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73" autoAdjust="0"/>
    <p:restoredTop sz="94660"/>
  </p:normalViewPr>
  <p:slideViewPr>
    <p:cSldViewPr>
      <p:cViewPr varScale="1">
        <p:scale>
          <a:sx n="108" d="100"/>
          <a:sy n="108" d="100"/>
        </p:scale>
        <p:origin x="-870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89516-D682-4DB0-AE72-B2F7705C6B40}" type="datetimeFigureOut">
              <a:rPr lang="zh-CN" altLang="en-US" smtClean="0"/>
              <a:t>2017/8/20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2CF1C-E630-4023-9D8E-40D444389E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9780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C6D7-5EFE-4773-BE8A-9872D2386E18}" type="datetimeFigureOut">
              <a:rPr lang="zh-CN" altLang="en-US" smtClean="0"/>
              <a:t>2017/8/20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3FD5-2BA5-45CD-B713-2E51756EC6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0653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AC6D7-5EFE-4773-BE8A-9872D2386E18}" type="datetimeFigureOut">
              <a:rPr lang="zh-CN" altLang="en-US" smtClean="0"/>
              <a:t>2017/8/20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13FD5-2BA5-45CD-B713-2E51756EC6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4071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51pptmoban.com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组合 30"/>
          <p:cNvGrpSpPr/>
          <p:nvPr/>
        </p:nvGrpSpPr>
        <p:grpSpPr>
          <a:xfrm>
            <a:off x="6902450" y="551611"/>
            <a:ext cx="1633537" cy="1535113"/>
            <a:chOff x="6902450" y="1241425"/>
            <a:chExt cx="1633537" cy="1535113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6902450" y="1241425"/>
              <a:ext cx="1504950" cy="1316038"/>
            </a:xfrm>
            <a:custGeom>
              <a:avLst/>
              <a:gdLst>
                <a:gd name="T0" fmla="*/ 719 w 948"/>
                <a:gd name="T1" fmla="*/ 235 h 829"/>
                <a:gd name="T2" fmla="*/ 694 w 948"/>
                <a:gd name="T3" fmla="*/ 273 h 829"/>
                <a:gd name="T4" fmla="*/ 948 w 948"/>
                <a:gd name="T5" fmla="*/ 365 h 829"/>
                <a:gd name="T6" fmla="*/ 375 w 948"/>
                <a:gd name="T7" fmla="*/ 254 h 829"/>
                <a:gd name="T8" fmla="*/ 496 w 948"/>
                <a:gd name="T9" fmla="*/ 238 h 829"/>
                <a:gd name="T10" fmla="*/ 617 w 948"/>
                <a:gd name="T11" fmla="*/ 183 h 829"/>
                <a:gd name="T12" fmla="*/ 513 w 948"/>
                <a:gd name="T13" fmla="*/ 6 h 829"/>
                <a:gd name="T14" fmla="*/ 419 w 948"/>
                <a:gd name="T15" fmla="*/ 150 h 829"/>
                <a:gd name="T16" fmla="*/ 375 w 948"/>
                <a:gd name="T17" fmla="*/ 254 h 829"/>
                <a:gd name="T18" fmla="*/ 673 w 948"/>
                <a:gd name="T19" fmla="*/ 283 h 829"/>
                <a:gd name="T20" fmla="*/ 632 w 948"/>
                <a:gd name="T21" fmla="*/ 277 h 829"/>
                <a:gd name="T22" fmla="*/ 602 w 948"/>
                <a:gd name="T23" fmla="*/ 242 h 829"/>
                <a:gd name="T24" fmla="*/ 407 w 948"/>
                <a:gd name="T25" fmla="*/ 304 h 829"/>
                <a:gd name="T26" fmla="*/ 382 w 948"/>
                <a:gd name="T27" fmla="*/ 352 h 829"/>
                <a:gd name="T28" fmla="*/ 346 w 948"/>
                <a:gd name="T29" fmla="*/ 360 h 829"/>
                <a:gd name="T30" fmla="*/ 346 w 948"/>
                <a:gd name="T31" fmla="*/ 590 h 829"/>
                <a:gd name="T32" fmla="*/ 388 w 948"/>
                <a:gd name="T33" fmla="*/ 633 h 829"/>
                <a:gd name="T34" fmla="*/ 509 w 948"/>
                <a:gd name="T35" fmla="*/ 683 h 829"/>
                <a:gd name="T36" fmla="*/ 669 w 948"/>
                <a:gd name="T37" fmla="*/ 661 h 829"/>
                <a:gd name="T38" fmla="*/ 357 w 948"/>
                <a:gd name="T39" fmla="*/ 696 h 829"/>
                <a:gd name="T40" fmla="*/ 477 w 948"/>
                <a:gd name="T41" fmla="*/ 811 h 829"/>
                <a:gd name="T42" fmla="*/ 627 w 948"/>
                <a:gd name="T43" fmla="*/ 715 h 829"/>
                <a:gd name="T44" fmla="*/ 421 w 948"/>
                <a:gd name="T45" fmla="*/ 690 h 829"/>
                <a:gd name="T46" fmla="*/ 307 w 948"/>
                <a:gd name="T47" fmla="*/ 342 h 829"/>
                <a:gd name="T48" fmla="*/ 144 w 948"/>
                <a:gd name="T49" fmla="*/ 465 h 829"/>
                <a:gd name="T50" fmla="*/ 155 w 948"/>
                <a:gd name="T51" fmla="*/ 515 h 829"/>
                <a:gd name="T52" fmla="*/ 284 w 948"/>
                <a:gd name="T53" fmla="*/ 611 h 829"/>
                <a:gd name="T54" fmla="*/ 313 w 948"/>
                <a:gd name="T55" fmla="*/ 590 h 829"/>
                <a:gd name="T56" fmla="*/ 315 w 948"/>
                <a:gd name="T57" fmla="*/ 350 h 829"/>
                <a:gd name="T58" fmla="*/ 48 w 948"/>
                <a:gd name="T59" fmla="*/ 471 h 829"/>
                <a:gd name="T60" fmla="*/ 2 w 948"/>
                <a:gd name="T61" fmla="*/ 506 h 829"/>
                <a:gd name="T62" fmla="*/ 52 w 948"/>
                <a:gd name="T63" fmla="*/ 533 h 829"/>
                <a:gd name="T64" fmla="*/ 661 w 948"/>
                <a:gd name="T65" fmla="*/ 165 h 829"/>
                <a:gd name="T66" fmla="*/ 705 w 948"/>
                <a:gd name="T67" fmla="*/ 185 h 829"/>
                <a:gd name="T68" fmla="*/ 807 w 948"/>
                <a:gd name="T69" fmla="*/ 219 h 829"/>
                <a:gd name="T70" fmla="*/ 819 w 948"/>
                <a:gd name="T71" fmla="*/ 138 h 829"/>
                <a:gd name="T72" fmla="*/ 642 w 948"/>
                <a:gd name="T73" fmla="*/ 27 h 829"/>
                <a:gd name="T74" fmla="*/ 571 w 948"/>
                <a:gd name="T75" fmla="*/ 42 h 829"/>
                <a:gd name="T76" fmla="*/ 661 w 948"/>
                <a:gd name="T77" fmla="*/ 165 h 829"/>
                <a:gd name="T78" fmla="*/ 290 w 948"/>
                <a:gd name="T79" fmla="*/ 686 h 829"/>
                <a:gd name="T80" fmla="*/ 275 w 948"/>
                <a:gd name="T81" fmla="*/ 633 h 829"/>
                <a:gd name="T82" fmla="*/ 134 w 948"/>
                <a:gd name="T83" fmla="*/ 546 h 829"/>
                <a:gd name="T84" fmla="*/ 84 w 948"/>
                <a:gd name="T85" fmla="*/ 554 h 829"/>
                <a:gd name="T86" fmla="*/ 36 w 948"/>
                <a:gd name="T87" fmla="*/ 658 h 829"/>
                <a:gd name="T88" fmla="*/ 167 w 948"/>
                <a:gd name="T89" fmla="*/ 798 h 829"/>
                <a:gd name="T90" fmla="*/ 342 w 948"/>
                <a:gd name="T91" fmla="*/ 829 h 829"/>
                <a:gd name="T92" fmla="*/ 332 w 948"/>
                <a:gd name="T93" fmla="*/ 702 h 829"/>
                <a:gd name="T94" fmla="*/ 127 w 948"/>
                <a:gd name="T95" fmla="*/ 448 h 829"/>
                <a:gd name="T96" fmla="*/ 292 w 948"/>
                <a:gd name="T97" fmla="*/ 313 h 829"/>
                <a:gd name="T98" fmla="*/ 309 w 948"/>
                <a:gd name="T99" fmla="*/ 263 h 829"/>
                <a:gd name="T100" fmla="*/ 352 w 948"/>
                <a:gd name="T101" fmla="*/ 248 h 829"/>
                <a:gd name="T102" fmla="*/ 396 w 948"/>
                <a:gd name="T103" fmla="*/ 144 h 829"/>
                <a:gd name="T104" fmla="*/ 490 w 948"/>
                <a:gd name="T105" fmla="*/ 0 h 829"/>
                <a:gd name="T106" fmla="*/ 273 w 948"/>
                <a:gd name="T107" fmla="*/ 48 h 829"/>
                <a:gd name="T108" fmla="*/ 102 w 948"/>
                <a:gd name="T109" fmla="*/ 185 h 829"/>
                <a:gd name="T110" fmla="*/ 17 w 948"/>
                <a:gd name="T111" fmla="*/ 356 h 829"/>
                <a:gd name="T112" fmla="*/ 71 w 948"/>
                <a:gd name="T113" fmla="*/ 448 h 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48" h="829">
                  <a:moveTo>
                    <a:pt x="909" y="263"/>
                  </a:moveTo>
                  <a:lnTo>
                    <a:pt x="909" y="263"/>
                  </a:lnTo>
                  <a:lnTo>
                    <a:pt x="863" y="252"/>
                  </a:lnTo>
                  <a:lnTo>
                    <a:pt x="815" y="244"/>
                  </a:lnTo>
                  <a:lnTo>
                    <a:pt x="767" y="238"/>
                  </a:lnTo>
                  <a:lnTo>
                    <a:pt x="719" y="235"/>
                  </a:lnTo>
                  <a:lnTo>
                    <a:pt x="719" y="235"/>
                  </a:lnTo>
                  <a:lnTo>
                    <a:pt x="715" y="246"/>
                  </a:lnTo>
                  <a:lnTo>
                    <a:pt x="711" y="256"/>
                  </a:lnTo>
                  <a:lnTo>
                    <a:pt x="702" y="267"/>
                  </a:lnTo>
                  <a:lnTo>
                    <a:pt x="694" y="273"/>
                  </a:lnTo>
                  <a:lnTo>
                    <a:pt x="694" y="273"/>
                  </a:lnTo>
                  <a:lnTo>
                    <a:pt x="705" y="310"/>
                  </a:lnTo>
                  <a:lnTo>
                    <a:pt x="715" y="348"/>
                  </a:lnTo>
                  <a:lnTo>
                    <a:pt x="723" y="385"/>
                  </a:lnTo>
                  <a:lnTo>
                    <a:pt x="730" y="425"/>
                  </a:lnTo>
                  <a:lnTo>
                    <a:pt x="948" y="365"/>
                  </a:lnTo>
                  <a:lnTo>
                    <a:pt x="948" y="365"/>
                  </a:lnTo>
                  <a:lnTo>
                    <a:pt x="940" y="338"/>
                  </a:lnTo>
                  <a:lnTo>
                    <a:pt x="932" y="313"/>
                  </a:lnTo>
                  <a:lnTo>
                    <a:pt x="921" y="288"/>
                  </a:lnTo>
                  <a:lnTo>
                    <a:pt x="909" y="263"/>
                  </a:lnTo>
                  <a:lnTo>
                    <a:pt x="909" y="263"/>
                  </a:lnTo>
                  <a:close/>
                  <a:moveTo>
                    <a:pt x="375" y="254"/>
                  </a:moveTo>
                  <a:lnTo>
                    <a:pt x="375" y="254"/>
                  </a:lnTo>
                  <a:lnTo>
                    <a:pt x="388" y="260"/>
                  </a:lnTo>
                  <a:lnTo>
                    <a:pt x="396" y="271"/>
                  </a:lnTo>
                  <a:lnTo>
                    <a:pt x="396" y="271"/>
                  </a:lnTo>
                  <a:lnTo>
                    <a:pt x="446" y="254"/>
                  </a:lnTo>
                  <a:lnTo>
                    <a:pt x="496" y="238"/>
                  </a:lnTo>
                  <a:lnTo>
                    <a:pt x="548" y="227"/>
                  </a:lnTo>
                  <a:lnTo>
                    <a:pt x="600" y="219"/>
                  </a:lnTo>
                  <a:lnTo>
                    <a:pt x="600" y="219"/>
                  </a:lnTo>
                  <a:lnTo>
                    <a:pt x="605" y="206"/>
                  </a:lnTo>
                  <a:lnTo>
                    <a:pt x="609" y="194"/>
                  </a:lnTo>
                  <a:lnTo>
                    <a:pt x="617" y="183"/>
                  </a:lnTo>
                  <a:lnTo>
                    <a:pt x="627" y="175"/>
                  </a:lnTo>
                  <a:lnTo>
                    <a:pt x="627" y="175"/>
                  </a:lnTo>
                  <a:lnTo>
                    <a:pt x="602" y="131"/>
                  </a:lnTo>
                  <a:lnTo>
                    <a:pt x="575" y="88"/>
                  </a:lnTo>
                  <a:lnTo>
                    <a:pt x="546" y="46"/>
                  </a:lnTo>
                  <a:lnTo>
                    <a:pt x="513" y="6"/>
                  </a:lnTo>
                  <a:lnTo>
                    <a:pt x="513" y="6"/>
                  </a:lnTo>
                  <a:lnTo>
                    <a:pt x="492" y="33"/>
                  </a:lnTo>
                  <a:lnTo>
                    <a:pt x="471" y="63"/>
                  </a:lnTo>
                  <a:lnTo>
                    <a:pt x="452" y="90"/>
                  </a:lnTo>
                  <a:lnTo>
                    <a:pt x="436" y="121"/>
                  </a:lnTo>
                  <a:lnTo>
                    <a:pt x="419" y="150"/>
                  </a:lnTo>
                  <a:lnTo>
                    <a:pt x="405" y="181"/>
                  </a:lnTo>
                  <a:lnTo>
                    <a:pt x="390" y="215"/>
                  </a:lnTo>
                  <a:lnTo>
                    <a:pt x="377" y="246"/>
                  </a:lnTo>
                  <a:lnTo>
                    <a:pt x="377" y="246"/>
                  </a:lnTo>
                  <a:lnTo>
                    <a:pt x="375" y="254"/>
                  </a:lnTo>
                  <a:lnTo>
                    <a:pt x="375" y="254"/>
                  </a:lnTo>
                  <a:close/>
                  <a:moveTo>
                    <a:pt x="707" y="429"/>
                  </a:moveTo>
                  <a:lnTo>
                    <a:pt x="707" y="429"/>
                  </a:lnTo>
                  <a:lnTo>
                    <a:pt x="700" y="394"/>
                  </a:lnTo>
                  <a:lnTo>
                    <a:pt x="694" y="356"/>
                  </a:lnTo>
                  <a:lnTo>
                    <a:pt x="684" y="319"/>
                  </a:lnTo>
                  <a:lnTo>
                    <a:pt x="673" y="283"/>
                  </a:lnTo>
                  <a:lnTo>
                    <a:pt x="673" y="283"/>
                  </a:lnTo>
                  <a:lnTo>
                    <a:pt x="661" y="285"/>
                  </a:lnTo>
                  <a:lnTo>
                    <a:pt x="661" y="285"/>
                  </a:lnTo>
                  <a:lnTo>
                    <a:pt x="650" y="283"/>
                  </a:lnTo>
                  <a:lnTo>
                    <a:pt x="640" y="281"/>
                  </a:lnTo>
                  <a:lnTo>
                    <a:pt x="632" y="277"/>
                  </a:lnTo>
                  <a:lnTo>
                    <a:pt x="623" y="273"/>
                  </a:lnTo>
                  <a:lnTo>
                    <a:pt x="617" y="267"/>
                  </a:lnTo>
                  <a:lnTo>
                    <a:pt x="611" y="258"/>
                  </a:lnTo>
                  <a:lnTo>
                    <a:pt x="607" y="250"/>
                  </a:lnTo>
                  <a:lnTo>
                    <a:pt x="602" y="242"/>
                  </a:lnTo>
                  <a:lnTo>
                    <a:pt x="602" y="242"/>
                  </a:lnTo>
                  <a:lnTo>
                    <a:pt x="552" y="250"/>
                  </a:lnTo>
                  <a:lnTo>
                    <a:pt x="502" y="260"/>
                  </a:lnTo>
                  <a:lnTo>
                    <a:pt x="455" y="275"/>
                  </a:lnTo>
                  <a:lnTo>
                    <a:pt x="407" y="294"/>
                  </a:lnTo>
                  <a:lnTo>
                    <a:pt x="407" y="294"/>
                  </a:lnTo>
                  <a:lnTo>
                    <a:pt x="407" y="304"/>
                  </a:lnTo>
                  <a:lnTo>
                    <a:pt x="407" y="304"/>
                  </a:lnTo>
                  <a:lnTo>
                    <a:pt x="407" y="317"/>
                  </a:lnTo>
                  <a:lnTo>
                    <a:pt x="402" y="327"/>
                  </a:lnTo>
                  <a:lnTo>
                    <a:pt x="396" y="335"/>
                  </a:lnTo>
                  <a:lnTo>
                    <a:pt x="390" y="344"/>
                  </a:lnTo>
                  <a:lnTo>
                    <a:pt x="382" y="352"/>
                  </a:lnTo>
                  <a:lnTo>
                    <a:pt x="371" y="356"/>
                  </a:lnTo>
                  <a:lnTo>
                    <a:pt x="361" y="360"/>
                  </a:lnTo>
                  <a:lnTo>
                    <a:pt x="350" y="363"/>
                  </a:lnTo>
                  <a:lnTo>
                    <a:pt x="350" y="363"/>
                  </a:lnTo>
                  <a:lnTo>
                    <a:pt x="346" y="360"/>
                  </a:lnTo>
                  <a:lnTo>
                    <a:pt x="346" y="360"/>
                  </a:lnTo>
                  <a:lnTo>
                    <a:pt x="338" y="417"/>
                  </a:lnTo>
                  <a:lnTo>
                    <a:pt x="334" y="473"/>
                  </a:lnTo>
                  <a:lnTo>
                    <a:pt x="332" y="531"/>
                  </a:lnTo>
                  <a:lnTo>
                    <a:pt x="336" y="588"/>
                  </a:lnTo>
                  <a:lnTo>
                    <a:pt x="336" y="588"/>
                  </a:lnTo>
                  <a:lnTo>
                    <a:pt x="346" y="590"/>
                  </a:lnTo>
                  <a:lnTo>
                    <a:pt x="357" y="592"/>
                  </a:lnTo>
                  <a:lnTo>
                    <a:pt x="365" y="598"/>
                  </a:lnTo>
                  <a:lnTo>
                    <a:pt x="373" y="604"/>
                  </a:lnTo>
                  <a:lnTo>
                    <a:pt x="380" y="613"/>
                  </a:lnTo>
                  <a:lnTo>
                    <a:pt x="384" y="623"/>
                  </a:lnTo>
                  <a:lnTo>
                    <a:pt x="388" y="633"/>
                  </a:lnTo>
                  <a:lnTo>
                    <a:pt x="388" y="644"/>
                  </a:lnTo>
                  <a:lnTo>
                    <a:pt x="388" y="644"/>
                  </a:lnTo>
                  <a:lnTo>
                    <a:pt x="388" y="654"/>
                  </a:lnTo>
                  <a:lnTo>
                    <a:pt x="388" y="654"/>
                  </a:lnTo>
                  <a:lnTo>
                    <a:pt x="448" y="671"/>
                  </a:lnTo>
                  <a:lnTo>
                    <a:pt x="509" y="683"/>
                  </a:lnTo>
                  <a:lnTo>
                    <a:pt x="571" y="690"/>
                  </a:lnTo>
                  <a:lnTo>
                    <a:pt x="634" y="694"/>
                  </a:lnTo>
                  <a:lnTo>
                    <a:pt x="634" y="694"/>
                  </a:lnTo>
                  <a:lnTo>
                    <a:pt x="646" y="692"/>
                  </a:lnTo>
                  <a:lnTo>
                    <a:pt x="646" y="692"/>
                  </a:lnTo>
                  <a:lnTo>
                    <a:pt x="669" y="661"/>
                  </a:lnTo>
                  <a:lnTo>
                    <a:pt x="688" y="629"/>
                  </a:lnTo>
                  <a:lnTo>
                    <a:pt x="700" y="600"/>
                  </a:lnTo>
                  <a:lnTo>
                    <a:pt x="711" y="575"/>
                  </a:lnTo>
                  <a:lnTo>
                    <a:pt x="523" y="481"/>
                  </a:lnTo>
                  <a:lnTo>
                    <a:pt x="707" y="429"/>
                  </a:lnTo>
                  <a:close/>
                  <a:moveTo>
                    <a:pt x="357" y="696"/>
                  </a:moveTo>
                  <a:lnTo>
                    <a:pt x="357" y="696"/>
                  </a:lnTo>
                  <a:lnTo>
                    <a:pt x="382" y="767"/>
                  </a:lnTo>
                  <a:lnTo>
                    <a:pt x="405" y="827"/>
                  </a:lnTo>
                  <a:lnTo>
                    <a:pt x="405" y="827"/>
                  </a:lnTo>
                  <a:lnTo>
                    <a:pt x="442" y="821"/>
                  </a:lnTo>
                  <a:lnTo>
                    <a:pt x="477" y="811"/>
                  </a:lnTo>
                  <a:lnTo>
                    <a:pt x="509" y="800"/>
                  </a:lnTo>
                  <a:lnTo>
                    <a:pt x="538" y="786"/>
                  </a:lnTo>
                  <a:lnTo>
                    <a:pt x="563" y="771"/>
                  </a:lnTo>
                  <a:lnTo>
                    <a:pt x="588" y="752"/>
                  </a:lnTo>
                  <a:lnTo>
                    <a:pt x="609" y="733"/>
                  </a:lnTo>
                  <a:lnTo>
                    <a:pt x="627" y="715"/>
                  </a:lnTo>
                  <a:lnTo>
                    <a:pt x="627" y="715"/>
                  </a:lnTo>
                  <a:lnTo>
                    <a:pt x="586" y="713"/>
                  </a:lnTo>
                  <a:lnTo>
                    <a:pt x="546" y="711"/>
                  </a:lnTo>
                  <a:lnTo>
                    <a:pt x="511" y="706"/>
                  </a:lnTo>
                  <a:lnTo>
                    <a:pt x="477" y="700"/>
                  </a:lnTo>
                  <a:lnTo>
                    <a:pt x="421" y="690"/>
                  </a:lnTo>
                  <a:lnTo>
                    <a:pt x="380" y="677"/>
                  </a:lnTo>
                  <a:lnTo>
                    <a:pt x="380" y="677"/>
                  </a:lnTo>
                  <a:lnTo>
                    <a:pt x="369" y="688"/>
                  </a:lnTo>
                  <a:lnTo>
                    <a:pt x="357" y="696"/>
                  </a:lnTo>
                  <a:lnTo>
                    <a:pt x="357" y="696"/>
                  </a:lnTo>
                  <a:close/>
                  <a:moveTo>
                    <a:pt x="307" y="342"/>
                  </a:moveTo>
                  <a:lnTo>
                    <a:pt x="307" y="342"/>
                  </a:lnTo>
                  <a:lnTo>
                    <a:pt x="263" y="369"/>
                  </a:lnTo>
                  <a:lnTo>
                    <a:pt x="221" y="398"/>
                  </a:lnTo>
                  <a:lnTo>
                    <a:pt x="182" y="429"/>
                  </a:lnTo>
                  <a:lnTo>
                    <a:pt x="144" y="465"/>
                  </a:lnTo>
                  <a:lnTo>
                    <a:pt x="144" y="465"/>
                  </a:lnTo>
                  <a:lnTo>
                    <a:pt x="150" y="471"/>
                  </a:lnTo>
                  <a:lnTo>
                    <a:pt x="155" y="479"/>
                  </a:lnTo>
                  <a:lnTo>
                    <a:pt x="157" y="490"/>
                  </a:lnTo>
                  <a:lnTo>
                    <a:pt x="157" y="498"/>
                  </a:lnTo>
                  <a:lnTo>
                    <a:pt x="157" y="498"/>
                  </a:lnTo>
                  <a:lnTo>
                    <a:pt x="155" y="515"/>
                  </a:lnTo>
                  <a:lnTo>
                    <a:pt x="148" y="527"/>
                  </a:lnTo>
                  <a:lnTo>
                    <a:pt x="148" y="527"/>
                  </a:lnTo>
                  <a:lnTo>
                    <a:pt x="182" y="550"/>
                  </a:lnTo>
                  <a:lnTo>
                    <a:pt x="215" y="573"/>
                  </a:lnTo>
                  <a:lnTo>
                    <a:pt x="248" y="594"/>
                  </a:lnTo>
                  <a:lnTo>
                    <a:pt x="284" y="611"/>
                  </a:lnTo>
                  <a:lnTo>
                    <a:pt x="284" y="611"/>
                  </a:lnTo>
                  <a:lnTo>
                    <a:pt x="290" y="604"/>
                  </a:lnTo>
                  <a:lnTo>
                    <a:pt x="296" y="598"/>
                  </a:lnTo>
                  <a:lnTo>
                    <a:pt x="305" y="594"/>
                  </a:lnTo>
                  <a:lnTo>
                    <a:pt x="313" y="590"/>
                  </a:lnTo>
                  <a:lnTo>
                    <a:pt x="313" y="590"/>
                  </a:lnTo>
                  <a:lnTo>
                    <a:pt x="309" y="531"/>
                  </a:lnTo>
                  <a:lnTo>
                    <a:pt x="311" y="473"/>
                  </a:lnTo>
                  <a:lnTo>
                    <a:pt x="315" y="415"/>
                  </a:lnTo>
                  <a:lnTo>
                    <a:pt x="323" y="356"/>
                  </a:lnTo>
                  <a:lnTo>
                    <a:pt x="323" y="356"/>
                  </a:lnTo>
                  <a:lnTo>
                    <a:pt x="315" y="350"/>
                  </a:lnTo>
                  <a:lnTo>
                    <a:pt x="307" y="342"/>
                  </a:lnTo>
                  <a:lnTo>
                    <a:pt x="307" y="342"/>
                  </a:lnTo>
                  <a:close/>
                  <a:moveTo>
                    <a:pt x="42" y="498"/>
                  </a:moveTo>
                  <a:lnTo>
                    <a:pt x="42" y="498"/>
                  </a:lnTo>
                  <a:lnTo>
                    <a:pt x="44" y="483"/>
                  </a:lnTo>
                  <a:lnTo>
                    <a:pt x="48" y="471"/>
                  </a:lnTo>
                  <a:lnTo>
                    <a:pt x="48" y="471"/>
                  </a:lnTo>
                  <a:lnTo>
                    <a:pt x="27" y="448"/>
                  </a:lnTo>
                  <a:lnTo>
                    <a:pt x="5" y="423"/>
                  </a:lnTo>
                  <a:lnTo>
                    <a:pt x="5" y="423"/>
                  </a:lnTo>
                  <a:lnTo>
                    <a:pt x="0" y="465"/>
                  </a:lnTo>
                  <a:lnTo>
                    <a:pt x="2" y="506"/>
                  </a:lnTo>
                  <a:lnTo>
                    <a:pt x="7" y="548"/>
                  </a:lnTo>
                  <a:lnTo>
                    <a:pt x="13" y="590"/>
                  </a:lnTo>
                  <a:lnTo>
                    <a:pt x="13" y="590"/>
                  </a:lnTo>
                  <a:lnTo>
                    <a:pt x="34" y="561"/>
                  </a:lnTo>
                  <a:lnTo>
                    <a:pt x="52" y="533"/>
                  </a:lnTo>
                  <a:lnTo>
                    <a:pt x="52" y="533"/>
                  </a:lnTo>
                  <a:lnTo>
                    <a:pt x="48" y="525"/>
                  </a:lnTo>
                  <a:lnTo>
                    <a:pt x="44" y="517"/>
                  </a:lnTo>
                  <a:lnTo>
                    <a:pt x="42" y="508"/>
                  </a:lnTo>
                  <a:lnTo>
                    <a:pt x="42" y="498"/>
                  </a:lnTo>
                  <a:lnTo>
                    <a:pt x="42" y="498"/>
                  </a:lnTo>
                  <a:close/>
                  <a:moveTo>
                    <a:pt x="661" y="165"/>
                  </a:moveTo>
                  <a:lnTo>
                    <a:pt x="661" y="165"/>
                  </a:lnTo>
                  <a:lnTo>
                    <a:pt x="671" y="167"/>
                  </a:lnTo>
                  <a:lnTo>
                    <a:pt x="680" y="169"/>
                  </a:lnTo>
                  <a:lnTo>
                    <a:pt x="690" y="173"/>
                  </a:lnTo>
                  <a:lnTo>
                    <a:pt x="698" y="179"/>
                  </a:lnTo>
                  <a:lnTo>
                    <a:pt x="705" y="185"/>
                  </a:lnTo>
                  <a:lnTo>
                    <a:pt x="711" y="194"/>
                  </a:lnTo>
                  <a:lnTo>
                    <a:pt x="715" y="202"/>
                  </a:lnTo>
                  <a:lnTo>
                    <a:pt x="717" y="213"/>
                  </a:lnTo>
                  <a:lnTo>
                    <a:pt x="717" y="213"/>
                  </a:lnTo>
                  <a:lnTo>
                    <a:pt x="763" y="215"/>
                  </a:lnTo>
                  <a:lnTo>
                    <a:pt x="807" y="219"/>
                  </a:lnTo>
                  <a:lnTo>
                    <a:pt x="850" y="225"/>
                  </a:lnTo>
                  <a:lnTo>
                    <a:pt x="894" y="235"/>
                  </a:lnTo>
                  <a:lnTo>
                    <a:pt x="894" y="235"/>
                  </a:lnTo>
                  <a:lnTo>
                    <a:pt x="871" y="200"/>
                  </a:lnTo>
                  <a:lnTo>
                    <a:pt x="846" y="169"/>
                  </a:lnTo>
                  <a:lnTo>
                    <a:pt x="819" y="138"/>
                  </a:lnTo>
                  <a:lnTo>
                    <a:pt x="788" y="110"/>
                  </a:lnTo>
                  <a:lnTo>
                    <a:pt x="757" y="85"/>
                  </a:lnTo>
                  <a:lnTo>
                    <a:pt x="721" y="63"/>
                  </a:lnTo>
                  <a:lnTo>
                    <a:pt x="682" y="44"/>
                  </a:lnTo>
                  <a:lnTo>
                    <a:pt x="642" y="27"/>
                  </a:lnTo>
                  <a:lnTo>
                    <a:pt x="642" y="27"/>
                  </a:lnTo>
                  <a:lnTo>
                    <a:pt x="617" y="19"/>
                  </a:lnTo>
                  <a:lnTo>
                    <a:pt x="592" y="13"/>
                  </a:lnTo>
                  <a:lnTo>
                    <a:pt x="567" y="8"/>
                  </a:lnTo>
                  <a:lnTo>
                    <a:pt x="540" y="4"/>
                  </a:lnTo>
                  <a:lnTo>
                    <a:pt x="540" y="4"/>
                  </a:lnTo>
                  <a:lnTo>
                    <a:pt x="571" y="42"/>
                  </a:lnTo>
                  <a:lnTo>
                    <a:pt x="600" y="83"/>
                  </a:lnTo>
                  <a:lnTo>
                    <a:pt x="625" y="123"/>
                  </a:lnTo>
                  <a:lnTo>
                    <a:pt x="648" y="167"/>
                  </a:lnTo>
                  <a:lnTo>
                    <a:pt x="648" y="167"/>
                  </a:lnTo>
                  <a:lnTo>
                    <a:pt x="661" y="165"/>
                  </a:lnTo>
                  <a:lnTo>
                    <a:pt x="661" y="165"/>
                  </a:lnTo>
                  <a:close/>
                  <a:moveTo>
                    <a:pt x="332" y="702"/>
                  </a:moveTo>
                  <a:lnTo>
                    <a:pt x="332" y="702"/>
                  </a:lnTo>
                  <a:lnTo>
                    <a:pt x="319" y="700"/>
                  </a:lnTo>
                  <a:lnTo>
                    <a:pt x="309" y="698"/>
                  </a:lnTo>
                  <a:lnTo>
                    <a:pt x="298" y="692"/>
                  </a:lnTo>
                  <a:lnTo>
                    <a:pt x="290" y="686"/>
                  </a:lnTo>
                  <a:lnTo>
                    <a:pt x="284" y="677"/>
                  </a:lnTo>
                  <a:lnTo>
                    <a:pt x="277" y="667"/>
                  </a:lnTo>
                  <a:lnTo>
                    <a:pt x="275" y="656"/>
                  </a:lnTo>
                  <a:lnTo>
                    <a:pt x="273" y="644"/>
                  </a:lnTo>
                  <a:lnTo>
                    <a:pt x="273" y="644"/>
                  </a:lnTo>
                  <a:lnTo>
                    <a:pt x="275" y="633"/>
                  </a:lnTo>
                  <a:lnTo>
                    <a:pt x="275" y="633"/>
                  </a:lnTo>
                  <a:lnTo>
                    <a:pt x="238" y="615"/>
                  </a:lnTo>
                  <a:lnTo>
                    <a:pt x="202" y="594"/>
                  </a:lnTo>
                  <a:lnTo>
                    <a:pt x="167" y="571"/>
                  </a:lnTo>
                  <a:lnTo>
                    <a:pt x="134" y="546"/>
                  </a:lnTo>
                  <a:lnTo>
                    <a:pt x="134" y="546"/>
                  </a:lnTo>
                  <a:lnTo>
                    <a:pt x="125" y="550"/>
                  </a:lnTo>
                  <a:lnTo>
                    <a:pt x="117" y="552"/>
                  </a:lnTo>
                  <a:lnTo>
                    <a:pt x="109" y="556"/>
                  </a:lnTo>
                  <a:lnTo>
                    <a:pt x="98" y="556"/>
                  </a:lnTo>
                  <a:lnTo>
                    <a:pt x="98" y="556"/>
                  </a:lnTo>
                  <a:lnTo>
                    <a:pt x="84" y="554"/>
                  </a:lnTo>
                  <a:lnTo>
                    <a:pt x="71" y="548"/>
                  </a:lnTo>
                  <a:lnTo>
                    <a:pt x="71" y="548"/>
                  </a:lnTo>
                  <a:lnTo>
                    <a:pt x="44" y="583"/>
                  </a:lnTo>
                  <a:lnTo>
                    <a:pt x="21" y="619"/>
                  </a:lnTo>
                  <a:lnTo>
                    <a:pt x="21" y="619"/>
                  </a:lnTo>
                  <a:lnTo>
                    <a:pt x="36" y="658"/>
                  </a:lnTo>
                  <a:lnTo>
                    <a:pt x="52" y="696"/>
                  </a:lnTo>
                  <a:lnTo>
                    <a:pt x="71" y="731"/>
                  </a:lnTo>
                  <a:lnTo>
                    <a:pt x="94" y="767"/>
                  </a:lnTo>
                  <a:lnTo>
                    <a:pt x="94" y="767"/>
                  </a:lnTo>
                  <a:lnTo>
                    <a:pt x="132" y="783"/>
                  </a:lnTo>
                  <a:lnTo>
                    <a:pt x="167" y="798"/>
                  </a:lnTo>
                  <a:lnTo>
                    <a:pt x="202" y="808"/>
                  </a:lnTo>
                  <a:lnTo>
                    <a:pt x="236" y="817"/>
                  </a:lnTo>
                  <a:lnTo>
                    <a:pt x="267" y="823"/>
                  </a:lnTo>
                  <a:lnTo>
                    <a:pt x="296" y="827"/>
                  </a:lnTo>
                  <a:lnTo>
                    <a:pt x="342" y="829"/>
                  </a:lnTo>
                  <a:lnTo>
                    <a:pt x="342" y="829"/>
                  </a:lnTo>
                  <a:lnTo>
                    <a:pt x="382" y="829"/>
                  </a:lnTo>
                  <a:lnTo>
                    <a:pt x="382" y="829"/>
                  </a:lnTo>
                  <a:lnTo>
                    <a:pt x="355" y="763"/>
                  </a:lnTo>
                  <a:lnTo>
                    <a:pt x="334" y="702"/>
                  </a:lnTo>
                  <a:lnTo>
                    <a:pt x="334" y="702"/>
                  </a:lnTo>
                  <a:lnTo>
                    <a:pt x="332" y="702"/>
                  </a:lnTo>
                  <a:lnTo>
                    <a:pt x="332" y="702"/>
                  </a:lnTo>
                  <a:close/>
                  <a:moveTo>
                    <a:pt x="98" y="442"/>
                  </a:moveTo>
                  <a:lnTo>
                    <a:pt x="98" y="442"/>
                  </a:lnTo>
                  <a:lnTo>
                    <a:pt x="113" y="444"/>
                  </a:lnTo>
                  <a:lnTo>
                    <a:pt x="127" y="448"/>
                  </a:lnTo>
                  <a:lnTo>
                    <a:pt x="127" y="448"/>
                  </a:lnTo>
                  <a:lnTo>
                    <a:pt x="165" y="413"/>
                  </a:lnTo>
                  <a:lnTo>
                    <a:pt x="207" y="379"/>
                  </a:lnTo>
                  <a:lnTo>
                    <a:pt x="250" y="348"/>
                  </a:lnTo>
                  <a:lnTo>
                    <a:pt x="294" y="321"/>
                  </a:lnTo>
                  <a:lnTo>
                    <a:pt x="294" y="321"/>
                  </a:lnTo>
                  <a:lnTo>
                    <a:pt x="292" y="313"/>
                  </a:lnTo>
                  <a:lnTo>
                    <a:pt x="292" y="304"/>
                  </a:lnTo>
                  <a:lnTo>
                    <a:pt x="292" y="304"/>
                  </a:lnTo>
                  <a:lnTo>
                    <a:pt x="294" y="292"/>
                  </a:lnTo>
                  <a:lnTo>
                    <a:pt x="296" y="281"/>
                  </a:lnTo>
                  <a:lnTo>
                    <a:pt x="302" y="273"/>
                  </a:lnTo>
                  <a:lnTo>
                    <a:pt x="309" y="263"/>
                  </a:lnTo>
                  <a:lnTo>
                    <a:pt x="317" y="256"/>
                  </a:lnTo>
                  <a:lnTo>
                    <a:pt x="327" y="252"/>
                  </a:lnTo>
                  <a:lnTo>
                    <a:pt x="338" y="248"/>
                  </a:lnTo>
                  <a:lnTo>
                    <a:pt x="350" y="246"/>
                  </a:lnTo>
                  <a:lnTo>
                    <a:pt x="350" y="246"/>
                  </a:lnTo>
                  <a:lnTo>
                    <a:pt x="352" y="248"/>
                  </a:lnTo>
                  <a:lnTo>
                    <a:pt x="352" y="248"/>
                  </a:lnTo>
                  <a:lnTo>
                    <a:pt x="357" y="240"/>
                  </a:lnTo>
                  <a:lnTo>
                    <a:pt x="357" y="240"/>
                  </a:lnTo>
                  <a:lnTo>
                    <a:pt x="369" y="206"/>
                  </a:lnTo>
                  <a:lnTo>
                    <a:pt x="382" y="175"/>
                  </a:lnTo>
                  <a:lnTo>
                    <a:pt x="396" y="144"/>
                  </a:lnTo>
                  <a:lnTo>
                    <a:pt x="413" y="115"/>
                  </a:lnTo>
                  <a:lnTo>
                    <a:pt x="430" y="83"/>
                  </a:lnTo>
                  <a:lnTo>
                    <a:pt x="448" y="56"/>
                  </a:lnTo>
                  <a:lnTo>
                    <a:pt x="469" y="27"/>
                  </a:lnTo>
                  <a:lnTo>
                    <a:pt x="490" y="0"/>
                  </a:lnTo>
                  <a:lnTo>
                    <a:pt x="490" y="0"/>
                  </a:lnTo>
                  <a:lnTo>
                    <a:pt x="452" y="0"/>
                  </a:lnTo>
                  <a:lnTo>
                    <a:pt x="415" y="4"/>
                  </a:lnTo>
                  <a:lnTo>
                    <a:pt x="377" y="10"/>
                  </a:lnTo>
                  <a:lnTo>
                    <a:pt x="342" y="21"/>
                  </a:lnTo>
                  <a:lnTo>
                    <a:pt x="307" y="33"/>
                  </a:lnTo>
                  <a:lnTo>
                    <a:pt x="273" y="48"/>
                  </a:lnTo>
                  <a:lnTo>
                    <a:pt x="242" y="65"/>
                  </a:lnTo>
                  <a:lnTo>
                    <a:pt x="211" y="83"/>
                  </a:lnTo>
                  <a:lnTo>
                    <a:pt x="180" y="106"/>
                  </a:lnTo>
                  <a:lnTo>
                    <a:pt x="152" y="129"/>
                  </a:lnTo>
                  <a:lnTo>
                    <a:pt x="125" y="156"/>
                  </a:lnTo>
                  <a:lnTo>
                    <a:pt x="102" y="185"/>
                  </a:lnTo>
                  <a:lnTo>
                    <a:pt x="80" y="217"/>
                  </a:lnTo>
                  <a:lnTo>
                    <a:pt x="61" y="248"/>
                  </a:lnTo>
                  <a:lnTo>
                    <a:pt x="42" y="283"/>
                  </a:lnTo>
                  <a:lnTo>
                    <a:pt x="27" y="321"/>
                  </a:lnTo>
                  <a:lnTo>
                    <a:pt x="27" y="321"/>
                  </a:lnTo>
                  <a:lnTo>
                    <a:pt x="17" y="356"/>
                  </a:lnTo>
                  <a:lnTo>
                    <a:pt x="9" y="392"/>
                  </a:lnTo>
                  <a:lnTo>
                    <a:pt x="9" y="392"/>
                  </a:lnTo>
                  <a:lnTo>
                    <a:pt x="36" y="423"/>
                  </a:lnTo>
                  <a:lnTo>
                    <a:pt x="65" y="454"/>
                  </a:lnTo>
                  <a:lnTo>
                    <a:pt x="65" y="454"/>
                  </a:lnTo>
                  <a:lnTo>
                    <a:pt x="71" y="448"/>
                  </a:lnTo>
                  <a:lnTo>
                    <a:pt x="80" y="444"/>
                  </a:lnTo>
                  <a:lnTo>
                    <a:pt x="90" y="442"/>
                  </a:lnTo>
                  <a:lnTo>
                    <a:pt x="98" y="442"/>
                  </a:lnTo>
                  <a:lnTo>
                    <a:pt x="98" y="442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7131050" y="1906588"/>
              <a:ext cx="1404937" cy="869950"/>
            </a:xfrm>
            <a:custGeom>
              <a:avLst/>
              <a:gdLst>
                <a:gd name="T0" fmla="*/ 0 w 885"/>
                <a:gd name="T1" fmla="*/ 427 h 548"/>
                <a:gd name="T2" fmla="*/ 73 w 885"/>
                <a:gd name="T3" fmla="*/ 475 h 548"/>
                <a:gd name="T4" fmla="*/ 144 w 885"/>
                <a:gd name="T5" fmla="*/ 510 h 548"/>
                <a:gd name="T6" fmla="*/ 215 w 885"/>
                <a:gd name="T7" fmla="*/ 533 h 548"/>
                <a:gd name="T8" fmla="*/ 281 w 885"/>
                <a:gd name="T9" fmla="*/ 546 h 548"/>
                <a:gd name="T10" fmla="*/ 346 w 885"/>
                <a:gd name="T11" fmla="*/ 548 h 548"/>
                <a:gd name="T12" fmla="*/ 406 w 885"/>
                <a:gd name="T13" fmla="*/ 542 h 548"/>
                <a:gd name="T14" fmla="*/ 465 w 885"/>
                <a:gd name="T15" fmla="*/ 529 h 548"/>
                <a:gd name="T16" fmla="*/ 517 w 885"/>
                <a:gd name="T17" fmla="*/ 506 h 548"/>
                <a:gd name="T18" fmla="*/ 567 w 885"/>
                <a:gd name="T19" fmla="*/ 481 h 548"/>
                <a:gd name="T20" fmla="*/ 613 w 885"/>
                <a:gd name="T21" fmla="*/ 448 h 548"/>
                <a:gd name="T22" fmla="*/ 654 w 885"/>
                <a:gd name="T23" fmla="*/ 412 h 548"/>
                <a:gd name="T24" fmla="*/ 690 w 885"/>
                <a:gd name="T25" fmla="*/ 375 h 548"/>
                <a:gd name="T26" fmla="*/ 721 w 885"/>
                <a:gd name="T27" fmla="*/ 335 h 548"/>
                <a:gd name="T28" fmla="*/ 746 w 885"/>
                <a:gd name="T29" fmla="*/ 294 h 548"/>
                <a:gd name="T30" fmla="*/ 767 w 885"/>
                <a:gd name="T31" fmla="*/ 252 h 548"/>
                <a:gd name="T32" fmla="*/ 779 w 885"/>
                <a:gd name="T33" fmla="*/ 210 h 548"/>
                <a:gd name="T34" fmla="*/ 885 w 885"/>
                <a:gd name="T35" fmla="*/ 264 h 548"/>
                <a:gd name="T36" fmla="*/ 508 w 885"/>
                <a:gd name="T37" fmla="*/ 75 h 548"/>
                <a:gd name="T38" fmla="*/ 623 w 885"/>
                <a:gd name="T39" fmla="*/ 131 h 548"/>
                <a:gd name="T40" fmla="*/ 610 w 885"/>
                <a:gd name="T41" fmla="*/ 173 h 548"/>
                <a:gd name="T42" fmla="*/ 586 w 885"/>
                <a:gd name="T43" fmla="*/ 231 h 548"/>
                <a:gd name="T44" fmla="*/ 542 w 885"/>
                <a:gd name="T45" fmla="*/ 300 h 548"/>
                <a:gd name="T46" fmla="*/ 513 w 885"/>
                <a:gd name="T47" fmla="*/ 335 h 548"/>
                <a:gd name="T48" fmla="*/ 475 w 885"/>
                <a:gd name="T49" fmla="*/ 369 h 548"/>
                <a:gd name="T50" fmla="*/ 431 w 885"/>
                <a:gd name="T51" fmla="*/ 400 h 548"/>
                <a:gd name="T52" fmla="*/ 381 w 885"/>
                <a:gd name="T53" fmla="*/ 425 h 548"/>
                <a:gd name="T54" fmla="*/ 323 w 885"/>
                <a:gd name="T55" fmla="*/ 444 h 548"/>
                <a:gd name="T56" fmla="*/ 256 w 885"/>
                <a:gd name="T57" fmla="*/ 456 h 548"/>
                <a:gd name="T58" fmla="*/ 181 w 885"/>
                <a:gd name="T59" fmla="*/ 458 h 548"/>
                <a:gd name="T60" fmla="*/ 96 w 885"/>
                <a:gd name="T61" fmla="*/ 450 h 548"/>
                <a:gd name="T62" fmla="*/ 0 w 885"/>
                <a:gd name="T63" fmla="*/ 427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85" h="548">
                  <a:moveTo>
                    <a:pt x="0" y="427"/>
                  </a:moveTo>
                  <a:lnTo>
                    <a:pt x="0" y="427"/>
                  </a:lnTo>
                  <a:lnTo>
                    <a:pt x="38" y="454"/>
                  </a:lnTo>
                  <a:lnTo>
                    <a:pt x="73" y="475"/>
                  </a:lnTo>
                  <a:lnTo>
                    <a:pt x="108" y="494"/>
                  </a:lnTo>
                  <a:lnTo>
                    <a:pt x="144" y="510"/>
                  </a:lnTo>
                  <a:lnTo>
                    <a:pt x="179" y="523"/>
                  </a:lnTo>
                  <a:lnTo>
                    <a:pt x="215" y="533"/>
                  </a:lnTo>
                  <a:lnTo>
                    <a:pt x="248" y="542"/>
                  </a:lnTo>
                  <a:lnTo>
                    <a:pt x="281" y="546"/>
                  </a:lnTo>
                  <a:lnTo>
                    <a:pt x="313" y="548"/>
                  </a:lnTo>
                  <a:lnTo>
                    <a:pt x="346" y="548"/>
                  </a:lnTo>
                  <a:lnTo>
                    <a:pt x="375" y="546"/>
                  </a:lnTo>
                  <a:lnTo>
                    <a:pt x="406" y="542"/>
                  </a:lnTo>
                  <a:lnTo>
                    <a:pt x="436" y="535"/>
                  </a:lnTo>
                  <a:lnTo>
                    <a:pt x="465" y="529"/>
                  </a:lnTo>
                  <a:lnTo>
                    <a:pt x="492" y="519"/>
                  </a:lnTo>
                  <a:lnTo>
                    <a:pt x="517" y="506"/>
                  </a:lnTo>
                  <a:lnTo>
                    <a:pt x="544" y="494"/>
                  </a:lnTo>
                  <a:lnTo>
                    <a:pt x="567" y="481"/>
                  </a:lnTo>
                  <a:lnTo>
                    <a:pt x="592" y="464"/>
                  </a:lnTo>
                  <a:lnTo>
                    <a:pt x="613" y="448"/>
                  </a:lnTo>
                  <a:lnTo>
                    <a:pt x="635" y="431"/>
                  </a:lnTo>
                  <a:lnTo>
                    <a:pt x="654" y="412"/>
                  </a:lnTo>
                  <a:lnTo>
                    <a:pt x="673" y="394"/>
                  </a:lnTo>
                  <a:lnTo>
                    <a:pt x="690" y="375"/>
                  </a:lnTo>
                  <a:lnTo>
                    <a:pt x="706" y="354"/>
                  </a:lnTo>
                  <a:lnTo>
                    <a:pt x="721" y="335"/>
                  </a:lnTo>
                  <a:lnTo>
                    <a:pt x="735" y="314"/>
                  </a:lnTo>
                  <a:lnTo>
                    <a:pt x="746" y="294"/>
                  </a:lnTo>
                  <a:lnTo>
                    <a:pt x="756" y="273"/>
                  </a:lnTo>
                  <a:lnTo>
                    <a:pt x="767" y="252"/>
                  </a:lnTo>
                  <a:lnTo>
                    <a:pt x="773" y="231"/>
                  </a:lnTo>
                  <a:lnTo>
                    <a:pt x="779" y="210"/>
                  </a:lnTo>
                  <a:lnTo>
                    <a:pt x="779" y="210"/>
                  </a:lnTo>
                  <a:lnTo>
                    <a:pt x="885" y="264"/>
                  </a:lnTo>
                  <a:lnTo>
                    <a:pt x="777" y="0"/>
                  </a:lnTo>
                  <a:lnTo>
                    <a:pt x="508" y="75"/>
                  </a:lnTo>
                  <a:lnTo>
                    <a:pt x="623" y="131"/>
                  </a:lnTo>
                  <a:lnTo>
                    <a:pt x="623" y="131"/>
                  </a:lnTo>
                  <a:lnTo>
                    <a:pt x="619" y="152"/>
                  </a:lnTo>
                  <a:lnTo>
                    <a:pt x="610" y="173"/>
                  </a:lnTo>
                  <a:lnTo>
                    <a:pt x="600" y="200"/>
                  </a:lnTo>
                  <a:lnTo>
                    <a:pt x="586" y="231"/>
                  </a:lnTo>
                  <a:lnTo>
                    <a:pt x="567" y="264"/>
                  </a:lnTo>
                  <a:lnTo>
                    <a:pt x="542" y="300"/>
                  </a:lnTo>
                  <a:lnTo>
                    <a:pt x="527" y="319"/>
                  </a:lnTo>
                  <a:lnTo>
                    <a:pt x="513" y="335"/>
                  </a:lnTo>
                  <a:lnTo>
                    <a:pt x="494" y="352"/>
                  </a:lnTo>
                  <a:lnTo>
                    <a:pt x="475" y="369"/>
                  </a:lnTo>
                  <a:lnTo>
                    <a:pt x="454" y="385"/>
                  </a:lnTo>
                  <a:lnTo>
                    <a:pt x="431" y="400"/>
                  </a:lnTo>
                  <a:lnTo>
                    <a:pt x="408" y="412"/>
                  </a:lnTo>
                  <a:lnTo>
                    <a:pt x="381" y="425"/>
                  </a:lnTo>
                  <a:lnTo>
                    <a:pt x="354" y="435"/>
                  </a:lnTo>
                  <a:lnTo>
                    <a:pt x="323" y="444"/>
                  </a:lnTo>
                  <a:lnTo>
                    <a:pt x="290" y="452"/>
                  </a:lnTo>
                  <a:lnTo>
                    <a:pt x="256" y="456"/>
                  </a:lnTo>
                  <a:lnTo>
                    <a:pt x="219" y="458"/>
                  </a:lnTo>
                  <a:lnTo>
                    <a:pt x="181" y="458"/>
                  </a:lnTo>
                  <a:lnTo>
                    <a:pt x="140" y="454"/>
                  </a:lnTo>
                  <a:lnTo>
                    <a:pt x="96" y="450"/>
                  </a:lnTo>
                  <a:lnTo>
                    <a:pt x="50" y="439"/>
                  </a:lnTo>
                  <a:lnTo>
                    <a:pt x="0" y="427"/>
                  </a:lnTo>
                  <a:lnTo>
                    <a:pt x="0" y="427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3698875" y="2826501"/>
            <a:ext cx="1868487" cy="1200150"/>
            <a:chOff x="3698875" y="4430713"/>
            <a:chExt cx="1868487" cy="1200150"/>
          </a:xfrm>
        </p:grpSpPr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843338" y="4430713"/>
              <a:ext cx="1082675" cy="350838"/>
            </a:xfrm>
            <a:custGeom>
              <a:avLst/>
              <a:gdLst>
                <a:gd name="T0" fmla="*/ 630 w 682"/>
                <a:gd name="T1" fmla="*/ 221 h 221"/>
                <a:gd name="T2" fmla="*/ 630 w 682"/>
                <a:gd name="T3" fmla="*/ 221 h 221"/>
                <a:gd name="T4" fmla="*/ 638 w 682"/>
                <a:gd name="T5" fmla="*/ 189 h 221"/>
                <a:gd name="T6" fmla="*/ 648 w 682"/>
                <a:gd name="T7" fmla="*/ 160 h 221"/>
                <a:gd name="T8" fmla="*/ 663 w 682"/>
                <a:gd name="T9" fmla="*/ 135 h 221"/>
                <a:gd name="T10" fmla="*/ 682 w 682"/>
                <a:gd name="T11" fmla="*/ 110 h 221"/>
                <a:gd name="T12" fmla="*/ 313 w 682"/>
                <a:gd name="T13" fmla="*/ 110 h 221"/>
                <a:gd name="T14" fmla="*/ 313 w 682"/>
                <a:gd name="T15" fmla="*/ 52 h 221"/>
                <a:gd name="T16" fmla="*/ 313 w 682"/>
                <a:gd name="T17" fmla="*/ 52 h 221"/>
                <a:gd name="T18" fmla="*/ 313 w 682"/>
                <a:gd name="T19" fmla="*/ 41 h 221"/>
                <a:gd name="T20" fmla="*/ 311 w 682"/>
                <a:gd name="T21" fmla="*/ 31 h 221"/>
                <a:gd name="T22" fmla="*/ 305 w 682"/>
                <a:gd name="T23" fmla="*/ 23 h 221"/>
                <a:gd name="T24" fmla="*/ 298 w 682"/>
                <a:gd name="T25" fmla="*/ 14 h 221"/>
                <a:gd name="T26" fmla="*/ 292 w 682"/>
                <a:gd name="T27" fmla="*/ 8 h 221"/>
                <a:gd name="T28" fmla="*/ 282 w 682"/>
                <a:gd name="T29" fmla="*/ 4 h 221"/>
                <a:gd name="T30" fmla="*/ 273 w 682"/>
                <a:gd name="T31" fmla="*/ 2 h 221"/>
                <a:gd name="T32" fmla="*/ 263 w 682"/>
                <a:gd name="T33" fmla="*/ 0 h 221"/>
                <a:gd name="T34" fmla="*/ 53 w 682"/>
                <a:gd name="T35" fmla="*/ 0 h 221"/>
                <a:gd name="T36" fmla="*/ 53 w 682"/>
                <a:gd name="T37" fmla="*/ 0 h 221"/>
                <a:gd name="T38" fmla="*/ 42 w 682"/>
                <a:gd name="T39" fmla="*/ 2 h 221"/>
                <a:gd name="T40" fmla="*/ 32 w 682"/>
                <a:gd name="T41" fmla="*/ 4 h 221"/>
                <a:gd name="T42" fmla="*/ 23 w 682"/>
                <a:gd name="T43" fmla="*/ 8 h 221"/>
                <a:gd name="T44" fmla="*/ 17 w 682"/>
                <a:gd name="T45" fmla="*/ 14 h 221"/>
                <a:gd name="T46" fmla="*/ 11 w 682"/>
                <a:gd name="T47" fmla="*/ 23 h 221"/>
                <a:gd name="T48" fmla="*/ 5 w 682"/>
                <a:gd name="T49" fmla="*/ 31 h 221"/>
                <a:gd name="T50" fmla="*/ 3 w 682"/>
                <a:gd name="T51" fmla="*/ 41 h 221"/>
                <a:gd name="T52" fmla="*/ 0 w 682"/>
                <a:gd name="T53" fmla="*/ 52 h 221"/>
                <a:gd name="T54" fmla="*/ 0 w 682"/>
                <a:gd name="T55" fmla="*/ 221 h 221"/>
                <a:gd name="T56" fmla="*/ 630 w 682"/>
                <a:gd name="T57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82" h="221">
                  <a:moveTo>
                    <a:pt x="630" y="221"/>
                  </a:moveTo>
                  <a:lnTo>
                    <a:pt x="630" y="221"/>
                  </a:lnTo>
                  <a:lnTo>
                    <a:pt x="638" y="189"/>
                  </a:lnTo>
                  <a:lnTo>
                    <a:pt x="648" y="160"/>
                  </a:lnTo>
                  <a:lnTo>
                    <a:pt x="663" y="135"/>
                  </a:lnTo>
                  <a:lnTo>
                    <a:pt x="682" y="110"/>
                  </a:lnTo>
                  <a:lnTo>
                    <a:pt x="313" y="110"/>
                  </a:lnTo>
                  <a:lnTo>
                    <a:pt x="313" y="52"/>
                  </a:lnTo>
                  <a:lnTo>
                    <a:pt x="313" y="52"/>
                  </a:lnTo>
                  <a:lnTo>
                    <a:pt x="313" y="41"/>
                  </a:lnTo>
                  <a:lnTo>
                    <a:pt x="311" y="31"/>
                  </a:lnTo>
                  <a:lnTo>
                    <a:pt x="305" y="23"/>
                  </a:lnTo>
                  <a:lnTo>
                    <a:pt x="298" y="14"/>
                  </a:lnTo>
                  <a:lnTo>
                    <a:pt x="292" y="8"/>
                  </a:lnTo>
                  <a:lnTo>
                    <a:pt x="282" y="4"/>
                  </a:lnTo>
                  <a:lnTo>
                    <a:pt x="273" y="2"/>
                  </a:lnTo>
                  <a:lnTo>
                    <a:pt x="26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42" y="2"/>
                  </a:lnTo>
                  <a:lnTo>
                    <a:pt x="32" y="4"/>
                  </a:lnTo>
                  <a:lnTo>
                    <a:pt x="23" y="8"/>
                  </a:lnTo>
                  <a:lnTo>
                    <a:pt x="17" y="14"/>
                  </a:lnTo>
                  <a:lnTo>
                    <a:pt x="11" y="23"/>
                  </a:lnTo>
                  <a:lnTo>
                    <a:pt x="5" y="31"/>
                  </a:lnTo>
                  <a:lnTo>
                    <a:pt x="3" y="41"/>
                  </a:lnTo>
                  <a:lnTo>
                    <a:pt x="0" y="52"/>
                  </a:lnTo>
                  <a:lnTo>
                    <a:pt x="0" y="221"/>
                  </a:lnTo>
                  <a:lnTo>
                    <a:pt x="630" y="221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3698875" y="4837113"/>
              <a:ext cx="1527175" cy="793750"/>
            </a:xfrm>
            <a:custGeom>
              <a:avLst/>
              <a:gdLst>
                <a:gd name="T0" fmla="*/ 714 w 962"/>
                <a:gd name="T1" fmla="*/ 17 h 500"/>
                <a:gd name="T2" fmla="*/ 714 w 962"/>
                <a:gd name="T3" fmla="*/ 17 h 500"/>
                <a:gd name="T4" fmla="*/ 714 w 962"/>
                <a:gd name="T5" fmla="*/ 0 h 500"/>
                <a:gd name="T6" fmla="*/ 37 w 962"/>
                <a:gd name="T7" fmla="*/ 0 h 500"/>
                <a:gd name="T8" fmla="*/ 37 w 962"/>
                <a:gd name="T9" fmla="*/ 0 h 500"/>
                <a:gd name="T10" fmla="*/ 29 w 962"/>
                <a:gd name="T11" fmla="*/ 0 h 500"/>
                <a:gd name="T12" fmla="*/ 21 w 962"/>
                <a:gd name="T13" fmla="*/ 2 h 500"/>
                <a:gd name="T14" fmla="*/ 14 w 962"/>
                <a:gd name="T15" fmla="*/ 4 h 500"/>
                <a:gd name="T16" fmla="*/ 10 w 962"/>
                <a:gd name="T17" fmla="*/ 8 h 500"/>
                <a:gd name="T18" fmla="*/ 6 w 962"/>
                <a:gd name="T19" fmla="*/ 15 h 500"/>
                <a:gd name="T20" fmla="*/ 2 w 962"/>
                <a:gd name="T21" fmla="*/ 19 h 500"/>
                <a:gd name="T22" fmla="*/ 0 w 962"/>
                <a:gd name="T23" fmla="*/ 33 h 500"/>
                <a:gd name="T24" fmla="*/ 0 w 962"/>
                <a:gd name="T25" fmla="*/ 33 h 500"/>
                <a:gd name="T26" fmla="*/ 2 w 962"/>
                <a:gd name="T27" fmla="*/ 46 h 500"/>
                <a:gd name="T28" fmla="*/ 106 w 962"/>
                <a:gd name="T29" fmla="*/ 448 h 500"/>
                <a:gd name="T30" fmla="*/ 106 w 962"/>
                <a:gd name="T31" fmla="*/ 448 h 500"/>
                <a:gd name="T32" fmla="*/ 110 w 962"/>
                <a:gd name="T33" fmla="*/ 458 h 500"/>
                <a:gd name="T34" fmla="*/ 114 w 962"/>
                <a:gd name="T35" fmla="*/ 469 h 500"/>
                <a:gd name="T36" fmla="*/ 123 w 962"/>
                <a:gd name="T37" fmla="*/ 477 h 500"/>
                <a:gd name="T38" fmla="*/ 131 w 962"/>
                <a:gd name="T39" fmla="*/ 485 h 500"/>
                <a:gd name="T40" fmla="*/ 141 w 962"/>
                <a:gd name="T41" fmla="*/ 492 h 500"/>
                <a:gd name="T42" fmla="*/ 152 w 962"/>
                <a:gd name="T43" fmla="*/ 496 h 500"/>
                <a:gd name="T44" fmla="*/ 162 w 962"/>
                <a:gd name="T45" fmla="*/ 500 h 500"/>
                <a:gd name="T46" fmla="*/ 175 w 962"/>
                <a:gd name="T47" fmla="*/ 500 h 500"/>
                <a:gd name="T48" fmla="*/ 848 w 962"/>
                <a:gd name="T49" fmla="*/ 500 h 500"/>
                <a:gd name="T50" fmla="*/ 848 w 962"/>
                <a:gd name="T51" fmla="*/ 500 h 500"/>
                <a:gd name="T52" fmla="*/ 858 w 962"/>
                <a:gd name="T53" fmla="*/ 500 h 500"/>
                <a:gd name="T54" fmla="*/ 868 w 962"/>
                <a:gd name="T55" fmla="*/ 496 h 500"/>
                <a:gd name="T56" fmla="*/ 879 w 962"/>
                <a:gd name="T57" fmla="*/ 492 h 500"/>
                <a:gd name="T58" fmla="*/ 889 w 962"/>
                <a:gd name="T59" fmla="*/ 485 h 500"/>
                <a:gd name="T60" fmla="*/ 898 w 962"/>
                <a:gd name="T61" fmla="*/ 477 h 500"/>
                <a:gd name="T62" fmla="*/ 906 w 962"/>
                <a:gd name="T63" fmla="*/ 469 h 500"/>
                <a:gd name="T64" fmla="*/ 912 w 962"/>
                <a:gd name="T65" fmla="*/ 458 h 500"/>
                <a:gd name="T66" fmla="*/ 914 w 962"/>
                <a:gd name="T67" fmla="*/ 448 h 500"/>
                <a:gd name="T68" fmla="*/ 962 w 962"/>
                <a:gd name="T69" fmla="*/ 269 h 500"/>
                <a:gd name="T70" fmla="*/ 962 w 962"/>
                <a:gd name="T71" fmla="*/ 269 h 500"/>
                <a:gd name="T72" fmla="*/ 937 w 962"/>
                <a:gd name="T73" fmla="*/ 267 h 500"/>
                <a:gd name="T74" fmla="*/ 912 w 962"/>
                <a:gd name="T75" fmla="*/ 262 h 500"/>
                <a:gd name="T76" fmla="*/ 887 w 962"/>
                <a:gd name="T77" fmla="*/ 256 h 500"/>
                <a:gd name="T78" fmla="*/ 864 w 962"/>
                <a:gd name="T79" fmla="*/ 248 h 500"/>
                <a:gd name="T80" fmla="*/ 843 w 962"/>
                <a:gd name="T81" fmla="*/ 235 h 500"/>
                <a:gd name="T82" fmla="*/ 823 w 962"/>
                <a:gd name="T83" fmla="*/ 223 h 500"/>
                <a:gd name="T84" fmla="*/ 804 w 962"/>
                <a:gd name="T85" fmla="*/ 208 h 500"/>
                <a:gd name="T86" fmla="*/ 787 w 962"/>
                <a:gd name="T87" fmla="*/ 192 h 500"/>
                <a:gd name="T88" fmla="*/ 771 w 962"/>
                <a:gd name="T89" fmla="*/ 175 h 500"/>
                <a:gd name="T90" fmla="*/ 756 w 962"/>
                <a:gd name="T91" fmla="*/ 156 h 500"/>
                <a:gd name="T92" fmla="*/ 743 w 962"/>
                <a:gd name="T93" fmla="*/ 135 h 500"/>
                <a:gd name="T94" fmla="*/ 733 w 962"/>
                <a:gd name="T95" fmla="*/ 112 h 500"/>
                <a:gd name="T96" fmla="*/ 725 w 962"/>
                <a:gd name="T97" fmla="*/ 90 h 500"/>
                <a:gd name="T98" fmla="*/ 718 w 962"/>
                <a:gd name="T99" fmla="*/ 67 h 500"/>
                <a:gd name="T100" fmla="*/ 714 w 962"/>
                <a:gd name="T101" fmla="*/ 42 h 500"/>
                <a:gd name="T102" fmla="*/ 714 w 962"/>
                <a:gd name="T103" fmla="*/ 17 h 500"/>
                <a:gd name="T104" fmla="*/ 714 w 962"/>
                <a:gd name="T105" fmla="*/ 17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62" h="500">
                  <a:moveTo>
                    <a:pt x="714" y="17"/>
                  </a:moveTo>
                  <a:lnTo>
                    <a:pt x="714" y="17"/>
                  </a:lnTo>
                  <a:lnTo>
                    <a:pt x="714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29" y="0"/>
                  </a:lnTo>
                  <a:lnTo>
                    <a:pt x="21" y="2"/>
                  </a:lnTo>
                  <a:lnTo>
                    <a:pt x="14" y="4"/>
                  </a:lnTo>
                  <a:lnTo>
                    <a:pt x="10" y="8"/>
                  </a:lnTo>
                  <a:lnTo>
                    <a:pt x="6" y="15"/>
                  </a:lnTo>
                  <a:lnTo>
                    <a:pt x="2" y="19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2" y="46"/>
                  </a:lnTo>
                  <a:lnTo>
                    <a:pt x="106" y="448"/>
                  </a:lnTo>
                  <a:lnTo>
                    <a:pt x="106" y="448"/>
                  </a:lnTo>
                  <a:lnTo>
                    <a:pt x="110" y="458"/>
                  </a:lnTo>
                  <a:lnTo>
                    <a:pt x="114" y="469"/>
                  </a:lnTo>
                  <a:lnTo>
                    <a:pt x="123" y="477"/>
                  </a:lnTo>
                  <a:lnTo>
                    <a:pt x="131" y="485"/>
                  </a:lnTo>
                  <a:lnTo>
                    <a:pt x="141" y="492"/>
                  </a:lnTo>
                  <a:lnTo>
                    <a:pt x="152" y="496"/>
                  </a:lnTo>
                  <a:lnTo>
                    <a:pt x="162" y="500"/>
                  </a:lnTo>
                  <a:lnTo>
                    <a:pt x="175" y="500"/>
                  </a:lnTo>
                  <a:lnTo>
                    <a:pt x="848" y="500"/>
                  </a:lnTo>
                  <a:lnTo>
                    <a:pt x="848" y="500"/>
                  </a:lnTo>
                  <a:lnTo>
                    <a:pt x="858" y="500"/>
                  </a:lnTo>
                  <a:lnTo>
                    <a:pt x="868" y="496"/>
                  </a:lnTo>
                  <a:lnTo>
                    <a:pt x="879" y="492"/>
                  </a:lnTo>
                  <a:lnTo>
                    <a:pt x="889" y="485"/>
                  </a:lnTo>
                  <a:lnTo>
                    <a:pt x="898" y="477"/>
                  </a:lnTo>
                  <a:lnTo>
                    <a:pt x="906" y="469"/>
                  </a:lnTo>
                  <a:lnTo>
                    <a:pt x="912" y="458"/>
                  </a:lnTo>
                  <a:lnTo>
                    <a:pt x="914" y="448"/>
                  </a:lnTo>
                  <a:lnTo>
                    <a:pt x="962" y="269"/>
                  </a:lnTo>
                  <a:lnTo>
                    <a:pt x="962" y="269"/>
                  </a:lnTo>
                  <a:lnTo>
                    <a:pt x="937" y="267"/>
                  </a:lnTo>
                  <a:lnTo>
                    <a:pt x="912" y="262"/>
                  </a:lnTo>
                  <a:lnTo>
                    <a:pt x="887" y="256"/>
                  </a:lnTo>
                  <a:lnTo>
                    <a:pt x="864" y="248"/>
                  </a:lnTo>
                  <a:lnTo>
                    <a:pt x="843" y="235"/>
                  </a:lnTo>
                  <a:lnTo>
                    <a:pt x="823" y="223"/>
                  </a:lnTo>
                  <a:lnTo>
                    <a:pt x="804" y="208"/>
                  </a:lnTo>
                  <a:lnTo>
                    <a:pt x="787" y="192"/>
                  </a:lnTo>
                  <a:lnTo>
                    <a:pt x="771" y="175"/>
                  </a:lnTo>
                  <a:lnTo>
                    <a:pt x="756" y="156"/>
                  </a:lnTo>
                  <a:lnTo>
                    <a:pt x="743" y="135"/>
                  </a:lnTo>
                  <a:lnTo>
                    <a:pt x="733" y="112"/>
                  </a:lnTo>
                  <a:lnTo>
                    <a:pt x="725" y="90"/>
                  </a:lnTo>
                  <a:lnTo>
                    <a:pt x="718" y="67"/>
                  </a:lnTo>
                  <a:lnTo>
                    <a:pt x="714" y="42"/>
                  </a:lnTo>
                  <a:lnTo>
                    <a:pt x="714" y="17"/>
                  </a:lnTo>
                  <a:lnTo>
                    <a:pt x="714" y="17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4899025" y="4529138"/>
              <a:ext cx="668337" cy="665163"/>
            </a:xfrm>
            <a:custGeom>
              <a:avLst/>
              <a:gdLst>
                <a:gd name="T0" fmla="*/ 210 w 421"/>
                <a:gd name="T1" fmla="*/ 0 h 419"/>
                <a:gd name="T2" fmla="*/ 167 w 421"/>
                <a:gd name="T3" fmla="*/ 4 h 419"/>
                <a:gd name="T4" fmla="*/ 129 w 421"/>
                <a:gd name="T5" fmla="*/ 17 h 419"/>
                <a:gd name="T6" fmla="*/ 92 w 421"/>
                <a:gd name="T7" fmla="*/ 36 h 419"/>
                <a:gd name="T8" fmla="*/ 62 w 421"/>
                <a:gd name="T9" fmla="*/ 61 h 419"/>
                <a:gd name="T10" fmla="*/ 35 w 421"/>
                <a:gd name="T11" fmla="*/ 92 h 419"/>
                <a:gd name="T12" fmla="*/ 17 w 421"/>
                <a:gd name="T13" fmla="*/ 127 h 419"/>
                <a:gd name="T14" fmla="*/ 4 w 421"/>
                <a:gd name="T15" fmla="*/ 167 h 419"/>
                <a:gd name="T16" fmla="*/ 0 w 421"/>
                <a:gd name="T17" fmla="*/ 211 h 419"/>
                <a:gd name="T18" fmla="*/ 2 w 421"/>
                <a:gd name="T19" fmla="*/ 231 h 419"/>
                <a:gd name="T20" fmla="*/ 10 w 421"/>
                <a:gd name="T21" fmla="*/ 273 h 419"/>
                <a:gd name="T22" fmla="*/ 25 w 421"/>
                <a:gd name="T23" fmla="*/ 311 h 419"/>
                <a:gd name="T24" fmla="*/ 48 w 421"/>
                <a:gd name="T25" fmla="*/ 344 h 419"/>
                <a:gd name="T26" fmla="*/ 77 w 421"/>
                <a:gd name="T27" fmla="*/ 371 h 419"/>
                <a:gd name="T28" fmla="*/ 110 w 421"/>
                <a:gd name="T29" fmla="*/ 394 h 419"/>
                <a:gd name="T30" fmla="*/ 148 w 421"/>
                <a:gd name="T31" fmla="*/ 411 h 419"/>
                <a:gd name="T32" fmla="*/ 187 w 421"/>
                <a:gd name="T33" fmla="*/ 419 h 419"/>
                <a:gd name="T34" fmla="*/ 210 w 421"/>
                <a:gd name="T35" fmla="*/ 419 h 419"/>
                <a:gd name="T36" fmla="*/ 252 w 421"/>
                <a:gd name="T37" fmla="*/ 415 h 419"/>
                <a:gd name="T38" fmla="*/ 292 w 421"/>
                <a:gd name="T39" fmla="*/ 402 h 419"/>
                <a:gd name="T40" fmla="*/ 327 w 421"/>
                <a:gd name="T41" fmla="*/ 384 h 419"/>
                <a:gd name="T42" fmla="*/ 358 w 421"/>
                <a:gd name="T43" fmla="*/ 359 h 419"/>
                <a:gd name="T44" fmla="*/ 383 w 421"/>
                <a:gd name="T45" fmla="*/ 327 h 419"/>
                <a:gd name="T46" fmla="*/ 404 w 421"/>
                <a:gd name="T47" fmla="*/ 292 h 419"/>
                <a:gd name="T48" fmla="*/ 415 w 421"/>
                <a:gd name="T49" fmla="*/ 252 h 419"/>
                <a:gd name="T50" fmla="*/ 421 w 421"/>
                <a:gd name="T51" fmla="*/ 211 h 419"/>
                <a:gd name="T52" fmla="*/ 419 w 421"/>
                <a:gd name="T53" fmla="*/ 188 h 419"/>
                <a:gd name="T54" fmla="*/ 410 w 421"/>
                <a:gd name="T55" fmla="*/ 148 h 419"/>
                <a:gd name="T56" fmla="*/ 394 w 421"/>
                <a:gd name="T57" fmla="*/ 111 h 419"/>
                <a:gd name="T58" fmla="*/ 371 w 421"/>
                <a:gd name="T59" fmla="*/ 77 h 419"/>
                <a:gd name="T60" fmla="*/ 344 w 421"/>
                <a:gd name="T61" fmla="*/ 48 h 419"/>
                <a:gd name="T62" fmla="*/ 310 w 421"/>
                <a:gd name="T63" fmla="*/ 25 h 419"/>
                <a:gd name="T64" fmla="*/ 273 w 421"/>
                <a:gd name="T65" fmla="*/ 8 h 419"/>
                <a:gd name="T66" fmla="*/ 231 w 421"/>
                <a:gd name="T67" fmla="*/ 0 h 419"/>
                <a:gd name="T68" fmla="*/ 210 w 421"/>
                <a:gd name="T69" fmla="*/ 0 h 419"/>
                <a:gd name="T70" fmla="*/ 240 w 421"/>
                <a:gd name="T71" fmla="*/ 240 h 419"/>
                <a:gd name="T72" fmla="*/ 240 w 421"/>
                <a:gd name="T73" fmla="*/ 315 h 419"/>
                <a:gd name="T74" fmla="*/ 231 w 421"/>
                <a:gd name="T75" fmla="*/ 336 h 419"/>
                <a:gd name="T76" fmla="*/ 210 w 421"/>
                <a:gd name="T77" fmla="*/ 344 h 419"/>
                <a:gd name="T78" fmla="*/ 198 w 421"/>
                <a:gd name="T79" fmla="*/ 342 h 419"/>
                <a:gd name="T80" fmla="*/ 183 w 421"/>
                <a:gd name="T81" fmla="*/ 325 h 419"/>
                <a:gd name="T82" fmla="*/ 181 w 421"/>
                <a:gd name="T83" fmla="*/ 240 h 419"/>
                <a:gd name="T84" fmla="*/ 106 w 421"/>
                <a:gd name="T85" fmla="*/ 240 h 419"/>
                <a:gd name="T86" fmla="*/ 85 w 421"/>
                <a:gd name="T87" fmla="*/ 231 h 419"/>
                <a:gd name="T88" fmla="*/ 75 w 421"/>
                <a:gd name="T89" fmla="*/ 211 h 419"/>
                <a:gd name="T90" fmla="*/ 79 w 421"/>
                <a:gd name="T91" fmla="*/ 198 h 419"/>
                <a:gd name="T92" fmla="*/ 94 w 421"/>
                <a:gd name="T93" fmla="*/ 184 h 419"/>
                <a:gd name="T94" fmla="*/ 181 w 421"/>
                <a:gd name="T95" fmla="*/ 181 h 419"/>
                <a:gd name="T96" fmla="*/ 181 w 421"/>
                <a:gd name="T97" fmla="*/ 104 h 419"/>
                <a:gd name="T98" fmla="*/ 190 w 421"/>
                <a:gd name="T99" fmla="*/ 83 h 419"/>
                <a:gd name="T100" fmla="*/ 210 w 421"/>
                <a:gd name="T101" fmla="*/ 75 h 419"/>
                <a:gd name="T102" fmla="*/ 221 w 421"/>
                <a:gd name="T103" fmla="*/ 77 h 419"/>
                <a:gd name="T104" fmla="*/ 237 w 421"/>
                <a:gd name="T105" fmla="*/ 94 h 419"/>
                <a:gd name="T106" fmla="*/ 240 w 421"/>
                <a:gd name="T107" fmla="*/ 181 h 419"/>
                <a:gd name="T108" fmla="*/ 315 w 421"/>
                <a:gd name="T109" fmla="*/ 181 h 419"/>
                <a:gd name="T110" fmla="*/ 335 w 421"/>
                <a:gd name="T111" fmla="*/ 190 h 419"/>
                <a:gd name="T112" fmla="*/ 344 w 421"/>
                <a:gd name="T113" fmla="*/ 211 h 419"/>
                <a:gd name="T114" fmla="*/ 342 w 421"/>
                <a:gd name="T115" fmla="*/ 221 h 419"/>
                <a:gd name="T116" fmla="*/ 325 w 421"/>
                <a:gd name="T117" fmla="*/ 238 h 419"/>
                <a:gd name="T118" fmla="*/ 315 w 421"/>
                <a:gd name="T119" fmla="*/ 240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21" h="419">
                  <a:moveTo>
                    <a:pt x="210" y="0"/>
                  </a:moveTo>
                  <a:lnTo>
                    <a:pt x="210" y="0"/>
                  </a:lnTo>
                  <a:lnTo>
                    <a:pt x="187" y="0"/>
                  </a:lnTo>
                  <a:lnTo>
                    <a:pt x="167" y="4"/>
                  </a:lnTo>
                  <a:lnTo>
                    <a:pt x="148" y="8"/>
                  </a:lnTo>
                  <a:lnTo>
                    <a:pt x="129" y="17"/>
                  </a:lnTo>
                  <a:lnTo>
                    <a:pt x="110" y="25"/>
                  </a:lnTo>
                  <a:lnTo>
                    <a:pt x="92" y="36"/>
                  </a:lnTo>
                  <a:lnTo>
                    <a:pt x="77" y="48"/>
                  </a:lnTo>
                  <a:lnTo>
                    <a:pt x="62" y="61"/>
                  </a:lnTo>
                  <a:lnTo>
                    <a:pt x="48" y="77"/>
                  </a:lnTo>
                  <a:lnTo>
                    <a:pt x="35" y="92"/>
                  </a:lnTo>
                  <a:lnTo>
                    <a:pt x="25" y="111"/>
                  </a:lnTo>
                  <a:lnTo>
                    <a:pt x="17" y="127"/>
                  </a:lnTo>
                  <a:lnTo>
                    <a:pt x="10" y="148"/>
                  </a:lnTo>
                  <a:lnTo>
                    <a:pt x="4" y="167"/>
                  </a:lnTo>
                  <a:lnTo>
                    <a:pt x="2" y="188"/>
                  </a:lnTo>
                  <a:lnTo>
                    <a:pt x="0" y="211"/>
                  </a:lnTo>
                  <a:lnTo>
                    <a:pt x="0" y="211"/>
                  </a:lnTo>
                  <a:lnTo>
                    <a:pt x="2" y="231"/>
                  </a:lnTo>
                  <a:lnTo>
                    <a:pt x="4" y="252"/>
                  </a:lnTo>
                  <a:lnTo>
                    <a:pt x="10" y="273"/>
                  </a:lnTo>
                  <a:lnTo>
                    <a:pt x="17" y="292"/>
                  </a:lnTo>
                  <a:lnTo>
                    <a:pt x="25" y="311"/>
                  </a:lnTo>
                  <a:lnTo>
                    <a:pt x="35" y="327"/>
                  </a:lnTo>
                  <a:lnTo>
                    <a:pt x="48" y="344"/>
                  </a:lnTo>
                  <a:lnTo>
                    <a:pt x="62" y="359"/>
                  </a:lnTo>
                  <a:lnTo>
                    <a:pt x="77" y="371"/>
                  </a:lnTo>
                  <a:lnTo>
                    <a:pt x="92" y="384"/>
                  </a:lnTo>
                  <a:lnTo>
                    <a:pt x="110" y="394"/>
                  </a:lnTo>
                  <a:lnTo>
                    <a:pt x="129" y="402"/>
                  </a:lnTo>
                  <a:lnTo>
                    <a:pt x="148" y="411"/>
                  </a:lnTo>
                  <a:lnTo>
                    <a:pt x="167" y="415"/>
                  </a:lnTo>
                  <a:lnTo>
                    <a:pt x="187" y="419"/>
                  </a:lnTo>
                  <a:lnTo>
                    <a:pt x="210" y="419"/>
                  </a:lnTo>
                  <a:lnTo>
                    <a:pt x="210" y="419"/>
                  </a:lnTo>
                  <a:lnTo>
                    <a:pt x="231" y="419"/>
                  </a:lnTo>
                  <a:lnTo>
                    <a:pt x="252" y="415"/>
                  </a:lnTo>
                  <a:lnTo>
                    <a:pt x="273" y="411"/>
                  </a:lnTo>
                  <a:lnTo>
                    <a:pt x="292" y="402"/>
                  </a:lnTo>
                  <a:lnTo>
                    <a:pt x="310" y="394"/>
                  </a:lnTo>
                  <a:lnTo>
                    <a:pt x="327" y="384"/>
                  </a:lnTo>
                  <a:lnTo>
                    <a:pt x="344" y="371"/>
                  </a:lnTo>
                  <a:lnTo>
                    <a:pt x="358" y="359"/>
                  </a:lnTo>
                  <a:lnTo>
                    <a:pt x="371" y="344"/>
                  </a:lnTo>
                  <a:lnTo>
                    <a:pt x="383" y="327"/>
                  </a:lnTo>
                  <a:lnTo>
                    <a:pt x="394" y="311"/>
                  </a:lnTo>
                  <a:lnTo>
                    <a:pt x="404" y="292"/>
                  </a:lnTo>
                  <a:lnTo>
                    <a:pt x="410" y="273"/>
                  </a:lnTo>
                  <a:lnTo>
                    <a:pt x="415" y="252"/>
                  </a:lnTo>
                  <a:lnTo>
                    <a:pt x="419" y="231"/>
                  </a:lnTo>
                  <a:lnTo>
                    <a:pt x="421" y="211"/>
                  </a:lnTo>
                  <a:lnTo>
                    <a:pt x="421" y="211"/>
                  </a:lnTo>
                  <a:lnTo>
                    <a:pt x="419" y="188"/>
                  </a:lnTo>
                  <a:lnTo>
                    <a:pt x="415" y="167"/>
                  </a:lnTo>
                  <a:lnTo>
                    <a:pt x="410" y="148"/>
                  </a:lnTo>
                  <a:lnTo>
                    <a:pt x="404" y="127"/>
                  </a:lnTo>
                  <a:lnTo>
                    <a:pt x="394" y="111"/>
                  </a:lnTo>
                  <a:lnTo>
                    <a:pt x="383" y="92"/>
                  </a:lnTo>
                  <a:lnTo>
                    <a:pt x="371" y="77"/>
                  </a:lnTo>
                  <a:lnTo>
                    <a:pt x="358" y="61"/>
                  </a:lnTo>
                  <a:lnTo>
                    <a:pt x="344" y="48"/>
                  </a:lnTo>
                  <a:lnTo>
                    <a:pt x="327" y="36"/>
                  </a:lnTo>
                  <a:lnTo>
                    <a:pt x="310" y="25"/>
                  </a:lnTo>
                  <a:lnTo>
                    <a:pt x="292" y="17"/>
                  </a:lnTo>
                  <a:lnTo>
                    <a:pt x="273" y="8"/>
                  </a:lnTo>
                  <a:lnTo>
                    <a:pt x="252" y="4"/>
                  </a:lnTo>
                  <a:lnTo>
                    <a:pt x="231" y="0"/>
                  </a:lnTo>
                  <a:lnTo>
                    <a:pt x="210" y="0"/>
                  </a:lnTo>
                  <a:lnTo>
                    <a:pt x="210" y="0"/>
                  </a:lnTo>
                  <a:close/>
                  <a:moveTo>
                    <a:pt x="315" y="240"/>
                  </a:moveTo>
                  <a:lnTo>
                    <a:pt x="240" y="240"/>
                  </a:lnTo>
                  <a:lnTo>
                    <a:pt x="240" y="315"/>
                  </a:lnTo>
                  <a:lnTo>
                    <a:pt x="240" y="315"/>
                  </a:lnTo>
                  <a:lnTo>
                    <a:pt x="237" y="325"/>
                  </a:lnTo>
                  <a:lnTo>
                    <a:pt x="231" y="336"/>
                  </a:lnTo>
                  <a:lnTo>
                    <a:pt x="221" y="342"/>
                  </a:lnTo>
                  <a:lnTo>
                    <a:pt x="210" y="344"/>
                  </a:lnTo>
                  <a:lnTo>
                    <a:pt x="210" y="344"/>
                  </a:lnTo>
                  <a:lnTo>
                    <a:pt x="198" y="342"/>
                  </a:lnTo>
                  <a:lnTo>
                    <a:pt x="190" y="336"/>
                  </a:lnTo>
                  <a:lnTo>
                    <a:pt x="183" y="325"/>
                  </a:lnTo>
                  <a:lnTo>
                    <a:pt x="181" y="315"/>
                  </a:lnTo>
                  <a:lnTo>
                    <a:pt x="181" y="240"/>
                  </a:lnTo>
                  <a:lnTo>
                    <a:pt x="106" y="240"/>
                  </a:lnTo>
                  <a:lnTo>
                    <a:pt x="106" y="240"/>
                  </a:lnTo>
                  <a:lnTo>
                    <a:pt x="94" y="238"/>
                  </a:lnTo>
                  <a:lnTo>
                    <a:pt x="85" y="231"/>
                  </a:lnTo>
                  <a:lnTo>
                    <a:pt x="79" y="221"/>
                  </a:lnTo>
                  <a:lnTo>
                    <a:pt x="75" y="211"/>
                  </a:lnTo>
                  <a:lnTo>
                    <a:pt x="75" y="211"/>
                  </a:lnTo>
                  <a:lnTo>
                    <a:pt x="79" y="198"/>
                  </a:lnTo>
                  <a:lnTo>
                    <a:pt x="85" y="190"/>
                  </a:lnTo>
                  <a:lnTo>
                    <a:pt x="94" y="184"/>
                  </a:lnTo>
                  <a:lnTo>
                    <a:pt x="106" y="181"/>
                  </a:lnTo>
                  <a:lnTo>
                    <a:pt x="181" y="181"/>
                  </a:lnTo>
                  <a:lnTo>
                    <a:pt x="181" y="104"/>
                  </a:lnTo>
                  <a:lnTo>
                    <a:pt x="181" y="104"/>
                  </a:lnTo>
                  <a:lnTo>
                    <a:pt x="183" y="94"/>
                  </a:lnTo>
                  <a:lnTo>
                    <a:pt x="190" y="83"/>
                  </a:lnTo>
                  <a:lnTo>
                    <a:pt x="198" y="77"/>
                  </a:lnTo>
                  <a:lnTo>
                    <a:pt x="210" y="75"/>
                  </a:lnTo>
                  <a:lnTo>
                    <a:pt x="210" y="75"/>
                  </a:lnTo>
                  <a:lnTo>
                    <a:pt x="221" y="77"/>
                  </a:lnTo>
                  <a:lnTo>
                    <a:pt x="231" y="83"/>
                  </a:lnTo>
                  <a:lnTo>
                    <a:pt x="237" y="94"/>
                  </a:lnTo>
                  <a:lnTo>
                    <a:pt x="240" y="104"/>
                  </a:lnTo>
                  <a:lnTo>
                    <a:pt x="240" y="181"/>
                  </a:lnTo>
                  <a:lnTo>
                    <a:pt x="315" y="181"/>
                  </a:lnTo>
                  <a:lnTo>
                    <a:pt x="315" y="181"/>
                  </a:lnTo>
                  <a:lnTo>
                    <a:pt x="325" y="184"/>
                  </a:lnTo>
                  <a:lnTo>
                    <a:pt x="335" y="190"/>
                  </a:lnTo>
                  <a:lnTo>
                    <a:pt x="342" y="198"/>
                  </a:lnTo>
                  <a:lnTo>
                    <a:pt x="344" y="211"/>
                  </a:lnTo>
                  <a:lnTo>
                    <a:pt x="344" y="211"/>
                  </a:lnTo>
                  <a:lnTo>
                    <a:pt x="342" y="221"/>
                  </a:lnTo>
                  <a:lnTo>
                    <a:pt x="335" y="231"/>
                  </a:lnTo>
                  <a:lnTo>
                    <a:pt x="325" y="238"/>
                  </a:lnTo>
                  <a:lnTo>
                    <a:pt x="315" y="240"/>
                  </a:lnTo>
                  <a:lnTo>
                    <a:pt x="315" y="240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9936163" y="646861"/>
            <a:ext cx="2030412" cy="1443038"/>
            <a:chOff x="9936163" y="1336675"/>
            <a:chExt cx="2030412" cy="1443038"/>
          </a:xfrm>
        </p:grpSpPr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10944225" y="1336675"/>
              <a:ext cx="1022350" cy="1300163"/>
            </a:xfrm>
            <a:custGeom>
              <a:avLst/>
              <a:gdLst>
                <a:gd name="T0" fmla="*/ 644 w 644"/>
                <a:gd name="T1" fmla="*/ 321 h 819"/>
                <a:gd name="T2" fmla="*/ 635 w 644"/>
                <a:gd name="T3" fmla="*/ 257 h 819"/>
                <a:gd name="T4" fmla="*/ 613 w 644"/>
                <a:gd name="T5" fmla="*/ 196 h 819"/>
                <a:gd name="T6" fmla="*/ 573 w 644"/>
                <a:gd name="T7" fmla="*/ 142 h 819"/>
                <a:gd name="T8" fmla="*/ 523 w 644"/>
                <a:gd name="T9" fmla="*/ 94 h 819"/>
                <a:gd name="T10" fmla="*/ 463 w 644"/>
                <a:gd name="T11" fmla="*/ 57 h 819"/>
                <a:gd name="T12" fmla="*/ 392 w 644"/>
                <a:gd name="T13" fmla="*/ 25 h 819"/>
                <a:gd name="T14" fmla="*/ 315 w 644"/>
                <a:gd name="T15" fmla="*/ 9 h 819"/>
                <a:gd name="T16" fmla="*/ 231 w 644"/>
                <a:gd name="T17" fmla="*/ 0 h 819"/>
                <a:gd name="T18" fmla="*/ 198 w 644"/>
                <a:gd name="T19" fmla="*/ 3 h 819"/>
                <a:gd name="T20" fmla="*/ 138 w 644"/>
                <a:gd name="T21" fmla="*/ 9 h 819"/>
                <a:gd name="T22" fmla="*/ 79 w 644"/>
                <a:gd name="T23" fmla="*/ 23 h 819"/>
                <a:gd name="T24" fmla="*/ 25 w 644"/>
                <a:gd name="T25" fmla="*/ 44 h 819"/>
                <a:gd name="T26" fmla="*/ 0 w 644"/>
                <a:gd name="T27" fmla="*/ 57 h 819"/>
                <a:gd name="T28" fmla="*/ 56 w 644"/>
                <a:gd name="T29" fmla="*/ 84 h 819"/>
                <a:gd name="T30" fmla="*/ 106 w 644"/>
                <a:gd name="T31" fmla="*/ 115 h 819"/>
                <a:gd name="T32" fmla="*/ 152 w 644"/>
                <a:gd name="T33" fmla="*/ 150 h 819"/>
                <a:gd name="T34" fmla="*/ 190 w 644"/>
                <a:gd name="T35" fmla="*/ 192 h 819"/>
                <a:gd name="T36" fmla="*/ 221 w 644"/>
                <a:gd name="T37" fmla="*/ 238 h 819"/>
                <a:gd name="T38" fmla="*/ 244 w 644"/>
                <a:gd name="T39" fmla="*/ 286 h 819"/>
                <a:gd name="T40" fmla="*/ 258 w 644"/>
                <a:gd name="T41" fmla="*/ 338 h 819"/>
                <a:gd name="T42" fmla="*/ 263 w 644"/>
                <a:gd name="T43" fmla="*/ 392 h 819"/>
                <a:gd name="T44" fmla="*/ 263 w 644"/>
                <a:gd name="T45" fmla="*/ 413 h 819"/>
                <a:gd name="T46" fmla="*/ 256 w 644"/>
                <a:gd name="T47" fmla="*/ 455 h 819"/>
                <a:gd name="T48" fmla="*/ 244 w 644"/>
                <a:gd name="T49" fmla="*/ 496 h 819"/>
                <a:gd name="T50" fmla="*/ 227 w 644"/>
                <a:gd name="T51" fmla="*/ 536 h 819"/>
                <a:gd name="T52" fmla="*/ 204 w 644"/>
                <a:gd name="T53" fmla="*/ 571 h 819"/>
                <a:gd name="T54" fmla="*/ 177 w 644"/>
                <a:gd name="T55" fmla="*/ 607 h 819"/>
                <a:gd name="T56" fmla="*/ 146 w 644"/>
                <a:gd name="T57" fmla="*/ 640 h 819"/>
                <a:gd name="T58" fmla="*/ 108 w 644"/>
                <a:gd name="T59" fmla="*/ 669 h 819"/>
                <a:gd name="T60" fmla="*/ 90 w 644"/>
                <a:gd name="T61" fmla="*/ 684 h 819"/>
                <a:gd name="T62" fmla="*/ 113 w 644"/>
                <a:gd name="T63" fmla="*/ 715 h 819"/>
                <a:gd name="T64" fmla="*/ 140 w 644"/>
                <a:gd name="T65" fmla="*/ 744 h 819"/>
                <a:gd name="T66" fmla="*/ 173 w 644"/>
                <a:gd name="T67" fmla="*/ 769 h 819"/>
                <a:gd name="T68" fmla="*/ 208 w 644"/>
                <a:gd name="T69" fmla="*/ 788 h 819"/>
                <a:gd name="T70" fmla="*/ 246 w 644"/>
                <a:gd name="T71" fmla="*/ 805 h 819"/>
                <a:gd name="T72" fmla="*/ 285 w 644"/>
                <a:gd name="T73" fmla="*/ 815 h 819"/>
                <a:gd name="T74" fmla="*/ 329 w 644"/>
                <a:gd name="T75" fmla="*/ 819 h 819"/>
                <a:gd name="T76" fmla="*/ 373 w 644"/>
                <a:gd name="T77" fmla="*/ 817 h 819"/>
                <a:gd name="T78" fmla="*/ 354 w 644"/>
                <a:gd name="T79" fmla="*/ 809 h 819"/>
                <a:gd name="T80" fmla="*/ 310 w 644"/>
                <a:gd name="T81" fmla="*/ 784 h 819"/>
                <a:gd name="T82" fmla="*/ 281 w 644"/>
                <a:gd name="T83" fmla="*/ 757 h 819"/>
                <a:gd name="T84" fmla="*/ 263 w 644"/>
                <a:gd name="T85" fmla="*/ 732 h 819"/>
                <a:gd name="T86" fmla="*/ 250 w 644"/>
                <a:gd name="T87" fmla="*/ 701 h 819"/>
                <a:gd name="T88" fmla="*/ 244 w 644"/>
                <a:gd name="T89" fmla="*/ 663 h 819"/>
                <a:gd name="T90" fmla="*/ 244 w 644"/>
                <a:gd name="T91" fmla="*/ 642 h 819"/>
                <a:gd name="T92" fmla="*/ 252 w 644"/>
                <a:gd name="T93" fmla="*/ 640 h 819"/>
                <a:gd name="T94" fmla="*/ 331 w 644"/>
                <a:gd name="T95" fmla="*/ 632 h 819"/>
                <a:gd name="T96" fmla="*/ 404 w 644"/>
                <a:gd name="T97" fmla="*/ 611 h 819"/>
                <a:gd name="T98" fmla="*/ 473 w 644"/>
                <a:gd name="T99" fmla="*/ 580 h 819"/>
                <a:gd name="T100" fmla="*/ 529 w 644"/>
                <a:gd name="T101" fmla="*/ 542 h 819"/>
                <a:gd name="T102" fmla="*/ 577 w 644"/>
                <a:gd name="T103" fmla="*/ 494 h 819"/>
                <a:gd name="T104" fmla="*/ 615 w 644"/>
                <a:gd name="T105" fmla="*/ 442 h 819"/>
                <a:gd name="T106" fmla="*/ 638 w 644"/>
                <a:gd name="T107" fmla="*/ 384 h 819"/>
                <a:gd name="T108" fmla="*/ 644 w 644"/>
                <a:gd name="T109" fmla="*/ 321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44" h="819">
                  <a:moveTo>
                    <a:pt x="644" y="321"/>
                  </a:moveTo>
                  <a:lnTo>
                    <a:pt x="644" y="321"/>
                  </a:lnTo>
                  <a:lnTo>
                    <a:pt x="642" y="288"/>
                  </a:lnTo>
                  <a:lnTo>
                    <a:pt x="635" y="257"/>
                  </a:lnTo>
                  <a:lnTo>
                    <a:pt x="625" y="225"/>
                  </a:lnTo>
                  <a:lnTo>
                    <a:pt x="613" y="196"/>
                  </a:lnTo>
                  <a:lnTo>
                    <a:pt x="594" y="169"/>
                  </a:lnTo>
                  <a:lnTo>
                    <a:pt x="573" y="142"/>
                  </a:lnTo>
                  <a:lnTo>
                    <a:pt x="550" y="117"/>
                  </a:lnTo>
                  <a:lnTo>
                    <a:pt x="523" y="94"/>
                  </a:lnTo>
                  <a:lnTo>
                    <a:pt x="494" y="73"/>
                  </a:lnTo>
                  <a:lnTo>
                    <a:pt x="463" y="57"/>
                  </a:lnTo>
                  <a:lnTo>
                    <a:pt x="427" y="40"/>
                  </a:lnTo>
                  <a:lnTo>
                    <a:pt x="392" y="25"/>
                  </a:lnTo>
                  <a:lnTo>
                    <a:pt x="354" y="15"/>
                  </a:lnTo>
                  <a:lnTo>
                    <a:pt x="315" y="9"/>
                  </a:lnTo>
                  <a:lnTo>
                    <a:pt x="273" y="3"/>
                  </a:lnTo>
                  <a:lnTo>
                    <a:pt x="231" y="0"/>
                  </a:lnTo>
                  <a:lnTo>
                    <a:pt x="231" y="0"/>
                  </a:lnTo>
                  <a:lnTo>
                    <a:pt x="198" y="3"/>
                  </a:lnTo>
                  <a:lnTo>
                    <a:pt x="167" y="5"/>
                  </a:lnTo>
                  <a:lnTo>
                    <a:pt x="138" y="9"/>
                  </a:lnTo>
                  <a:lnTo>
                    <a:pt x="108" y="17"/>
                  </a:lnTo>
                  <a:lnTo>
                    <a:pt x="79" y="23"/>
                  </a:lnTo>
                  <a:lnTo>
                    <a:pt x="52" y="34"/>
                  </a:lnTo>
                  <a:lnTo>
                    <a:pt x="25" y="44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27" y="69"/>
                  </a:lnTo>
                  <a:lnTo>
                    <a:pt x="56" y="84"/>
                  </a:lnTo>
                  <a:lnTo>
                    <a:pt x="81" y="98"/>
                  </a:lnTo>
                  <a:lnTo>
                    <a:pt x="106" y="115"/>
                  </a:lnTo>
                  <a:lnTo>
                    <a:pt x="129" y="132"/>
                  </a:lnTo>
                  <a:lnTo>
                    <a:pt x="152" y="150"/>
                  </a:lnTo>
                  <a:lnTo>
                    <a:pt x="171" y="171"/>
                  </a:lnTo>
                  <a:lnTo>
                    <a:pt x="190" y="192"/>
                  </a:lnTo>
                  <a:lnTo>
                    <a:pt x="206" y="215"/>
                  </a:lnTo>
                  <a:lnTo>
                    <a:pt x="221" y="238"/>
                  </a:lnTo>
                  <a:lnTo>
                    <a:pt x="233" y="261"/>
                  </a:lnTo>
                  <a:lnTo>
                    <a:pt x="244" y="286"/>
                  </a:lnTo>
                  <a:lnTo>
                    <a:pt x="252" y="313"/>
                  </a:lnTo>
                  <a:lnTo>
                    <a:pt x="258" y="338"/>
                  </a:lnTo>
                  <a:lnTo>
                    <a:pt x="263" y="365"/>
                  </a:lnTo>
                  <a:lnTo>
                    <a:pt x="263" y="392"/>
                  </a:lnTo>
                  <a:lnTo>
                    <a:pt x="263" y="392"/>
                  </a:lnTo>
                  <a:lnTo>
                    <a:pt x="263" y="413"/>
                  </a:lnTo>
                  <a:lnTo>
                    <a:pt x="260" y="434"/>
                  </a:lnTo>
                  <a:lnTo>
                    <a:pt x="256" y="455"/>
                  </a:lnTo>
                  <a:lnTo>
                    <a:pt x="252" y="475"/>
                  </a:lnTo>
                  <a:lnTo>
                    <a:pt x="244" y="496"/>
                  </a:lnTo>
                  <a:lnTo>
                    <a:pt x="238" y="515"/>
                  </a:lnTo>
                  <a:lnTo>
                    <a:pt x="227" y="536"/>
                  </a:lnTo>
                  <a:lnTo>
                    <a:pt x="217" y="555"/>
                  </a:lnTo>
                  <a:lnTo>
                    <a:pt x="204" y="571"/>
                  </a:lnTo>
                  <a:lnTo>
                    <a:pt x="192" y="590"/>
                  </a:lnTo>
                  <a:lnTo>
                    <a:pt x="177" y="607"/>
                  </a:lnTo>
                  <a:lnTo>
                    <a:pt x="163" y="623"/>
                  </a:lnTo>
                  <a:lnTo>
                    <a:pt x="146" y="640"/>
                  </a:lnTo>
                  <a:lnTo>
                    <a:pt x="127" y="655"/>
                  </a:lnTo>
                  <a:lnTo>
                    <a:pt x="108" y="669"/>
                  </a:lnTo>
                  <a:lnTo>
                    <a:pt x="90" y="684"/>
                  </a:lnTo>
                  <a:lnTo>
                    <a:pt x="90" y="684"/>
                  </a:lnTo>
                  <a:lnTo>
                    <a:pt x="100" y="698"/>
                  </a:lnTo>
                  <a:lnTo>
                    <a:pt x="113" y="715"/>
                  </a:lnTo>
                  <a:lnTo>
                    <a:pt x="125" y="730"/>
                  </a:lnTo>
                  <a:lnTo>
                    <a:pt x="140" y="744"/>
                  </a:lnTo>
                  <a:lnTo>
                    <a:pt x="156" y="757"/>
                  </a:lnTo>
                  <a:lnTo>
                    <a:pt x="173" y="769"/>
                  </a:lnTo>
                  <a:lnTo>
                    <a:pt x="190" y="780"/>
                  </a:lnTo>
                  <a:lnTo>
                    <a:pt x="208" y="788"/>
                  </a:lnTo>
                  <a:lnTo>
                    <a:pt x="227" y="798"/>
                  </a:lnTo>
                  <a:lnTo>
                    <a:pt x="246" y="805"/>
                  </a:lnTo>
                  <a:lnTo>
                    <a:pt x="267" y="811"/>
                  </a:lnTo>
                  <a:lnTo>
                    <a:pt x="285" y="815"/>
                  </a:lnTo>
                  <a:lnTo>
                    <a:pt x="308" y="817"/>
                  </a:lnTo>
                  <a:lnTo>
                    <a:pt x="329" y="819"/>
                  </a:lnTo>
                  <a:lnTo>
                    <a:pt x="350" y="819"/>
                  </a:lnTo>
                  <a:lnTo>
                    <a:pt x="373" y="817"/>
                  </a:lnTo>
                  <a:lnTo>
                    <a:pt x="373" y="817"/>
                  </a:lnTo>
                  <a:lnTo>
                    <a:pt x="354" y="809"/>
                  </a:lnTo>
                  <a:lnTo>
                    <a:pt x="333" y="798"/>
                  </a:lnTo>
                  <a:lnTo>
                    <a:pt x="310" y="784"/>
                  </a:lnTo>
                  <a:lnTo>
                    <a:pt x="290" y="767"/>
                  </a:lnTo>
                  <a:lnTo>
                    <a:pt x="281" y="757"/>
                  </a:lnTo>
                  <a:lnTo>
                    <a:pt x="271" y="744"/>
                  </a:lnTo>
                  <a:lnTo>
                    <a:pt x="263" y="732"/>
                  </a:lnTo>
                  <a:lnTo>
                    <a:pt x="256" y="717"/>
                  </a:lnTo>
                  <a:lnTo>
                    <a:pt x="250" y="701"/>
                  </a:lnTo>
                  <a:lnTo>
                    <a:pt x="246" y="682"/>
                  </a:lnTo>
                  <a:lnTo>
                    <a:pt x="244" y="663"/>
                  </a:lnTo>
                  <a:lnTo>
                    <a:pt x="244" y="642"/>
                  </a:lnTo>
                  <a:lnTo>
                    <a:pt x="244" y="642"/>
                  </a:lnTo>
                  <a:lnTo>
                    <a:pt x="252" y="640"/>
                  </a:lnTo>
                  <a:lnTo>
                    <a:pt x="252" y="640"/>
                  </a:lnTo>
                  <a:lnTo>
                    <a:pt x="292" y="636"/>
                  </a:lnTo>
                  <a:lnTo>
                    <a:pt x="331" y="632"/>
                  </a:lnTo>
                  <a:lnTo>
                    <a:pt x="369" y="621"/>
                  </a:lnTo>
                  <a:lnTo>
                    <a:pt x="404" y="611"/>
                  </a:lnTo>
                  <a:lnTo>
                    <a:pt x="440" y="596"/>
                  </a:lnTo>
                  <a:lnTo>
                    <a:pt x="473" y="580"/>
                  </a:lnTo>
                  <a:lnTo>
                    <a:pt x="502" y="563"/>
                  </a:lnTo>
                  <a:lnTo>
                    <a:pt x="529" y="542"/>
                  </a:lnTo>
                  <a:lnTo>
                    <a:pt x="556" y="519"/>
                  </a:lnTo>
                  <a:lnTo>
                    <a:pt x="577" y="494"/>
                  </a:lnTo>
                  <a:lnTo>
                    <a:pt x="598" y="469"/>
                  </a:lnTo>
                  <a:lnTo>
                    <a:pt x="615" y="442"/>
                  </a:lnTo>
                  <a:lnTo>
                    <a:pt x="627" y="413"/>
                  </a:lnTo>
                  <a:lnTo>
                    <a:pt x="638" y="384"/>
                  </a:lnTo>
                  <a:lnTo>
                    <a:pt x="642" y="353"/>
                  </a:lnTo>
                  <a:lnTo>
                    <a:pt x="644" y="321"/>
                  </a:lnTo>
                  <a:lnTo>
                    <a:pt x="644" y="321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11"/>
            <p:cNvSpPr>
              <a:spLocks noEditPoints="1"/>
            </p:cNvSpPr>
            <p:nvPr/>
          </p:nvSpPr>
          <p:spPr bwMode="auto">
            <a:xfrm>
              <a:off x="9936163" y="1436688"/>
              <a:ext cx="1355725" cy="1343025"/>
            </a:xfrm>
            <a:custGeom>
              <a:avLst/>
              <a:gdLst>
                <a:gd name="T0" fmla="*/ 852 w 854"/>
                <a:gd name="T1" fmla="*/ 296 h 846"/>
                <a:gd name="T2" fmla="*/ 820 w 854"/>
                <a:gd name="T3" fmla="*/ 202 h 846"/>
                <a:gd name="T4" fmla="*/ 758 w 854"/>
                <a:gd name="T5" fmla="*/ 119 h 846"/>
                <a:gd name="T6" fmla="*/ 666 w 854"/>
                <a:gd name="T7" fmla="*/ 56 h 846"/>
                <a:gd name="T8" fmla="*/ 554 w 854"/>
                <a:gd name="T9" fmla="*/ 15 h 846"/>
                <a:gd name="T10" fmla="*/ 427 w 854"/>
                <a:gd name="T11" fmla="*/ 0 h 846"/>
                <a:gd name="T12" fmla="*/ 341 w 854"/>
                <a:gd name="T13" fmla="*/ 6 h 846"/>
                <a:gd name="T14" fmla="*/ 225 w 854"/>
                <a:gd name="T15" fmla="*/ 40 h 846"/>
                <a:gd name="T16" fmla="*/ 125 w 854"/>
                <a:gd name="T17" fmla="*/ 96 h 846"/>
                <a:gd name="T18" fmla="*/ 52 w 854"/>
                <a:gd name="T19" fmla="*/ 173 h 846"/>
                <a:gd name="T20" fmla="*/ 8 w 854"/>
                <a:gd name="T21" fmla="*/ 262 h 846"/>
                <a:gd name="T22" fmla="*/ 0 w 854"/>
                <a:gd name="T23" fmla="*/ 329 h 846"/>
                <a:gd name="T24" fmla="*/ 18 w 854"/>
                <a:gd name="T25" fmla="*/ 425 h 846"/>
                <a:gd name="T26" fmla="*/ 68 w 854"/>
                <a:gd name="T27" fmla="*/ 508 h 846"/>
                <a:gd name="T28" fmla="*/ 148 w 854"/>
                <a:gd name="T29" fmla="*/ 579 h 846"/>
                <a:gd name="T30" fmla="*/ 248 w 854"/>
                <a:gd name="T31" fmla="*/ 629 h 846"/>
                <a:gd name="T32" fmla="*/ 364 w 854"/>
                <a:gd name="T33" fmla="*/ 656 h 846"/>
                <a:gd name="T34" fmla="*/ 414 w 854"/>
                <a:gd name="T35" fmla="*/ 660 h 846"/>
                <a:gd name="T36" fmla="*/ 410 w 854"/>
                <a:gd name="T37" fmla="*/ 702 h 846"/>
                <a:gd name="T38" fmla="*/ 393 w 854"/>
                <a:gd name="T39" fmla="*/ 754 h 846"/>
                <a:gd name="T40" fmla="*/ 366 w 854"/>
                <a:gd name="T41" fmla="*/ 790 h 846"/>
                <a:gd name="T42" fmla="*/ 300 w 854"/>
                <a:gd name="T43" fmla="*/ 835 h 846"/>
                <a:gd name="T44" fmla="*/ 310 w 854"/>
                <a:gd name="T45" fmla="*/ 846 h 846"/>
                <a:gd name="T46" fmla="*/ 391 w 854"/>
                <a:gd name="T47" fmla="*/ 835 h 846"/>
                <a:gd name="T48" fmla="*/ 466 w 854"/>
                <a:gd name="T49" fmla="*/ 806 h 846"/>
                <a:gd name="T50" fmla="*/ 529 w 854"/>
                <a:gd name="T51" fmla="*/ 758 h 846"/>
                <a:gd name="T52" fmla="*/ 577 w 854"/>
                <a:gd name="T53" fmla="*/ 698 h 846"/>
                <a:gd name="T54" fmla="*/ 606 w 854"/>
                <a:gd name="T55" fmla="*/ 629 h 846"/>
                <a:gd name="T56" fmla="*/ 633 w 854"/>
                <a:gd name="T57" fmla="*/ 619 h 846"/>
                <a:gd name="T58" fmla="*/ 706 w 854"/>
                <a:gd name="T59" fmla="*/ 579 h 846"/>
                <a:gd name="T60" fmla="*/ 768 w 854"/>
                <a:gd name="T61" fmla="*/ 529 h 846"/>
                <a:gd name="T62" fmla="*/ 814 w 854"/>
                <a:gd name="T63" fmla="*/ 469 h 846"/>
                <a:gd name="T64" fmla="*/ 843 w 854"/>
                <a:gd name="T65" fmla="*/ 402 h 846"/>
                <a:gd name="T66" fmla="*/ 854 w 854"/>
                <a:gd name="T67" fmla="*/ 329 h 846"/>
                <a:gd name="T68" fmla="*/ 427 w 854"/>
                <a:gd name="T69" fmla="*/ 150 h 846"/>
                <a:gd name="T70" fmla="*/ 462 w 854"/>
                <a:gd name="T71" fmla="*/ 158 h 846"/>
                <a:gd name="T72" fmla="*/ 479 w 854"/>
                <a:gd name="T73" fmla="*/ 183 h 846"/>
                <a:gd name="T74" fmla="*/ 481 w 854"/>
                <a:gd name="T75" fmla="*/ 206 h 846"/>
                <a:gd name="T76" fmla="*/ 468 w 854"/>
                <a:gd name="T77" fmla="*/ 315 h 846"/>
                <a:gd name="T78" fmla="*/ 456 w 854"/>
                <a:gd name="T79" fmla="*/ 371 h 846"/>
                <a:gd name="T80" fmla="*/ 427 w 854"/>
                <a:gd name="T81" fmla="*/ 385 h 846"/>
                <a:gd name="T82" fmla="*/ 406 w 854"/>
                <a:gd name="T83" fmla="*/ 379 h 846"/>
                <a:gd name="T84" fmla="*/ 395 w 854"/>
                <a:gd name="T85" fmla="*/ 360 h 846"/>
                <a:gd name="T86" fmla="*/ 375 w 854"/>
                <a:gd name="T87" fmla="*/ 237 h 846"/>
                <a:gd name="T88" fmla="*/ 375 w 854"/>
                <a:gd name="T89" fmla="*/ 194 h 846"/>
                <a:gd name="T90" fmla="*/ 385 w 854"/>
                <a:gd name="T91" fmla="*/ 165 h 846"/>
                <a:gd name="T92" fmla="*/ 414 w 854"/>
                <a:gd name="T93" fmla="*/ 150 h 846"/>
                <a:gd name="T94" fmla="*/ 427 w 854"/>
                <a:gd name="T95" fmla="*/ 515 h 846"/>
                <a:gd name="T96" fmla="*/ 406 w 854"/>
                <a:gd name="T97" fmla="*/ 510 h 846"/>
                <a:gd name="T98" fmla="*/ 381 w 854"/>
                <a:gd name="T99" fmla="*/ 490 h 846"/>
                <a:gd name="T100" fmla="*/ 373 w 854"/>
                <a:gd name="T101" fmla="*/ 458 h 846"/>
                <a:gd name="T102" fmla="*/ 377 w 854"/>
                <a:gd name="T103" fmla="*/ 438 h 846"/>
                <a:gd name="T104" fmla="*/ 395 w 854"/>
                <a:gd name="T105" fmla="*/ 412 h 846"/>
                <a:gd name="T106" fmla="*/ 427 w 854"/>
                <a:gd name="T107" fmla="*/ 404 h 846"/>
                <a:gd name="T108" fmla="*/ 450 w 854"/>
                <a:gd name="T109" fmla="*/ 408 h 846"/>
                <a:gd name="T110" fmla="*/ 473 w 854"/>
                <a:gd name="T111" fmla="*/ 427 h 846"/>
                <a:gd name="T112" fmla="*/ 483 w 854"/>
                <a:gd name="T113" fmla="*/ 458 h 846"/>
                <a:gd name="T114" fmla="*/ 479 w 854"/>
                <a:gd name="T115" fmla="*/ 479 h 846"/>
                <a:gd name="T116" fmla="*/ 458 w 854"/>
                <a:gd name="T117" fmla="*/ 504 h 846"/>
                <a:gd name="T118" fmla="*/ 427 w 854"/>
                <a:gd name="T119" fmla="*/ 515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54" h="846">
                  <a:moveTo>
                    <a:pt x="854" y="329"/>
                  </a:moveTo>
                  <a:lnTo>
                    <a:pt x="854" y="329"/>
                  </a:lnTo>
                  <a:lnTo>
                    <a:pt x="852" y="296"/>
                  </a:lnTo>
                  <a:lnTo>
                    <a:pt x="845" y="262"/>
                  </a:lnTo>
                  <a:lnTo>
                    <a:pt x="835" y="231"/>
                  </a:lnTo>
                  <a:lnTo>
                    <a:pt x="820" y="202"/>
                  </a:lnTo>
                  <a:lnTo>
                    <a:pt x="804" y="173"/>
                  </a:lnTo>
                  <a:lnTo>
                    <a:pt x="781" y="146"/>
                  </a:lnTo>
                  <a:lnTo>
                    <a:pt x="758" y="119"/>
                  </a:lnTo>
                  <a:lnTo>
                    <a:pt x="729" y="96"/>
                  </a:lnTo>
                  <a:lnTo>
                    <a:pt x="700" y="75"/>
                  </a:lnTo>
                  <a:lnTo>
                    <a:pt x="666" y="56"/>
                  </a:lnTo>
                  <a:lnTo>
                    <a:pt x="631" y="40"/>
                  </a:lnTo>
                  <a:lnTo>
                    <a:pt x="593" y="25"/>
                  </a:lnTo>
                  <a:lnTo>
                    <a:pt x="554" y="15"/>
                  </a:lnTo>
                  <a:lnTo>
                    <a:pt x="514" y="6"/>
                  </a:lnTo>
                  <a:lnTo>
                    <a:pt x="470" y="2"/>
                  </a:lnTo>
                  <a:lnTo>
                    <a:pt x="427" y="0"/>
                  </a:lnTo>
                  <a:lnTo>
                    <a:pt x="427" y="0"/>
                  </a:lnTo>
                  <a:lnTo>
                    <a:pt x="383" y="2"/>
                  </a:lnTo>
                  <a:lnTo>
                    <a:pt x="341" y="6"/>
                  </a:lnTo>
                  <a:lnTo>
                    <a:pt x="300" y="15"/>
                  </a:lnTo>
                  <a:lnTo>
                    <a:pt x="262" y="25"/>
                  </a:lnTo>
                  <a:lnTo>
                    <a:pt x="225" y="40"/>
                  </a:lnTo>
                  <a:lnTo>
                    <a:pt x="189" y="56"/>
                  </a:lnTo>
                  <a:lnTo>
                    <a:pt x="156" y="75"/>
                  </a:lnTo>
                  <a:lnTo>
                    <a:pt x="125" y="96"/>
                  </a:lnTo>
                  <a:lnTo>
                    <a:pt x="98" y="119"/>
                  </a:lnTo>
                  <a:lnTo>
                    <a:pt x="73" y="146"/>
                  </a:lnTo>
                  <a:lnTo>
                    <a:pt x="52" y="173"/>
                  </a:lnTo>
                  <a:lnTo>
                    <a:pt x="33" y="202"/>
                  </a:lnTo>
                  <a:lnTo>
                    <a:pt x="18" y="231"/>
                  </a:lnTo>
                  <a:lnTo>
                    <a:pt x="8" y="262"/>
                  </a:lnTo>
                  <a:lnTo>
                    <a:pt x="2" y="296"/>
                  </a:lnTo>
                  <a:lnTo>
                    <a:pt x="0" y="329"/>
                  </a:lnTo>
                  <a:lnTo>
                    <a:pt x="0" y="329"/>
                  </a:lnTo>
                  <a:lnTo>
                    <a:pt x="2" y="362"/>
                  </a:lnTo>
                  <a:lnTo>
                    <a:pt x="8" y="394"/>
                  </a:lnTo>
                  <a:lnTo>
                    <a:pt x="18" y="425"/>
                  </a:lnTo>
                  <a:lnTo>
                    <a:pt x="31" y="454"/>
                  </a:lnTo>
                  <a:lnTo>
                    <a:pt x="50" y="483"/>
                  </a:lnTo>
                  <a:lnTo>
                    <a:pt x="68" y="508"/>
                  </a:lnTo>
                  <a:lnTo>
                    <a:pt x="91" y="533"/>
                  </a:lnTo>
                  <a:lnTo>
                    <a:pt x="118" y="556"/>
                  </a:lnTo>
                  <a:lnTo>
                    <a:pt x="148" y="579"/>
                  </a:lnTo>
                  <a:lnTo>
                    <a:pt x="179" y="598"/>
                  </a:lnTo>
                  <a:lnTo>
                    <a:pt x="212" y="615"/>
                  </a:lnTo>
                  <a:lnTo>
                    <a:pt x="248" y="629"/>
                  </a:lnTo>
                  <a:lnTo>
                    <a:pt x="285" y="640"/>
                  </a:lnTo>
                  <a:lnTo>
                    <a:pt x="325" y="650"/>
                  </a:lnTo>
                  <a:lnTo>
                    <a:pt x="364" y="656"/>
                  </a:lnTo>
                  <a:lnTo>
                    <a:pt x="406" y="658"/>
                  </a:lnTo>
                  <a:lnTo>
                    <a:pt x="406" y="658"/>
                  </a:lnTo>
                  <a:lnTo>
                    <a:pt x="414" y="660"/>
                  </a:lnTo>
                  <a:lnTo>
                    <a:pt x="414" y="660"/>
                  </a:lnTo>
                  <a:lnTo>
                    <a:pt x="414" y="683"/>
                  </a:lnTo>
                  <a:lnTo>
                    <a:pt x="410" y="702"/>
                  </a:lnTo>
                  <a:lnTo>
                    <a:pt x="406" y="721"/>
                  </a:lnTo>
                  <a:lnTo>
                    <a:pt x="402" y="738"/>
                  </a:lnTo>
                  <a:lnTo>
                    <a:pt x="393" y="754"/>
                  </a:lnTo>
                  <a:lnTo>
                    <a:pt x="385" y="767"/>
                  </a:lnTo>
                  <a:lnTo>
                    <a:pt x="377" y="779"/>
                  </a:lnTo>
                  <a:lnTo>
                    <a:pt x="366" y="790"/>
                  </a:lnTo>
                  <a:lnTo>
                    <a:pt x="345" y="808"/>
                  </a:lnTo>
                  <a:lnTo>
                    <a:pt x="323" y="823"/>
                  </a:lnTo>
                  <a:lnTo>
                    <a:pt x="300" y="835"/>
                  </a:lnTo>
                  <a:lnTo>
                    <a:pt x="281" y="844"/>
                  </a:lnTo>
                  <a:lnTo>
                    <a:pt x="281" y="844"/>
                  </a:lnTo>
                  <a:lnTo>
                    <a:pt x="310" y="846"/>
                  </a:lnTo>
                  <a:lnTo>
                    <a:pt x="337" y="844"/>
                  </a:lnTo>
                  <a:lnTo>
                    <a:pt x="364" y="842"/>
                  </a:lnTo>
                  <a:lnTo>
                    <a:pt x="391" y="835"/>
                  </a:lnTo>
                  <a:lnTo>
                    <a:pt x="418" y="827"/>
                  </a:lnTo>
                  <a:lnTo>
                    <a:pt x="443" y="819"/>
                  </a:lnTo>
                  <a:lnTo>
                    <a:pt x="466" y="806"/>
                  </a:lnTo>
                  <a:lnTo>
                    <a:pt x="489" y="792"/>
                  </a:lnTo>
                  <a:lnTo>
                    <a:pt x="510" y="775"/>
                  </a:lnTo>
                  <a:lnTo>
                    <a:pt x="529" y="758"/>
                  </a:lnTo>
                  <a:lnTo>
                    <a:pt x="548" y="740"/>
                  </a:lnTo>
                  <a:lnTo>
                    <a:pt x="564" y="719"/>
                  </a:lnTo>
                  <a:lnTo>
                    <a:pt x="577" y="698"/>
                  </a:lnTo>
                  <a:lnTo>
                    <a:pt x="589" y="677"/>
                  </a:lnTo>
                  <a:lnTo>
                    <a:pt x="600" y="652"/>
                  </a:lnTo>
                  <a:lnTo>
                    <a:pt x="606" y="629"/>
                  </a:lnTo>
                  <a:lnTo>
                    <a:pt x="606" y="629"/>
                  </a:lnTo>
                  <a:lnTo>
                    <a:pt x="606" y="629"/>
                  </a:lnTo>
                  <a:lnTo>
                    <a:pt x="633" y="619"/>
                  </a:lnTo>
                  <a:lnTo>
                    <a:pt x="658" y="606"/>
                  </a:lnTo>
                  <a:lnTo>
                    <a:pt x="683" y="594"/>
                  </a:lnTo>
                  <a:lnTo>
                    <a:pt x="706" y="579"/>
                  </a:lnTo>
                  <a:lnTo>
                    <a:pt x="729" y="563"/>
                  </a:lnTo>
                  <a:lnTo>
                    <a:pt x="750" y="546"/>
                  </a:lnTo>
                  <a:lnTo>
                    <a:pt x="768" y="529"/>
                  </a:lnTo>
                  <a:lnTo>
                    <a:pt x="785" y="510"/>
                  </a:lnTo>
                  <a:lnTo>
                    <a:pt x="802" y="490"/>
                  </a:lnTo>
                  <a:lnTo>
                    <a:pt x="814" y="469"/>
                  </a:lnTo>
                  <a:lnTo>
                    <a:pt x="827" y="448"/>
                  </a:lnTo>
                  <a:lnTo>
                    <a:pt x="837" y="425"/>
                  </a:lnTo>
                  <a:lnTo>
                    <a:pt x="843" y="402"/>
                  </a:lnTo>
                  <a:lnTo>
                    <a:pt x="850" y="379"/>
                  </a:lnTo>
                  <a:lnTo>
                    <a:pt x="854" y="354"/>
                  </a:lnTo>
                  <a:lnTo>
                    <a:pt x="854" y="329"/>
                  </a:lnTo>
                  <a:lnTo>
                    <a:pt x="854" y="329"/>
                  </a:lnTo>
                  <a:close/>
                  <a:moveTo>
                    <a:pt x="427" y="150"/>
                  </a:moveTo>
                  <a:lnTo>
                    <a:pt x="427" y="150"/>
                  </a:lnTo>
                  <a:lnTo>
                    <a:pt x="441" y="150"/>
                  </a:lnTo>
                  <a:lnTo>
                    <a:pt x="452" y="154"/>
                  </a:lnTo>
                  <a:lnTo>
                    <a:pt x="462" y="158"/>
                  </a:lnTo>
                  <a:lnTo>
                    <a:pt x="468" y="165"/>
                  </a:lnTo>
                  <a:lnTo>
                    <a:pt x="475" y="173"/>
                  </a:lnTo>
                  <a:lnTo>
                    <a:pt x="479" y="183"/>
                  </a:lnTo>
                  <a:lnTo>
                    <a:pt x="481" y="194"/>
                  </a:lnTo>
                  <a:lnTo>
                    <a:pt x="481" y="206"/>
                  </a:lnTo>
                  <a:lnTo>
                    <a:pt x="481" y="206"/>
                  </a:lnTo>
                  <a:lnTo>
                    <a:pt x="479" y="237"/>
                  </a:lnTo>
                  <a:lnTo>
                    <a:pt x="475" y="273"/>
                  </a:lnTo>
                  <a:lnTo>
                    <a:pt x="468" y="315"/>
                  </a:lnTo>
                  <a:lnTo>
                    <a:pt x="458" y="360"/>
                  </a:lnTo>
                  <a:lnTo>
                    <a:pt x="458" y="360"/>
                  </a:lnTo>
                  <a:lnTo>
                    <a:pt x="456" y="371"/>
                  </a:lnTo>
                  <a:lnTo>
                    <a:pt x="450" y="379"/>
                  </a:lnTo>
                  <a:lnTo>
                    <a:pt x="441" y="383"/>
                  </a:lnTo>
                  <a:lnTo>
                    <a:pt x="427" y="385"/>
                  </a:lnTo>
                  <a:lnTo>
                    <a:pt x="427" y="385"/>
                  </a:lnTo>
                  <a:lnTo>
                    <a:pt x="414" y="383"/>
                  </a:lnTo>
                  <a:lnTo>
                    <a:pt x="406" y="379"/>
                  </a:lnTo>
                  <a:lnTo>
                    <a:pt x="400" y="371"/>
                  </a:lnTo>
                  <a:lnTo>
                    <a:pt x="395" y="360"/>
                  </a:lnTo>
                  <a:lnTo>
                    <a:pt x="395" y="360"/>
                  </a:lnTo>
                  <a:lnTo>
                    <a:pt x="387" y="315"/>
                  </a:lnTo>
                  <a:lnTo>
                    <a:pt x="379" y="273"/>
                  </a:lnTo>
                  <a:lnTo>
                    <a:pt x="375" y="237"/>
                  </a:lnTo>
                  <a:lnTo>
                    <a:pt x="375" y="206"/>
                  </a:lnTo>
                  <a:lnTo>
                    <a:pt x="375" y="206"/>
                  </a:lnTo>
                  <a:lnTo>
                    <a:pt x="375" y="194"/>
                  </a:lnTo>
                  <a:lnTo>
                    <a:pt x="377" y="183"/>
                  </a:lnTo>
                  <a:lnTo>
                    <a:pt x="381" y="173"/>
                  </a:lnTo>
                  <a:lnTo>
                    <a:pt x="385" y="165"/>
                  </a:lnTo>
                  <a:lnTo>
                    <a:pt x="393" y="158"/>
                  </a:lnTo>
                  <a:lnTo>
                    <a:pt x="402" y="154"/>
                  </a:lnTo>
                  <a:lnTo>
                    <a:pt x="414" y="150"/>
                  </a:lnTo>
                  <a:lnTo>
                    <a:pt x="427" y="150"/>
                  </a:lnTo>
                  <a:lnTo>
                    <a:pt x="427" y="150"/>
                  </a:lnTo>
                  <a:close/>
                  <a:moveTo>
                    <a:pt x="427" y="515"/>
                  </a:moveTo>
                  <a:lnTo>
                    <a:pt x="427" y="515"/>
                  </a:lnTo>
                  <a:lnTo>
                    <a:pt x="416" y="513"/>
                  </a:lnTo>
                  <a:lnTo>
                    <a:pt x="406" y="510"/>
                  </a:lnTo>
                  <a:lnTo>
                    <a:pt x="395" y="504"/>
                  </a:lnTo>
                  <a:lnTo>
                    <a:pt x="389" y="498"/>
                  </a:lnTo>
                  <a:lnTo>
                    <a:pt x="381" y="490"/>
                  </a:lnTo>
                  <a:lnTo>
                    <a:pt x="377" y="479"/>
                  </a:lnTo>
                  <a:lnTo>
                    <a:pt x="373" y="469"/>
                  </a:lnTo>
                  <a:lnTo>
                    <a:pt x="373" y="458"/>
                  </a:lnTo>
                  <a:lnTo>
                    <a:pt x="373" y="458"/>
                  </a:lnTo>
                  <a:lnTo>
                    <a:pt x="373" y="448"/>
                  </a:lnTo>
                  <a:lnTo>
                    <a:pt x="377" y="438"/>
                  </a:lnTo>
                  <a:lnTo>
                    <a:pt x="381" y="427"/>
                  </a:lnTo>
                  <a:lnTo>
                    <a:pt x="389" y="419"/>
                  </a:lnTo>
                  <a:lnTo>
                    <a:pt x="395" y="412"/>
                  </a:lnTo>
                  <a:lnTo>
                    <a:pt x="406" y="408"/>
                  </a:lnTo>
                  <a:lnTo>
                    <a:pt x="416" y="404"/>
                  </a:lnTo>
                  <a:lnTo>
                    <a:pt x="427" y="404"/>
                  </a:lnTo>
                  <a:lnTo>
                    <a:pt x="427" y="404"/>
                  </a:lnTo>
                  <a:lnTo>
                    <a:pt x="439" y="404"/>
                  </a:lnTo>
                  <a:lnTo>
                    <a:pt x="450" y="408"/>
                  </a:lnTo>
                  <a:lnTo>
                    <a:pt x="458" y="412"/>
                  </a:lnTo>
                  <a:lnTo>
                    <a:pt x="466" y="419"/>
                  </a:lnTo>
                  <a:lnTo>
                    <a:pt x="473" y="427"/>
                  </a:lnTo>
                  <a:lnTo>
                    <a:pt x="479" y="438"/>
                  </a:lnTo>
                  <a:lnTo>
                    <a:pt x="481" y="448"/>
                  </a:lnTo>
                  <a:lnTo>
                    <a:pt x="483" y="458"/>
                  </a:lnTo>
                  <a:lnTo>
                    <a:pt x="483" y="458"/>
                  </a:lnTo>
                  <a:lnTo>
                    <a:pt x="481" y="469"/>
                  </a:lnTo>
                  <a:lnTo>
                    <a:pt x="479" y="479"/>
                  </a:lnTo>
                  <a:lnTo>
                    <a:pt x="473" y="490"/>
                  </a:lnTo>
                  <a:lnTo>
                    <a:pt x="466" y="498"/>
                  </a:lnTo>
                  <a:lnTo>
                    <a:pt x="458" y="504"/>
                  </a:lnTo>
                  <a:lnTo>
                    <a:pt x="450" y="510"/>
                  </a:lnTo>
                  <a:lnTo>
                    <a:pt x="439" y="513"/>
                  </a:lnTo>
                  <a:lnTo>
                    <a:pt x="427" y="515"/>
                  </a:lnTo>
                  <a:lnTo>
                    <a:pt x="427" y="515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6956425" y="2588376"/>
            <a:ext cx="1481138" cy="1438275"/>
            <a:chOff x="6956425" y="4192588"/>
            <a:chExt cx="1481138" cy="1438275"/>
          </a:xfrm>
        </p:grpSpPr>
        <p:sp>
          <p:nvSpPr>
            <p:cNvPr id="13" name="Freeform 12"/>
            <p:cNvSpPr>
              <a:spLocks noEditPoints="1"/>
            </p:cNvSpPr>
            <p:nvPr/>
          </p:nvSpPr>
          <p:spPr bwMode="auto">
            <a:xfrm>
              <a:off x="7243763" y="4192588"/>
              <a:ext cx="1193800" cy="1438275"/>
            </a:xfrm>
            <a:custGeom>
              <a:avLst/>
              <a:gdLst>
                <a:gd name="T0" fmla="*/ 594 w 752"/>
                <a:gd name="T1" fmla="*/ 654 h 906"/>
                <a:gd name="T2" fmla="*/ 606 w 752"/>
                <a:gd name="T3" fmla="*/ 633 h 906"/>
                <a:gd name="T4" fmla="*/ 583 w 752"/>
                <a:gd name="T5" fmla="*/ 610 h 906"/>
                <a:gd name="T6" fmla="*/ 369 w 752"/>
                <a:gd name="T7" fmla="*/ 616 h 906"/>
                <a:gd name="T8" fmla="*/ 362 w 752"/>
                <a:gd name="T9" fmla="*/ 643 h 906"/>
                <a:gd name="T10" fmla="*/ 385 w 752"/>
                <a:gd name="T11" fmla="*/ 656 h 906"/>
                <a:gd name="T12" fmla="*/ 448 w 752"/>
                <a:gd name="T13" fmla="*/ 2 h 906"/>
                <a:gd name="T14" fmla="*/ 112 w 752"/>
                <a:gd name="T15" fmla="*/ 0 h 906"/>
                <a:gd name="T16" fmla="*/ 37 w 752"/>
                <a:gd name="T17" fmla="*/ 37 h 906"/>
                <a:gd name="T18" fmla="*/ 0 w 752"/>
                <a:gd name="T19" fmla="*/ 112 h 906"/>
                <a:gd name="T20" fmla="*/ 23 w 752"/>
                <a:gd name="T21" fmla="*/ 404 h 906"/>
                <a:gd name="T22" fmla="*/ 58 w 752"/>
                <a:gd name="T23" fmla="*/ 387 h 906"/>
                <a:gd name="T24" fmla="*/ 62 w 752"/>
                <a:gd name="T25" fmla="*/ 98 h 906"/>
                <a:gd name="T26" fmla="*/ 100 w 752"/>
                <a:gd name="T27" fmla="*/ 62 h 906"/>
                <a:gd name="T28" fmla="*/ 400 w 752"/>
                <a:gd name="T29" fmla="*/ 218 h 906"/>
                <a:gd name="T30" fmla="*/ 408 w 752"/>
                <a:gd name="T31" fmla="*/ 268 h 906"/>
                <a:gd name="T32" fmla="*/ 477 w 752"/>
                <a:gd name="T33" fmla="*/ 335 h 906"/>
                <a:gd name="T34" fmla="*/ 694 w 752"/>
                <a:gd name="T35" fmla="*/ 345 h 906"/>
                <a:gd name="T36" fmla="*/ 687 w 752"/>
                <a:gd name="T37" fmla="*/ 806 h 906"/>
                <a:gd name="T38" fmla="*/ 652 w 752"/>
                <a:gd name="T39" fmla="*/ 841 h 906"/>
                <a:gd name="T40" fmla="*/ 262 w 752"/>
                <a:gd name="T41" fmla="*/ 883 h 906"/>
                <a:gd name="T42" fmla="*/ 258 w 752"/>
                <a:gd name="T43" fmla="*/ 906 h 906"/>
                <a:gd name="T44" fmla="*/ 625 w 752"/>
                <a:gd name="T45" fmla="*/ 906 h 906"/>
                <a:gd name="T46" fmla="*/ 696 w 752"/>
                <a:gd name="T47" fmla="*/ 883 h 906"/>
                <a:gd name="T48" fmla="*/ 748 w 752"/>
                <a:gd name="T49" fmla="*/ 804 h 906"/>
                <a:gd name="T50" fmla="*/ 752 w 752"/>
                <a:gd name="T51" fmla="*/ 314 h 906"/>
                <a:gd name="T52" fmla="*/ 525 w 752"/>
                <a:gd name="T53" fmla="*/ 287 h 906"/>
                <a:gd name="T54" fmla="*/ 487 w 752"/>
                <a:gd name="T55" fmla="*/ 277 h 906"/>
                <a:gd name="T56" fmla="*/ 458 w 752"/>
                <a:gd name="T57" fmla="*/ 233 h 906"/>
                <a:gd name="T58" fmla="*/ 525 w 752"/>
                <a:gd name="T59" fmla="*/ 287 h 906"/>
                <a:gd name="T60" fmla="*/ 319 w 752"/>
                <a:gd name="T61" fmla="*/ 298 h 906"/>
                <a:gd name="T62" fmla="*/ 167 w 752"/>
                <a:gd name="T63" fmla="*/ 291 h 906"/>
                <a:gd name="T64" fmla="*/ 144 w 752"/>
                <a:gd name="T65" fmla="*/ 314 h 906"/>
                <a:gd name="T66" fmla="*/ 158 w 752"/>
                <a:gd name="T67" fmla="*/ 335 h 906"/>
                <a:gd name="T68" fmla="*/ 312 w 752"/>
                <a:gd name="T69" fmla="*/ 335 h 906"/>
                <a:gd name="T70" fmla="*/ 325 w 752"/>
                <a:gd name="T71" fmla="*/ 314 h 906"/>
                <a:gd name="T72" fmla="*/ 312 w 752"/>
                <a:gd name="T73" fmla="*/ 239 h 906"/>
                <a:gd name="T74" fmla="*/ 325 w 752"/>
                <a:gd name="T75" fmla="*/ 218 h 906"/>
                <a:gd name="T76" fmla="*/ 302 w 752"/>
                <a:gd name="T77" fmla="*/ 195 h 906"/>
                <a:gd name="T78" fmla="*/ 150 w 752"/>
                <a:gd name="T79" fmla="*/ 202 h 906"/>
                <a:gd name="T80" fmla="*/ 146 w 752"/>
                <a:gd name="T81" fmla="*/ 227 h 906"/>
                <a:gd name="T82" fmla="*/ 167 w 752"/>
                <a:gd name="T83" fmla="*/ 241 h 906"/>
                <a:gd name="T84" fmla="*/ 377 w 752"/>
                <a:gd name="T85" fmla="*/ 708 h 906"/>
                <a:gd name="T86" fmla="*/ 362 w 752"/>
                <a:gd name="T87" fmla="*/ 729 h 906"/>
                <a:gd name="T88" fmla="*/ 385 w 752"/>
                <a:gd name="T89" fmla="*/ 752 h 906"/>
                <a:gd name="T90" fmla="*/ 600 w 752"/>
                <a:gd name="T91" fmla="*/ 746 h 906"/>
                <a:gd name="T92" fmla="*/ 606 w 752"/>
                <a:gd name="T93" fmla="*/ 721 h 906"/>
                <a:gd name="T94" fmla="*/ 583 w 752"/>
                <a:gd name="T95" fmla="*/ 706 h 906"/>
                <a:gd name="T96" fmla="*/ 594 w 752"/>
                <a:gd name="T97" fmla="*/ 560 h 906"/>
                <a:gd name="T98" fmla="*/ 606 w 752"/>
                <a:gd name="T99" fmla="*/ 537 h 906"/>
                <a:gd name="T100" fmla="*/ 583 w 752"/>
                <a:gd name="T101" fmla="*/ 514 h 906"/>
                <a:gd name="T102" fmla="*/ 369 w 752"/>
                <a:gd name="T103" fmla="*/ 523 h 906"/>
                <a:gd name="T104" fmla="*/ 362 w 752"/>
                <a:gd name="T105" fmla="*/ 548 h 906"/>
                <a:gd name="T106" fmla="*/ 385 w 752"/>
                <a:gd name="T107" fmla="*/ 560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52" h="906">
                  <a:moveTo>
                    <a:pt x="385" y="656"/>
                  </a:moveTo>
                  <a:lnTo>
                    <a:pt x="583" y="656"/>
                  </a:lnTo>
                  <a:lnTo>
                    <a:pt x="583" y="656"/>
                  </a:lnTo>
                  <a:lnTo>
                    <a:pt x="594" y="654"/>
                  </a:lnTo>
                  <a:lnTo>
                    <a:pt x="600" y="650"/>
                  </a:lnTo>
                  <a:lnTo>
                    <a:pt x="606" y="643"/>
                  </a:lnTo>
                  <a:lnTo>
                    <a:pt x="606" y="633"/>
                  </a:lnTo>
                  <a:lnTo>
                    <a:pt x="606" y="633"/>
                  </a:lnTo>
                  <a:lnTo>
                    <a:pt x="606" y="625"/>
                  </a:lnTo>
                  <a:lnTo>
                    <a:pt x="600" y="616"/>
                  </a:lnTo>
                  <a:lnTo>
                    <a:pt x="594" y="612"/>
                  </a:lnTo>
                  <a:lnTo>
                    <a:pt x="583" y="610"/>
                  </a:lnTo>
                  <a:lnTo>
                    <a:pt x="385" y="610"/>
                  </a:lnTo>
                  <a:lnTo>
                    <a:pt x="385" y="610"/>
                  </a:lnTo>
                  <a:lnTo>
                    <a:pt x="375" y="612"/>
                  </a:lnTo>
                  <a:lnTo>
                    <a:pt x="369" y="616"/>
                  </a:lnTo>
                  <a:lnTo>
                    <a:pt x="362" y="625"/>
                  </a:lnTo>
                  <a:lnTo>
                    <a:pt x="362" y="633"/>
                  </a:lnTo>
                  <a:lnTo>
                    <a:pt x="362" y="633"/>
                  </a:lnTo>
                  <a:lnTo>
                    <a:pt x="362" y="643"/>
                  </a:lnTo>
                  <a:lnTo>
                    <a:pt x="369" y="650"/>
                  </a:lnTo>
                  <a:lnTo>
                    <a:pt x="375" y="654"/>
                  </a:lnTo>
                  <a:lnTo>
                    <a:pt x="385" y="656"/>
                  </a:lnTo>
                  <a:lnTo>
                    <a:pt x="385" y="656"/>
                  </a:lnTo>
                  <a:close/>
                  <a:moveTo>
                    <a:pt x="744" y="293"/>
                  </a:moveTo>
                  <a:lnTo>
                    <a:pt x="456" y="8"/>
                  </a:lnTo>
                  <a:lnTo>
                    <a:pt x="456" y="8"/>
                  </a:lnTo>
                  <a:lnTo>
                    <a:pt x="448" y="2"/>
                  </a:lnTo>
                  <a:lnTo>
                    <a:pt x="435" y="0"/>
                  </a:lnTo>
                  <a:lnTo>
                    <a:pt x="127" y="0"/>
                  </a:lnTo>
                  <a:lnTo>
                    <a:pt x="127" y="0"/>
                  </a:lnTo>
                  <a:lnTo>
                    <a:pt x="112" y="0"/>
                  </a:lnTo>
                  <a:lnTo>
                    <a:pt x="100" y="2"/>
                  </a:lnTo>
                  <a:lnTo>
                    <a:pt x="77" y="10"/>
                  </a:lnTo>
                  <a:lnTo>
                    <a:pt x="56" y="20"/>
                  </a:lnTo>
                  <a:lnTo>
                    <a:pt x="37" y="37"/>
                  </a:lnTo>
                  <a:lnTo>
                    <a:pt x="21" y="54"/>
                  </a:lnTo>
                  <a:lnTo>
                    <a:pt x="10" y="77"/>
                  </a:lnTo>
                  <a:lnTo>
                    <a:pt x="2" y="100"/>
                  </a:lnTo>
                  <a:lnTo>
                    <a:pt x="0" y="112"/>
                  </a:lnTo>
                  <a:lnTo>
                    <a:pt x="0" y="125"/>
                  </a:lnTo>
                  <a:lnTo>
                    <a:pt x="0" y="425"/>
                  </a:lnTo>
                  <a:lnTo>
                    <a:pt x="21" y="406"/>
                  </a:lnTo>
                  <a:lnTo>
                    <a:pt x="23" y="404"/>
                  </a:lnTo>
                  <a:lnTo>
                    <a:pt x="25" y="402"/>
                  </a:lnTo>
                  <a:lnTo>
                    <a:pt x="25" y="402"/>
                  </a:lnTo>
                  <a:lnTo>
                    <a:pt x="40" y="393"/>
                  </a:lnTo>
                  <a:lnTo>
                    <a:pt x="58" y="387"/>
                  </a:lnTo>
                  <a:lnTo>
                    <a:pt x="58" y="125"/>
                  </a:lnTo>
                  <a:lnTo>
                    <a:pt x="58" y="125"/>
                  </a:lnTo>
                  <a:lnTo>
                    <a:pt x="58" y="112"/>
                  </a:lnTo>
                  <a:lnTo>
                    <a:pt x="62" y="98"/>
                  </a:lnTo>
                  <a:lnTo>
                    <a:pt x="69" y="87"/>
                  </a:lnTo>
                  <a:lnTo>
                    <a:pt x="77" y="77"/>
                  </a:lnTo>
                  <a:lnTo>
                    <a:pt x="87" y="68"/>
                  </a:lnTo>
                  <a:lnTo>
                    <a:pt x="100" y="62"/>
                  </a:lnTo>
                  <a:lnTo>
                    <a:pt x="112" y="58"/>
                  </a:lnTo>
                  <a:lnTo>
                    <a:pt x="127" y="56"/>
                  </a:lnTo>
                  <a:lnTo>
                    <a:pt x="400" y="56"/>
                  </a:lnTo>
                  <a:lnTo>
                    <a:pt x="400" y="218"/>
                  </a:lnTo>
                  <a:lnTo>
                    <a:pt x="400" y="218"/>
                  </a:lnTo>
                  <a:lnTo>
                    <a:pt x="400" y="233"/>
                  </a:lnTo>
                  <a:lnTo>
                    <a:pt x="402" y="245"/>
                  </a:lnTo>
                  <a:lnTo>
                    <a:pt x="408" y="268"/>
                  </a:lnTo>
                  <a:lnTo>
                    <a:pt x="421" y="289"/>
                  </a:lnTo>
                  <a:lnTo>
                    <a:pt x="435" y="308"/>
                  </a:lnTo>
                  <a:lnTo>
                    <a:pt x="454" y="325"/>
                  </a:lnTo>
                  <a:lnTo>
                    <a:pt x="477" y="335"/>
                  </a:lnTo>
                  <a:lnTo>
                    <a:pt x="500" y="343"/>
                  </a:lnTo>
                  <a:lnTo>
                    <a:pt x="512" y="345"/>
                  </a:lnTo>
                  <a:lnTo>
                    <a:pt x="525" y="345"/>
                  </a:lnTo>
                  <a:lnTo>
                    <a:pt x="694" y="345"/>
                  </a:lnTo>
                  <a:lnTo>
                    <a:pt x="694" y="779"/>
                  </a:lnTo>
                  <a:lnTo>
                    <a:pt x="694" y="779"/>
                  </a:lnTo>
                  <a:lnTo>
                    <a:pt x="692" y="793"/>
                  </a:lnTo>
                  <a:lnTo>
                    <a:pt x="687" y="806"/>
                  </a:lnTo>
                  <a:lnTo>
                    <a:pt x="681" y="816"/>
                  </a:lnTo>
                  <a:lnTo>
                    <a:pt x="673" y="827"/>
                  </a:lnTo>
                  <a:lnTo>
                    <a:pt x="664" y="835"/>
                  </a:lnTo>
                  <a:lnTo>
                    <a:pt x="652" y="841"/>
                  </a:lnTo>
                  <a:lnTo>
                    <a:pt x="639" y="846"/>
                  </a:lnTo>
                  <a:lnTo>
                    <a:pt x="625" y="848"/>
                  </a:lnTo>
                  <a:lnTo>
                    <a:pt x="262" y="848"/>
                  </a:lnTo>
                  <a:lnTo>
                    <a:pt x="262" y="883"/>
                  </a:lnTo>
                  <a:lnTo>
                    <a:pt x="262" y="883"/>
                  </a:lnTo>
                  <a:lnTo>
                    <a:pt x="260" y="893"/>
                  </a:lnTo>
                  <a:lnTo>
                    <a:pt x="258" y="906"/>
                  </a:lnTo>
                  <a:lnTo>
                    <a:pt x="258" y="906"/>
                  </a:lnTo>
                  <a:lnTo>
                    <a:pt x="537" y="906"/>
                  </a:lnTo>
                  <a:lnTo>
                    <a:pt x="537" y="906"/>
                  </a:lnTo>
                  <a:lnTo>
                    <a:pt x="625" y="906"/>
                  </a:lnTo>
                  <a:lnTo>
                    <a:pt x="625" y="906"/>
                  </a:lnTo>
                  <a:lnTo>
                    <a:pt x="637" y="904"/>
                  </a:lnTo>
                  <a:lnTo>
                    <a:pt x="650" y="902"/>
                  </a:lnTo>
                  <a:lnTo>
                    <a:pt x="675" y="896"/>
                  </a:lnTo>
                  <a:lnTo>
                    <a:pt x="696" y="883"/>
                  </a:lnTo>
                  <a:lnTo>
                    <a:pt x="714" y="868"/>
                  </a:lnTo>
                  <a:lnTo>
                    <a:pt x="729" y="850"/>
                  </a:lnTo>
                  <a:lnTo>
                    <a:pt x="742" y="829"/>
                  </a:lnTo>
                  <a:lnTo>
                    <a:pt x="748" y="804"/>
                  </a:lnTo>
                  <a:lnTo>
                    <a:pt x="750" y="791"/>
                  </a:lnTo>
                  <a:lnTo>
                    <a:pt x="752" y="779"/>
                  </a:lnTo>
                  <a:lnTo>
                    <a:pt x="752" y="314"/>
                  </a:lnTo>
                  <a:lnTo>
                    <a:pt x="752" y="314"/>
                  </a:lnTo>
                  <a:lnTo>
                    <a:pt x="750" y="302"/>
                  </a:lnTo>
                  <a:lnTo>
                    <a:pt x="744" y="293"/>
                  </a:lnTo>
                  <a:lnTo>
                    <a:pt x="744" y="293"/>
                  </a:lnTo>
                  <a:close/>
                  <a:moveTo>
                    <a:pt x="525" y="287"/>
                  </a:moveTo>
                  <a:lnTo>
                    <a:pt x="525" y="287"/>
                  </a:lnTo>
                  <a:lnTo>
                    <a:pt x="510" y="287"/>
                  </a:lnTo>
                  <a:lnTo>
                    <a:pt x="498" y="283"/>
                  </a:lnTo>
                  <a:lnTo>
                    <a:pt x="487" y="277"/>
                  </a:lnTo>
                  <a:lnTo>
                    <a:pt x="477" y="268"/>
                  </a:lnTo>
                  <a:lnTo>
                    <a:pt x="469" y="258"/>
                  </a:lnTo>
                  <a:lnTo>
                    <a:pt x="462" y="245"/>
                  </a:lnTo>
                  <a:lnTo>
                    <a:pt x="458" y="233"/>
                  </a:lnTo>
                  <a:lnTo>
                    <a:pt x="456" y="218"/>
                  </a:lnTo>
                  <a:lnTo>
                    <a:pt x="456" y="89"/>
                  </a:lnTo>
                  <a:lnTo>
                    <a:pt x="656" y="287"/>
                  </a:lnTo>
                  <a:lnTo>
                    <a:pt x="525" y="287"/>
                  </a:lnTo>
                  <a:close/>
                  <a:moveTo>
                    <a:pt x="325" y="314"/>
                  </a:moveTo>
                  <a:lnTo>
                    <a:pt x="325" y="314"/>
                  </a:lnTo>
                  <a:lnTo>
                    <a:pt x="323" y="304"/>
                  </a:lnTo>
                  <a:lnTo>
                    <a:pt x="319" y="298"/>
                  </a:lnTo>
                  <a:lnTo>
                    <a:pt x="312" y="291"/>
                  </a:lnTo>
                  <a:lnTo>
                    <a:pt x="302" y="291"/>
                  </a:lnTo>
                  <a:lnTo>
                    <a:pt x="167" y="291"/>
                  </a:lnTo>
                  <a:lnTo>
                    <a:pt x="167" y="291"/>
                  </a:lnTo>
                  <a:lnTo>
                    <a:pt x="158" y="291"/>
                  </a:lnTo>
                  <a:lnTo>
                    <a:pt x="150" y="298"/>
                  </a:lnTo>
                  <a:lnTo>
                    <a:pt x="146" y="304"/>
                  </a:lnTo>
                  <a:lnTo>
                    <a:pt x="144" y="314"/>
                  </a:lnTo>
                  <a:lnTo>
                    <a:pt x="144" y="314"/>
                  </a:lnTo>
                  <a:lnTo>
                    <a:pt x="146" y="323"/>
                  </a:lnTo>
                  <a:lnTo>
                    <a:pt x="150" y="329"/>
                  </a:lnTo>
                  <a:lnTo>
                    <a:pt x="158" y="335"/>
                  </a:lnTo>
                  <a:lnTo>
                    <a:pt x="167" y="337"/>
                  </a:lnTo>
                  <a:lnTo>
                    <a:pt x="302" y="337"/>
                  </a:lnTo>
                  <a:lnTo>
                    <a:pt x="302" y="337"/>
                  </a:lnTo>
                  <a:lnTo>
                    <a:pt x="312" y="335"/>
                  </a:lnTo>
                  <a:lnTo>
                    <a:pt x="319" y="329"/>
                  </a:lnTo>
                  <a:lnTo>
                    <a:pt x="323" y="323"/>
                  </a:lnTo>
                  <a:lnTo>
                    <a:pt x="325" y="314"/>
                  </a:lnTo>
                  <a:lnTo>
                    <a:pt x="325" y="314"/>
                  </a:lnTo>
                  <a:close/>
                  <a:moveTo>
                    <a:pt x="167" y="241"/>
                  </a:moveTo>
                  <a:lnTo>
                    <a:pt x="302" y="241"/>
                  </a:lnTo>
                  <a:lnTo>
                    <a:pt x="302" y="241"/>
                  </a:lnTo>
                  <a:lnTo>
                    <a:pt x="312" y="239"/>
                  </a:lnTo>
                  <a:lnTo>
                    <a:pt x="319" y="235"/>
                  </a:lnTo>
                  <a:lnTo>
                    <a:pt x="323" y="227"/>
                  </a:lnTo>
                  <a:lnTo>
                    <a:pt x="325" y="218"/>
                  </a:lnTo>
                  <a:lnTo>
                    <a:pt x="325" y="218"/>
                  </a:lnTo>
                  <a:lnTo>
                    <a:pt x="323" y="208"/>
                  </a:lnTo>
                  <a:lnTo>
                    <a:pt x="319" y="202"/>
                  </a:lnTo>
                  <a:lnTo>
                    <a:pt x="312" y="198"/>
                  </a:lnTo>
                  <a:lnTo>
                    <a:pt x="302" y="195"/>
                  </a:lnTo>
                  <a:lnTo>
                    <a:pt x="167" y="195"/>
                  </a:lnTo>
                  <a:lnTo>
                    <a:pt x="167" y="195"/>
                  </a:lnTo>
                  <a:lnTo>
                    <a:pt x="158" y="198"/>
                  </a:lnTo>
                  <a:lnTo>
                    <a:pt x="150" y="202"/>
                  </a:lnTo>
                  <a:lnTo>
                    <a:pt x="146" y="208"/>
                  </a:lnTo>
                  <a:lnTo>
                    <a:pt x="144" y="218"/>
                  </a:lnTo>
                  <a:lnTo>
                    <a:pt x="144" y="218"/>
                  </a:lnTo>
                  <a:lnTo>
                    <a:pt x="146" y="227"/>
                  </a:lnTo>
                  <a:lnTo>
                    <a:pt x="150" y="235"/>
                  </a:lnTo>
                  <a:lnTo>
                    <a:pt x="158" y="239"/>
                  </a:lnTo>
                  <a:lnTo>
                    <a:pt x="167" y="241"/>
                  </a:lnTo>
                  <a:lnTo>
                    <a:pt x="167" y="241"/>
                  </a:lnTo>
                  <a:close/>
                  <a:moveTo>
                    <a:pt x="583" y="706"/>
                  </a:moveTo>
                  <a:lnTo>
                    <a:pt x="385" y="706"/>
                  </a:lnTo>
                  <a:lnTo>
                    <a:pt x="385" y="706"/>
                  </a:lnTo>
                  <a:lnTo>
                    <a:pt x="377" y="708"/>
                  </a:lnTo>
                  <a:lnTo>
                    <a:pt x="371" y="712"/>
                  </a:lnTo>
                  <a:lnTo>
                    <a:pt x="365" y="721"/>
                  </a:lnTo>
                  <a:lnTo>
                    <a:pt x="362" y="729"/>
                  </a:lnTo>
                  <a:lnTo>
                    <a:pt x="362" y="729"/>
                  </a:lnTo>
                  <a:lnTo>
                    <a:pt x="365" y="739"/>
                  </a:lnTo>
                  <a:lnTo>
                    <a:pt x="371" y="746"/>
                  </a:lnTo>
                  <a:lnTo>
                    <a:pt x="377" y="750"/>
                  </a:lnTo>
                  <a:lnTo>
                    <a:pt x="385" y="752"/>
                  </a:lnTo>
                  <a:lnTo>
                    <a:pt x="583" y="752"/>
                  </a:lnTo>
                  <a:lnTo>
                    <a:pt x="583" y="752"/>
                  </a:lnTo>
                  <a:lnTo>
                    <a:pt x="594" y="750"/>
                  </a:lnTo>
                  <a:lnTo>
                    <a:pt x="600" y="746"/>
                  </a:lnTo>
                  <a:lnTo>
                    <a:pt x="606" y="739"/>
                  </a:lnTo>
                  <a:lnTo>
                    <a:pt x="606" y="729"/>
                  </a:lnTo>
                  <a:lnTo>
                    <a:pt x="606" y="729"/>
                  </a:lnTo>
                  <a:lnTo>
                    <a:pt x="606" y="721"/>
                  </a:lnTo>
                  <a:lnTo>
                    <a:pt x="600" y="712"/>
                  </a:lnTo>
                  <a:lnTo>
                    <a:pt x="594" y="708"/>
                  </a:lnTo>
                  <a:lnTo>
                    <a:pt x="583" y="706"/>
                  </a:lnTo>
                  <a:lnTo>
                    <a:pt x="583" y="706"/>
                  </a:lnTo>
                  <a:close/>
                  <a:moveTo>
                    <a:pt x="385" y="560"/>
                  </a:moveTo>
                  <a:lnTo>
                    <a:pt x="583" y="560"/>
                  </a:lnTo>
                  <a:lnTo>
                    <a:pt x="583" y="560"/>
                  </a:lnTo>
                  <a:lnTo>
                    <a:pt x="594" y="560"/>
                  </a:lnTo>
                  <a:lnTo>
                    <a:pt x="600" y="554"/>
                  </a:lnTo>
                  <a:lnTo>
                    <a:pt x="606" y="548"/>
                  </a:lnTo>
                  <a:lnTo>
                    <a:pt x="606" y="537"/>
                  </a:lnTo>
                  <a:lnTo>
                    <a:pt x="606" y="537"/>
                  </a:lnTo>
                  <a:lnTo>
                    <a:pt x="606" y="529"/>
                  </a:lnTo>
                  <a:lnTo>
                    <a:pt x="600" y="523"/>
                  </a:lnTo>
                  <a:lnTo>
                    <a:pt x="594" y="516"/>
                  </a:lnTo>
                  <a:lnTo>
                    <a:pt x="583" y="514"/>
                  </a:lnTo>
                  <a:lnTo>
                    <a:pt x="385" y="514"/>
                  </a:lnTo>
                  <a:lnTo>
                    <a:pt x="385" y="514"/>
                  </a:lnTo>
                  <a:lnTo>
                    <a:pt x="375" y="516"/>
                  </a:lnTo>
                  <a:lnTo>
                    <a:pt x="369" y="523"/>
                  </a:lnTo>
                  <a:lnTo>
                    <a:pt x="362" y="529"/>
                  </a:lnTo>
                  <a:lnTo>
                    <a:pt x="362" y="537"/>
                  </a:lnTo>
                  <a:lnTo>
                    <a:pt x="362" y="537"/>
                  </a:lnTo>
                  <a:lnTo>
                    <a:pt x="362" y="548"/>
                  </a:lnTo>
                  <a:lnTo>
                    <a:pt x="369" y="554"/>
                  </a:lnTo>
                  <a:lnTo>
                    <a:pt x="375" y="560"/>
                  </a:lnTo>
                  <a:lnTo>
                    <a:pt x="385" y="560"/>
                  </a:lnTo>
                  <a:lnTo>
                    <a:pt x="385" y="560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6956425" y="4876800"/>
              <a:ext cx="803275" cy="750888"/>
            </a:xfrm>
            <a:custGeom>
              <a:avLst/>
              <a:gdLst>
                <a:gd name="T0" fmla="*/ 0 w 506"/>
                <a:gd name="T1" fmla="*/ 240 h 473"/>
                <a:gd name="T2" fmla="*/ 0 w 506"/>
                <a:gd name="T3" fmla="*/ 240 h 473"/>
                <a:gd name="T4" fmla="*/ 2 w 506"/>
                <a:gd name="T5" fmla="*/ 248 h 473"/>
                <a:gd name="T6" fmla="*/ 8 w 506"/>
                <a:gd name="T7" fmla="*/ 254 h 473"/>
                <a:gd name="T8" fmla="*/ 16 w 506"/>
                <a:gd name="T9" fmla="*/ 260 h 473"/>
                <a:gd name="T10" fmla="*/ 27 w 506"/>
                <a:gd name="T11" fmla="*/ 262 h 473"/>
                <a:gd name="T12" fmla="*/ 106 w 506"/>
                <a:gd name="T13" fmla="*/ 262 h 473"/>
                <a:gd name="T14" fmla="*/ 106 w 506"/>
                <a:gd name="T15" fmla="*/ 452 h 473"/>
                <a:gd name="T16" fmla="*/ 106 w 506"/>
                <a:gd name="T17" fmla="*/ 452 h 473"/>
                <a:gd name="T18" fmla="*/ 108 w 506"/>
                <a:gd name="T19" fmla="*/ 460 h 473"/>
                <a:gd name="T20" fmla="*/ 114 w 506"/>
                <a:gd name="T21" fmla="*/ 467 h 473"/>
                <a:gd name="T22" fmla="*/ 123 w 506"/>
                <a:gd name="T23" fmla="*/ 471 h 473"/>
                <a:gd name="T24" fmla="*/ 131 w 506"/>
                <a:gd name="T25" fmla="*/ 473 h 473"/>
                <a:gd name="T26" fmla="*/ 373 w 506"/>
                <a:gd name="T27" fmla="*/ 473 h 473"/>
                <a:gd name="T28" fmla="*/ 373 w 506"/>
                <a:gd name="T29" fmla="*/ 473 h 473"/>
                <a:gd name="T30" fmla="*/ 383 w 506"/>
                <a:gd name="T31" fmla="*/ 471 h 473"/>
                <a:gd name="T32" fmla="*/ 391 w 506"/>
                <a:gd name="T33" fmla="*/ 467 h 473"/>
                <a:gd name="T34" fmla="*/ 396 w 506"/>
                <a:gd name="T35" fmla="*/ 460 h 473"/>
                <a:gd name="T36" fmla="*/ 398 w 506"/>
                <a:gd name="T37" fmla="*/ 452 h 473"/>
                <a:gd name="T38" fmla="*/ 398 w 506"/>
                <a:gd name="T39" fmla="*/ 262 h 473"/>
                <a:gd name="T40" fmla="*/ 479 w 506"/>
                <a:gd name="T41" fmla="*/ 262 h 473"/>
                <a:gd name="T42" fmla="*/ 479 w 506"/>
                <a:gd name="T43" fmla="*/ 262 h 473"/>
                <a:gd name="T44" fmla="*/ 489 w 506"/>
                <a:gd name="T45" fmla="*/ 260 h 473"/>
                <a:gd name="T46" fmla="*/ 498 w 506"/>
                <a:gd name="T47" fmla="*/ 254 h 473"/>
                <a:gd name="T48" fmla="*/ 504 w 506"/>
                <a:gd name="T49" fmla="*/ 248 h 473"/>
                <a:gd name="T50" fmla="*/ 506 w 506"/>
                <a:gd name="T51" fmla="*/ 240 h 473"/>
                <a:gd name="T52" fmla="*/ 506 w 506"/>
                <a:gd name="T53" fmla="*/ 240 h 473"/>
                <a:gd name="T54" fmla="*/ 504 w 506"/>
                <a:gd name="T55" fmla="*/ 231 h 473"/>
                <a:gd name="T56" fmla="*/ 498 w 506"/>
                <a:gd name="T57" fmla="*/ 225 h 473"/>
                <a:gd name="T58" fmla="*/ 498 w 506"/>
                <a:gd name="T59" fmla="*/ 225 h 473"/>
                <a:gd name="T60" fmla="*/ 273 w 506"/>
                <a:gd name="T61" fmla="*/ 8 h 473"/>
                <a:gd name="T62" fmla="*/ 273 w 506"/>
                <a:gd name="T63" fmla="*/ 8 h 473"/>
                <a:gd name="T64" fmla="*/ 264 w 506"/>
                <a:gd name="T65" fmla="*/ 2 h 473"/>
                <a:gd name="T66" fmla="*/ 252 w 506"/>
                <a:gd name="T67" fmla="*/ 0 h 473"/>
                <a:gd name="T68" fmla="*/ 252 w 506"/>
                <a:gd name="T69" fmla="*/ 0 h 473"/>
                <a:gd name="T70" fmla="*/ 241 w 506"/>
                <a:gd name="T71" fmla="*/ 2 h 473"/>
                <a:gd name="T72" fmla="*/ 233 w 506"/>
                <a:gd name="T73" fmla="*/ 6 h 473"/>
                <a:gd name="T74" fmla="*/ 233 w 506"/>
                <a:gd name="T75" fmla="*/ 6 h 473"/>
                <a:gd name="T76" fmla="*/ 8 w 506"/>
                <a:gd name="T77" fmla="*/ 223 h 473"/>
                <a:gd name="T78" fmla="*/ 8 w 506"/>
                <a:gd name="T79" fmla="*/ 223 h 473"/>
                <a:gd name="T80" fmla="*/ 6 w 506"/>
                <a:gd name="T81" fmla="*/ 225 h 473"/>
                <a:gd name="T82" fmla="*/ 6 w 506"/>
                <a:gd name="T83" fmla="*/ 225 h 473"/>
                <a:gd name="T84" fmla="*/ 6 w 506"/>
                <a:gd name="T85" fmla="*/ 225 h 473"/>
                <a:gd name="T86" fmla="*/ 6 w 506"/>
                <a:gd name="T87" fmla="*/ 225 h 473"/>
                <a:gd name="T88" fmla="*/ 2 w 506"/>
                <a:gd name="T89" fmla="*/ 231 h 473"/>
                <a:gd name="T90" fmla="*/ 0 w 506"/>
                <a:gd name="T91" fmla="*/ 240 h 473"/>
                <a:gd name="T92" fmla="*/ 0 w 506"/>
                <a:gd name="T93" fmla="*/ 240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06" h="473">
                  <a:moveTo>
                    <a:pt x="0" y="240"/>
                  </a:moveTo>
                  <a:lnTo>
                    <a:pt x="0" y="240"/>
                  </a:lnTo>
                  <a:lnTo>
                    <a:pt x="2" y="248"/>
                  </a:lnTo>
                  <a:lnTo>
                    <a:pt x="8" y="254"/>
                  </a:lnTo>
                  <a:lnTo>
                    <a:pt x="16" y="260"/>
                  </a:lnTo>
                  <a:lnTo>
                    <a:pt x="27" y="262"/>
                  </a:lnTo>
                  <a:lnTo>
                    <a:pt x="106" y="262"/>
                  </a:lnTo>
                  <a:lnTo>
                    <a:pt x="106" y="452"/>
                  </a:lnTo>
                  <a:lnTo>
                    <a:pt x="106" y="452"/>
                  </a:lnTo>
                  <a:lnTo>
                    <a:pt x="108" y="460"/>
                  </a:lnTo>
                  <a:lnTo>
                    <a:pt x="114" y="467"/>
                  </a:lnTo>
                  <a:lnTo>
                    <a:pt x="123" y="471"/>
                  </a:lnTo>
                  <a:lnTo>
                    <a:pt x="131" y="473"/>
                  </a:lnTo>
                  <a:lnTo>
                    <a:pt x="373" y="473"/>
                  </a:lnTo>
                  <a:lnTo>
                    <a:pt x="373" y="473"/>
                  </a:lnTo>
                  <a:lnTo>
                    <a:pt x="383" y="471"/>
                  </a:lnTo>
                  <a:lnTo>
                    <a:pt x="391" y="467"/>
                  </a:lnTo>
                  <a:lnTo>
                    <a:pt x="396" y="460"/>
                  </a:lnTo>
                  <a:lnTo>
                    <a:pt x="398" y="452"/>
                  </a:lnTo>
                  <a:lnTo>
                    <a:pt x="398" y="262"/>
                  </a:lnTo>
                  <a:lnTo>
                    <a:pt x="479" y="262"/>
                  </a:lnTo>
                  <a:lnTo>
                    <a:pt x="479" y="262"/>
                  </a:lnTo>
                  <a:lnTo>
                    <a:pt x="489" y="260"/>
                  </a:lnTo>
                  <a:lnTo>
                    <a:pt x="498" y="254"/>
                  </a:lnTo>
                  <a:lnTo>
                    <a:pt x="504" y="248"/>
                  </a:lnTo>
                  <a:lnTo>
                    <a:pt x="506" y="240"/>
                  </a:lnTo>
                  <a:lnTo>
                    <a:pt x="506" y="240"/>
                  </a:lnTo>
                  <a:lnTo>
                    <a:pt x="504" y="231"/>
                  </a:lnTo>
                  <a:lnTo>
                    <a:pt x="498" y="225"/>
                  </a:lnTo>
                  <a:lnTo>
                    <a:pt x="498" y="225"/>
                  </a:lnTo>
                  <a:lnTo>
                    <a:pt x="273" y="8"/>
                  </a:lnTo>
                  <a:lnTo>
                    <a:pt x="273" y="8"/>
                  </a:lnTo>
                  <a:lnTo>
                    <a:pt x="264" y="2"/>
                  </a:lnTo>
                  <a:lnTo>
                    <a:pt x="252" y="0"/>
                  </a:lnTo>
                  <a:lnTo>
                    <a:pt x="252" y="0"/>
                  </a:lnTo>
                  <a:lnTo>
                    <a:pt x="241" y="2"/>
                  </a:lnTo>
                  <a:lnTo>
                    <a:pt x="233" y="6"/>
                  </a:lnTo>
                  <a:lnTo>
                    <a:pt x="233" y="6"/>
                  </a:lnTo>
                  <a:lnTo>
                    <a:pt x="8" y="223"/>
                  </a:lnTo>
                  <a:lnTo>
                    <a:pt x="8" y="223"/>
                  </a:lnTo>
                  <a:lnTo>
                    <a:pt x="6" y="225"/>
                  </a:lnTo>
                  <a:lnTo>
                    <a:pt x="6" y="225"/>
                  </a:lnTo>
                  <a:lnTo>
                    <a:pt x="6" y="225"/>
                  </a:lnTo>
                  <a:lnTo>
                    <a:pt x="6" y="225"/>
                  </a:lnTo>
                  <a:lnTo>
                    <a:pt x="2" y="231"/>
                  </a:lnTo>
                  <a:lnTo>
                    <a:pt x="0" y="240"/>
                  </a:lnTo>
                  <a:lnTo>
                    <a:pt x="0" y="240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328613" y="2720138"/>
            <a:ext cx="1841500" cy="1306513"/>
            <a:chOff x="328613" y="4324350"/>
            <a:chExt cx="1841500" cy="1306513"/>
          </a:xfrm>
        </p:grpSpPr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328613" y="5019675"/>
              <a:ext cx="1385887" cy="611188"/>
            </a:xfrm>
            <a:custGeom>
              <a:avLst/>
              <a:gdLst>
                <a:gd name="T0" fmla="*/ 804 w 873"/>
                <a:gd name="T1" fmla="*/ 281 h 385"/>
                <a:gd name="T2" fmla="*/ 804 w 873"/>
                <a:gd name="T3" fmla="*/ 281 h 385"/>
                <a:gd name="T4" fmla="*/ 779 w 873"/>
                <a:gd name="T5" fmla="*/ 279 h 385"/>
                <a:gd name="T6" fmla="*/ 779 w 873"/>
                <a:gd name="T7" fmla="*/ 279 h 385"/>
                <a:gd name="T8" fmla="*/ 750 w 873"/>
                <a:gd name="T9" fmla="*/ 277 h 385"/>
                <a:gd name="T10" fmla="*/ 721 w 873"/>
                <a:gd name="T11" fmla="*/ 268 h 385"/>
                <a:gd name="T12" fmla="*/ 694 w 873"/>
                <a:gd name="T13" fmla="*/ 260 h 385"/>
                <a:gd name="T14" fmla="*/ 667 w 873"/>
                <a:gd name="T15" fmla="*/ 247 h 385"/>
                <a:gd name="T16" fmla="*/ 642 w 873"/>
                <a:gd name="T17" fmla="*/ 233 h 385"/>
                <a:gd name="T18" fmla="*/ 617 w 873"/>
                <a:gd name="T19" fmla="*/ 214 h 385"/>
                <a:gd name="T20" fmla="*/ 596 w 873"/>
                <a:gd name="T21" fmla="*/ 195 h 385"/>
                <a:gd name="T22" fmla="*/ 575 w 873"/>
                <a:gd name="T23" fmla="*/ 172 h 385"/>
                <a:gd name="T24" fmla="*/ 575 w 873"/>
                <a:gd name="T25" fmla="*/ 172 h 385"/>
                <a:gd name="T26" fmla="*/ 554 w 873"/>
                <a:gd name="T27" fmla="*/ 147 h 385"/>
                <a:gd name="T28" fmla="*/ 537 w 873"/>
                <a:gd name="T29" fmla="*/ 118 h 385"/>
                <a:gd name="T30" fmla="*/ 525 w 873"/>
                <a:gd name="T31" fmla="*/ 89 h 385"/>
                <a:gd name="T32" fmla="*/ 515 w 873"/>
                <a:gd name="T33" fmla="*/ 58 h 385"/>
                <a:gd name="T34" fmla="*/ 435 w 873"/>
                <a:gd name="T35" fmla="*/ 147 h 385"/>
                <a:gd name="T36" fmla="*/ 308 w 873"/>
                <a:gd name="T37" fmla="*/ 0 h 385"/>
                <a:gd name="T38" fmla="*/ 308 w 873"/>
                <a:gd name="T39" fmla="*/ 0 h 385"/>
                <a:gd name="T40" fmla="*/ 279 w 873"/>
                <a:gd name="T41" fmla="*/ 12 h 385"/>
                <a:gd name="T42" fmla="*/ 250 w 873"/>
                <a:gd name="T43" fmla="*/ 25 h 385"/>
                <a:gd name="T44" fmla="*/ 223 w 873"/>
                <a:gd name="T45" fmla="*/ 39 h 385"/>
                <a:gd name="T46" fmla="*/ 198 w 873"/>
                <a:gd name="T47" fmla="*/ 58 h 385"/>
                <a:gd name="T48" fmla="*/ 173 w 873"/>
                <a:gd name="T49" fmla="*/ 77 h 385"/>
                <a:gd name="T50" fmla="*/ 150 w 873"/>
                <a:gd name="T51" fmla="*/ 97 h 385"/>
                <a:gd name="T52" fmla="*/ 127 w 873"/>
                <a:gd name="T53" fmla="*/ 120 h 385"/>
                <a:gd name="T54" fmla="*/ 106 w 873"/>
                <a:gd name="T55" fmla="*/ 143 h 385"/>
                <a:gd name="T56" fmla="*/ 87 w 873"/>
                <a:gd name="T57" fmla="*/ 170 h 385"/>
                <a:gd name="T58" fmla="*/ 69 w 873"/>
                <a:gd name="T59" fmla="*/ 197 h 385"/>
                <a:gd name="T60" fmla="*/ 52 w 873"/>
                <a:gd name="T61" fmla="*/ 225 h 385"/>
                <a:gd name="T62" fmla="*/ 40 w 873"/>
                <a:gd name="T63" fmla="*/ 256 h 385"/>
                <a:gd name="T64" fmla="*/ 27 w 873"/>
                <a:gd name="T65" fmla="*/ 285 h 385"/>
                <a:gd name="T66" fmla="*/ 15 w 873"/>
                <a:gd name="T67" fmla="*/ 318 h 385"/>
                <a:gd name="T68" fmla="*/ 6 w 873"/>
                <a:gd name="T69" fmla="*/ 352 h 385"/>
                <a:gd name="T70" fmla="*/ 0 w 873"/>
                <a:gd name="T71" fmla="*/ 385 h 385"/>
                <a:gd name="T72" fmla="*/ 873 w 873"/>
                <a:gd name="T73" fmla="*/ 385 h 385"/>
                <a:gd name="T74" fmla="*/ 873 w 873"/>
                <a:gd name="T75" fmla="*/ 385 h 385"/>
                <a:gd name="T76" fmla="*/ 867 w 873"/>
                <a:gd name="T77" fmla="*/ 358 h 385"/>
                <a:gd name="T78" fmla="*/ 860 w 873"/>
                <a:gd name="T79" fmla="*/ 331 h 385"/>
                <a:gd name="T80" fmla="*/ 852 w 873"/>
                <a:gd name="T81" fmla="*/ 304 h 385"/>
                <a:gd name="T82" fmla="*/ 844 w 873"/>
                <a:gd name="T83" fmla="*/ 279 h 385"/>
                <a:gd name="T84" fmla="*/ 844 w 873"/>
                <a:gd name="T85" fmla="*/ 279 h 385"/>
                <a:gd name="T86" fmla="*/ 823 w 873"/>
                <a:gd name="T87" fmla="*/ 281 h 385"/>
                <a:gd name="T88" fmla="*/ 804 w 873"/>
                <a:gd name="T89" fmla="*/ 281 h 385"/>
                <a:gd name="T90" fmla="*/ 804 w 873"/>
                <a:gd name="T91" fmla="*/ 281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73" h="385">
                  <a:moveTo>
                    <a:pt x="804" y="281"/>
                  </a:moveTo>
                  <a:lnTo>
                    <a:pt x="804" y="281"/>
                  </a:lnTo>
                  <a:lnTo>
                    <a:pt x="779" y="279"/>
                  </a:lnTo>
                  <a:lnTo>
                    <a:pt x="779" y="279"/>
                  </a:lnTo>
                  <a:lnTo>
                    <a:pt x="750" y="277"/>
                  </a:lnTo>
                  <a:lnTo>
                    <a:pt x="721" y="268"/>
                  </a:lnTo>
                  <a:lnTo>
                    <a:pt x="694" y="260"/>
                  </a:lnTo>
                  <a:lnTo>
                    <a:pt x="667" y="247"/>
                  </a:lnTo>
                  <a:lnTo>
                    <a:pt x="642" y="233"/>
                  </a:lnTo>
                  <a:lnTo>
                    <a:pt x="617" y="214"/>
                  </a:lnTo>
                  <a:lnTo>
                    <a:pt x="596" y="195"/>
                  </a:lnTo>
                  <a:lnTo>
                    <a:pt x="575" y="172"/>
                  </a:lnTo>
                  <a:lnTo>
                    <a:pt x="575" y="172"/>
                  </a:lnTo>
                  <a:lnTo>
                    <a:pt x="554" y="147"/>
                  </a:lnTo>
                  <a:lnTo>
                    <a:pt x="537" y="118"/>
                  </a:lnTo>
                  <a:lnTo>
                    <a:pt x="525" y="89"/>
                  </a:lnTo>
                  <a:lnTo>
                    <a:pt x="515" y="58"/>
                  </a:lnTo>
                  <a:lnTo>
                    <a:pt x="435" y="147"/>
                  </a:lnTo>
                  <a:lnTo>
                    <a:pt x="308" y="0"/>
                  </a:lnTo>
                  <a:lnTo>
                    <a:pt x="308" y="0"/>
                  </a:lnTo>
                  <a:lnTo>
                    <a:pt x="279" y="12"/>
                  </a:lnTo>
                  <a:lnTo>
                    <a:pt x="250" y="25"/>
                  </a:lnTo>
                  <a:lnTo>
                    <a:pt x="223" y="39"/>
                  </a:lnTo>
                  <a:lnTo>
                    <a:pt x="198" y="58"/>
                  </a:lnTo>
                  <a:lnTo>
                    <a:pt x="173" y="77"/>
                  </a:lnTo>
                  <a:lnTo>
                    <a:pt x="150" y="97"/>
                  </a:lnTo>
                  <a:lnTo>
                    <a:pt x="127" y="120"/>
                  </a:lnTo>
                  <a:lnTo>
                    <a:pt x="106" y="143"/>
                  </a:lnTo>
                  <a:lnTo>
                    <a:pt x="87" y="170"/>
                  </a:lnTo>
                  <a:lnTo>
                    <a:pt x="69" y="197"/>
                  </a:lnTo>
                  <a:lnTo>
                    <a:pt x="52" y="225"/>
                  </a:lnTo>
                  <a:lnTo>
                    <a:pt x="40" y="256"/>
                  </a:lnTo>
                  <a:lnTo>
                    <a:pt x="27" y="285"/>
                  </a:lnTo>
                  <a:lnTo>
                    <a:pt x="15" y="318"/>
                  </a:lnTo>
                  <a:lnTo>
                    <a:pt x="6" y="352"/>
                  </a:lnTo>
                  <a:lnTo>
                    <a:pt x="0" y="385"/>
                  </a:lnTo>
                  <a:lnTo>
                    <a:pt x="873" y="385"/>
                  </a:lnTo>
                  <a:lnTo>
                    <a:pt x="873" y="385"/>
                  </a:lnTo>
                  <a:lnTo>
                    <a:pt x="867" y="358"/>
                  </a:lnTo>
                  <a:lnTo>
                    <a:pt x="860" y="331"/>
                  </a:lnTo>
                  <a:lnTo>
                    <a:pt x="852" y="304"/>
                  </a:lnTo>
                  <a:lnTo>
                    <a:pt x="844" y="279"/>
                  </a:lnTo>
                  <a:lnTo>
                    <a:pt x="844" y="279"/>
                  </a:lnTo>
                  <a:lnTo>
                    <a:pt x="823" y="281"/>
                  </a:lnTo>
                  <a:lnTo>
                    <a:pt x="804" y="281"/>
                  </a:lnTo>
                  <a:lnTo>
                    <a:pt x="804" y="281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682625" y="4324350"/>
              <a:ext cx="668337" cy="677863"/>
            </a:xfrm>
            <a:custGeom>
              <a:avLst/>
              <a:gdLst>
                <a:gd name="T0" fmla="*/ 283 w 421"/>
                <a:gd name="T1" fmla="*/ 392 h 427"/>
                <a:gd name="T2" fmla="*/ 298 w 421"/>
                <a:gd name="T3" fmla="*/ 323 h 427"/>
                <a:gd name="T4" fmla="*/ 327 w 421"/>
                <a:gd name="T5" fmla="*/ 260 h 427"/>
                <a:gd name="T6" fmla="*/ 369 w 421"/>
                <a:gd name="T7" fmla="*/ 208 h 427"/>
                <a:gd name="T8" fmla="*/ 421 w 421"/>
                <a:gd name="T9" fmla="*/ 165 h 427"/>
                <a:gd name="T10" fmla="*/ 417 w 421"/>
                <a:gd name="T11" fmla="*/ 148 h 427"/>
                <a:gd name="T12" fmla="*/ 402 w 421"/>
                <a:gd name="T13" fmla="*/ 115 h 427"/>
                <a:gd name="T14" fmla="*/ 383 w 421"/>
                <a:gd name="T15" fmla="*/ 85 h 427"/>
                <a:gd name="T16" fmla="*/ 360 w 421"/>
                <a:gd name="T17" fmla="*/ 58 h 427"/>
                <a:gd name="T18" fmla="*/ 333 w 421"/>
                <a:gd name="T19" fmla="*/ 37 h 427"/>
                <a:gd name="T20" fmla="*/ 302 w 421"/>
                <a:gd name="T21" fmla="*/ 19 h 427"/>
                <a:gd name="T22" fmla="*/ 269 w 421"/>
                <a:gd name="T23" fmla="*/ 6 h 427"/>
                <a:gd name="T24" fmla="*/ 231 w 421"/>
                <a:gd name="T25" fmla="*/ 0 h 427"/>
                <a:gd name="T26" fmla="*/ 212 w 421"/>
                <a:gd name="T27" fmla="*/ 0 h 427"/>
                <a:gd name="T28" fmla="*/ 171 w 421"/>
                <a:gd name="T29" fmla="*/ 4 h 427"/>
                <a:gd name="T30" fmla="*/ 129 w 421"/>
                <a:gd name="T31" fmla="*/ 17 h 427"/>
                <a:gd name="T32" fmla="*/ 94 w 421"/>
                <a:gd name="T33" fmla="*/ 35 h 427"/>
                <a:gd name="T34" fmla="*/ 62 w 421"/>
                <a:gd name="T35" fmla="*/ 62 h 427"/>
                <a:gd name="T36" fmla="*/ 35 w 421"/>
                <a:gd name="T37" fmla="*/ 94 h 427"/>
                <a:gd name="T38" fmla="*/ 17 w 421"/>
                <a:gd name="T39" fmla="*/ 131 h 427"/>
                <a:gd name="T40" fmla="*/ 4 w 421"/>
                <a:gd name="T41" fmla="*/ 171 h 427"/>
                <a:gd name="T42" fmla="*/ 0 w 421"/>
                <a:gd name="T43" fmla="*/ 212 h 427"/>
                <a:gd name="T44" fmla="*/ 0 w 421"/>
                <a:gd name="T45" fmla="*/ 235 h 427"/>
                <a:gd name="T46" fmla="*/ 8 w 421"/>
                <a:gd name="T47" fmla="*/ 277 h 427"/>
                <a:gd name="T48" fmla="*/ 25 w 421"/>
                <a:gd name="T49" fmla="*/ 315 h 427"/>
                <a:gd name="T50" fmla="*/ 48 w 421"/>
                <a:gd name="T51" fmla="*/ 350 h 427"/>
                <a:gd name="T52" fmla="*/ 77 w 421"/>
                <a:gd name="T53" fmla="*/ 379 h 427"/>
                <a:gd name="T54" fmla="*/ 110 w 421"/>
                <a:gd name="T55" fmla="*/ 402 h 427"/>
                <a:gd name="T56" fmla="*/ 150 w 421"/>
                <a:gd name="T57" fmla="*/ 417 h 427"/>
                <a:gd name="T58" fmla="*/ 192 w 421"/>
                <a:gd name="T59" fmla="*/ 425 h 427"/>
                <a:gd name="T60" fmla="*/ 212 w 421"/>
                <a:gd name="T61" fmla="*/ 427 h 427"/>
                <a:gd name="T62" fmla="*/ 248 w 421"/>
                <a:gd name="T63" fmla="*/ 423 h 427"/>
                <a:gd name="T64" fmla="*/ 281 w 421"/>
                <a:gd name="T65" fmla="*/ 415 h 427"/>
                <a:gd name="T66" fmla="*/ 283 w 421"/>
                <a:gd name="T67" fmla="*/ 392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21" h="427">
                  <a:moveTo>
                    <a:pt x="283" y="392"/>
                  </a:moveTo>
                  <a:lnTo>
                    <a:pt x="283" y="392"/>
                  </a:lnTo>
                  <a:lnTo>
                    <a:pt x="287" y="356"/>
                  </a:lnTo>
                  <a:lnTo>
                    <a:pt x="298" y="323"/>
                  </a:lnTo>
                  <a:lnTo>
                    <a:pt x="310" y="292"/>
                  </a:lnTo>
                  <a:lnTo>
                    <a:pt x="327" y="260"/>
                  </a:lnTo>
                  <a:lnTo>
                    <a:pt x="346" y="233"/>
                  </a:lnTo>
                  <a:lnTo>
                    <a:pt x="369" y="208"/>
                  </a:lnTo>
                  <a:lnTo>
                    <a:pt x="394" y="185"/>
                  </a:lnTo>
                  <a:lnTo>
                    <a:pt x="421" y="165"/>
                  </a:lnTo>
                  <a:lnTo>
                    <a:pt x="421" y="165"/>
                  </a:lnTo>
                  <a:lnTo>
                    <a:pt x="417" y="148"/>
                  </a:lnTo>
                  <a:lnTo>
                    <a:pt x="410" y="131"/>
                  </a:lnTo>
                  <a:lnTo>
                    <a:pt x="402" y="115"/>
                  </a:lnTo>
                  <a:lnTo>
                    <a:pt x="394" y="100"/>
                  </a:lnTo>
                  <a:lnTo>
                    <a:pt x="383" y="85"/>
                  </a:lnTo>
                  <a:lnTo>
                    <a:pt x="373" y="71"/>
                  </a:lnTo>
                  <a:lnTo>
                    <a:pt x="360" y="58"/>
                  </a:lnTo>
                  <a:lnTo>
                    <a:pt x="348" y="48"/>
                  </a:lnTo>
                  <a:lnTo>
                    <a:pt x="333" y="37"/>
                  </a:lnTo>
                  <a:lnTo>
                    <a:pt x="319" y="27"/>
                  </a:lnTo>
                  <a:lnTo>
                    <a:pt x="302" y="19"/>
                  </a:lnTo>
                  <a:lnTo>
                    <a:pt x="285" y="12"/>
                  </a:lnTo>
                  <a:lnTo>
                    <a:pt x="269" y="6"/>
                  </a:lnTo>
                  <a:lnTo>
                    <a:pt x="250" y="2"/>
                  </a:lnTo>
                  <a:lnTo>
                    <a:pt x="231" y="0"/>
                  </a:lnTo>
                  <a:lnTo>
                    <a:pt x="212" y="0"/>
                  </a:lnTo>
                  <a:lnTo>
                    <a:pt x="212" y="0"/>
                  </a:lnTo>
                  <a:lnTo>
                    <a:pt x="192" y="0"/>
                  </a:lnTo>
                  <a:lnTo>
                    <a:pt x="171" y="4"/>
                  </a:lnTo>
                  <a:lnTo>
                    <a:pt x="150" y="10"/>
                  </a:lnTo>
                  <a:lnTo>
                    <a:pt x="129" y="17"/>
                  </a:lnTo>
                  <a:lnTo>
                    <a:pt x="110" y="25"/>
                  </a:lnTo>
                  <a:lnTo>
                    <a:pt x="94" y="35"/>
                  </a:lnTo>
                  <a:lnTo>
                    <a:pt x="77" y="48"/>
                  </a:lnTo>
                  <a:lnTo>
                    <a:pt x="62" y="62"/>
                  </a:lnTo>
                  <a:lnTo>
                    <a:pt x="48" y="77"/>
                  </a:lnTo>
                  <a:lnTo>
                    <a:pt x="35" y="94"/>
                  </a:lnTo>
                  <a:lnTo>
                    <a:pt x="25" y="112"/>
                  </a:lnTo>
                  <a:lnTo>
                    <a:pt x="17" y="131"/>
                  </a:lnTo>
                  <a:lnTo>
                    <a:pt x="8" y="150"/>
                  </a:lnTo>
                  <a:lnTo>
                    <a:pt x="4" y="171"/>
                  </a:lnTo>
                  <a:lnTo>
                    <a:pt x="0" y="192"/>
                  </a:lnTo>
                  <a:lnTo>
                    <a:pt x="0" y="212"/>
                  </a:lnTo>
                  <a:lnTo>
                    <a:pt x="0" y="212"/>
                  </a:lnTo>
                  <a:lnTo>
                    <a:pt x="0" y="235"/>
                  </a:lnTo>
                  <a:lnTo>
                    <a:pt x="4" y="256"/>
                  </a:lnTo>
                  <a:lnTo>
                    <a:pt x="8" y="277"/>
                  </a:lnTo>
                  <a:lnTo>
                    <a:pt x="17" y="296"/>
                  </a:lnTo>
                  <a:lnTo>
                    <a:pt x="25" y="315"/>
                  </a:lnTo>
                  <a:lnTo>
                    <a:pt x="35" y="333"/>
                  </a:lnTo>
                  <a:lnTo>
                    <a:pt x="48" y="350"/>
                  </a:lnTo>
                  <a:lnTo>
                    <a:pt x="62" y="365"/>
                  </a:lnTo>
                  <a:lnTo>
                    <a:pt x="77" y="379"/>
                  </a:lnTo>
                  <a:lnTo>
                    <a:pt x="94" y="390"/>
                  </a:lnTo>
                  <a:lnTo>
                    <a:pt x="110" y="402"/>
                  </a:lnTo>
                  <a:lnTo>
                    <a:pt x="129" y="410"/>
                  </a:lnTo>
                  <a:lnTo>
                    <a:pt x="150" y="417"/>
                  </a:lnTo>
                  <a:lnTo>
                    <a:pt x="171" y="423"/>
                  </a:lnTo>
                  <a:lnTo>
                    <a:pt x="192" y="425"/>
                  </a:lnTo>
                  <a:lnTo>
                    <a:pt x="212" y="427"/>
                  </a:lnTo>
                  <a:lnTo>
                    <a:pt x="212" y="427"/>
                  </a:lnTo>
                  <a:lnTo>
                    <a:pt x="231" y="427"/>
                  </a:lnTo>
                  <a:lnTo>
                    <a:pt x="248" y="423"/>
                  </a:lnTo>
                  <a:lnTo>
                    <a:pt x="264" y="421"/>
                  </a:lnTo>
                  <a:lnTo>
                    <a:pt x="281" y="415"/>
                  </a:lnTo>
                  <a:lnTo>
                    <a:pt x="281" y="415"/>
                  </a:lnTo>
                  <a:lnTo>
                    <a:pt x="283" y="392"/>
                  </a:lnTo>
                  <a:lnTo>
                    <a:pt x="283" y="392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16"/>
            <p:cNvSpPr>
              <a:spLocks noEditPoints="1"/>
            </p:cNvSpPr>
            <p:nvPr/>
          </p:nvSpPr>
          <p:spPr bwMode="auto">
            <a:xfrm>
              <a:off x="1195388" y="4578350"/>
              <a:ext cx="974725" cy="1052513"/>
            </a:xfrm>
            <a:custGeom>
              <a:avLst/>
              <a:gdLst>
                <a:gd name="T0" fmla="*/ 491 w 614"/>
                <a:gd name="T1" fmla="*/ 371 h 663"/>
                <a:gd name="T2" fmla="*/ 516 w 614"/>
                <a:gd name="T3" fmla="*/ 282 h 663"/>
                <a:gd name="T4" fmla="*/ 506 w 614"/>
                <a:gd name="T5" fmla="*/ 180 h 663"/>
                <a:gd name="T6" fmla="*/ 456 w 614"/>
                <a:gd name="T7" fmla="*/ 92 h 663"/>
                <a:gd name="T8" fmla="*/ 400 w 614"/>
                <a:gd name="T9" fmla="*/ 42 h 663"/>
                <a:gd name="T10" fmla="*/ 306 w 614"/>
                <a:gd name="T11" fmla="*/ 5 h 663"/>
                <a:gd name="T12" fmla="*/ 229 w 614"/>
                <a:gd name="T13" fmla="*/ 2 h 663"/>
                <a:gd name="T14" fmla="*/ 133 w 614"/>
                <a:gd name="T15" fmla="*/ 32 h 663"/>
                <a:gd name="T16" fmla="*/ 58 w 614"/>
                <a:gd name="T17" fmla="*/ 96 h 663"/>
                <a:gd name="T18" fmla="*/ 12 w 614"/>
                <a:gd name="T19" fmla="*/ 184 h 663"/>
                <a:gd name="T20" fmla="*/ 0 w 614"/>
                <a:gd name="T21" fmla="*/ 261 h 663"/>
                <a:gd name="T22" fmla="*/ 21 w 614"/>
                <a:gd name="T23" fmla="*/ 359 h 663"/>
                <a:gd name="T24" fmla="*/ 60 w 614"/>
                <a:gd name="T25" fmla="*/ 423 h 663"/>
                <a:gd name="T26" fmla="*/ 139 w 614"/>
                <a:gd name="T27" fmla="*/ 488 h 663"/>
                <a:gd name="T28" fmla="*/ 237 w 614"/>
                <a:gd name="T29" fmla="*/ 515 h 663"/>
                <a:gd name="T30" fmla="*/ 325 w 614"/>
                <a:gd name="T31" fmla="*/ 509 h 663"/>
                <a:gd name="T32" fmla="*/ 483 w 614"/>
                <a:gd name="T33" fmla="*/ 646 h 663"/>
                <a:gd name="T34" fmla="*/ 527 w 614"/>
                <a:gd name="T35" fmla="*/ 663 h 663"/>
                <a:gd name="T36" fmla="*/ 585 w 614"/>
                <a:gd name="T37" fmla="*/ 644 h 663"/>
                <a:gd name="T38" fmla="*/ 610 w 614"/>
                <a:gd name="T39" fmla="*/ 607 h 663"/>
                <a:gd name="T40" fmla="*/ 604 w 614"/>
                <a:gd name="T41" fmla="*/ 546 h 663"/>
                <a:gd name="T42" fmla="*/ 452 w 614"/>
                <a:gd name="T43" fmla="*/ 275 h 663"/>
                <a:gd name="T44" fmla="*/ 429 w 614"/>
                <a:gd name="T45" fmla="*/ 348 h 663"/>
                <a:gd name="T46" fmla="*/ 383 w 614"/>
                <a:gd name="T47" fmla="*/ 407 h 663"/>
                <a:gd name="T48" fmla="*/ 319 w 614"/>
                <a:gd name="T49" fmla="*/ 442 h 663"/>
                <a:gd name="T50" fmla="*/ 241 w 614"/>
                <a:gd name="T51" fmla="*/ 450 h 663"/>
                <a:gd name="T52" fmla="*/ 185 w 614"/>
                <a:gd name="T53" fmla="*/ 436 h 663"/>
                <a:gd name="T54" fmla="*/ 125 w 614"/>
                <a:gd name="T55" fmla="*/ 396 h 663"/>
                <a:gd name="T56" fmla="*/ 83 w 614"/>
                <a:gd name="T57" fmla="*/ 334 h 663"/>
                <a:gd name="T58" fmla="*/ 66 w 614"/>
                <a:gd name="T59" fmla="*/ 261 h 663"/>
                <a:gd name="T60" fmla="*/ 75 w 614"/>
                <a:gd name="T61" fmla="*/ 203 h 663"/>
                <a:gd name="T62" fmla="*/ 110 w 614"/>
                <a:gd name="T63" fmla="*/ 136 h 663"/>
                <a:gd name="T64" fmla="*/ 166 w 614"/>
                <a:gd name="T65" fmla="*/ 90 h 663"/>
                <a:gd name="T66" fmla="*/ 237 w 614"/>
                <a:gd name="T67" fmla="*/ 67 h 663"/>
                <a:gd name="T68" fmla="*/ 296 w 614"/>
                <a:gd name="T69" fmla="*/ 69 h 663"/>
                <a:gd name="T70" fmla="*/ 366 w 614"/>
                <a:gd name="T71" fmla="*/ 96 h 663"/>
                <a:gd name="T72" fmla="*/ 419 w 614"/>
                <a:gd name="T73" fmla="*/ 148 h 663"/>
                <a:gd name="T74" fmla="*/ 448 w 614"/>
                <a:gd name="T75" fmla="*/ 217 h 663"/>
                <a:gd name="T76" fmla="*/ 452 w 614"/>
                <a:gd name="T77" fmla="*/ 275 h 663"/>
                <a:gd name="T78" fmla="*/ 260 w 614"/>
                <a:gd name="T79" fmla="*/ 98 h 663"/>
                <a:gd name="T80" fmla="*/ 166 w 614"/>
                <a:gd name="T81" fmla="*/ 132 h 663"/>
                <a:gd name="T82" fmla="*/ 160 w 614"/>
                <a:gd name="T83" fmla="*/ 148 h 663"/>
                <a:gd name="T84" fmla="*/ 173 w 614"/>
                <a:gd name="T85" fmla="*/ 159 h 663"/>
                <a:gd name="T86" fmla="*/ 202 w 614"/>
                <a:gd name="T87" fmla="*/ 144 h 663"/>
                <a:gd name="T88" fmla="*/ 260 w 614"/>
                <a:gd name="T89" fmla="*/ 130 h 663"/>
                <a:gd name="T90" fmla="*/ 316 w 614"/>
                <a:gd name="T91" fmla="*/ 144 h 663"/>
                <a:gd name="T92" fmla="*/ 358 w 614"/>
                <a:gd name="T93" fmla="*/ 175 h 663"/>
                <a:gd name="T94" fmla="*/ 375 w 614"/>
                <a:gd name="T95" fmla="*/ 173 h 663"/>
                <a:gd name="T96" fmla="*/ 375 w 614"/>
                <a:gd name="T97" fmla="*/ 153 h 663"/>
                <a:gd name="T98" fmla="*/ 344 w 614"/>
                <a:gd name="T99" fmla="*/ 123 h 663"/>
                <a:gd name="T100" fmla="*/ 289 w 614"/>
                <a:gd name="T101" fmla="*/ 102 h 6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14" h="663">
                  <a:moveTo>
                    <a:pt x="596" y="532"/>
                  </a:moveTo>
                  <a:lnTo>
                    <a:pt x="477" y="398"/>
                  </a:lnTo>
                  <a:lnTo>
                    <a:pt x="477" y="398"/>
                  </a:lnTo>
                  <a:lnTo>
                    <a:pt x="491" y="371"/>
                  </a:lnTo>
                  <a:lnTo>
                    <a:pt x="504" y="342"/>
                  </a:lnTo>
                  <a:lnTo>
                    <a:pt x="512" y="313"/>
                  </a:lnTo>
                  <a:lnTo>
                    <a:pt x="516" y="282"/>
                  </a:lnTo>
                  <a:lnTo>
                    <a:pt x="516" y="282"/>
                  </a:lnTo>
                  <a:lnTo>
                    <a:pt x="516" y="255"/>
                  </a:lnTo>
                  <a:lnTo>
                    <a:pt x="516" y="230"/>
                  </a:lnTo>
                  <a:lnTo>
                    <a:pt x="512" y="205"/>
                  </a:lnTo>
                  <a:lnTo>
                    <a:pt x="506" y="180"/>
                  </a:lnTo>
                  <a:lnTo>
                    <a:pt x="496" y="157"/>
                  </a:lnTo>
                  <a:lnTo>
                    <a:pt x="485" y="134"/>
                  </a:lnTo>
                  <a:lnTo>
                    <a:pt x="473" y="113"/>
                  </a:lnTo>
                  <a:lnTo>
                    <a:pt x="456" y="92"/>
                  </a:lnTo>
                  <a:lnTo>
                    <a:pt x="456" y="92"/>
                  </a:lnTo>
                  <a:lnTo>
                    <a:pt x="439" y="73"/>
                  </a:lnTo>
                  <a:lnTo>
                    <a:pt x="421" y="57"/>
                  </a:lnTo>
                  <a:lnTo>
                    <a:pt x="400" y="42"/>
                  </a:lnTo>
                  <a:lnTo>
                    <a:pt x="379" y="30"/>
                  </a:lnTo>
                  <a:lnTo>
                    <a:pt x="356" y="19"/>
                  </a:lnTo>
                  <a:lnTo>
                    <a:pt x="331" y="11"/>
                  </a:lnTo>
                  <a:lnTo>
                    <a:pt x="306" y="5"/>
                  </a:lnTo>
                  <a:lnTo>
                    <a:pt x="281" y="0"/>
                  </a:lnTo>
                  <a:lnTo>
                    <a:pt x="281" y="0"/>
                  </a:lnTo>
                  <a:lnTo>
                    <a:pt x="256" y="0"/>
                  </a:lnTo>
                  <a:lnTo>
                    <a:pt x="229" y="2"/>
                  </a:lnTo>
                  <a:lnTo>
                    <a:pt x="204" y="7"/>
                  </a:lnTo>
                  <a:lnTo>
                    <a:pt x="179" y="13"/>
                  </a:lnTo>
                  <a:lnTo>
                    <a:pt x="156" y="21"/>
                  </a:lnTo>
                  <a:lnTo>
                    <a:pt x="133" y="32"/>
                  </a:lnTo>
                  <a:lnTo>
                    <a:pt x="112" y="46"/>
                  </a:lnTo>
                  <a:lnTo>
                    <a:pt x="94" y="61"/>
                  </a:lnTo>
                  <a:lnTo>
                    <a:pt x="75" y="77"/>
                  </a:lnTo>
                  <a:lnTo>
                    <a:pt x="58" y="96"/>
                  </a:lnTo>
                  <a:lnTo>
                    <a:pt x="44" y="115"/>
                  </a:lnTo>
                  <a:lnTo>
                    <a:pt x="31" y="138"/>
                  </a:lnTo>
                  <a:lnTo>
                    <a:pt x="21" y="161"/>
                  </a:lnTo>
                  <a:lnTo>
                    <a:pt x="12" y="184"/>
                  </a:lnTo>
                  <a:lnTo>
                    <a:pt x="6" y="209"/>
                  </a:lnTo>
                  <a:lnTo>
                    <a:pt x="2" y="236"/>
                  </a:lnTo>
                  <a:lnTo>
                    <a:pt x="2" y="236"/>
                  </a:lnTo>
                  <a:lnTo>
                    <a:pt x="0" y="261"/>
                  </a:lnTo>
                  <a:lnTo>
                    <a:pt x="2" y="286"/>
                  </a:lnTo>
                  <a:lnTo>
                    <a:pt x="6" y="311"/>
                  </a:lnTo>
                  <a:lnTo>
                    <a:pt x="12" y="336"/>
                  </a:lnTo>
                  <a:lnTo>
                    <a:pt x="21" y="359"/>
                  </a:lnTo>
                  <a:lnTo>
                    <a:pt x="33" y="382"/>
                  </a:lnTo>
                  <a:lnTo>
                    <a:pt x="46" y="405"/>
                  </a:lnTo>
                  <a:lnTo>
                    <a:pt x="60" y="423"/>
                  </a:lnTo>
                  <a:lnTo>
                    <a:pt x="60" y="423"/>
                  </a:lnTo>
                  <a:lnTo>
                    <a:pt x="79" y="442"/>
                  </a:lnTo>
                  <a:lnTo>
                    <a:pt x="98" y="461"/>
                  </a:lnTo>
                  <a:lnTo>
                    <a:pt x="119" y="475"/>
                  </a:lnTo>
                  <a:lnTo>
                    <a:pt x="139" y="488"/>
                  </a:lnTo>
                  <a:lnTo>
                    <a:pt x="162" y="498"/>
                  </a:lnTo>
                  <a:lnTo>
                    <a:pt x="187" y="507"/>
                  </a:lnTo>
                  <a:lnTo>
                    <a:pt x="210" y="513"/>
                  </a:lnTo>
                  <a:lnTo>
                    <a:pt x="237" y="515"/>
                  </a:lnTo>
                  <a:lnTo>
                    <a:pt x="237" y="515"/>
                  </a:lnTo>
                  <a:lnTo>
                    <a:pt x="266" y="517"/>
                  </a:lnTo>
                  <a:lnTo>
                    <a:pt x="296" y="513"/>
                  </a:lnTo>
                  <a:lnTo>
                    <a:pt x="325" y="509"/>
                  </a:lnTo>
                  <a:lnTo>
                    <a:pt x="352" y="498"/>
                  </a:lnTo>
                  <a:lnTo>
                    <a:pt x="473" y="636"/>
                  </a:lnTo>
                  <a:lnTo>
                    <a:pt x="473" y="636"/>
                  </a:lnTo>
                  <a:lnTo>
                    <a:pt x="483" y="646"/>
                  </a:lnTo>
                  <a:lnTo>
                    <a:pt x="498" y="655"/>
                  </a:lnTo>
                  <a:lnTo>
                    <a:pt x="512" y="661"/>
                  </a:lnTo>
                  <a:lnTo>
                    <a:pt x="527" y="663"/>
                  </a:lnTo>
                  <a:lnTo>
                    <a:pt x="527" y="663"/>
                  </a:lnTo>
                  <a:lnTo>
                    <a:pt x="544" y="663"/>
                  </a:lnTo>
                  <a:lnTo>
                    <a:pt x="558" y="661"/>
                  </a:lnTo>
                  <a:lnTo>
                    <a:pt x="573" y="655"/>
                  </a:lnTo>
                  <a:lnTo>
                    <a:pt x="585" y="644"/>
                  </a:lnTo>
                  <a:lnTo>
                    <a:pt x="585" y="644"/>
                  </a:lnTo>
                  <a:lnTo>
                    <a:pt x="598" y="634"/>
                  </a:lnTo>
                  <a:lnTo>
                    <a:pt x="606" y="619"/>
                  </a:lnTo>
                  <a:lnTo>
                    <a:pt x="610" y="607"/>
                  </a:lnTo>
                  <a:lnTo>
                    <a:pt x="614" y="590"/>
                  </a:lnTo>
                  <a:lnTo>
                    <a:pt x="614" y="575"/>
                  </a:lnTo>
                  <a:lnTo>
                    <a:pt x="610" y="561"/>
                  </a:lnTo>
                  <a:lnTo>
                    <a:pt x="604" y="546"/>
                  </a:lnTo>
                  <a:lnTo>
                    <a:pt x="596" y="532"/>
                  </a:lnTo>
                  <a:lnTo>
                    <a:pt x="596" y="532"/>
                  </a:lnTo>
                  <a:close/>
                  <a:moveTo>
                    <a:pt x="452" y="275"/>
                  </a:moveTo>
                  <a:lnTo>
                    <a:pt x="452" y="275"/>
                  </a:lnTo>
                  <a:lnTo>
                    <a:pt x="448" y="294"/>
                  </a:lnTo>
                  <a:lnTo>
                    <a:pt x="444" y="313"/>
                  </a:lnTo>
                  <a:lnTo>
                    <a:pt x="437" y="332"/>
                  </a:lnTo>
                  <a:lnTo>
                    <a:pt x="429" y="348"/>
                  </a:lnTo>
                  <a:lnTo>
                    <a:pt x="421" y="365"/>
                  </a:lnTo>
                  <a:lnTo>
                    <a:pt x="408" y="380"/>
                  </a:lnTo>
                  <a:lnTo>
                    <a:pt x="396" y="392"/>
                  </a:lnTo>
                  <a:lnTo>
                    <a:pt x="383" y="407"/>
                  </a:lnTo>
                  <a:lnTo>
                    <a:pt x="369" y="417"/>
                  </a:lnTo>
                  <a:lnTo>
                    <a:pt x="352" y="428"/>
                  </a:lnTo>
                  <a:lnTo>
                    <a:pt x="335" y="436"/>
                  </a:lnTo>
                  <a:lnTo>
                    <a:pt x="319" y="442"/>
                  </a:lnTo>
                  <a:lnTo>
                    <a:pt x="300" y="446"/>
                  </a:lnTo>
                  <a:lnTo>
                    <a:pt x="281" y="450"/>
                  </a:lnTo>
                  <a:lnTo>
                    <a:pt x="262" y="450"/>
                  </a:lnTo>
                  <a:lnTo>
                    <a:pt x="241" y="450"/>
                  </a:lnTo>
                  <a:lnTo>
                    <a:pt x="241" y="450"/>
                  </a:lnTo>
                  <a:lnTo>
                    <a:pt x="223" y="448"/>
                  </a:lnTo>
                  <a:lnTo>
                    <a:pt x="204" y="442"/>
                  </a:lnTo>
                  <a:lnTo>
                    <a:pt x="185" y="436"/>
                  </a:lnTo>
                  <a:lnTo>
                    <a:pt x="169" y="428"/>
                  </a:lnTo>
                  <a:lnTo>
                    <a:pt x="152" y="419"/>
                  </a:lnTo>
                  <a:lnTo>
                    <a:pt x="137" y="409"/>
                  </a:lnTo>
                  <a:lnTo>
                    <a:pt x="125" y="396"/>
                  </a:lnTo>
                  <a:lnTo>
                    <a:pt x="112" y="382"/>
                  </a:lnTo>
                  <a:lnTo>
                    <a:pt x="100" y="367"/>
                  </a:lnTo>
                  <a:lnTo>
                    <a:pt x="91" y="350"/>
                  </a:lnTo>
                  <a:lnTo>
                    <a:pt x="83" y="334"/>
                  </a:lnTo>
                  <a:lnTo>
                    <a:pt x="75" y="317"/>
                  </a:lnTo>
                  <a:lnTo>
                    <a:pt x="71" y="298"/>
                  </a:lnTo>
                  <a:lnTo>
                    <a:pt x="69" y="280"/>
                  </a:lnTo>
                  <a:lnTo>
                    <a:pt x="66" y="261"/>
                  </a:lnTo>
                  <a:lnTo>
                    <a:pt x="66" y="242"/>
                  </a:lnTo>
                  <a:lnTo>
                    <a:pt x="66" y="242"/>
                  </a:lnTo>
                  <a:lnTo>
                    <a:pt x="71" y="221"/>
                  </a:lnTo>
                  <a:lnTo>
                    <a:pt x="75" y="203"/>
                  </a:lnTo>
                  <a:lnTo>
                    <a:pt x="81" y="186"/>
                  </a:lnTo>
                  <a:lnTo>
                    <a:pt x="89" y="167"/>
                  </a:lnTo>
                  <a:lnTo>
                    <a:pt x="98" y="153"/>
                  </a:lnTo>
                  <a:lnTo>
                    <a:pt x="110" y="136"/>
                  </a:lnTo>
                  <a:lnTo>
                    <a:pt x="121" y="123"/>
                  </a:lnTo>
                  <a:lnTo>
                    <a:pt x="135" y="111"/>
                  </a:lnTo>
                  <a:lnTo>
                    <a:pt x="150" y="98"/>
                  </a:lnTo>
                  <a:lnTo>
                    <a:pt x="166" y="90"/>
                  </a:lnTo>
                  <a:lnTo>
                    <a:pt x="183" y="82"/>
                  </a:lnTo>
                  <a:lnTo>
                    <a:pt x="200" y="75"/>
                  </a:lnTo>
                  <a:lnTo>
                    <a:pt x="219" y="69"/>
                  </a:lnTo>
                  <a:lnTo>
                    <a:pt x="237" y="67"/>
                  </a:lnTo>
                  <a:lnTo>
                    <a:pt x="256" y="65"/>
                  </a:lnTo>
                  <a:lnTo>
                    <a:pt x="277" y="65"/>
                  </a:lnTo>
                  <a:lnTo>
                    <a:pt x="277" y="65"/>
                  </a:lnTo>
                  <a:lnTo>
                    <a:pt x="296" y="69"/>
                  </a:lnTo>
                  <a:lnTo>
                    <a:pt x="314" y="73"/>
                  </a:lnTo>
                  <a:lnTo>
                    <a:pt x="333" y="80"/>
                  </a:lnTo>
                  <a:lnTo>
                    <a:pt x="350" y="88"/>
                  </a:lnTo>
                  <a:lnTo>
                    <a:pt x="366" y="96"/>
                  </a:lnTo>
                  <a:lnTo>
                    <a:pt x="381" y="109"/>
                  </a:lnTo>
                  <a:lnTo>
                    <a:pt x="394" y="121"/>
                  </a:lnTo>
                  <a:lnTo>
                    <a:pt x="406" y="134"/>
                  </a:lnTo>
                  <a:lnTo>
                    <a:pt x="419" y="148"/>
                  </a:lnTo>
                  <a:lnTo>
                    <a:pt x="427" y="165"/>
                  </a:lnTo>
                  <a:lnTo>
                    <a:pt x="435" y="182"/>
                  </a:lnTo>
                  <a:lnTo>
                    <a:pt x="444" y="198"/>
                  </a:lnTo>
                  <a:lnTo>
                    <a:pt x="448" y="217"/>
                  </a:lnTo>
                  <a:lnTo>
                    <a:pt x="450" y="236"/>
                  </a:lnTo>
                  <a:lnTo>
                    <a:pt x="452" y="255"/>
                  </a:lnTo>
                  <a:lnTo>
                    <a:pt x="452" y="275"/>
                  </a:lnTo>
                  <a:lnTo>
                    <a:pt x="452" y="275"/>
                  </a:lnTo>
                  <a:close/>
                  <a:moveTo>
                    <a:pt x="273" y="100"/>
                  </a:moveTo>
                  <a:lnTo>
                    <a:pt x="273" y="100"/>
                  </a:lnTo>
                  <a:lnTo>
                    <a:pt x="260" y="98"/>
                  </a:lnTo>
                  <a:lnTo>
                    <a:pt x="260" y="98"/>
                  </a:lnTo>
                  <a:lnTo>
                    <a:pt x="233" y="100"/>
                  </a:lnTo>
                  <a:lnTo>
                    <a:pt x="210" y="107"/>
                  </a:lnTo>
                  <a:lnTo>
                    <a:pt x="187" y="117"/>
                  </a:lnTo>
                  <a:lnTo>
                    <a:pt x="166" y="132"/>
                  </a:lnTo>
                  <a:lnTo>
                    <a:pt x="166" y="132"/>
                  </a:lnTo>
                  <a:lnTo>
                    <a:pt x="162" y="136"/>
                  </a:lnTo>
                  <a:lnTo>
                    <a:pt x="160" y="142"/>
                  </a:lnTo>
                  <a:lnTo>
                    <a:pt x="160" y="148"/>
                  </a:lnTo>
                  <a:lnTo>
                    <a:pt x="162" y="153"/>
                  </a:lnTo>
                  <a:lnTo>
                    <a:pt x="162" y="153"/>
                  </a:lnTo>
                  <a:lnTo>
                    <a:pt x="169" y="157"/>
                  </a:lnTo>
                  <a:lnTo>
                    <a:pt x="173" y="159"/>
                  </a:lnTo>
                  <a:lnTo>
                    <a:pt x="179" y="159"/>
                  </a:lnTo>
                  <a:lnTo>
                    <a:pt x="185" y="155"/>
                  </a:lnTo>
                  <a:lnTo>
                    <a:pt x="185" y="155"/>
                  </a:lnTo>
                  <a:lnTo>
                    <a:pt x="202" y="144"/>
                  </a:lnTo>
                  <a:lnTo>
                    <a:pt x="219" y="136"/>
                  </a:lnTo>
                  <a:lnTo>
                    <a:pt x="239" y="132"/>
                  </a:lnTo>
                  <a:lnTo>
                    <a:pt x="260" y="130"/>
                  </a:lnTo>
                  <a:lnTo>
                    <a:pt x="260" y="130"/>
                  </a:lnTo>
                  <a:lnTo>
                    <a:pt x="271" y="130"/>
                  </a:lnTo>
                  <a:lnTo>
                    <a:pt x="271" y="130"/>
                  </a:lnTo>
                  <a:lnTo>
                    <a:pt x="294" y="136"/>
                  </a:lnTo>
                  <a:lnTo>
                    <a:pt x="316" y="144"/>
                  </a:lnTo>
                  <a:lnTo>
                    <a:pt x="335" y="157"/>
                  </a:lnTo>
                  <a:lnTo>
                    <a:pt x="352" y="171"/>
                  </a:lnTo>
                  <a:lnTo>
                    <a:pt x="352" y="171"/>
                  </a:lnTo>
                  <a:lnTo>
                    <a:pt x="358" y="175"/>
                  </a:lnTo>
                  <a:lnTo>
                    <a:pt x="364" y="178"/>
                  </a:lnTo>
                  <a:lnTo>
                    <a:pt x="371" y="175"/>
                  </a:lnTo>
                  <a:lnTo>
                    <a:pt x="375" y="173"/>
                  </a:lnTo>
                  <a:lnTo>
                    <a:pt x="375" y="173"/>
                  </a:lnTo>
                  <a:lnTo>
                    <a:pt x="377" y="169"/>
                  </a:lnTo>
                  <a:lnTo>
                    <a:pt x="379" y="163"/>
                  </a:lnTo>
                  <a:lnTo>
                    <a:pt x="379" y="157"/>
                  </a:lnTo>
                  <a:lnTo>
                    <a:pt x="375" y="153"/>
                  </a:lnTo>
                  <a:lnTo>
                    <a:pt x="375" y="153"/>
                  </a:lnTo>
                  <a:lnTo>
                    <a:pt x="366" y="142"/>
                  </a:lnTo>
                  <a:lnTo>
                    <a:pt x="354" y="132"/>
                  </a:lnTo>
                  <a:lnTo>
                    <a:pt x="344" y="123"/>
                  </a:lnTo>
                  <a:lnTo>
                    <a:pt x="331" y="117"/>
                  </a:lnTo>
                  <a:lnTo>
                    <a:pt x="316" y="111"/>
                  </a:lnTo>
                  <a:lnTo>
                    <a:pt x="304" y="105"/>
                  </a:lnTo>
                  <a:lnTo>
                    <a:pt x="289" y="102"/>
                  </a:lnTo>
                  <a:lnTo>
                    <a:pt x="273" y="100"/>
                  </a:lnTo>
                  <a:lnTo>
                    <a:pt x="273" y="100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3675063" y="607174"/>
            <a:ext cx="1749425" cy="1473200"/>
            <a:chOff x="3675063" y="1296988"/>
            <a:chExt cx="1749425" cy="1473200"/>
          </a:xfrm>
        </p:grpSpPr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4303713" y="1460500"/>
              <a:ext cx="503237" cy="501650"/>
            </a:xfrm>
            <a:custGeom>
              <a:avLst/>
              <a:gdLst>
                <a:gd name="T0" fmla="*/ 317 w 317"/>
                <a:gd name="T1" fmla="*/ 158 h 316"/>
                <a:gd name="T2" fmla="*/ 312 w 317"/>
                <a:gd name="T3" fmla="*/ 191 h 316"/>
                <a:gd name="T4" fmla="*/ 304 w 317"/>
                <a:gd name="T5" fmla="*/ 220 h 316"/>
                <a:gd name="T6" fmla="*/ 290 w 317"/>
                <a:gd name="T7" fmla="*/ 247 h 316"/>
                <a:gd name="T8" fmla="*/ 271 w 317"/>
                <a:gd name="T9" fmla="*/ 270 h 316"/>
                <a:gd name="T10" fmla="*/ 246 w 317"/>
                <a:gd name="T11" fmla="*/ 289 h 316"/>
                <a:gd name="T12" fmla="*/ 219 w 317"/>
                <a:gd name="T13" fmla="*/ 304 h 316"/>
                <a:gd name="T14" fmla="*/ 190 w 317"/>
                <a:gd name="T15" fmla="*/ 314 h 316"/>
                <a:gd name="T16" fmla="*/ 158 w 317"/>
                <a:gd name="T17" fmla="*/ 316 h 316"/>
                <a:gd name="T18" fmla="*/ 142 w 317"/>
                <a:gd name="T19" fmla="*/ 316 h 316"/>
                <a:gd name="T20" fmla="*/ 110 w 317"/>
                <a:gd name="T21" fmla="*/ 310 h 316"/>
                <a:gd name="T22" fmla="*/ 83 w 317"/>
                <a:gd name="T23" fmla="*/ 297 h 316"/>
                <a:gd name="T24" fmla="*/ 56 w 317"/>
                <a:gd name="T25" fmla="*/ 281 h 316"/>
                <a:gd name="T26" fmla="*/ 35 w 317"/>
                <a:gd name="T27" fmla="*/ 260 h 316"/>
                <a:gd name="T28" fmla="*/ 19 w 317"/>
                <a:gd name="T29" fmla="*/ 235 h 316"/>
                <a:gd name="T30" fmla="*/ 6 w 317"/>
                <a:gd name="T31" fmla="*/ 206 h 316"/>
                <a:gd name="T32" fmla="*/ 0 w 317"/>
                <a:gd name="T33" fmla="*/ 175 h 316"/>
                <a:gd name="T34" fmla="*/ 0 w 317"/>
                <a:gd name="T35" fmla="*/ 158 h 316"/>
                <a:gd name="T36" fmla="*/ 2 w 317"/>
                <a:gd name="T37" fmla="*/ 127 h 316"/>
                <a:gd name="T38" fmla="*/ 12 w 317"/>
                <a:gd name="T39" fmla="*/ 97 h 316"/>
                <a:gd name="T40" fmla="*/ 27 w 317"/>
                <a:gd name="T41" fmla="*/ 70 h 316"/>
                <a:gd name="T42" fmla="*/ 46 w 317"/>
                <a:gd name="T43" fmla="*/ 47 h 316"/>
                <a:gd name="T44" fmla="*/ 69 w 317"/>
                <a:gd name="T45" fmla="*/ 27 h 316"/>
                <a:gd name="T46" fmla="*/ 96 w 317"/>
                <a:gd name="T47" fmla="*/ 12 h 316"/>
                <a:gd name="T48" fmla="*/ 125 w 317"/>
                <a:gd name="T49" fmla="*/ 4 h 316"/>
                <a:gd name="T50" fmla="*/ 158 w 317"/>
                <a:gd name="T51" fmla="*/ 0 h 316"/>
                <a:gd name="T52" fmla="*/ 175 w 317"/>
                <a:gd name="T53" fmla="*/ 2 h 316"/>
                <a:gd name="T54" fmla="*/ 204 w 317"/>
                <a:gd name="T55" fmla="*/ 8 h 316"/>
                <a:gd name="T56" fmla="*/ 233 w 317"/>
                <a:gd name="T57" fmla="*/ 20 h 316"/>
                <a:gd name="T58" fmla="*/ 258 w 317"/>
                <a:gd name="T59" fmla="*/ 37 h 316"/>
                <a:gd name="T60" fmla="*/ 279 w 317"/>
                <a:gd name="T61" fmla="*/ 58 h 316"/>
                <a:gd name="T62" fmla="*/ 298 w 317"/>
                <a:gd name="T63" fmla="*/ 83 h 316"/>
                <a:gd name="T64" fmla="*/ 308 w 317"/>
                <a:gd name="T65" fmla="*/ 112 h 316"/>
                <a:gd name="T66" fmla="*/ 315 w 317"/>
                <a:gd name="T67" fmla="*/ 143 h 316"/>
                <a:gd name="T68" fmla="*/ 317 w 317"/>
                <a:gd name="T69" fmla="*/ 158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7" h="316">
                  <a:moveTo>
                    <a:pt x="317" y="158"/>
                  </a:moveTo>
                  <a:lnTo>
                    <a:pt x="317" y="158"/>
                  </a:lnTo>
                  <a:lnTo>
                    <a:pt x="315" y="175"/>
                  </a:lnTo>
                  <a:lnTo>
                    <a:pt x="312" y="191"/>
                  </a:lnTo>
                  <a:lnTo>
                    <a:pt x="308" y="206"/>
                  </a:lnTo>
                  <a:lnTo>
                    <a:pt x="304" y="220"/>
                  </a:lnTo>
                  <a:lnTo>
                    <a:pt x="298" y="235"/>
                  </a:lnTo>
                  <a:lnTo>
                    <a:pt x="290" y="247"/>
                  </a:lnTo>
                  <a:lnTo>
                    <a:pt x="279" y="260"/>
                  </a:lnTo>
                  <a:lnTo>
                    <a:pt x="271" y="270"/>
                  </a:lnTo>
                  <a:lnTo>
                    <a:pt x="258" y="281"/>
                  </a:lnTo>
                  <a:lnTo>
                    <a:pt x="246" y="289"/>
                  </a:lnTo>
                  <a:lnTo>
                    <a:pt x="233" y="297"/>
                  </a:lnTo>
                  <a:lnTo>
                    <a:pt x="219" y="304"/>
                  </a:lnTo>
                  <a:lnTo>
                    <a:pt x="204" y="310"/>
                  </a:lnTo>
                  <a:lnTo>
                    <a:pt x="190" y="314"/>
                  </a:lnTo>
                  <a:lnTo>
                    <a:pt x="175" y="316"/>
                  </a:lnTo>
                  <a:lnTo>
                    <a:pt x="158" y="316"/>
                  </a:lnTo>
                  <a:lnTo>
                    <a:pt x="158" y="316"/>
                  </a:lnTo>
                  <a:lnTo>
                    <a:pt x="142" y="316"/>
                  </a:lnTo>
                  <a:lnTo>
                    <a:pt x="125" y="314"/>
                  </a:lnTo>
                  <a:lnTo>
                    <a:pt x="110" y="310"/>
                  </a:lnTo>
                  <a:lnTo>
                    <a:pt x="96" y="304"/>
                  </a:lnTo>
                  <a:lnTo>
                    <a:pt x="83" y="297"/>
                  </a:lnTo>
                  <a:lnTo>
                    <a:pt x="69" y="289"/>
                  </a:lnTo>
                  <a:lnTo>
                    <a:pt x="56" y="281"/>
                  </a:lnTo>
                  <a:lnTo>
                    <a:pt x="46" y="270"/>
                  </a:lnTo>
                  <a:lnTo>
                    <a:pt x="35" y="260"/>
                  </a:lnTo>
                  <a:lnTo>
                    <a:pt x="27" y="247"/>
                  </a:lnTo>
                  <a:lnTo>
                    <a:pt x="19" y="235"/>
                  </a:lnTo>
                  <a:lnTo>
                    <a:pt x="12" y="220"/>
                  </a:lnTo>
                  <a:lnTo>
                    <a:pt x="6" y="206"/>
                  </a:lnTo>
                  <a:lnTo>
                    <a:pt x="2" y="191"/>
                  </a:lnTo>
                  <a:lnTo>
                    <a:pt x="0" y="175"/>
                  </a:lnTo>
                  <a:lnTo>
                    <a:pt x="0" y="158"/>
                  </a:lnTo>
                  <a:lnTo>
                    <a:pt x="0" y="158"/>
                  </a:lnTo>
                  <a:lnTo>
                    <a:pt x="0" y="143"/>
                  </a:lnTo>
                  <a:lnTo>
                    <a:pt x="2" y="127"/>
                  </a:lnTo>
                  <a:lnTo>
                    <a:pt x="6" y="112"/>
                  </a:lnTo>
                  <a:lnTo>
                    <a:pt x="12" y="97"/>
                  </a:lnTo>
                  <a:lnTo>
                    <a:pt x="19" y="83"/>
                  </a:lnTo>
                  <a:lnTo>
                    <a:pt x="27" y="70"/>
                  </a:lnTo>
                  <a:lnTo>
                    <a:pt x="35" y="58"/>
                  </a:lnTo>
                  <a:lnTo>
                    <a:pt x="46" y="47"/>
                  </a:lnTo>
                  <a:lnTo>
                    <a:pt x="56" y="37"/>
                  </a:lnTo>
                  <a:lnTo>
                    <a:pt x="69" y="27"/>
                  </a:lnTo>
                  <a:lnTo>
                    <a:pt x="83" y="20"/>
                  </a:lnTo>
                  <a:lnTo>
                    <a:pt x="96" y="12"/>
                  </a:lnTo>
                  <a:lnTo>
                    <a:pt x="110" y="8"/>
                  </a:lnTo>
                  <a:lnTo>
                    <a:pt x="125" y="4"/>
                  </a:lnTo>
                  <a:lnTo>
                    <a:pt x="142" y="2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75" y="2"/>
                  </a:lnTo>
                  <a:lnTo>
                    <a:pt x="190" y="4"/>
                  </a:lnTo>
                  <a:lnTo>
                    <a:pt x="204" y="8"/>
                  </a:lnTo>
                  <a:lnTo>
                    <a:pt x="219" y="12"/>
                  </a:lnTo>
                  <a:lnTo>
                    <a:pt x="233" y="20"/>
                  </a:lnTo>
                  <a:lnTo>
                    <a:pt x="246" y="27"/>
                  </a:lnTo>
                  <a:lnTo>
                    <a:pt x="258" y="37"/>
                  </a:lnTo>
                  <a:lnTo>
                    <a:pt x="271" y="47"/>
                  </a:lnTo>
                  <a:lnTo>
                    <a:pt x="279" y="58"/>
                  </a:lnTo>
                  <a:lnTo>
                    <a:pt x="290" y="70"/>
                  </a:lnTo>
                  <a:lnTo>
                    <a:pt x="298" y="83"/>
                  </a:lnTo>
                  <a:lnTo>
                    <a:pt x="304" y="97"/>
                  </a:lnTo>
                  <a:lnTo>
                    <a:pt x="308" y="112"/>
                  </a:lnTo>
                  <a:lnTo>
                    <a:pt x="312" y="127"/>
                  </a:lnTo>
                  <a:lnTo>
                    <a:pt x="315" y="143"/>
                  </a:lnTo>
                  <a:lnTo>
                    <a:pt x="317" y="158"/>
                  </a:lnTo>
                  <a:lnTo>
                    <a:pt x="317" y="158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4114800" y="2008188"/>
              <a:ext cx="882650" cy="762000"/>
            </a:xfrm>
            <a:custGeom>
              <a:avLst/>
              <a:gdLst>
                <a:gd name="T0" fmla="*/ 377 w 556"/>
                <a:gd name="T1" fmla="*/ 0 h 480"/>
                <a:gd name="T2" fmla="*/ 277 w 556"/>
                <a:gd name="T3" fmla="*/ 117 h 480"/>
                <a:gd name="T4" fmla="*/ 179 w 556"/>
                <a:gd name="T5" fmla="*/ 0 h 480"/>
                <a:gd name="T6" fmla="*/ 179 w 556"/>
                <a:gd name="T7" fmla="*/ 0 h 480"/>
                <a:gd name="T8" fmla="*/ 161 w 556"/>
                <a:gd name="T9" fmla="*/ 11 h 480"/>
                <a:gd name="T10" fmla="*/ 142 w 556"/>
                <a:gd name="T11" fmla="*/ 21 h 480"/>
                <a:gd name="T12" fmla="*/ 123 w 556"/>
                <a:gd name="T13" fmla="*/ 34 h 480"/>
                <a:gd name="T14" fmla="*/ 106 w 556"/>
                <a:gd name="T15" fmla="*/ 48 h 480"/>
                <a:gd name="T16" fmla="*/ 92 w 556"/>
                <a:gd name="T17" fmla="*/ 63 h 480"/>
                <a:gd name="T18" fmla="*/ 77 w 556"/>
                <a:gd name="T19" fmla="*/ 82 h 480"/>
                <a:gd name="T20" fmla="*/ 63 w 556"/>
                <a:gd name="T21" fmla="*/ 98 h 480"/>
                <a:gd name="T22" fmla="*/ 50 w 556"/>
                <a:gd name="T23" fmla="*/ 117 h 480"/>
                <a:gd name="T24" fmla="*/ 40 w 556"/>
                <a:gd name="T25" fmla="*/ 138 h 480"/>
                <a:gd name="T26" fmla="*/ 29 w 556"/>
                <a:gd name="T27" fmla="*/ 159 h 480"/>
                <a:gd name="T28" fmla="*/ 21 w 556"/>
                <a:gd name="T29" fmla="*/ 182 h 480"/>
                <a:gd name="T30" fmla="*/ 15 w 556"/>
                <a:gd name="T31" fmla="*/ 205 h 480"/>
                <a:gd name="T32" fmla="*/ 9 w 556"/>
                <a:gd name="T33" fmla="*/ 228 h 480"/>
                <a:gd name="T34" fmla="*/ 4 w 556"/>
                <a:gd name="T35" fmla="*/ 253 h 480"/>
                <a:gd name="T36" fmla="*/ 2 w 556"/>
                <a:gd name="T37" fmla="*/ 278 h 480"/>
                <a:gd name="T38" fmla="*/ 0 w 556"/>
                <a:gd name="T39" fmla="*/ 303 h 480"/>
                <a:gd name="T40" fmla="*/ 0 w 556"/>
                <a:gd name="T41" fmla="*/ 303 h 480"/>
                <a:gd name="T42" fmla="*/ 2 w 556"/>
                <a:gd name="T43" fmla="*/ 330 h 480"/>
                <a:gd name="T44" fmla="*/ 4 w 556"/>
                <a:gd name="T45" fmla="*/ 357 h 480"/>
                <a:gd name="T46" fmla="*/ 4 w 556"/>
                <a:gd name="T47" fmla="*/ 357 h 480"/>
                <a:gd name="T48" fmla="*/ 29 w 556"/>
                <a:gd name="T49" fmla="*/ 384 h 480"/>
                <a:gd name="T50" fmla="*/ 57 w 556"/>
                <a:gd name="T51" fmla="*/ 409 h 480"/>
                <a:gd name="T52" fmla="*/ 88 w 556"/>
                <a:gd name="T53" fmla="*/ 430 h 480"/>
                <a:gd name="T54" fmla="*/ 121 w 556"/>
                <a:gd name="T55" fmla="*/ 446 h 480"/>
                <a:gd name="T56" fmla="*/ 156 w 556"/>
                <a:gd name="T57" fmla="*/ 461 h 480"/>
                <a:gd name="T58" fmla="*/ 196 w 556"/>
                <a:gd name="T59" fmla="*/ 471 h 480"/>
                <a:gd name="T60" fmla="*/ 236 w 556"/>
                <a:gd name="T61" fmla="*/ 478 h 480"/>
                <a:gd name="T62" fmla="*/ 279 w 556"/>
                <a:gd name="T63" fmla="*/ 480 h 480"/>
                <a:gd name="T64" fmla="*/ 279 w 556"/>
                <a:gd name="T65" fmla="*/ 480 h 480"/>
                <a:gd name="T66" fmla="*/ 321 w 556"/>
                <a:gd name="T67" fmla="*/ 478 h 480"/>
                <a:gd name="T68" fmla="*/ 361 w 556"/>
                <a:gd name="T69" fmla="*/ 471 h 480"/>
                <a:gd name="T70" fmla="*/ 400 w 556"/>
                <a:gd name="T71" fmla="*/ 461 h 480"/>
                <a:gd name="T72" fmla="*/ 436 w 556"/>
                <a:gd name="T73" fmla="*/ 446 h 480"/>
                <a:gd name="T74" fmla="*/ 471 w 556"/>
                <a:gd name="T75" fmla="*/ 430 h 480"/>
                <a:gd name="T76" fmla="*/ 500 w 556"/>
                <a:gd name="T77" fmla="*/ 409 h 480"/>
                <a:gd name="T78" fmla="*/ 529 w 556"/>
                <a:gd name="T79" fmla="*/ 384 h 480"/>
                <a:gd name="T80" fmla="*/ 552 w 556"/>
                <a:gd name="T81" fmla="*/ 357 h 480"/>
                <a:gd name="T82" fmla="*/ 552 w 556"/>
                <a:gd name="T83" fmla="*/ 357 h 480"/>
                <a:gd name="T84" fmla="*/ 556 w 556"/>
                <a:gd name="T85" fmla="*/ 330 h 480"/>
                <a:gd name="T86" fmla="*/ 556 w 556"/>
                <a:gd name="T87" fmla="*/ 303 h 480"/>
                <a:gd name="T88" fmla="*/ 556 w 556"/>
                <a:gd name="T89" fmla="*/ 303 h 480"/>
                <a:gd name="T90" fmla="*/ 556 w 556"/>
                <a:gd name="T91" fmla="*/ 278 h 480"/>
                <a:gd name="T92" fmla="*/ 552 w 556"/>
                <a:gd name="T93" fmla="*/ 253 h 480"/>
                <a:gd name="T94" fmla="*/ 548 w 556"/>
                <a:gd name="T95" fmla="*/ 228 h 480"/>
                <a:gd name="T96" fmla="*/ 544 w 556"/>
                <a:gd name="T97" fmla="*/ 203 h 480"/>
                <a:gd name="T98" fmla="*/ 536 w 556"/>
                <a:gd name="T99" fmla="*/ 180 h 480"/>
                <a:gd name="T100" fmla="*/ 527 w 556"/>
                <a:gd name="T101" fmla="*/ 159 h 480"/>
                <a:gd name="T102" fmla="*/ 517 w 556"/>
                <a:gd name="T103" fmla="*/ 138 h 480"/>
                <a:gd name="T104" fmla="*/ 506 w 556"/>
                <a:gd name="T105" fmla="*/ 117 h 480"/>
                <a:gd name="T106" fmla="*/ 494 w 556"/>
                <a:gd name="T107" fmla="*/ 98 h 480"/>
                <a:gd name="T108" fmla="*/ 479 w 556"/>
                <a:gd name="T109" fmla="*/ 80 h 480"/>
                <a:gd name="T110" fmla="*/ 465 w 556"/>
                <a:gd name="T111" fmla="*/ 63 h 480"/>
                <a:gd name="T112" fmla="*/ 450 w 556"/>
                <a:gd name="T113" fmla="*/ 48 h 480"/>
                <a:gd name="T114" fmla="*/ 434 w 556"/>
                <a:gd name="T115" fmla="*/ 34 h 480"/>
                <a:gd name="T116" fmla="*/ 415 w 556"/>
                <a:gd name="T117" fmla="*/ 21 h 480"/>
                <a:gd name="T118" fmla="*/ 396 w 556"/>
                <a:gd name="T119" fmla="*/ 11 h 480"/>
                <a:gd name="T120" fmla="*/ 377 w 556"/>
                <a:gd name="T121" fmla="*/ 0 h 480"/>
                <a:gd name="T122" fmla="*/ 377 w 556"/>
                <a:gd name="T123" fmla="*/ 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56" h="480">
                  <a:moveTo>
                    <a:pt x="377" y="0"/>
                  </a:moveTo>
                  <a:lnTo>
                    <a:pt x="277" y="117"/>
                  </a:lnTo>
                  <a:lnTo>
                    <a:pt x="179" y="0"/>
                  </a:lnTo>
                  <a:lnTo>
                    <a:pt x="179" y="0"/>
                  </a:lnTo>
                  <a:lnTo>
                    <a:pt x="161" y="11"/>
                  </a:lnTo>
                  <a:lnTo>
                    <a:pt x="142" y="21"/>
                  </a:lnTo>
                  <a:lnTo>
                    <a:pt x="123" y="34"/>
                  </a:lnTo>
                  <a:lnTo>
                    <a:pt x="106" y="48"/>
                  </a:lnTo>
                  <a:lnTo>
                    <a:pt x="92" y="63"/>
                  </a:lnTo>
                  <a:lnTo>
                    <a:pt x="77" y="82"/>
                  </a:lnTo>
                  <a:lnTo>
                    <a:pt x="63" y="98"/>
                  </a:lnTo>
                  <a:lnTo>
                    <a:pt x="50" y="117"/>
                  </a:lnTo>
                  <a:lnTo>
                    <a:pt x="40" y="138"/>
                  </a:lnTo>
                  <a:lnTo>
                    <a:pt x="29" y="159"/>
                  </a:lnTo>
                  <a:lnTo>
                    <a:pt x="21" y="182"/>
                  </a:lnTo>
                  <a:lnTo>
                    <a:pt x="15" y="205"/>
                  </a:lnTo>
                  <a:lnTo>
                    <a:pt x="9" y="228"/>
                  </a:lnTo>
                  <a:lnTo>
                    <a:pt x="4" y="253"/>
                  </a:lnTo>
                  <a:lnTo>
                    <a:pt x="2" y="278"/>
                  </a:lnTo>
                  <a:lnTo>
                    <a:pt x="0" y="303"/>
                  </a:lnTo>
                  <a:lnTo>
                    <a:pt x="0" y="303"/>
                  </a:lnTo>
                  <a:lnTo>
                    <a:pt x="2" y="330"/>
                  </a:lnTo>
                  <a:lnTo>
                    <a:pt x="4" y="357"/>
                  </a:lnTo>
                  <a:lnTo>
                    <a:pt x="4" y="357"/>
                  </a:lnTo>
                  <a:lnTo>
                    <a:pt x="29" y="384"/>
                  </a:lnTo>
                  <a:lnTo>
                    <a:pt x="57" y="409"/>
                  </a:lnTo>
                  <a:lnTo>
                    <a:pt x="88" y="430"/>
                  </a:lnTo>
                  <a:lnTo>
                    <a:pt x="121" y="446"/>
                  </a:lnTo>
                  <a:lnTo>
                    <a:pt x="156" y="461"/>
                  </a:lnTo>
                  <a:lnTo>
                    <a:pt x="196" y="471"/>
                  </a:lnTo>
                  <a:lnTo>
                    <a:pt x="236" y="478"/>
                  </a:lnTo>
                  <a:lnTo>
                    <a:pt x="279" y="480"/>
                  </a:lnTo>
                  <a:lnTo>
                    <a:pt x="279" y="480"/>
                  </a:lnTo>
                  <a:lnTo>
                    <a:pt x="321" y="478"/>
                  </a:lnTo>
                  <a:lnTo>
                    <a:pt x="361" y="471"/>
                  </a:lnTo>
                  <a:lnTo>
                    <a:pt x="400" y="461"/>
                  </a:lnTo>
                  <a:lnTo>
                    <a:pt x="436" y="446"/>
                  </a:lnTo>
                  <a:lnTo>
                    <a:pt x="471" y="430"/>
                  </a:lnTo>
                  <a:lnTo>
                    <a:pt x="500" y="409"/>
                  </a:lnTo>
                  <a:lnTo>
                    <a:pt x="529" y="384"/>
                  </a:lnTo>
                  <a:lnTo>
                    <a:pt x="552" y="357"/>
                  </a:lnTo>
                  <a:lnTo>
                    <a:pt x="552" y="357"/>
                  </a:lnTo>
                  <a:lnTo>
                    <a:pt x="556" y="330"/>
                  </a:lnTo>
                  <a:lnTo>
                    <a:pt x="556" y="303"/>
                  </a:lnTo>
                  <a:lnTo>
                    <a:pt x="556" y="303"/>
                  </a:lnTo>
                  <a:lnTo>
                    <a:pt x="556" y="278"/>
                  </a:lnTo>
                  <a:lnTo>
                    <a:pt x="552" y="253"/>
                  </a:lnTo>
                  <a:lnTo>
                    <a:pt x="548" y="228"/>
                  </a:lnTo>
                  <a:lnTo>
                    <a:pt x="544" y="203"/>
                  </a:lnTo>
                  <a:lnTo>
                    <a:pt x="536" y="180"/>
                  </a:lnTo>
                  <a:lnTo>
                    <a:pt x="527" y="159"/>
                  </a:lnTo>
                  <a:lnTo>
                    <a:pt x="517" y="138"/>
                  </a:lnTo>
                  <a:lnTo>
                    <a:pt x="506" y="117"/>
                  </a:lnTo>
                  <a:lnTo>
                    <a:pt x="494" y="98"/>
                  </a:lnTo>
                  <a:lnTo>
                    <a:pt x="479" y="80"/>
                  </a:lnTo>
                  <a:lnTo>
                    <a:pt x="465" y="63"/>
                  </a:lnTo>
                  <a:lnTo>
                    <a:pt x="450" y="48"/>
                  </a:lnTo>
                  <a:lnTo>
                    <a:pt x="434" y="34"/>
                  </a:lnTo>
                  <a:lnTo>
                    <a:pt x="415" y="21"/>
                  </a:lnTo>
                  <a:lnTo>
                    <a:pt x="396" y="11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4789488" y="1296988"/>
              <a:ext cx="457200" cy="463550"/>
            </a:xfrm>
            <a:custGeom>
              <a:avLst/>
              <a:gdLst>
                <a:gd name="T0" fmla="*/ 140 w 288"/>
                <a:gd name="T1" fmla="*/ 0 h 292"/>
                <a:gd name="T2" fmla="*/ 140 w 288"/>
                <a:gd name="T3" fmla="*/ 0 h 292"/>
                <a:gd name="T4" fmla="*/ 115 w 288"/>
                <a:gd name="T5" fmla="*/ 3 h 292"/>
                <a:gd name="T6" fmla="*/ 92 w 288"/>
                <a:gd name="T7" fmla="*/ 7 h 292"/>
                <a:gd name="T8" fmla="*/ 71 w 288"/>
                <a:gd name="T9" fmla="*/ 17 h 292"/>
                <a:gd name="T10" fmla="*/ 50 w 288"/>
                <a:gd name="T11" fmla="*/ 30 h 292"/>
                <a:gd name="T12" fmla="*/ 34 w 288"/>
                <a:gd name="T13" fmla="*/ 46 h 292"/>
                <a:gd name="T14" fmla="*/ 19 w 288"/>
                <a:gd name="T15" fmla="*/ 65 h 292"/>
                <a:gd name="T16" fmla="*/ 9 w 288"/>
                <a:gd name="T17" fmla="*/ 86 h 292"/>
                <a:gd name="T18" fmla="*/ 0 w 288"/>
                <a:gd name="T19" fmla="*/ 109 h 292"/>
                <a:gd name="T20" fmla="*/ 0 w 288"/>
                <a:gd name="T21" fmla="*/ 109 h 292"/>
                <a:gd name="T22" fmla="*/ 15 w 288"/>
                <a:gd name="T23" fmla="*/ 123 h 292"/>
                <a:gd name="T24" fmla="*/ 27 w 288"/>
                <a:gd name="T25" fmla="*/ 140 h 292"/>
                <a:gd name="T26" fmla="*/ 38 w 288"/>
                <a:gd name="T27" fmla="*/ 159 h 292"/>
                <a:gd name="T28" fmla="*/ 48 w 288"/>
                <a:gd name="T29" fmla="*/ 178 h 292"/>
                <a:gd name="T30" fmla="*/ 54 w 288"/>
                <a:gd name="T31" fmla="*/ 196 h 292"/>
                <a:gd name="T32" fmla="*/ 61 w 288"/>
                <a:gd name="T33" fmla="*/ 217 h 292"/>
                <a:gd name="T34" fmla="*/ 65 w 288"/>
                <a:gd name="T35" fmla="*/ 240 h 292"/>
                <a:gd name="T36" fmla="*/ 65 w 288"/>
                <a:gd name="T37" fmla="*/ 261 h 292"/>
                <a:gd name="T38" fmla="*/ 65 w 288"/>
                <a:gd name="T39" fmla="*/ 261 h 292"/>
                <a:gd name="T40" fmla="*/ 65 w 288"/>
                <a:gd name="T41" fmla="*/ 271 h 292"/>
                <a:gd name="T42" fmla="*/ 65 w 288"/>
                <a:gd name="T43" fmla="*/ 271 h 292"/>
                <a:gd name="T44" fmla="*/ 81 w 288"/>
                <a:gd name="T45" fmla="*/ 280 h 292"/>
                <a:gd name="T46" fmla="*/ 100 w 288"/>
                <a:gd name="T47" fmla="*/ 286 h 292"/>
                <a:gd name="T48" fmla="*/ 119 w 288"/>
                <a:gd name="T49" fmla="*/ 290 h 292"/>
                <a:gd name="T50" fmla="*/ 140 w 288"/>
                <a:gd name="T51" fmla="*/ 292 h 292"/>
                <a:gd name="T52" fmla="*/ 140 w 288"/>
                <a:gd name="T53" fmla="*/ 292 h 292"/>
                <a:gd name="T54" fmla="*/ 154 w 288"/>
                <a:gd name="T55" fmla="*/ 292 h 292"/>
                <a:gd name="T56" fmla="*/ 169 w 288"/>
                <a:gd name="T57" fmla="*/ 290 h 292"/>
                <a:gd name="T58" fmla="*/ 184 w 288"/>
                <a:gd name="T59" fmla="*/ 286 h 292"/>
                <a:gd name="T60" fmla="*/ 198 w 288"/>
                <a:gd name="T61" fmla="*/ 282 h 292"/>
                <a:gd name="T62" fmla="*/ 211 w 288"/>
                <a:gd name="T63" fmla="*/ 275 h 292"/>
                <a:gd name="T64" fmla="*/ 223 w 288"/>
                <a:gd name="T65" fmla="*/ 267 h 292"/>
                <a:gd name="T66" fmla="*/ 234 w 288"/>
                <a:gd name="T67" fmla="*/ 259 h 292"/>
                <a:gd name="T68" fmla="*/ 244 w 288"/>
                <a:gd name="T69" fmla="*/ 250 h 292"/>
                <a:gd name="T70" fmla="*/ 254 w 288"/>
                <a:gd name="T71" fmla="*/ 240 h 292"/>
                <a:gd name="T72" fmla="*/ 263 w 288"/>
                <a:gd name="T73" fmla="*/ 228 h 292"/>
                <a:gd name="T74" fmla="*/ 269 w 288"/>
                <a:gd name="T75" fmla="*/ 215 h 292"/>
                <a:gd name="T76" fmla="*/ 275 w 288"/>
                <a:gd name="T77" fmla="*/ 203 h 292"/>
                <a:gd name="T78" fmla="*/ 279 w 288"/>
                <a:gd name="T79" fmla="*/ 190 h 292"/>
                <a:gd name="T80" fmla="*/ 284 w 288"/>
                <a:gd name="T81" fmla="*/ 175 h 292"/>
                <a:gd name="T82" fmla="*/ 286 w 288"/>
                <a:gd name="T83" fmla="*/ 161 h 292"/>
                <a:gd name="T84" fmla="*/ 288 w 288"/>
                <a:gd name="T85" fmla="*/ 146 h 292"/>
                <a:gd name="T86" fmla="*/ 288 w 288"/>
                <a:gd name="T87" fmla="*/ 146 h 292"/>
                <a:gd name="T88" fmla="*/ 286 w 288"/>
                <a:gd name="T89" fmla="*/ 132 h 292"/>
                <a:gd name="T90" fmla="*/ 284 w 288"/>
                <a:gd name="T91" fmla="*/ 117 h 292"/>
                <a:gd name="T92" fmla="*/ 279 w 288"/>
                <a:gd name="T93" fmla="*/ 103 h 292"/>
                <a:gd name="T94" fmla="*/ 275 w 288"/>
                <a:gd name="T95" fmla="*/ 90 h 292"/>
                <a:gd name="T96" fmla="*/ 269 w 288"/>
                <a:gd name="T97" fmla="*/ 75 h 292"/>
                <a:gd name="T98" fmla="*/ 263 w 288"/>
                <a:gd name="T99" fmla="*/ 65 h 292"/>
                <a:gd name="T100" fmla="*/ 254 w 288"/>
                <a:gd name="T101" fmla="*/ 53 h 292"/>
                <a:gd name="T102" fmla="*/ 244 w 288"/>
                <a:gd name="T103" fmla="*/ 42 h 292"/>
                <a:gd name="T104" fmla="*/ 234 w 288"/>
                <a:gd name="T105" fmla="*/ 34 h 292"/>
                <a:gd name="T106" fmla="*/ 223 w 288"/>
                <a:gd name="T107" fmla="*/ 25 h 292"/>
                <a:gd name="T108" fmla="*/ 211 w 288"/>
                <a:gd name="T109" fmla="*/ 17 h 292"/>
                <a:gd name="T110" fmla="*/ 198 w 288"/>
                <a:gd name="T111" fmla="*/ 11 h 292"/>
                <a:gd name="T112" fmla="*/ 184 w 288"/>
                <a:gd name="T113" fmla="*/ 7 h 292"/>
                <a:gd name="T114" fmla="*/ 169 w 288"/>
                <a:gd name="T115" fmla="*/ 3 h 292"/>
                <a:gd name="T116" fmla="*/ 154 w 288"/>
                <a:gd name="T117" fmla="*/ 0 h 292"/>
                <a:gd name="T118" fmla="*/ 140 w 288"/>
                <a:gd name="T119" fmla="*/ 0 h 292"/>
                <a:gd name="T120" fmla="*/ 140 w 288"/>
                <a:gd name="T121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8" h="292">
                  <a:moveTo>
                    <a:pt x="140" y="0"/>
                  </a:moveTo>
                  <a:lnTo>
                    <a:pt x="140" y="0"/>
                  </a:lnTo>
                  <a:lnTo>
                    <a:pt x="115" y="3"/>
                  </a:lnTo>
                  <a:lnTo>
                    <a:pt x="92" y="7"/>
                  </a:lnTo>
                  <a:lnTo>
                    <a:pt x="71" y="17"/>
                  </a:lnTo>
                  <a:lnTo>
                    <a:pt x="50" y="30"/>
                  </a:lnTo>
                  <a:lnTo>
                    <a:pt x="34" y="46"/>
                  </a:lnTo>
                  <a:lnTo>
                    <a:pt x="19" y="65"/>
                  </a:lnTo>
                  <a:lnTo>
                    <a:pt x="9" y="86"/>
                  </a:lnTo>
                  <a:lnTo>
                    <a:pt x="0" y="109"/>
                  </a:lnTo>
                  <a:lnTo>
                    <a:pt x="0" y="109"/>
                  </a:lnTo>
                  <a:lnTo>
                    <a:pt x="15" y="123"/>
                  </a:lnTo>
                  <a:lnTo>
                    <a:pt x="27" y="140"/>
                  </a:lnTo>
                  <a:lnTo>
                    <a:pt x="38" y="159"/>
                  </a:lnTo>
                  <a:lnTo>
                    <a:pt x="48" y="178"/>
                  </a:lnTo>
                  <a:lnTo>
                    <a:pt x="54" y="196"/>
                  </a:lnTo>
                  <a:lnTo>
                    <a:pt x="61" y="217"/>
                  </a:lnTo>
                  <a:lnTo>
                    <a:pt x="65" y="240"/>
                  </a:lnTo>
                  <a:lnTo>
                    <a:pt x="65" y="261"/>
                  </a:lnTo>
                  <a:lnTo>
                    <a:pt x="65" y="261"/>
                  </a:lnTo>
                  <a:lnTo>
                    <a:pt x="65" y="271"/>
                  </a:lnTo>
                  <a:lnTo>
                    <a:pt x="65" y="271"/>
                  </a:lnTo>
                  <a:lnTo>
                    <a:pt x="81" y="280"/>
                  </a:lnTo>
                  <a:lnTo>
                    <a:pt x="100" y="286"/>
                  </a:lnTo>
                  <a:lnTo>
                    <a:pt x="119" y="290"/>
                  </a:lnTo>
                  <a:lnTo>
                    <a:pt x="140" y="292"/>
                  </a:lnTo>
                  <a:lnTo>
                    <a:pt x="140" y="292"/>
                  </a:lnTo>
                  <a:lnTo>
                    <a:pt x="154" y="292"/>
                  </a:lnTo>
                  <a:lnTo>
                    <a:pt x="169" y="290"/>
                  </a:lnTo>
                  <a:lnTo>
                    <a:pt x="184" y="286"/>
                  </a:lnTo>
                  <a:lnTo>
                    <a:pt x="198" y="282"/>
                  </a:lnTo>
                  <a:lnTo>
                    <a:pt x="211" y="275"/>
                  </a:lnTo>
                  <a:lnTo>
                    <a:pt x="223" y="267"/>
                  </a:lnTo>
                  <a:lnTo>
                    <a:pt x="234" y="259"/>
                  </a:lnTo>
                  <a:lnTo>
                    <a:pt x="244" y="250"/>
                  </a:lnTo>
                  <a:lnTo>
                    <a:pt x="254" y="240"/>
                  </a:lnTo>
                  <a:lnTo>
                    <a:pt x="263" y="228"/>
                  </a:lnTo>
                  <a:lnTo>
                    <a:pt x="269" y="215"/>
                  </a:lnTo>
                  <a:lnTo>
                    <a:pt x="275" y="203"/>
                  </a:lnTo>
                  <a:lnTo>
                    <a:pt x="279" y="190"/>
                  </a:lnTo>
                  <a:lnTo>
                    <a:pt x="284" y="175"/>
                  </a:lnTo>
                  <a:lnTo>
                    <a:pt x="286" y="161"/>
                  </a:lnTo>
                  <a:lnTo>
                    <a:pt x="288" y="146"/>
                  </a:lnTo>
                  <a:lnTo>
                    <a:pt x="288" y="146"/>
                  </a:lnTo>
                  <a:lnTo>
                    <a:pt x="286" y="132"/>
                  </a:lnTo>
                  <a:lnTo>
                    <a:pt x="284" y="117"/>
                  </a:lnTo>
                  <a:lnTo>
                    <a:pt x="279" y="103"/>
                  </a:lnTo>
                  <a:lnTo>
                    <a:pt x="275" y="90"/>
                  </a:lnTo>
                  <a:lnTo>
                    <a:pt x="269" y="75"/>
                  </a:lnTo>
                  <a:lnTo>
                    <a:pt x="263" y="65"/>
                  </a:lnTo>
                  <a:lnTo>
                    <a:pt x="254" y="53"/>
                  </a:lnTo>
                  <a:lnTo>
                    <a:pt x="244" y="42"/>
                  </a:lnTo>
                  <a:lnTo>
                    <a:pt x="234" y="34"/>
                  </a:lnTo>
                  <a:lnTo>
                    <a:pt x="223" y="25"/>
                  </a:lnTo>
                  <a:lnTo>
                    <a:pt x="211" y="17"/>
                  </a:lnTo>
                  <a:lnTo>
                    <a:pt x="198" y="11"/>
                  </a:lnTo>
                  <a:lnTo>
                    <a:pt x="184" y="7"/>
                  </a:lnTo>
                  <a:lnTo>
                    <a:pt x="169" y="3"/>
                  </a:lnTo>
                  <a:lnTo>
                    <a:pt x="154" y="0"/>
                  </a:lnTo>
                  <a:lnTo>
                    <a:pt x="140" y="0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3848100" y="1296988"/>
              <a:ext cx="458787" cy="463550"/>
            </a:xfrm>
            <a:custGeom>
              <a:avLst/>
              <a:gdLst>
                <a:gd name="T0" fmla="*/ 231 w 289"/>
                <a:gd name="T1" fmla="*/ 261 h 292"/>
                <a:gd name="T2" fmla="*/ 231 w 289"/>
                <a:gd name="T3" fmla="*/ 261 h 292"/>
                <a:gd name="T4" fmla="*/ 233 w 289"/>
                <a:gd name="T5" fmla="*/ 240 h 292"/>
                <a:gd name="T6" fmla="*/ 235 w 289"/>
                <a:gd name="T7" fmla="*/ 221 h 292"/>
                <a:gd name="T8" fmla="*/ 241 w 289"/>
                <a:gd name="T9" fmla="*/ 200 h 292"/>
                <a:gd name="T10" fmla="*/ 247 w 289"/>
                <a:gd name="T11" fmla="*/ 182 h 292"/>
                <a:gd name="T12" fmla="*/ 256 w 289"/>
                <a:gd name="T13" fmla="*/ 163 h 292"/>
                <a:gd name="T14" fmla="*/ 266 w 289"/>
                <a:gd name="T15" fmla="*/ 146 h 292"/>
                <a:gd name="T16" fmla="*/ 277 w 289"/>
                <a:gd name="T17" fmla="*/ 132 h 292"/>
                <a:gd name="T18" fmla="*/ 289 w 289"/>
                <a:gd name="T19" fmla="*/ 115 h 292"/>
                <a:gd name="T20" fmla="*/ 289 w 289"/>
                <a:gd name="T21" fmla="*/ 115 h 292"/>
                <a:gd name="T22" fmla="*/ 283 w 289"/>
                <a:gd name="T23" fmla="*/ 92 h 292"/>
                <a:gd name="T24" fmla="*/ 272 w 289"/>
                <a:gd name="T25" fmla="*/ 69 h 292"/>
                <a:gd name="T26" fmla="*/ 258 w 289"/>
                <a:gd name="T27" fmla="*/ 50 h 292"/>
                <a:gd name="T28" fmla="*/ 239 w 289"/>
                <a:gd name="T29" fmla="*/ 34 h 292"/>
                <a:gd name="T30" fmla="*/ 218 w 289"/>
                <a:gd name="T31" fmla="*/ 19 h 292"/>
                <a:gd name="T32" fmla="*/ 197 w 289"/>
                <a:gd name="T33" fmla="*/ 9 h 292"/>
                <a:gd name="T34" fmla="*/ 172 w 289"/>
                <a:gd name="T35" fmla="*/ 3 h 292"/>
                <a:gd name="T36" fmla="*/ 147 w 289"/>
                <a:gd name="T37" fmla="*/ 0 h 292"/>
                <a:gd name="T38" fmla="*/ 147 w 289"/>
                <a:gd name="T39" fmla="*/ 0 h 292"/>
                <a:gd name="T40" fmla="*/ 131 w 289"/>
                <a:gd name="T41" fmla="*/ 0 h 292"/>
                <a:gd name="T42" fmla="*/ 116 w 289"/>
                <a:gd name="T43" fmla="*/ 3 h 292"/>
                <a:gd name="T44" fmla="*/ 104 w 289"/>
                <a:gd name="T45" fmla="*/ 7 h 292"/>
                <a:gd name="T46" fmla="*/ 89 w 289"/>
                <a:gd name="T47" fmla="*/ 11 h 292"/>
                <a:gd name="T48" fmla="*/ 77 w 289"/>
                <a:gd name="T49" fmla="*/ 17 h 292"/>
                <a:gd name="T50" fmla="*/ 64 w 289"/>
                <a:gd name="T51" fmla="*/ 25 h 292"/>
                <a:gd name="T52" fmla="*/ 54 w 289"/>
                <a:gd name="T53" fmla="*/ 34 h 292"/>
                <a:gd name="T54" fmla="*/ 43 w 289"/>
                <a:gd name="T55" fmla="*/ 42 h 292"/>
                <a:gd name="T56" fmla="*/ 33 w 289"/>
                <a:gd name="T57" fmla="*/ 53 h 292"/>
                <a:gd name="T58" fmla="*/ 25 w 289"/>
                <a:gd name="T59" fmla="*/ 65 h 292"/>
                <a:gd name="T60" fmla="*/ 18 w 289"/>
                <a:gd name="T61" fmla="*/ 75 h 292"/>
                <a:gd name="T62" fmla="*/ 12 w 289"/>
                <a:gd name="T63" fmla="*/ 90 h 292"/>
                <a:gd name="T64" fmla="*/ 6 w 289"/>
                <a:gd name="T65" fmla="*/ 103 h 292"/>
                <a:gd name="T66" fmla="*/ 4 w 289"/>
                <a:gd name="T67" fmla="*/ 117 h 292"/>
                <a:gd name="T68" fmla="*/ 2 w 289"/>
                <a:gd name="T69" fmla="*/ 132 h 292"/>
                <a:gd name="T70" fmla="*/ 0 w 289"/>
                <a:gd name="T71" fmla="*/ 146 h 292"/>
                <a:gd name="T72" fmla="*/ 0 w 289"/>
                <a:gd name="T73" fmla="*/ 146 h 292"/>
                <a:gd name="T74" fmla="*/ 2 w 289"/>
                <a:gd name="T75" fmla="*/ 161 h 292"/>
                <a:gd name="T76" fmla="*/ 4 w 289"/>
                <a:gd name="T77" fmla="*/ 175 h 292"/>
                <a:gd name="T78" fmla="*/ 6 w 289"/>
                <a:gd name="T79" fmla="*/ 190 h 292"/>
                <a:gd name="T80" fmla="*/ 12 w 289"/>
                <a:gd name="T81" fmla="*/ 203 h 292"/>
                <a:gd name="T82" fmla="*/ 18 w 289"/>
                <a:gd name="T83" fmla="*/ 215 h 292"/>
                <a:gd name="T84" fmla="*/ 25 w 289"/>
                <a:gd name="T85" fmla="*/ 228 h 292"/>
                <a:gd name="T86" fmla="*/ 33 w 289"/>
                <a:gd name="T87" fmla="*/ 240 h 292"/>
                <a:gd name="T88" fmla="*/ 43 w 289"/>
                <a:gd name="T89" fmla="*/ 250 h 292"/>
                <a:gd name="T90" fmla="*/ 54 w 289"/>
                <a:gd name="T91" fmla="*/ 259 h 292"/>
                <a:gd name="T92" fmla="*/ 64 w 289"/>
                <a:gd name="T93" fmla="*/ 267 h 292"/>
                <a:gd name="T94" fmla="*/ 77 w 289"/>
                <a:gd name="T95" fmla="*/ 275 h 292"/>
                <a:gd name="T96" fmla="*/ 89 w 289"/>
                <a:gd name="T97" fmla="*/ 282 h 292"/>
                <a:gd name="T98" fmla="*/ 104 w 289"/>
                <a:gd name="T99" fmla="*/ 286 h 292"/>
                <a:gd name="T100" fmla="*/ 116 w 289"/>
                <a:gd name="T101" fmla="*/ 290 h 292"/>
                <a:gd name="T102" fmla="*/ 131 w 289"/>
                <a:gd name="T103" fmla="*/ 292 h 292"/>
                <a:gd name="T104" fmla="*/ 147 w 289"/>
                <a:gd name="T105" fmla="*/ 292 h 292"/>
                <a:gd name="T106" fmla="*/ 147 w 289"/>
                <a:gd name="T107" fmla="*/ 292 h 292"/>
                <a:gd name="T108" fmla="*/ 170 w 289"/>
                <a:gd name="T109" fmla="*/ 290 h 292"/>
                <a:gd name="T110" fmla="*/ 191 w 289"/>
                <a:gd name="T111" fmla="*/ 286 h 292"/>
                <a:gd name="T112" fmla="*/ 212 w 289"/>
                <a:gd name="T113" fmla="*/ 275 h 292"/>
                <a:gd name="T114" fmla="*/ 233 w 289"/>
                <a:gd name="T115" fmla="*/ 265 h 292"/>
                <a:gd name="T116" fmla="*/ 233 w 289"/>
                <a:gd name="T117" fmla="*/ 265 h 292"/>
                <a:gd name="T118" fmla="*/ 231 w 289"/>
                <a:gd name="T119" fmla="*/ 261 h 292"/>
                <a:gd name="T120" fmla="*/ 231 w 289"/>
                <a:gd name="T121" fmla="*/ 261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9" h="292">
                  <a:moveTo>
                    <a:pt x="231" y="261"/>
                  </a:moveTo>
                  <a:lnTo>
                    <a:pt x="231" y="261"/>
                  </a:lnTo>
                  <a:lnTo>
                    <a:pt x="233" y="240"/>
                  </a:lnTo>
                  <a:lnTo>
                    <a:pt x="235" y="221"/>
                  </a:lnTo>
                  <a:lnTo>
                    <a:pt x="241" y="200"/>
                  </a:lnTo>
                  <a:lnTo>
                    <a:pt x="247" y="182"/>
                  </a:lnTo>
                  <a:lnTo>
                    <a:pt x="256" y="163"/>
                  </a:lnTo>
                  <a:lnTo>
                    <a:pt x="266" y="146"/>
                  </a:lnTo>
                  <a:lnTo>
                    <a:pt x="277" y="132"/>
                  </a:lnTo>
                  <a:lnTo>
                    <a:pt x="289" y="115"/>
                  </a:lnTo>
                  <a:lnTo>
                    <a:pt x="289" y="115"/>
                  </a:lnTo>
                  <a:lnTo>
                    <a:pt x="283" y="92"/>
                  </a:lnTo>
                  <a:lnTo>
                    <a:pt x="272" y="69"/>
                  </a:lnTo>
                  <a:lnTo>
                    <a:pt x="258" y="50"/>
                  </a:lnTo>
                  <a:lnTo>
                    <a:pt x="239" y="34"/>
                  </a:lnTo>
                  <a:lnTo>
                    <a:pt x="218" y="19"/>
                  </a:lnTo>
                  <a:lnTo>
                    <a:pt x="197" y="9"/>
                  </a:lnTo>
                  <a:lnTo>
                    <a:pt x="172" y="3"/>
                  </a:lnTo>
                  <a:lnTo>
                    <a:pt x="147" y="0"/>
                  </a:lnTo>
                  <a:lnTo>
                    <a:pt x="147" y="0"/>
                  </a:lnTo>
                  <a:lnTo>
                    <a:pt x="131" y="0"/>
                  </a:lnTo>
                  <a:lnTo>
                    <a:pt x="116" y="3"/>
                  </a:lnTo>
                  <a:lnTo>
                    <a:pt x="104" y="7"/>
                  </a:lnTo>
                  <a:lnTo>
                    <a:pt x="89" y="11"/>
                  </a:lnTo>
                  <a:lnTo>
                    <a:pt x="77" y="17"/>
                  </a:lnTo>
                  <a:lnTo>
                    <a:pt x="64" y="25"/>
                  </a:lnTo>
                  <a:lnTo>
                    <a:pt x="54" y="34"/>
                  </a:lnTo>
                  <a:lnTo>
                    <a:pt x="43" y="42"/>
                  </a:lnTo>
                  <a:lnTo>
                    <a:pt x="33" y="53"/>
                  </a:lnTo>
                  <a:lnTo>
                    <a:pt x="25" y="65"/>
                  </a:lnTo>
                  <a:lnTo>
                    <a:pt x="18" y="75"/>
                  </a:lnTo>
                  <a:lnTo>
                    <a:pt x="12" y="90"/>
                  </a:lnTo>
                  <a:lnTo>
                    <a:pt x="6" y="103"/>
                  </a:lnTo>
                  <a:lnTo>
                    <a:pt x="4" y="117"/>
                  </a:lnTo>
                  <a:lnTo>
                    <a:pt x="2" y="132"/>
                  </a:lnTo>
                  <a:lnTo>
                    <a:pt x="0" y="146"/>
                  </a:lnTo>
                  <a:lnTo>
                    <a:pt x="0" y="146"/>
                  </a:lnTo>
                  <a:lnTo>
                    <a:pt x="2" y="161"/>
                  </a:lnTo>
                  <a:lnTo>
                    <a:pt x="4" y="175"/>
                  </a:lnTo>
                  <a:lnTo>
                    <a:pt x="6" y="190"/>
                  </a:lnTo>
                  <a:lnTo>
                    <a:pt x="12" y="203"/>
                  </a:lnTo>
                  <a:lnTo>
                    <a:pt x="18" y="215"/>
                  </a:lnTo>
                  <a:lnTo>
                    <a:pt x="25" y="228"/>
                  </a:lnTo>
                  <a:lnTo>
                    <a:pt x="33" y="240"/>
                  </a:lnTo>
                  <a:lnTo>
                    <a:pt x="43" y="250"/>
                  </a:lnTo>
                  <a:lnTo>
                    <a:pt x="54" y="259"/>
                  </a:lnTo>
                  <a:lnTo>
                    <a:pt x="64" y="267"/>
                  </a:lnTo>
                  <a:lnTo>
                    <a:pt x="77" y="275"/>
                  </a:lnTo>
                  <a:lnTo>
                    <a:pt x="89" y="282"/>
                  </a:lnTo>
                  <a:lnTo>
                    <a:pt x="104" y="286"/>
                  </a:lnTo>
                  <a:lnTo>
                    <a:pt x="116" y="290"/>
                  </a:lnTo>
                  <a:lnTo>
                    <a:pt x="131" y="292"/>
                  </a:lnTo>
                  <a:lnTo>
                    <a:pt x="147" y="292"/>
                  </a:lnTo>
                  <a:lnTo>
                    <a:pt x="147" y="292"/>
                  </a:lnTo>
                  <a:lnTo>
                    <a:pt x="170" y="290"/>
                  </a:lnTo>
                  <a:lnTo>
                    <a:pt x="191" y="286"/>
                  </a:lnTo>
                  <a:lnTo>
                    <a:pt x="212" y="275"/>
                  </a:lnTo>
                  <a:lnTo>
                    <a:pt x="233" y="265"/>
                  </a:lnTo>
                  <a:lnTo>
                    <a:pt x="233" y="265"/>
                  </a:lnTo>
                  <a:lnTo>
                    <a:pt x="231" y="261"/>
                  </a:lnTo>
                  <a:lnTo>
                    <a:pt x="231" y="261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4792663" y="1803400"/>
              <a:ext cx="631825" cy="701675"/>
            </a:xfrm>
            <a:custGeom>
              <a:avLst/>
              <a:gdLst>
                <a:gd name="T0" fmla="*/ 232 w 398"/>
                <a:gd name="T1" fmla="*/ 0 h 442"/>
                <a:gd name="T2" fmla="*/ 140 w 398"/>
                <a:gd name="T3" fmla="*/ 109 h 442"/>
                <a:gd name="T4" fmla="*/ 52 w 398"/>
                <a:gd name="T5" fmla="*/ 6 h 442"/>
                <a:gd name="T6" fmla="*/ 52 w 398"/>
                <a:gd name="T7" fmla="*/ 6 h 442"/>
                <a:gd name="T8" fmla="*/ 44 w 398"/>
                <a:gd name="T9" fmla="*/ 31 h 442"/>
                <a:gd name="T10" fmla="*/ 32 w 398"/>
                <a:gd name="T11" fmla="*/ 54 h 442"/>
                <a:gd name="T12" fmla="*/ 17 w 398"/>
                <a:gd name="T13" fmla="*/ 75 h 442"/>
                <a:gd name="T14" fmla="*/ 0 w 398"/>
                <a:gd name="T15" fmla="*/ 94 h 442"/>
                <a:gd name="T16" fmla="*/ 0 w 398"/>
                <a:gd name="T17" fmla="*/ 94 h 442"/>
                <a:gd name="T18" fmla="*/ 21 w 398"/>
                <a:gd name="T19" fmla="*/ 106 h 442"/>
                <a:gd name="T20" fmla="*/ 40 w 398"/>
                <a:gd name="T21" fmla="*/ 121 h 442"/>
                <a:gd name="T22" fmla="*/ 59 w 398"/>
                <a:gd name="T23" fmla="*/ 136 h 442"/>
                <a:gd name="T24" fmla="*/ 77 w 398"/>
                <a:gd name="T25" fmla="*/ 152 h 442"/>
                <a:gd name="T26" fmla="*/ 92 w 398"/>
                <a:gd name="T27" fmla="*/ 171 h 442"/>
                <a:gd name="T28" fmla="*/ 109 w 398"/>
                <a:gd name="T29" fmla="*/ 190 h 442"/>
                <a:gd name="T30" fmla="*/ 121 w 398"/>
                <a:gd name="T31" fmla="*/ 211 h 442"/>
                <a:gd name="T32" fmla="*/ 134 w 398"/>
                <a:gd name="T33" fmla="*/ 232 h 442"/>
                <a:gd name="T34" fmla="*/ 146 w 398"/>
                <a:gd name="T35" fmla="*/ 254 h 442"/>
                <a:gd name="T36" fmla="*/ 157 w 398"/>
                <a:gd name="T37" fmla="*/ 277 h 442"/>
                <a:gd name="T38" fmla="*/ 165 w 398"/>
                <a:gd name="T39" fmla="*/ 300 h 442"/>
                <a:gd name="T40" fmla="*/ 171 w 398"/>
                <a:gd name="T41" fmla="*/ 325 h 442"/>
                <a:gd name="T42" fmla="*/ 177 w 398"/>
                <a:gd name="T43" fmla="*/ 352 h 442"/>
                <a:gd name="T44" fmla="*/ 182 w 398"/>
                <a:gd name="T45" fmla="*/ 377 h 442"/>
                <a:gd name="T46" fmla="*/ 184 w 398"/>
                <a:gd name="T47" fmla="*/ 404 h 442"/>
                <a:gd name="T48" fmla="*/ 184 w 398"/>
                <a:gd name="T49" fmla="*/ 432 h 442"/>
                <a:gd name="T50" fmla="*/ 184 w 398"/>
                <a:gd name="T51" fmla="*/ 432 h 442"/>
                <a:gd name="T52" fmla="*/ 184 w 398"/>
                <a:gd name="T53" fmla="*/ 442 h 442"/>
                <a:gd name="T54" fmla="*/ 184 w 398"/>
                <a:gd name="T55" fmla="*/ 442 h 442"/>
                <a:gd name="T56" fmla="*/ 217 w 398"/>
                <a:gd name="T57" fmla="*/ 436 h 442"/>
                <a:gd name="T58" fmla="*/ 246 w 398"/>
                <a:gd name="T59" fmla="*/ 427 h 442"/>
                <a:gd name="T60" fmla="*/ 277 w 398"/>
                <a:gd name="T61" fmla="*/ 417 h 442"/>
                <a:gd name="T62" fmla="*/ 304 w 398"/>
                <a:gd name="T63" fmla="*/ 404 h 442"/>
                <a:gd name="T64" fmla="*/ 329 w 398"/>
                <a:gd name="T65" fmla="*/ 388 h 442"/>
                <a:gd name="T66" fmla="*/ 352 w 398"/>
                <a:gd name="T67" fmla="*/ 371 h 442"/>
                <a:gd name="T68" fmla="*/ 375 w 398"/>
                <a:gd name="T69" fmla="*/ 352 h 442"/>
                <a:gd name="T70" fmla="*/ 394 w 398"/>
                <a:gd name="T71" fmla="*/ 329 h 442"/>
                <a:gd name="T72" fmla="*/ 394 w 398"/>
                <a:gd name="T73" fmla="*/ 329 h 442"/>
                <a:gd name="T74" fmla="*/ 396 w 398"/>
                <a:gd name="T75" fmla="*/ 304 h 442"/>
                <a:gd name="T76" fmla="*/ 398 w 398"/>
                <a:gd name="T77" fmla="*/ 279 h 442"/>
                <a:gd name="T78" fmla="*/ 398 w 398"/>
                <a:gd name="T79" fmla="*/ 279 h 442"/>
                <a:gd name="T80" fmla="*/ 396 w 398"/>
                <a:gd name="T81" fmla="*/ 254 h 442"/>
                <a:gd name="T82" fmla="*/ 394 w 398"/>
                <a:gd name="T83" fmla="*/ 232 h 442"/>
                <a:gd name="T84" fmla="*/ 390 w 398"/>
                <a:gd name="T85" fmla="*/ 209 h 442"/>
                <a:gd name="T86" fmla="*/ 386 w 398"/>
                <a:gd name="T87" fmla="*/ 188 h 442"/>
                <a:gd name="T88" fmla="*/ 377 w 398"/>
                <a:gd name="T89" fmla="*/ 167 h 442"/>
                <a:gd name="T90" fmla="*/ 371 w 398"/>
                <a:gd name="T91" fmla="*/ 146 h 442"/>
                <a:gd name="T92" fmla="*/ 361 w 398"/>
                <a:gd name="T93" fmla="*/ 127 h 442"/>
                <a:gd name="T94" fmla="*/ 350 w 398"/>
                <a:gd name="T95" fmla="*/ 109 h 442"/>
                <a:gd name="T96" fmla="*/ 340 w 398"/>
                <a:gd name="T97" fmla="*/ 90 h 442"/>
                <a:gd name="T98" fmla="*/ 327 w 398"/>
                <a:gd name="T99" fmla="*/ 73 h 442"/>
                <a:gd name="T100" fmla="*/ 313 w 398"/>
                <a:gd name="T101" fmla="*/ 59 h 442"/>
                <a:gd name="T102" fmla="*/ 298 w 398"/>
                <a:gd name="T103" fmla="*/ 44 h 442"/>
                <a:gd name="T104" fmla="*/ 284 w 398"/>
                <a:gd name="T105" fmla="*/ 31 h 442"/>
                <a:gd name="T106" fmla="*/ 267 w 398"/>
                <a:gd name="T107" fmla="*/ 19 h 442"/>
                <a:gd name="T108" fmla="*/ 250 w 398"/>
                <a:gd name="T109" fmla="*/ 9 h 442"/>
                <a:gd name="T110" fmla="*/ 232 w 398"/>
                <a:gd name="T111" fmla="*/ 0 h 442"/>
                <a:gd name="T112" fmla="*/ 232 w 398"/>
                <a:gd name="T113" fmla="*/ 0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98" h="442">
                  <a:moveTo>
                    <a:pt x="232" y="0"/>
                  </a:moveTo>
                  <a:lnTo>
                    <a:pt x="140" y="109"/>
                  </a:lnTo>
                  <a:lnTo>
                    <a:pt x="52" y="6"/>
                  </a:lnTo>
                  <a:lnTo>
                    <a:pt x="52" y="6"/>
                  </a:lnTo>
                  <a:lnTo>
                    <a:pt x="44" y="31"/>
                  </a:lnTo>
                  <a:lnTo>
                    <a:pt x="32" y="54"/>
                  </a:lnTo>
                  <a:lnTo>
                    <a:pt x="17" y="75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21" y="106"/>
                  </a:lnTo>
                  <a:lnTo>
                    <a:pt x="40" y="121"/>
                  </a:lnTo>
                  <a:lnTo>
                    <a:pt x="59" y="136"/>
                  </a:lnTo>
                  <a:lnTo>
                    <a:pt x="77" y="152"/>
                  </a:lnTo>
                  <a:lnTo>
                    <a:pt x="92" y="171"/>
                  </a:lnTo>
                  <a:lnTo>
                    <a:pt x="109" y="190"/>
                  </a:lnTo>
                  <a:lnTo>
                    <a:pt x="121" y="211"/>
                  </a:lnTo>
                  <a:lnTo>
                    <a:pt x="134" y="232"/>
                  </a:lnTo>
                  <a:lnTo>
                    <a:pt x="146" y="254"/>
                  </a:lnTo>
                  <a:lnTo>
                    <a:pt x="157" y="277"/>
                  </a:lnTo>
                  <a:lnTo>
                    <a:pt x="165" y="300"/>
                  </a:lnTo>
                  <a:lnTo>
                    <a:pt x="171" y="325"/>
                  </a:lnTo>
                  <a:lnTo>
                    <a:pt x="177" y="352"/>
                  </a:lnTo>
                  <a:lnTo>
                    <a:pt x="182" y="377"/>
                  </a:lnTo>
                  <a:lnTo>
                    <a:pt x="184" y="404"/>
                  </a:lnTo>
                  <a:lnTo>
                    <a:pt x="184" y="432"/>
                  </a:lnTo>
                  <a:lnTo>
                    <a:pt x="184" y="432"/>
                  </a:lnTo>
                  <a:lnTo>
                    <a:pt x="184" y="442"/>
                  </a:lnTo>
                  <a:lnTo>
                    <a:pt x="184" y="442"/>
                  </a:lnTo>
                  <a:lnTo>
                    <a:pt x="217" y="436"/>
                  </a:lnTo>
                  <a:lnTo>
                    <a:pt x="246" y="427"/>
                  </a:lnTo>
                  <a:lnTo>
                    <a:pt x="277" y="417"/>
                  </a:lnTo>
                  <a:lnTo>
                    <a:pt x="304" y="404"/>
                  </a:lnTo>
                  <a:lnTo>
                    <a:pt x="329" y="388"/>
                  </a:lnTo>
                  <a:lnTo>
                    <a:pt x="352" y="371"/>
                  </a:lnTo>
                  <a:lnTo>
                    <a:pt x="375" y="352"/>
                  </a:lnTo>
                  <a:lnTo>
                    <a:pt x="394" y="329"/>
                  </a:lnTo>
                  <a:lnTo>
                    <a:pt x="394" y="329"/>
                  </a:lnTo>
                  <a:lnTo>
                    <a:pt x="396" y="304"/>
                  </a:lnTo>
                  <a:lnTo>
                    <a:pt x="398" y="279"/>
                  </a:lnTo>
                  <a:lnTo>
                    <a:pt x="398" y="279"/>
                  </a:lnTo>
                  <a:lnTo>
                    <a:pt x="396" y="254"/>
                  </a:lnTo>
                  <a:lnTo>
                    <a:pt x="394" y="232"/>
                  </a:lnTo>
                  <a:lnTo>
                    <a:pt x="390" y="209"/>
                  </a:lnTo>
                  <a:lnTo>
                    <a:pt x="386" y="188"/>
                  </a:lnTo>
                  <a:lnTo>
                    <a:pt x="377" y="167"/>
                  </a:lnTo>
                  <a:lnTo>
                    <a:pt x="371" y="146"/>
                  </a:lnTo>
                  <a:lnTo>
                    <a:pt x="361" y="127"/>
                  </a:lnTo>
                  <a:lnTo>
                    <a:pt x="350" y="109"/>
                  </a:lnTo>
                  <a:lnTo>
                    <a:pt x="340" y="90"/>
                  </a:lnTo>
                  <a:lnTo>
                    <a:pt x="327" y="73"/>
                  </a:lnTo>
                  <a:lnTo>
                    <a:pt x="313" y="59"/>
                  </a:lnTo>
                  <a:lnTo>
                    <a:pt x="298" y="44"/>
                  </a:lnTo>
                  <a:lnTo>
                    <a:pt x="284" y="31"/>
                  </a:lnTo>
                  <a:lnTo>
                    <a:pt x="267" y="19"/>
                  </a:lnTo>
                  <a:lnTo>
                    <a:pt x="250" y="9"/>
                  </a:lnTo>
                  <a:lnTo>
                    <a:pt x="232" y="0"/>
                  </a:lnTo>
                  <a:lnTo>
                    <a:pt x="232" y="0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3675063" y="1803400"/>
              <a:ext cx="641350" cy="701675"/>
            </a:xfrm>
            <a:custGeom>
              <a:avLst/>
              <a:gdLst>
                <a:gd name="T0" fmla="*/ 223 w 404"/>
                <a:gd name="T1" fmla="*/ 432 h 442"/>
                <a:gd name="T2" fmla="*/ 223 w 404"/>
                <a:gd name="T3" fmla="*/ 432 h 442"/>
                <a:gd name="T4" fmla="*/ 223 w 404"/>
                <a:gd name="T5" fmla="*/ 404 h 442"/>
                <a:gd name="T6" fmla="*/ 227 w 404"/>
                <a:gd name="T7" fmla="*/ 377 h 442"/>
                <a:gd name="T8" fmla="*/ 231 w 404"/>
                <a:gd name="T9" fmla="*/ 352 h 442"/>
                <a:gd name="T10" fmla="*/ 236 w 404"/>
                <a:gd name="T11" fmla="*/ 327 h 442"/>
                <a:gd name="T12" fmla="*/ 244 w 404"/>
                <a:gd name="T13" fmla="*/ 302 h 442"/>
                <a:gd name="T14" fmla="*/ 252 w 404"/>
                <a:gd name="T15" fmla="*/ 277 h 442"/>
                <a:gd name="T16" fmla="*/ 261 w 404"/>
                <a:gd name="T17" fmla="*/ 254 h 442"/>
                <a:gd name="T18" fmla="*/ 273 w 404"/>
                <a:gd name="T19" fmla="*/ 234 h 442"/>
                <a:gd name="T20" fmla="*/ 286 w 404"/>
                <a:gd name="T21" fmla="*/ 211 h 442"/>
                <a:gd name="T22" fmla="*/ 298 w 404"/>
                <a:gd name="T23" fmla="*/ 192 h 442"/>
                <a:gd name="T24" fmla="*/ 313 w 404"/>
                <a:gd name="T25" fmla="*/ 171 h 442"/>
                <a:gd name="T26" fmla="*/ 329 w 404"/>
                <a:gd name="T27" fmla="*/ 154 h 442"/>
                <a:gd name="T28" fmla="*/ 348 w 404"/>
                <a:gd name="T29" fmla="*/ 138 h 442"/>
                <a:gd name="T30" fmla="*/ 365 w 404"/>
                <a:gd name="T31" fmla="*/ 121 h 442"/>
                <a:gd name="T32" fmla="*/ 386 w 404"/>
                <a:gd name="T33" fmla="*/ 106 h 442"/>
                <a:gd name="T34" fmla="*/ 404 w 404"/>
                <a:gd name="T35" fmla="*/ 94 h 442"/>
                <a:gd name="T36" fmla="*/ 404 w 404"/>
                <a:gd name="T37" fmla="*/ 94 h 442"/>
                <a:gd name="T38" fmla="*/ 388 w 404"/>
                <a:gd name="T39" fmla="*/ 73 h 442"/>
                <a:gd name="T40" fmla="*/ 371 w 404"/>
                <a:gd name="T41" fmla="*/ 52 h 442"/>
                <a:gd name="T42" fmla="*/ 358 w 404"/>
                <a:gd name="T43" fmla="*/ 27 h 442"/>
                <a:gd name="T44" fmla="*/ 348 w 404"/>
                <a:gd name="T45" fmla="*/ 0 h 442"/>
                <a:gd name="T46" fmla="*/ 348 w 404"/>
                <a:gd name="T47" fmla="*/ 0 h 442"/>
                <a:gd name="T48" fmla="*/ 256 w 404"/>
                <a:gd name="T49" fmla="*/ 109 h 442"/>
                <a:gd name="T50" fmla="*/ 165 w 404"/>
                <a:gd name="T51" fmla="*/ 0 h 442"/>
                <a:gd name="T52" fmla="*/ 165 w 404"/>
                <a:gd name="T53" fmla="*/ 0 h 442"/>
                <a:gd name="T54" fmla="*/ 148 w 404"/>
                <a:gd name="T55" fmla="*/ 9 h 442"/>
                <a:gd name="T56" fmla="*/ 129 w 404"/>
                <a:gd name="T57" fmla="*/ 19 h 442"/>
                <a:gd name="T58" fmla="*/ 115 w 404"/>
                <a:gd name="T59" fmla="*/ 31 h 442"/>
                <a:gd name="T60" fmla="*/ 98 w 404"/>
                <a:gd name="T61" fmla="*/ 44 h 442"/>
                <a:gd name="T62" fmla="*/ 84 w 404"/>
                <a:gd name="T63" fmla="*/ 59 h 442"/>
                <a:gd name="T64" fmla="*/ 71 w 404"/>
                <a:gd name="T65" fmla="*/ 73 h 442"/>
                <a:gd name="T66" fmla="*/ 59 w 404"/>
                <a:gd name="T67" fmla="*/ 90 h 442"/>
                <a:gd name="T68" fmla="*/ 46 w 404"/>
                <a:gd name="T69" fmla="*/ 109 h 442"/>
                <a:gd name="T70" fmla="*/ 36 w 404"/>
                <a:gd name="T71" fmla="*/ 127 h 442"/>
                <a:gd name="T72" fmla="*/ 27 w 404"/>
                <a:gd name="T73" fmla="*/ 146 h 442"/>
                <a:gd name="T74" fmla="*/ 19 w 404"/>
                <a:gd name="T75" fmla="*/ 167 h 442"/>
                <a:gd name="T76" fmla="*/ 13 w 404"/>
                <a:gd name="T77" fmla="*/ 188 h 442"/>
                <a:gd name="T78" fmla="*/ 6 w 404"/>
                <a:gd name="T79" fmla="*/ 211 h 442"/>
                <a:gd name="T80" fmla="*/ 4 w 404"/>
                <a:gd name="T81" fmla="*/ 232 h 442"/>
                <a:gd name="T82" fmla="*/ 0 w 404"/>
                <a:gd name="T83" fmla="*/ 254 h 442"/>
                <a:gd name="T84" fmla="*/ 0 w 404"/>
                <a:gd name="T85" fmla="*/ 279 h 442"/>
                <a:gd name="T86" fmla="*/ 0 w 404"/>
                <a:gd name="T87" fmla="*/ 279 h 442"/>
                <a:gd name="T88" fmla="*/ 2 w 404"/>
                <a:gd name="T89" fmla="*/ 304 h 442"/>
                <a:gd name="T90" fmla="*/ 4 w 404"/>
                <a:gd name="T91" fmla="*/ 329 h 442"/>
                <a:gd name="T92" fmla="*/ 4 w 404"/>
                <a:gd name="T93" fmla="*/ 329 h 442"/>
                <a:gd name="T94" fmla="*/ 23 w 404"/>
                <a:gd name="T95" fmla="*/ 352 h 442"/>
                <a:gd name="T96" fmla="*/ 46 w 404"/>
                <a:gd name="T97" fmla="*/ 373 h 442"/>
                <a:gd name="T98" fmla="*/ 71 w 404"/>
                <a:gd name="T99" fmla="*/ 390 h 442"/>
                <a:gd name="T100" fmla="*/ 98 w 404"/>
                <a:gd name="T101" fmla="*/ 407 h 442"/>
                <a:gd name="T102" fmla="*/ 127 w 404"/>
                <a:gd name="T103" fmla="*/ 419 h 442"/>
                <a:gd name="T104" fmla="*/ 159 w 404"/>
                <a:gd name="T105" fmla="*/ 429 h 442"/>
                <a:gd name="T106" fmla="*/ 190 w 404"/>
                <a:gd name="T107" fmla="*/ 438 h 442"/>
                <a:gd name="T108" fmla="*/ 223 w 404"/>
                <a:gd name="T109" fmla="*/ 442 h 442"/>
                <a:gd name="T110" fmla="*/ 223 w 404"/>
                <a:gd name="T111" fmla="*/ 442 h 442"/>
                <a:gd name="T112" fmla="*/ 223 w 404"/>
                <a:gd name="T113" fmla="*/ 432 h 442"/>
                <a:gd name="T114" fmla="*/ 223 w 404"/>
                <a:gd name="T115" fmla="*/ 43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4" h="442">
                  <a:moveTo>
                    <a:pt x="223" y="432"/>
                  </a:moveTo>
                  <a:lnTo>
                    <a:pt x="223" y="432"/>
                  </a:lnTo>
                  <a:lnTo>
                    <a:pt x="223" y="404"/>
                  </a:lnTo>
                  <a:lnTo>
                    <a:pt x="227" y="377"/>
                  </a:lnTo>
                  <a:lnTo>
                    <a:pt x="231" y="352"/>
                  </a:lnTo>
                  <a:lnTo>
                    <a:pt x="236" y="327"/>
                  </a:lnTo>
                  <a:lnTo>
                    <a:pt x="244" y="302"/>
                  </a:lnTo>
                  <a:lnTo>
                    <a:pt x="252" y="277"/>
                  </a:lnTo>
                  <a:lnTo>
                    <a:pt x="261" y="254"/>
                  </a:lnTo>
                  <a:lnTo>
                    <a:pt x="273" y="234"/>
                  </a:lnTo>
                  <a:lnTo>
                    <a:pt x="286" y="211"/>
                  </a:lnTo>
                  <a:lnTo>
                    <a:pt x="298" y="192"/>
                  </a:lnTo>
                  <a:lnTo>
                    <a:pt x="313" y="171"/>
                  </a:lnTo>
                  <a:lnTo>
                    <a:pt x="329" y="154"/>
                  </a:lnTo>
                  <a:lnTo>
                    <a:pt x="348" y="138"/>
                  </a:lnTo>
                  <a:lnTo>
                    <a:pt x="365" y="121"/>
                  </a:lnTo>
                  <a:lnTo>
                    <a:pt x="386" y="106"/>
                  </a:lnTo>
                  <a:lnTo>
                    <a:pt x="404" y="94"/>
                  </a:lnTo>
                  <a:lnTo>
                    <a:pt x="404" y="94"/>
                  </a:lnTo>
                  <a:lnTo>
                    <a:pt x="388" y="73"/>
                  </a:lnTo>
                  <a:lnTo>
                    <a:pt x="371" y="52"/>
                  </a:lnTo>
                  <a:lnTo>
                    <a:pt x="358" y="27"/>
                  </a:lnTo>
                  <a:lnTo>
                    <a:pt x="348" y="0"/>
                  </a:lnTo>
                  <a:lnTo>
                    <a:pt x="348" y="0"/>
                  </a:lnTo>
                  <a:lnTo>
                    <a:pt x="256" y="109"/>
                  </a:lnTo>
                  <a:lnTo>
                    <a:pt x="165" y="0"/>
                  </a:lnTo>
                  <a:lnTo>
                    <a:pt x="165" y="0"/>
                  </a:lnTo>
                  <a:lnTo>
                    <a:pt x="148" y="9"/>
                  </a:lnTo>
                  <a:lnTo>
                    <a:pt x="129" y="19"/>
                  </a:lnTo>
                  <a:lnTo>
                    <a:pt x="115" y="31"/>
                  </a:lnTo>
                  <a:lnTo>
                    <a:pt x="98" y="44"/>
                  </a:lnTo>
                  <a:lnTo>
                    <a:pt x="84" y="59"/>
                  </a:lnTo>
                  <a:lnTo>
                    <a:pt x="71" y="73"/>
                  </a:lnTo>
                  <a:lnTo>
                    <a:pt x="59" y="90"/>
                  </a:lnTo>
                  <a:lnTo>
                    <a:pt x="46" y="109"/>
                  </a:lnTo>
                  <a:lnTo>
                    <a:pt x="36" y="127"/>
                  </a:lnTo>
                  <a:lnTo>
                    <a:pt x="27" y="146"/>
                  </a:lnTo>
                  <a:lnTo>
                    <a:pt x="19" y="167"/>
                  </a:lnTo>
                  <a:lnTo>
                    <a:pt x="13" y="188"/>
                  </a:lnTo>
                  <a:lnTo>
                    <a:pt x="6" y="211"/>
                  </a:lnTo>
                  <a:lnTo>
                    <a:pt x="4" y="232"/>
                  </a:lnTo>
                  <a:lnTo>
                    <a:pt x="0" y="254"/>
                  </a:lnTo>
                  <a:lnTo>
                    <a:pt x="0" y="279"/>
                  </a:lnTo>
                  <a:lnTo>
                    <a:pt x="0" y="279"/>
                  </a:lnTo>
                  <a:lnTo>
                    <a:pt x="2" y="304"/>
                  </a:lnTo>
                  <a:lnTo>
                    <a:pt x="4" y="329"/>
                  </a:lnTo>
                  <a:lnTo>
                    <a:pt x="4" y="329"/>
                  </a:lnTo>
                  <a:lnTo>
                    <a:pt x="23" y="352"/>
                  </a:lnTo>
                  <a:lnTo>
                    <a:pt x="46" y="373"/>
                  </a:lnTo>
                  <a:lnTo>
                    <a:pt x="71" y="390"/>
                  </a:lnTo>
                  <a:lnTo>
                    <a:pt x="98" y="407"/>
                  </a:lnTo>
                  <a:lnTo>
                    <a:pt x="127" y="419"/>
                  </a:lnTo>
                  <a:lnTo>
                    <a:pt x="159" y="429"/>
                  </a:lnTo>
                  <a:lnTo>
                    <a:pt x="190" y="438"/>
                  </a:lnTo>
                  <a:lnTo>
                    <a:pt x="223" y="442"/>
                  </a:lnTo>
                  <a:lnTo>
                    <a:pt x="223" y="442"/>
                  </a:lnTo>
                  <a:lnTo>
                    <a:pt x="223" y="432"/>
                  </a:lnTo>
                  <a:lnTo>
                    <a:pt x="223" y="432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334963" y="581774"/>
            <a:ext cx="1758950" cy="1504950"/>
            <a:chOff x="334963" y="1271588"/>
            <a:chExt cx="1758950" cy="1504950"/>
          </a:xfrm>
        </p:grpSpPr>
        <p:sp>
          <p:nvSpPr>
            <p:cNvPr id="24" name="Freeform 23"/>
            <p:cNvSpPr>
              <a:spLocks noEditPoints="1"/>
            </p:cNvSpPr>
            <p:nvPr/>
          </p:nvSpPr>
          <p:spPr bwMode="auto">
            <a:xfrm>
              <a:off x="1427163" y="1876425"/>
              <a:ext cx="666750" cy="665163"/>
            </a:xfrm>
            <a:custGeom>
              <a:avLst/>
              <a:gdLst>
                <a:gd name="T0" fmla="*/ 210 w 420"/>
                <a:gd name="T1" fmla="*/ 0 h 419"/>
                <a:gd name="T2" fmla="*/ 168 w 420"/>
                <a:gd name="T3" fmla="*/ 4 h 419"/>
                <a:gd name="T4" fmla="*/ 129 w 420"/>
                <a:gd name="T5" fmla="*/ 17 h 419"/>
                <a:gd name="T6" fmla="*/ 93 w 420"/>
                <a:gd name="T7" fmla="*/ 35 h 419"/>
                <a:gd name="T8" fmla="*/ 62 w 420"/>
                <a:gd name="T9" fmla="*/ 63 h 419"/>
                <a:gd name="T10" fmla="*/ 37 w 420"/>
                <a:gd name="T11" fmla="*/ 92 h 419"/>
                <a:gd name="T12" fmla="*/ 16 w 420"/>
                <a:gd name="T13" fmla="*/ 129 h 419"/>
                <a:gd name="T14" fmla="*/ 4 w 420"/>
                <a:gd name="T15" fmla="*/ 167 h 419"/>
                <a:gd name="T16" fmla="*/ 0 w 420"/>
                <a:gd name="T17" fmla="*/ 211 h 419"/>
                <a:gd name="T18" fmla="*/ 2 w 420"/>
                <a:gd name="T19" fmla="*/ 231 h 419"/>
                <a:gd name="T20" fmla="*/ 10 w 420"/>
                <a:gd name="T21" fmla="*/ 273 h 419"/>
                <a:gd name="T22" fmla="*/ 25 w 420"/>
                <a:gd name="T23" fmla="*/ 311 h 419"/>
                <a:gd name="T24" fmla="*/ 48 w 420"/>
                <a:gd name="T25" fmla="*/ 344 h 419"/>
                <a:gd name="T26" fmla="*/ 77 w 420"/>
                <a:gd name="T27" fmla="*/ 371 h 419"/>
                <a:gd name="T28" fmla="*/ 110 w 420"/>
                <a:gd name="T29" fmla="*/ 394 h 419"/>
                <a:gd name="T30" fmla="*/ 148 w 420"/>
                <a:gd name="T31" fmla="*/ 411 h 419"/>
                <a:gd name="T32" fmla="*/ 189 w 420"/>
                <a:gd name="T33" fmla="*/ 419 h 419"/>
                <a:gd name="T34" fmla="*/ 210 w 420"/>
                <a:gd name="T35" fmla="*/ 419 h 419"/>
                <a:gd name="T36" fmla="*/ 252 w 420"/>
                <a:gd name="T37" fmla="*/ 415 h 419"/>
                <a:gd name="T38" fmla="*/ 291 w 420"/>
                <a:gd name="T39" fmla="*/ 404 h 419"/>
                <a:gd name="T40" fmla="*/ 327 w 420"/>
                <a:gd name="T41" fmla="*/ 383 h 419"/>
                <a:gd name="T42" fmla="*/ 358 w 420"/>
                <a:gd name="T43" fmla="*/ 358 h 419"/>
                <a:gd name="T44" fmla="*/ 385 w 420"/>
                <a:gd name="T45" fmla="*/ 327 h 419"/>
                <a:gd name="T46" fmla="*/ 404 w 420"/>
                <a:gd name="T47" fmla="*/ 292 h 419"/>
                <a:gd name="T48" fmla="*/ 416 w 420"/>
                <a:gd name="T49" fmla="*/ 252 h 419"/>
                <a:gd name="T50" fmla="*/ 420 w 420"/>
                <a:gd name="T51" fmla="*/ 211 h 419"/>
                <a:gd name="T52" fmla="*/ 418 w 420"/>
                <a:gd name="T53" fmla="*/ 188 h 419"/>
                <a:gd name="T54" fmla="*/ 410 w 420"/>
                <a:gd name="T55" fmla="*/ 148 h 419"/>
                <a:gd name="T56" fmla="*/ 395 w 420"/>
                <a:gd name="T57" fmla="*/ 110 h 419"/>
                <a:gd name="T58" fmla="*/ 373 w 420"/>
                <a:gd name="T59" fmla="*/ 77 h 419"/>
                <a:gd name="T60" fmla="*/ 343 w 420"/>
                <a:gd name="T61" fmla="*/ 48 h 419"/>
                <a:gd name="T62" fmla="*/ 310 w 420"/>
                <a:gd name="T63" fmla="*/ 25 h 419"/>
                <a:gd name="T64" fmla="*/ 273 w 420"/>
                <a:gd name="T65" fmla="*/ 10 h 419"/>
                <a:gd name="T66" fmla="*/ 231 w 420"/>
                <a:gd name="T67" fmla="*/ 2 h 419"/>
                <a:gd name="T68" fmla="*/ 210 w 420"/>
                <a:gd name="T69" fmla="*/ 0 h 419"/>
                <a:gd name="T70" fmla="*/ 239 w 420"/>
                <a:gd name="T71" fmla="*/ 240 h 419"/>
                <a:gd name="T72" fmla="*/ 239 w 420"/>
                <a:gd name="T73" fmla="*/ 315 h 419"/>
                <a:gd name="T74" fmla="*/ 231 w 420"/>
                <a:gd name="T75" fmla="*/ 336 h 419"/>
                <a:gd name="T76" fmla="*/ 210 w 420"/>
                <a:gd name="T77" fmla="*/ 344 h 419"/>
                <a:gd name="T78" fmla="*/ 200 w 420"/>
                <a:gd name="T79" fmla="*/ 342 h 419"/>
                <a:gd name="T80" fmla="*/ 183 w 420"/>
                <a:gd name="T81" fmla="*/ 325 h 419"/>
                <a:gd name="T82" fmla="*/ 181 w 420"/>
                <a:gd name="T83" fmla="*/ 240 h 419"/>
                <a:gd name="T84" fmla="*/ 106 w 420"/>
                <a:gd name="T85" fmla="*/ 240 h 419"/>
                <a:gd name="T86" fmla="*/ 85 w 420"/>
                <a:gd name="T87" fmla="*/ 231 h 419"/>
                <a:gd name="T88" fmla="*/ 77 w 420"/>
                <a:gd name="T89" fmla="*/ 211 h 419"/>
                <a:gd name="T90" fmla="*/ 79 w 420"/>
                <a:gd name="T91" fmla="*/ 198 h 419"/>
                <a:gd name="T92" fmla="*/ 93 w 420"/>
                <a:gd name="T93" fmla="*/ 183 h 419"/>
                <a:gd name="T94" fmla="*/ 181 w 420"/>
                <a:gd name="T95" fmla="*/ 181 h 419"/>
                <a:gd name="T96" fmla="*/ 181 w 420"/>
                <a:gd name="T97" fmla="*/ 106 h 419"/>
                <a:gd name="T98" fmla="*/ 189 w 420"/>
                <a:gd name="T99" fmla="*/ 85 h 419"/>
                <a:gd name="T100" fmla="*/ 210 w 420"/>
                <a:gd name="T101" fmla="*/ 75 h 419"/>
                <a:gd name="T102" fmla="*/ 223 w 420"/>
                <a:gd name="T103" fmla="*/ 79 h 419"/>
                <a:gd name="T104" fmla="*/ 237 w 420"/>
                <a:gd name="T105" fmla="*/ 94 h 419"/>
                <a:gd name="T106" fmla="*/ 239 w 420"/>
                <a:gd name="T107" fmla="*/ 181 h 419"/>
                <a:gd name="T108" fmla="*/ 314 w 420"/>
                <a:gd name="T109" fmla="*/ 181 h 419"/>
                <a:gd name="T110" fmla="*/ 335 w 420"/>
                <a:gd name="T111" fmla="*/ 190 h 419"/>
                <a:gd name="T112" fmla="*/ 343 w 420"/>
                <a:gd name="T113" fmla="*/ 211 h 419"/>
                <a:gd name="T114" fmla="*/ 341 w 420"/>
                <a:gd name="T115" fmla="*/ 221 h 419"/>
                <a:gd name="T116" fmla="*/ 327 w 420"/>
                <a:gd name="T117" fmla="*/ 238 h 419"/>
                <a:gd name="T118" fmla="*/ 314 w 420"/>
                <a:gd name="T119" fmla="*/ 240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20" h="419">
                  <a:moveTo>
                    <a:pt x="210" y="0"/>
                  </a:moveTo>
                  <a:lnTo>
                    <a:pt x="210" y="0"/>
                  </a:lnTo>
                  <a:lnTo>
                    <a:pt x="189" y="2"/>
                  </a:lnTo>
                  <a:lnTo>
                    <a:pt x="168" y="4"/>
                  </a:lnTo>
                  <a:lnTo>
                    <a:pt x="148" y="10"/>
                  </a:lnTo>
                  <a:lnTo>
                    <a:pt x="129" y="17"/>
                  </a:lnTo>
                  <a:lnTo>
                    <a:pt x="110" y="25"/>
                  </a:lnTo>
                  <a:lnTo>
                    <a:pt x="93" y="35"/>
                  </a:lnTo>
                  <a:lnTo>
                    <a:pt x="77" y="48"/>
                  </a:lnTo>
                  <a:lnTo>
                    <a:pt x="62" y="63"/>
                  </a:lnTo>
                  <a:lnTo>
                    <a:pt x="48" y="77"/>
                  </a:lnTo>
                  <a:lnTo>
                    <a:pt x="37" y="92"/>
                  </a:lnTo>
                  <a:lnTo>
                    <a:pt x="25" y="110"/>
                  </a:lnTo>
                  <a:lnTo>
                    <a:pt x="16" y="129"/>
                  </a:lnTo>
                  <a:lnTo>
                    <a:pt x="10" y="148"/>
                  </a:lnTo>
                  <a:lnTo>
                    <a:pt x="4" y="167"/>
                  </a:lnTo>
                  <a:lnTo>
                    <a:pt x="2" y="188"/>
                  </a:lnTo>
                  <a:lnTo>
                    <a:pt x="0" y="211"/>
                  </a:lnTo>
                  <a:lnTo>
                    <a:pt x="0" y="211"/>
                  </a:lnTo>
                  <a:lnTo>
                    <a:pt x="2" y="231"/>
                  </a:lnTo>
                  <a:lnTo>
                    <a:pt x="4" y="252"/>
                  </a:lnTo>
                  <a:lnTo>
                    <a:pt x="10" y="273"/>
                  </a:lnTo>
                  <a:lnTo>
                    <a:pt x="16" y="292"/>
                  </a:lnTo>
                  <a:lnTo>
                    <a:pt x="25" y="311"/>
                  </a:lnTo>
                  <a:lnTo>
                    <a:pt x="37" y="327"/>
                  </a:lnTo>
                  <a:lnTo>
                    <a:pt x="48" y="344"/>
                  </a:lnTo>
                  <a:lnTo>
                    <a:pt x="62" y="358"/>
                  </a:lnTo>
                  <a:lnTo>
                    <a:pt x="77" y="371"/>
                  </a:lnTo>
                  <a:lnTo>
                    <a:pt x="93" y="383"/>
                  </a:lnTo>
                  <a:lnTo>
                    <a:pt x="110" y="394"/>
                  </a:lnTo>
                  <a:lnTo>
                    <a:pt x="129" y="404"/>
                  </a:lnTo>
                  <a:lnTo>
                    <a:pt x="148" y="411"/>
                  </a:lnTo>
                  <a:lnTo>
                    <a:pt x="168" y="415"/>
                  </a:lnTo>
                  <a:lnTo>
                    <a:pt x="189" y="419"/>
                  </a:lnTo>
                  <a:lnTo>
                    <a:pt x="210" y="419"/>
                  </a:lnTo>
                  <a:lnTo>
                    <a:pt x="210" y="419"/>
                  </a:lnTo>
                  <a:lnTo>
                    <a:pt x="231" y="419"/>
                  </a:lnTo>
                  <a:lnTo>
                    <a:pt x="252" y="415"/>
                  </a:lnTo>
                  <a:lnTo>
                    <a:pt x="273" y="411"/>
                  </a:lnTo>
                  <a:lnTo>
                    <a:pt x="291" y="404"/>
                  </a:lnTo>
                  <a:lnTo>
                    <a:pt x="310" y="394"/>
                  </a:lnTo>
                  <a:lnTo>
                    <a:pt x="327" y="383"/>
                  </a:lnTo>
                  <a:lnTo>
                    <a:pt x="343" y="371"/>
                  </a:lnTo>
                  <a:lnTo>
                    <a:pt x="358" y="358"/>
                  </a:lnTo>
                  <a:lnTo>
                    <a:pt x="373" y="344"/>
                  </a:lnTo>
                  <a:lnTo>
                    <a:pt x="385" y="327"/>
                  </a:lnTo>
                  <a:lnTo>
                    <a:pt x="395" y="311"/>
                  </a:lnTo>
                  <a:lnTo>
                    <a:pt x="404" y="292"/>
                  </a:lnTo>
                  <a:lnTo>
                    <a:pt x="410" y="273"/>
                  </a:lnTo>
                  <a:lnTo>
                    <a:pt x="416" y="252"/>
                  </a:lnTo>
                  <a:lnTo>
                    <a:pt x="418" y="231"/>
                  </a:lnTo>
                  <a:lnTo>
                    <a:pt x="420" y="211"/>
                  </a:lnTo>
                  <a:lnTo>
                    <a:pt x="420" y="211"/>
                  </a:lnTo>
                  <a:lnTo>
                    <a:pt x="418" y="188"/>
                  </a:lnTo>
                  <a:lnTo>
                    <a:pt x="416" y="167"/>
                  </a:lnTo>
                  <a:lnTo>
                    <a:pt x="410" y="148"/>
                  </a:lnTo>
                  <a:lnTo>
                    <a:pt x="404" y="129"/>
                  </a:lnTo>
                  <a:lnTo>
                    <a:pt x="395" y="110"/>
                  </a:lnTo>
                  <a:lnTo>
                    <a:pt x="385" y="92"/>
                  </a:lnTo>
                  <a:lnTo>
                    <a:pt x="373" y="77"/>
                  </a:lnTo>
                  <a:lnTo>
                    <a:pt x="358" y="63"/>
                  </a:lnTo>
                  <a:lnTo>
                    <a:pt x="343" y="48"/>
                  </a:lnTo>
                  <a:lnTo>
                    <a:pt x="327" y="35"/>
                  </a:lnTo>
                  <a:lnTo>
                    <a:pt x="310" y="25"/>
                  </a:lnTo>
                  <a:lnTo>
                    <a:pt x="291" y="17"/>
                  </a:lnTo>
                  <a:lnTo>
                    <a:pt x="273" y="10"/>
                  </a:lnTo>
                  <a:lnTo>
                    <a:pt x="252" y="4"/>
                  </a:lnTo>
                  <a:lnTo>
                    <a:pt x="231" y="2"/>
                  </a:lnTo>
                  <a:lnTo>
                    <a:pt x="210" y="0"/>
                  </a:lnTo>
                  <a:lnTo>
                    <a:pt x="210" y="0"/>
                  </a:lnTo>
                  <a:close/>
                  <a:moveTo>
                    <a:pt x="314" y="240"/>
                  </a:moveTo>
                  <a:lnTo>
                    <a:pt x="239" y="240"/>
                  </a:lnTo>
                  <a:lnTo>
                    <a:pt x="239" y="315"/>
                  </a:lnTo>
                  <a:lnTo>
                    <a:pt x="239" y="315"/>
                  </a:lnTo>
                  <a:lnTo>
                    <a:pt x="237" y="325"/>
                  </a:lnTo>
                  <a:lnTo>
                    <a:pt x="231" y="336"/>
                  </a:lnTo>
                  <a:lnTo>
                    <a:pt x="223" y="342"/>
                  </a:lnTo>
                  <a:lnTo>
                    <a:pt x="210" y="344"/>
                  </a:lnTo>
                  <a:lnTo>
                    <a:pt x="210" y="344"/>
                  </a:lnTo>
                  <a:lnTo>
                    <a:pt x="200" y="342"/>
                  </a:lnTo>
                  <a:lnTo>
                    <a:pt x="189" y="336"/>
                  </a:lnTo>
                  <a:lnTo>
                    <a:pt x="183" y="325"/>
                  </a:lnTo>
                  <a:lnTo>
                    <a:pt x="181" y="315"/>
                  </a:lnTo>
                  <a:lnTo>
                    <a:pt x="181" y="240"/>
                  </a:lnTo>
                  <a:lnTo>
                    <a:pt x="106" y="240"/>
                  </a:lnTo>
                  <a:lnTo>
                    <a:pt x="106" y="240"/>
                  </a:lnTo>
                  <a:lnTo>
                    <a:pt x="93" y="238"/>
                  </a:lnTo>
                  <a:lnTo>
                    <a:pt x="85" y="231"/>
                  </a:lnTo>
                  <a:lnTo>
                    <a:pt x="79" y="221"/>
                  </a:lnTo>
                  <a:lnTo>
                    <a:pt x="77" y="211"/>
                  </a:lnTo>
                  <a:lnTo>
                    <a:pt x="77" y="211"/>
                  </a:lnTo>
                  <a:lnTo>
                    <a:pt x="79" y="198"/>
                  </a:lnTo>
                  <a:lnTo>
                    <a:pt x="85" y="190"/>
                  </a:lnTo>
                  <a:lnTo>
                    <a:pt x="93" y="183"/>
                  </a:lnTo>
                  <a:lnTo>
                    <a:pt x="106" y="181"/>
                  </a:lnTo>
                  <a:lnTo>
                    <a:pt x="181" y="181"/>
                  </a:lnTo>
                  <a:lnTo>
                    <a:pt x="181" y="106"/>
                  </a:lnTo>
                  <a:lnTo>
                    <a:pt x="181" y="106"/>
                  </a:lnTo>
                  <a:lnTo>
                    <a:pt x="183" y="94"/>
                  </a:lnTo>
                  <a:lnTo>
                    <a:pt x="189" y="85"/>
                  </a:lnTo>
                  <a:lnTo>
                    <a:pt x="200" y="79"/>
                  </a:lnTo>
                  <a:lnTo>
                    <a:pt x="210" y="75"/>
                  </a:lnTo>
                  <a:lnTo>
                    <a:pt x="210" y="75"/>
                  </a:lnTo>
                  <a:lnTo>
                    <a:pt x="223" y="79"/>
                  </a:lnTo>
                  <a:lnTo>
                    <a:pt x="231" y="85"/>
                  </a:lnTo>
                  <a:lnTo>
                    <a:pt x="237" y="94"/>
                  </a:lnTo>
                  <a:lnTo>
                    <a:pt x="239" y="106"/>
                  </a:lnTo>
                  <a:lnTo>
                    <a:pt x="239" y="181"/>
                  </a:lnTo>
                  <a:lnTo>
                    <a:pt x="314" y="181"/>
                  </a:lnTo>
                  <a:lnTo>
                    <a:pt x="314" y="181"/>
                  </a:lnTo>
                  <a:lnTo>
                    <a:pt x="327" y="183"/>
                  </a:lnTo>
                  <a:lnTo>
                    <a:pt x="335" y="190"/>
                  </a:lnTo>
                  <a:lnTo>
                    <a:pt x="341" y="198"/>
                  </a:lnTo>
                  <a:lnTo>
                    <a:pt x="343" y="211"/>
                  </a:lnTo>
                  <a:lnTo>
                    <a:pt x="343" y="211"/>
                  </a:lnTo>
                  <a:lnTo>
                    <a:pt x="341" y="221"/>
                  </a:lnTo>
                  <a:lnTo>
                    <a:pt x="335" y="231"/>
                  </a:lnTo>
                  <a:lnTo>
                    <a:pt x="327" y="238"/>
                  </a:lnTo>
                  <a:lnTo>
                    <a:pt x="314" y="240"/>
                  </a:lnTo>
                  <a:lnTo>
                    <a:pt x="314" y="240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24"/>
            <p:cNvSpPr>
              <a:spLocks noEditPoints="1"/>
            </p:cNvSpPr>
            <p:nvPr/>
          </p:nvSpPr>
          <p:spPr bwMode="auto">
            <a:xfrm>
              <a:off x="334963" y="1271588"/>
              <a:ext cx="1716087" cy="1504950"/>
            </a:xfrm>
            <a:custGeom>
              <a:avLst/>
              <a:gdLst>
                <a:gd name="T0" fmla="*/ 756 w 1081"/>
                <a:gd name="T1" fmla="*/ 4 h 948"/>
                <a:gd name="T2" fmla="*/ 677 w 1081"/>
                <a:gd name="T3" fmla="*/ 27 h 948"/>
                <a:gd name="T4" fmla="*/ 613 w 1081"/>
                <a:gd name="T5" fmla="*/ 71 h 948"/>
                <a:gd name="T6" fmla="*/ 540 w 1081"/>
                <a:gd name="T7" fmla="*/ 162 h 948"/>
                <a:gd name="T8" fmla="*/ 452 w 1081"/>
                <a:gd name="T9" fmla="*/ 58 h 948"/>
                <a:gd name="T10" fmla="*/ 386 w 1081"/>
                <a:gd name="T11" fmla="*/ 19 h 948"/>
                <a:gd name="T12" fmla="*/ 302 w 1081"/>
                <a:gd name="T13" fmla="*/ 0 h 948"/>
                <a:gd name="T14" fmla="*/ 231 w 1081"/>
                <a:gd name="T15" fmla="*/ 4 h 948"/>
                <a:gd name="T16" fmla="*/ 136 w 1081"/>
                <a:gd name="T17" fmla="*/ 44 h 948"/>
                <a:gd name="T18" fmla="*/ 54 w 1081"/>
                <a:gd name="T19" fmla="*/ 119 h 948"/>
                <a:gd name="T20" fmla="*/ 6 w 1081"/>
                <a:gd name="T21" fmla="*/ 227 h 948"/>
                <a:gd name="T22" fmla="*/ 2 w 1081"/>
                <a:gd name="T23" fmla="*/ 327 h 948"/>
                <a:gd name="T24" fmla="*/ 40 w 1081"/>
                <a:gd name="T25" fmla="*/ 444 h 948"/>
                <a:gd name="T26" fmla="*/ 108 w 1081"/>
                <a:gd name="T27" fmla="*/ 531 h 948"/>
                <a:gd name="T28" fmla="*/ 227 w 1081"/>
                <a:gd name="T29" fmla="*/ 631 h 948"/>
                <a:gd name="T30" fmla="*/ 358 w 1081"/>
                <a:gd name="T31" fmla="*/ 742 h 948"/>
                <a:gd name="T32" fmla="*/ 508 w 1081"/>
                <a:gd name="T33" fmla="*/ 898 h 948"/>
                <a:gd name="T34" fmla="*/ 554 w 1081"/>
                <a:gd name="T35" fmla="*/ 925 h 948"/>
                <a:gd name="T36" fmla="*/ 658 w 1081"/>
                <a:gd name="T37" fmla="*/ 808 h 948"/>
                <a:gd name="T38" fmla="*/ 681 w 1081"/>
                <a:gd name="T39" fmla="*/ 725 h 948"/>
                <a:gd name="T40" fmla="*/ 648 w 1081"/>
                <a:gd name="T41" fmla="*/ 639 h 948"/>
                <a:gd name="T42" fmla="*/ 646 w 1081"/>
                <a:gd name="T43" fmla="*/ 564 h 948"/>
                <a:gd name="T44" fmla="*/ 675 w 1081"/>
                <a:gd name="T45" fmla="*/ 471 h 948"/>
                <a:gd name="T46" fmla="*/ 736 w 1081"/>
                <a:gd name="T47" fmla="*/ 396 h 948"/>
                <a:gd name="T48" fmla="*/ 823 w 1081"/>
                <a:gd name="T49" fmla="*/ 348 h 948"/>
                <a:gd name="T50" fmla="*/ 898 w 1081"/>
                <a:gd name="T51" fmla="*/ 337 h 948"/>
                <a:gd name="T52" fmla="*/ 988 w 1081"/>
                <a:gd name="T53" fmla="*/ 354 h 948"/>
                <a:gd name="T54" fmla="*/ 1065 w 1081"/>
                <a:gd name="T55" fmla="*/ 400 h 948"/>
                <a:gd name="T56" fmla="*/ 1079 w 1081"/>
                <a:gd name="T57" fmla="*/ 323 h 948"/>
                <a:gd name="T58" fmla="*/ 1073 w 1081"/>
                <a:gd name="T59" fmla="*/ 227 h 948"/>
                <a:gd name="T60" fmla="*/ 1025 w 1081"/>
                <a:gd name="T61" fmla="*/ 119 h 948"/>
                <a:gd name="T62" fmla="*/ 944 w 1081"/>
                <a:gd name="T63" fmla="*/ 44 h 948"/>
                <a:gd name="T64" fmla="*/ 848 w 1081"/>
                <a:gd name="T65" fmla="*/ 4 h 948"/>
                <a:gd name="T66" fmla="*/ 354 w 1081"/>
                <a:gd name="T67" fmla="*/ 91 h 948"/>
                <a:gd name="T68" fmla="*/ 338 w 1081"/>
                <a:gd name="T69" fmla="*/ 104 h 948"/>
                <a:gd name="T70" fmla="*/ 279 w 1081"/>
                <a:gd name="T71" fmla="*/ 98 h 948"/>
                <a:gd name="T72" fmla="*/ 236 w 1081"/>
                <a:gd name="T73" fmla="*/ 104 h 948"/>
                <a:gd name="T74" fmla="*/ 177 w 1081"/>
                <a:gd name="T75" fmla="*/ 135 h 948"/>
                <a:gd name="T76" fmla="*/ 127 w 1081"/>
                <a:gd name="T77" fmla="*/ 187 h 948"/>
                <a:gd name="T78" fmla="*/ 100 w 1081"/>
                <a:gd name="T79" fmla="*/ 262 h 948"/>
                <a:gd name="T80" fmla="*/ 92 w 1081"/>
                <a:gd name="T81" fmla="*/ 298 h 948"/>
                <a:gd name="T82" fmla="*/ 77 w 1081"/>
                <a:gd name="T83" fmla="*/ 304 h 948"/>
                <a:gd name="T84" fmla="*/ 61 w 1081"/>
                <a:gd name="T85" fmla="*/ 291 h 948"/>
                <a:gd name="T86" fmla="*/ 67 w 1081"/>
                <a:gd name="T87" fmla="*/ 231 h 948"/>
                <a:gd name="T88" fmla="*/ 106 w 1081"/>
                <a:gd name="T89" fmla="*/ 148 h 948"/>
                <a:gd name="T90" fmla="*/ 171 w 1081"/>
                <a:gd name="T91" fmla="*/ 91 h 948"/>
                <a:gd name="T92" fmla="*/ 244 w 1081"/>
                <a:gd name="T93" fmla="*/ 62 h 948"/>
                <a:gd name="T94" fmla="*/ 311 w 1081"/>
                <a:gd name="T95" fmla="*/ 60 h 948"/>
                <a:gd name="T96" fmla="*/ 352 w 1081"/>
                <a:gd name="T97" fmla="*/ 75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81" h="948">
                  <a:moveTo>
                    <a:pt x="800" y="0"/>
                  </a:moveTo>
                  <a:lnTo>
                    <a:pt x="800" y="0"/>
                  </a:lnTo>
                  <a:lnTo>
                    <a:pt x="777" y="0"/>
                  </a:lnTo>
                  <a:lnTo>
                    <a:pt x="756" y="4"/>
                  </a:lnTo>
                  <a:lnTo>
                    <a:pt x="736" y="8"/>
                  </a:lnTo>
                  <a:lnTo>
                    <a:pt x="715" y="12"/>
                  </a:lnTo>
                  <a:lnTo>
                    <a:pt x="696" y="19"/>
                  </a:lnTo>
                  <a:lnTo>
                    <a:pt x="677" y="27"/>
                  </a:lnTo>
                  <a:lnTo>
                    <a:pt x="661" y="37"/>
                  </a:lnTo>
                  <a:lnTo>
                    <a:pt x="644" y="48"/>
                  </a:lnTo>
                  <a:lnTo>
                    <a:pt x="627" y="58"/>
                  </a:lnTo>
                  <a:lnTo>
                    <a:pt x="613" y="71"/>
                  </a:lnTo>
                  <a:lnTo>
                    <a:pt x="586" y="100"/>
                  </a:lnTo>
                  <a:lnTo>
                    <a:pt x="561" y="129"/>
                  </a:lnTo>
                  <a:lnTo>
                    <a:pt x="540" y="162"/>
                  </a:lnTo>
                  <a:lnTo>
                    <a:pt x="540" y="162"/>
                  </a:lnTo>
                  <a:lnTo>
                    <a:pt x="519" y="129"/>
                  </a:lnTo>
                  <a:lnTo>
                    <a:pt x="496" y="100"/>
                  </a:lnTo>
                  <a:lnTo>
                    <a:pt x="467" y="71"/>
                  </a:lnTo>
                  <a:lnTo>
                    <a:pt x="452" y="58"/>
                  </a:lnTo>
                  <a:lnTo>
                    <a:pt x="438" y="48"/>
                  </a:lnTo>
                  <a:lnTo>
                    <a:pt x="421" y="37"/>
                  </a:lnTo>
                  <a:lnTo>
                    <a:pt x="404" y="27"/>
                  </a:lnTo>
                  <a:lnTo>
                    <a:pt x="386" y="19"/>
                  </a:lnTo>
                  <a:lnTo>
                    <a:pt x="367" y="12"/>
                  </a:lnTo>
                  <a:lnTo>
                    <a:pt x="346" y="8"/>
                  </a:lnTo>
                  <a:lnTo>
                    <a:pt x="325" y="4"/>
                  </a:lnTo>
                  <a:lnTo>
                    <a:pt x="302" y="0"/>
                  </a:lnTo>
                  <a:lnTo>
                    <a:pt x="279" y="0"/>
                  </a:lnTo>
                  <a:lnTo>
                    <a:pt x="279" y="0"/>
                  </a:lnTo>
                  <a:lnTo>
                    <a:pt x="256" y="2"/>
                  </a:lnTo>
                  <a:lnTo>
                    <a:pt x="231" y="4"/>
                  </a:lnTo>
                  <a:lnTo>
                    <a:pt x="206" y="10"/>
                  </a:lnTo>
                  <a:lnTo>
                    <a:pt x="183" y="21"/>
                  </a:lnTo>
                  <a:lnTo>
                    <a:pt x="158" y="31"/>
                  </a:lnTo>
                  <a:lnTo>
                    <a:pt x="136" y="44"/>
                  </a:lnTo>
                  <a:lnTo>
                    <a:pt x="113" y="60"/>
                  </a:lnTo>
                  <a:lnTo>
                    <a:pt x="92" y="77"/>
                  </a:lnTo>
                  <a:lnTo>
                    <a:pt x="73" y="98"/>
                  </a:lnTo>
                  <a:lnTo>
                    <a:pt x="54" y="119"/>
                  </a:lnTo>
                  <a:lnTo>
                    <a:pt x="40" y="144"/>
                  </a:lnTo>
                  <a:lnTo>
                    <a:pt x="25" y="171"/>
                  </a:lnTo>
                  <a:lnTo>
                    <a:pt x="15" y="198"/>
                  </a:lnTo>
                  <a:lnTo>
                    <a:pt x="6" y="227"/>
                  </a:lnTo>
                  <a:lnTo>
                    <a:pt x="2" y="260"/>
                  </a:lnTo>
                  <a:lnTo>
                    <a:pt x="0" y="294"/>
                  </a:lnTo>
                  <a:lnTo>
                    <a:pt x="0" y="294"/>
                  </a:lnTo>
                  <a:lnTo>
                    <a:pt x="2" y="327"/>
                  </a:lnTo>
                  <a:lnTo>
                    <a:pt x="6" y="358"/>
                  </a:lnTo>
                  <a:lnTo>
                    <a:pt x="15" y="389"/>
                  </a:lnTo>
                  <a:lnTo>
                    <a:pt x="27" y="416"/>
                  </a:lnTo>
                  <a:lnTo>
                    <a:pt x="40" y="444"/>
                  </a:lnTo>
                  <a:lnTo>
                    <a:pt x="54" y="469"/>
                  </a:lnTo>
                  <a:lnTo>
                    <a:pt x="71" y="491"/>
                  </a:lnTo>
                  <a:lnTo>
                    <a:pt x="90" y="512"/>
                  </a:lnTo>
                  <a:lnTo>
                    <a:pt x="108" y="531"/>
                  </a:lnTo>
                  <a:lnTo>
                    <a:pt x="127" y="550"/>
                  </a:lnTo>
                  <a:lnTo>
                    <a:pt x="165" y="581"/>
                  </a:lnTo>
                  <a:lnTo>
                    <a:pt x="200" y="608"/>
                  </a:lnTo>
                  <a:lnTo>
                    <a:pt x="227" y="631"/>
                  </a:lnTo>
                  <a:lnTo>
                    <a:pt x="227" y="631"/>
                  </a:lnTo>
                  <a:lnTo>
                    <a:pt x="267" y="662"/>
                  </a:lnTo>
                  <a:lnTo>
                    <a:pt x="308" y="698"/>
                  </a:lnTo>
                  <a:lnTo>
                    <a:pt x="358" y="742"/>
                  </a:lnTo>
                  <a:lnTo>
                    <a:pt x="413" y="792"/>
                  </a:lnTo>
                  <a:lnTo>
                    <a:pt x="463" y="846"/>
                  </a:lnTo>
                  <a:lnTo>
                    <a:pt x="486" y="871"/>
                  </a:lnTo>
                  <a:lnTo>
                    <a:pt x="508" y="898"/>
                  </a:lnTo>
                  <a:lnTo>
                    <a:pt x="525" y="923"/>
                  </a:lnTo>
                  <a:lnTo>
                    <a:pt x="540" y="948"/>
                  </a:lnTo>
                  <a:lnTo>
                    <a:pt x="540" y="948"/>
                  </a:lnTo>
                  <a:lnTo>
                    <a:pt x="554" y="925"/>
                  </a:lnTo>
                  <a:lnTo>
                    <a:pt x="569" y="902"/>
                  </a:lnTo>
                  <a:lnTo>
                    <a:pt x="590" y="879"/>
                  </a:lnTo>
                  <a:lnTo>
                    <a:pt x="611" y="856"/>
                  </a:lnTo>
                  <a:lnTo>
                    <a:pt x="658" y="808"/>
                  </a:lnTo>
                  <a:lnTo>
                    <a:pt x="711" y="762"/>
                  </a:lnTo>
                  <a:lnTo>
                    <a:pt x="711" y="762"/>
                  </a:lnTo>
                  <a:lnTo>
                    <a:pt x="696" y="744"/>
                  </a:lnTo>
                  <a:lnTo>
                    <a:pt x="681" y="725"/>
                  </a:lnTo>
                  <a:lnTo>
                    <a:pt x="671" y="704"/>
                  </a:lnTo>
                  <a:lnTo>
                    <a:pt x="661" y="683"/>
                  </a:lnTo>
                  <a:lnTo>
                    <a:pt x="654" y="662"/>
                  </a:lnTo>
                  <a:lnTo>
                    <a:pt x="648" y="639"/>
                  </a:lnTo>
                  <a:lnTo>
                    <a:pt x="644" y="614"/>
                  </a:lnTo>
                  <a:lnTo>
                    <a:pt x="644" y="592"/>
                  </a:lnTo>
                  <a:lnTo>
                    <a:pt x="644" y="592"/>
                  </a:lnTo>
                  <a:lnTo>
                    <a:pt x="646" y="564"/>
                  </a:lnTo>
                  <a:lnTo>
                    <a:pt x="648" y="539"/>
                  </a:lnTo>
                  <a:lnTo>
                    <a:pt x="654" y="514"/>
                  </a:lnTo>
                  <a:lnTo>
                    <a:pt x="665" y="491"/>
                  </a:lnTo>
                  <a:lnTo>
                    <a:pt x="675" y="471"/>
                  </a:lnTo>
                  <a:lnTo>
                    <a:pt x="688" y="450"/>
                  </a:lnTo>
                  <a:lnTo>
                    <a:pt x="702" y="429"/>
                  </a:lnTo>
                  <a:lnTo>
                    <a:pt x="719" y="410"/>
                  </a:lnTo>
                  <a:lnTo>
                    <a:pt x="736" y="396"/>
                  </a:lnTo>
                  <a:lnTo>
                    <a:pt x="756" y="381"/>
                  </a:lnTo>
                  <a:lnTo>
                    <a:pt x="777" y="366"/>
                  </a:lnTo>
                  <a:lnTo>
                    <a:pt x="800" y="356"/>
                  </a:lnTo>
                  <a:lnTo>
                    <a:pt x="823" y="348"/>
                  </a:lnTo>
                  <a:lnTo>
                    <a:pt x="846" y="341"/>
                  </a:lnTo>
                  <a:lnTo>
                    <a:pt x="873" y="337"/>
                  </a:lnTo>
                  <a:lnTo>
                    <a:pt x="898" y="337"/>
                  </a:lnTo>
                  <a:lnTo>
                    <a:pt x="898" y="337"/>
                  </a:lnTo>
                  <a:lnTo>
                    <a:pt x="921" y="337"/>
                  </a:lnTo>
                  <a:lnTo>
                    <a:pt x="944" y="341"/>
                  </a:lnTo>
                  <a:lnTo>
                    <a:pt x="967" y="346"/>
                  </a:lnTo>
                  <a:lnTo>
                    <a:pt x="988" y="354"/>
                  </a:lnTo>
                  <a:lnTo>
                    <a:pt x="1008" y="362"/>
                  </a:lnTo>
                  <a:lnTo>
                    <a:pt x="1029" y="373"/>
                  </a:lnTo>
                  <a:lnTo>
                    <a:pt x="1048" y="385"/>
                  </a:lnTo>
                  <a:lnTo>
                    <a:pt x="1065" y="400"/>
                  </a:lnTo>
                  <a:lnTo>
                    <a:pt x="1065" y="400"/>
                  </a:lnTo>
                  <a:lnTo>
                    <a:pt x="1071" y="375"/>
                  </a:lnTo>
                  <a:lnTo>
                    <a:pt x="1077" y="350"/>
                  </a:lnTo>
                  <a:lnTo>
                    <a:pt x="1079" y="323"/>
                  </a:lnTo>
                  <a:lnTo>
                    <a:pt x="1081" y="294"/>
                  </a:lnTo>
                  <a:lnTo>
                    <a:pt x="1081" y="294"/>
                  </a:lnTo>
                  <a:lnTo>
                    <a:pt x="1079" y="260"/>
                  </a:lnTo>
                  <a:lnTo>
                    <a:pt x="1073" y="227"/>
                  </a:lnTo>
                  <a:lnTo>
                    <a:pt x="1067" y="198"/>
                  </a:lnTo>
                  <a:lnTo>
                    <a:pt x="1054" y="171"/>
                  </a:lnTo>
                  <a:lnTo>
                    <a:pt x="1042" y="144"/>
                  </a:lnTo>
                  <a:lnTo>
                    <a:pt x="1025" y="119"/>
                  </a:lnTo>
                  <a:lnTo>
                    <a:pt x="1008" y="98"/>
                  </a:lnTo>
                  <a:lnTo>
                    <a:pt x="988" y="77"/>
                  </a:lnTo>
                  <a:lnTo>
                    <a:pt x="967" y="60"/>
                  </a:lnTo>
                  <a:lnTo>
                    <a:pt x="944" y="44"/>
                  </a:lnTo>
                  <a:lnTo>
                    <a:pt x="921" y="31"/>
                  </a:lnTo>
                  <a:lnTo>
                    <a:pt x="898" y="21"/>
                  </a:lnTo>
                  <a:lnTo>
                    <a:pt x="873" y="10"/>
                  </a:lnTo>
                  <a:lnTo>
                    <a:pt x="848" y="4"/>
                  </a:lnTo>
                  <a:lnTo>
                    <a:pt x="825" y="2"/>
                  </a:lnTo>
                  <a:lnTo>
                    <a:pt x="800" y="0"/>
                  </a:lnTo>
                  <a:lnTo>
                    <a:pt x="800" y="0"/>
                  </a:lnTo>
                  <a:close/>
                  <a:moveTo>
                    <a:pt x="354" y="91"/>
                  </a:moveTo>
                  <a:lnTo>
                    <a:pt x="354" y="91"/>
                  </a:lnTo>
                  <a:lnTo>
                    <a:pt x="352" y="98"/>
                  </a:lnTo>
                  <a:lnTo>
                    <a:pt x="346" y="102"/>
                  </a:lnTo>
                  <a:lnTo>
                    <a:pt x="338" y="104"/>
                  </a:lnTo>
                  <a:lnTo>
                    <a:pt x="331" y="104"/>
                  </a:lnTo>
                  <a:lnTo>
                    <a:pt x="331" y="104"/>
                  </a:lnTo>
                  <a:lnTo>
                    <a:pt x="306" y="100"/>
                  </a:lnTo>
                  <a:lnTo>
                    <a:pt x="279" y="98"/>
                  </a:lnTo>
                  <a:lnTo>
                    <a:pt x="279" y="98"/>
                  </a:lnTo>
                  <a:lnTo>
                    <a:pt x="265" y="98"/>
                  </a:lnTo>
                  <a:lnTo>
                    <a:pt x="250" y="102"/>
                  </a:lnTo>
                  <a:lnTo>
                    <a:pt x="236" y="104"/>
                  </a:lnTo>
                  <a:lnTo>
                    <a:pt x="221" y="110"/>
                  </a:lnTo>
                  <a:lnTo>
                    <a:pt x="206" y="116"/>
                  </a:lnTo>
                  <a:lnTo>
                    <a:pt x="192" y="125"/>
                  </a:lnTo>
                  <a:lnTo>
                    <a:pt x="177" y="135"/>
                  </a:lnTo>
                  <a:lnTo>
                    <a:pt x="163" y="146"/>
                  </a:lnTo>
                  <a:lnTo>
                    <a:pt x="150" y="158"/>
                  </a:lnTo>
                  <a:lnTo>
                    <a:pt x="138" y="173"/>
                  </a:lnTo>
                  <a:lnTo>
                    <a:pt x="127" y="187"/>
                  </a:lnTo>
                  <a:lnTo>
                    <a:pt x="117" y="204"/>
                  </a:lnTo>
                  <a:lnTo>
                    <a:pt x="111" y="223"/>
                  </a:lnTo>
                  <a:lnTo>
                    <a:pt x="104" y="241"/>
                  </a:lnTo>
                  <a:lnTo>
                    <a:pt x="100" y="262"/>
                  </a:lnTo>
                  <a:lnTo>
                    <a:pt x="98" y="285"/>
                  </a:lnTo>
                  <a:lnTo>
                    <a:pt x="98" y="285"/>
                  </a:lnTo>
                  <a:lnTo>
                    <a:pt x="96" y="291"/>
                  </a:lnTo>
                  <a:lnTo>
                    <a:pt x="92" y="298"/>
                  </a:lnTo>
                  <a:lnTo>
                    <a:pt x="86" y="302"/>
                  </a:lnTo>
                  <a:lnTo>
                    <a:pt x="77" y="304"/>
                  </a:lnTo>
                  <a:lnTo>
                    <a:pt x="77" y="304"/>
                  </a:lnTo>
                  <a:lnTo>
                    <a:pt x="77" y="304"/>
                  </a:lnTo>
                  <a:lnTo>
                    <a:pt x="77" y="304"/>
                  </a:lnTo>
                  <a:lnTo>
                    <a:pt x="69" y="302"/>
                  </a:lnTo>
                  <a:lnTo>
                    <a:pt x="65" y="298"/>
                  </a:lnTo>
                  <a:lnTo>
                    <a:pt x="61" y="291"/>
                  </a:lnTo>
                  <a:lnTo>
                    <a:pt x="58" y="283"/>
                  </a:lnTo>
                  <a:lnTo>
                    <a:pt x="58" y="283"/>
                  </a:lnTo>
                  <a:lnTo>
                    <a:pt x="61" y="256"/>
                  </a:lnTo>
                  <a:lnTo>
                    <a:pt x="67" y="231"/>
                  </a:lnTo>
                  <a:lnTo>
                    <a:pt x="73" y="208"/>
                  </a:lnTo>
                  <a:lnTo>
                    <a:pt x="83" y="187"/>
                  </a:lnTo>
                  <a:lnTo>
                    <a:pt x="94" y="166"/>
                  </a:lnTo>
                  <a:lnTo>
                    <a:pt x="106" y="148"/>
                  </a:lnTo>
                  <a:lnTo>
                    <a:pt x="121" y="131"/>
                  </a:lnTo>
                  <a:lnTo>
                    <a:pt x="138" y="116"/>
                  </a:lnTo>
                  <a:lnTo>
                    <a:pt x="152" y="102"/>
                  </a:lnTo>
                  <a:lnTo>
                    <a:pt x="171" y="91"/>
                  </a:lnTo>
                  <a:lnTo>
                    <a:pt x="188" y="81"/>
                  </a:lnTo>
                  <a:lnTo>
                    <a:pt x="206" y="73"/>
                  </a:lnTo>
                  <a:lnTo>
                    <a:pt x="225" y="66"/>
                  </a:lnTo>
                  <a:lnTo>
                    <a:pt x="244" y="62"/>
                  </a:lnTo>
                  <a:lnTo>
                    <a:pt x="263" y="60"/>
                  </a:lnTo>
                  <a:lnTo>
                    <a:pt x="279" y="58"/>
                  </a:lnTo>
                  <a:lnTo>
                    <a:pt x="279" y="58"/>
                  </a:lnTo>
                  <a:lnTo>
                    <a:pt x="311" y="60"/>
                  </a:lnTo>
                  <a:lnTo>
                    <a:pt x="342" y="66"/>
                  </a:lnTo>
                  <a:lnTo>
                    <a:pt x="342" y="66"/>
                  </a:lnTo>
                  <a:lnTo>
                    <a:pt x="348" y="71"/>
                  </a:lnTo>
                  <a:lnTo>
                    <a:pt x="352" y="75"/>
                  </a:lnTo>
                  <a:lnTo>
                    <a:pt x="354" y="83"/>
                  </a:lnTo>
                  <a:lnTo>
                    <a:pt x="354" y="91"/>
                  </a:lnTo>
                  <a:lnTo>
                    <a:pt x="354" y="91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10180638" y="2716963"/>
            <a:ext cx="1795462" cy="1309688"/>
            <a:chOff x="10180638" y="4321175"/>
            <a:chExt cx="1795462" cy="1309688"/>
          </a:xfrm>
        </p:grpSpPr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10534650" y="4321175"/>
              <a:ext cx="681037" cy="681038"/>
            </a:xfrm>
            <a:custGeom>
              <a:avLst/>
              <a:gdLst>
                <a:gd name="T0" fmla="*/ 429 w 429"/>
                <a:gd name="T1" fmla="*/ 214 h 429"/>
                <a:gd name="T2" fmla="*/ 425 w 429"/>
                <a:gd name="T3" fmla="*/ 258 h 429"/>
                <a:gd name="T4" fmla="*/ 412 w 429"/>
                <a:gd name="T5" fmla="*/ 298 h 429"/>
                <a:gd name="T6" fmla="*/ 391 w 429"/>
                <a:gd name="T7" fmla="*/ 333 h 429"/>
                <a:gd name="T8" fmla="*/ 366 w 429"/>
                <a:gd name="T9" fmla="*/ 367 h 429"/>
                <a:gd name="T10" fmla="*/ 333 w 429"/>
                <a:gd name="T11" fmla="*/ 392 h 429"/>
                <a:gd name="T12" fmla="*/ 298 w 429"/>
                <a:gd name="T13" fmla="*/ 412 h 429"/>
                <a:gd name="T14" fmla="*/ 258 w 429"/>
                <a:gd name="T15" fmla="*/ 425 h 429"/>
                <a:gd name="T16" fmla="*/ 214 w 429"/>
                <a:gd name="T17" fmla="*/ 429 h 429"/>
                <a:gd name="T18" fmla="*/ 191 w 429"/>
                <a:gd name="T19" fmla="*/ 427 h 429"/>
                <a:gd name="T20" fmla="*/ 150 w 429"/>
                <a:gd name="T21" fmla="*/ 419 h 429"/>
                <a:gd name="T22" fmla="*/ 112 w 429"/>
                <a:gd name="T23" fmla="*/ 402 h 429"/>
                <a:gd name="T24" fmla="*/ 79 w 429"/>
                <a:gd name="T25" fmla="*/ 379 h 429"/>
                <a:gd name="T26" fmla="*/ 50 w 429"/>
                <a:gd name="T27" fmla="*/ 350 h 429"/>
                <a:gd name="T28" fmla="*/ 27 w 429"/>
                <a:gd name="T29" fmla="*/ 317 h 429"/>
                <a:gd name="T30" fmla="*/ 10 w 429"/>
                <a:gd name="T31" fmla="*/ 277 h 429"/>
                <a:gd name="T32" fmla="*/ 2 w 429"/>
                <a:gd name="T33" fmla="*/ 235 h 429"/>
                <a:gd name="T34" fmla="*/ 0 w 429"/>
                <a:gd name="T35" fmla="*/ 214 h 429"/>
                <a:gd name="T36" fmla="*/ 4 w 429"/>
                <a:gd name="T37" fmla="*/ 171 h 429"/>
                <a:gd name="T38" fmla="*/ 16 w 429"/>
                <a:gd name="T39" fmla="*/ 131 h 429"/>
                <a:gd name="T40" fmla="*/ 37 w 429"/>
                <a:gd name="T41" fmla="*/ 96 h 429"/>
                <a:gd name="T42" fmla="*/ 62 w 429"/>
                <a:gd name="T43" fmla="*/ 62 h 429"/>
                <a:gd name="T44" fmla="*/ 96 w 429"/>
                <a:gd name="T45" fmla="*/ 37 h 429"/>
                <a:gd name="T46" fmla="*/ 131 w 429"/>
                <a:gd name="T47" fmla="*/ 17 h 429"/>
                <a:gd name="T48" fmla="*/ 171 w 429"/>
                <a:gd name="T49" fmla="*/ 4 h 429"/>
                <a:gd name="T50" fmla="*/ 214 w 429"/>
                <a:gd name="T51" fmla="*/ 0 h 429"/>
                <a:gd name="T52" fmla="*/ 235 w 429"/>
                <a:gd name="T53" fmla="*/ 2 h 429"/>
                <a:gd name="T54" fmla="*/ 277 w 429"/>
                <a:gd name="T55" fmla="*/ 10 h 429"/>
                <a:gd name="T56" fmla="*/ 316 w 429"/>
                <a:gd name="T57" fmla="*/ 27 h 429"/>
                <a:gd name="T58" fmla="*/ 350 w 429"/>
                <a:gd name="T59" fmla="*/ 50 h 429"/>
                <a:gd name="T60" fmla="*/ 379 w 429"/>
                <a:gd name="T61" fmla="*/ 79 h 429"/>
                <a:gd name="T62" fmla="*/ 402 w 429"/>
                <a:gd name="T63" fmla="*/ 112 h 429"/>
                <a:gd name="T64" fmla="*/ 418 w 429"/>
                <a:gd name="T65" fmla="*/ 150 h 429"/>
                <a:gd name="T66" fmla="*/ 427 w 429"/>
                <a:gd name="T67" fmla="*/ 192 h 429"/>
                <a:gd name="T68" fmla="*/ 429 w 429"/>
                <a:gd name="T69" fmla="*/ 214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29" h="429">
                  <a:moveTo>
                    <a:pt x="429" y="214"/>
                  </a:moveTo>
                  <a:lnTo>
                    <a:pt x="429" y="214"/>
                  </a:lnTo>
                  <a:lnTo>
                    <a:pt x="427" y="235"/>
                  </a:lnTo>
                  <a:lnTo>
                    <a:pt x="425" y="258"/>
                  </a:lnTo>
                  <a:lnTo>
                    <a:pt x="418" y="277"/>
                  </a:lnTo>
                  <a:lnTo>
                    <a:pt x="412" y="298"/>
                  </a:lnTo>
                  <a:lnTo>
                    <a:pt x="402" y="317"/>
                  </a:lnTo>
                  <a:lnTo>
                    <a:pt x="391" y="333"/>
                  </a:lnTo>
                  <a:lnTo>
                    <a:pt x="379" y="350"/>
                  </a:lnTo>
                  <a:lnTo>
                    <a:pt x="366" y="367"/>
                  </a:lnTo>
                  <a:lnTo>
                    <a:pt x="350" y="379"/>
                  </a:lnTo>
                  <a:lnTo>
                    <a:pt x="333" y="392"/>
                  </a:lnTo>
                  <a:lnTo>
                    <a:pt x="316" y="402"/>
                  </a:lnTo>
                  <a:lnTo>
                    <a:pt x="298" y="412"/>
                  </a:lnTo>
                  <a:lnTo>
                    <a:pt x="277" y="419"/>
                  </a:lnTo>
                  <a:lnTo>
                    <a:pt x="258" y="425"/>
                  </a:lnTo>
                  <a:lnTo>
                    <a:pt x="235" y="427"/>
                  </a:lnTo>
                  <a:lnTo>
                    <a:pt x="214" y="429"/>
                  </a:lnTo>
                  <a:lnTo>
                    <a:pt x="214" y="429"/>
                  </a:lnTo>
                  <a:lnTo>
                    <a:pt x="191" y="427"/>
                  </a:lnTo>
                  <a:lnTo>
                    <a:pt x="171" y="425"/>
                  </a:lnTo>
                  <a:lnTo>
                    <a:pt x="150" y="419"/>
                  </a:lnTo>
                  <a:lnTo>
                    <a:pt x="131" y="412"/>
                  </a:lnTo>
                  <a:lnTo>
                    <a:pt x="112" y="402"/>
                  </a:lnTo>
                  <a:lnTo>
                    <a:pt x="96" y="392"/>
                  </a:lnTo>
                  <a:lnTo>
                    <a:pt x="79" y="379"/>
                  </a:lnTo>
                  <a:lnTo>
                    <a:pt x="62" y="367"/>
                  </a:lnTo>
                  <a:lnTo>
                    <a:pt x="50" y="350"/>
                  </a:lnTo>
                  <a:lnTo>
                    <a:pt x="37" y="333"/>
                  </a:lnTo>
                  <a:lnTo>
                    <a:pt x="27" y="317"/>
                  </a:lnTo>
                  <a:lnTo>
                    <a:pt x="16" y="298"/>
                  </a:lnTo>
                  <a:lnTo>
                    <a:pt x="10" y="277"/>
                  </a:lnTo>
                  <a:lnTo>
                    <a:pt x="4" y="258"/>
                  </a:lnTo>
                  <a:lnTo>
                    <a:pt x="2" y="235"/>
                  </a:lnTo>
                  <a:lnTo>
                    <a:pt x="0" y="214"/>
                  </a:lnTo>
                  <a:lnTo>
                    <a:pt x="0" y="214"/>
                  </a:lnTo>
                  <a:lnTo>
                    <a:pt x="2" y="192"/>
                  </a:lnTo>
                  <a:lnTo>
                    <a:pt x="4" y="171"/>
                  </a:lnTo>
                  <a:lnTo>
                    <a:pt x="10" y="150"/>
                  </a:lnTo>
                  <a:lnTo>
                    <a:pt x="16" y="131"/>
                  </a:lnTo>
                  <a:lnTo>
                    <a:pt x="27" y="112"/>
                  </a:lnTo>
                  <a:lnTo>
                    <a:pt x="37" y="96"/>
                  </a:lnTo>
                  <a:lnTo>
                    <a:pt x="50" y="79"/>
                  </a:lnTo>
                  <a:lnTo>
                    <a:pt x="62" y="62"/>
                  </a:lnTo>
                  <a:lnTo>
                    <a:pt x="79" y="50"/>
                  </a:lnTo>
                  <a:lnTo>
                    <a:pt x="96" y="37"/>
                  </a:lnTo>
                  <a:lnTo>
                    <a:pt x="112" y="27"/>
                  </a:lnTo>
                  <a:lnTo>
                    <a:pt x="131" y="17"/>
                  </a:lnTo>
                  <a:lnTo>
                    <a:pt x="150" y="10"/>
                  </a:lnTo>
                  <a:lnTo>
                    <a:pt x="171" y="4"/>
                  </a:lnTo>
                  <a:lnTo>
                    <a:pt x="191" y="2"/>
                  </a:lnTo>
                  <a:lnTo>
                    <a:pt x="214" y="0"/>
                  </a:lnTo>
                  <a:lnTo>
                    <a:pt x="214" y="0"/>
                  </a:lnTo>
                  <a:lnTo>
                    <a:pt x="235" y="2"/>
                  </a:lnTo>
                  <a:lnTo>
                    <a:pt x="258" y="4"/>
                  </a:lnTo>
                  <a:lnTo>
                    <a:pt x="277" y="10"/>
                  </a:lnTo>
                  <a:lnTo>
                    <a:pt x="298" y="17"/>
                  </a:lnTo>
                  <a:lnTo>
                    <a:pt x="316" y="27"/>
                  </a:lnTo>
                  <a:lnTo>
                    <a:pt x="333" y="37"/>
                  </a:lnTo>
                  <a:lnTo>
                    <a:pt x="350" y="50"/>
                  </a:lnTo>
                  <a:lnTo>
                    <a:pt x="366" y="62"/>
                  </a:lnTo>
                  <a:lnTo>
                    <a:pt x="379" y="79"/>
                  </a:lnTo>
                  <a:lnTo>
                    <a:pt x="391" y="96"/>
                  </a:lnTo>
                  <a:lnTo>
                    <a:pt x="402" y="112"/>
                  </a:lnTo>
                  <a:lnTo>
                    <a:pt x="412" y="131"/>
                  </a:lnTo>
                  <a:lnTo>
                    <a:pt x="418" y="150"/>
                  </a:lnTo>
                  <a:lnTo>
                    <a:pt x="425" y="171"/>
                  </a:lnTo>
                  <a:lnTo>
                    <a:pt x="427" y="192"/>
                  </a:lnTo>
                  <a:lnTo>
                    <a:pt x="429" y="214"/>
                  </a:lnTo>
                  <a:lnTo>
                    <a:pt x="429" y="214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10180638" y="5019675"/>
              <a:ext cx="1319212" cy="611188"/>
            </a:xfrm>
            <a:custGeom>
              <a:avLst/>
              <a:gdLst>
                <a:gd name="T0" fmla="*/ 652 w 831"/>
                <a:gd name="T1" fmla="*/ 137 h 385"/>
                <a:gd name="T2" fmla="*/ 652 w 831"/>
                <a:gd name="T3" fmla="*/ 137 h 385"/>
                <a:gd name="T4" fmla="*/ 654 w 831"/>
                <a:gd name="T5" fmla="*/ 114 h 385"/>
                <a:gd name="T6" fmla="*/ 656 w 831"/>
                <a:gd name="T7" fmla="*/ 91 h 385"/>
                <a:gd name="T8" fmla="*/ 660 w 831"/>
                <a:gd name="T9" fmla="*/ 70 h 385"/>
                <a:gd name="T10" fmla="*/ 666 w 831"/>
                <a:gd name="T11" fmla="*/ 50 h 385"/>
                <a:gd name="T12" fmla="*/ 666 w 831"/>
                <a:gd name="T13" fmla="*/ 50 h 385"/>
                <a:gd name="T14" fmla="*/ 644 w 831"/>
                <a:gd name="T15" fmla="*/ 35 h 385"/>
                <a:gd name="T16" fmla="*/ 619 w 831"/>
                <a:gd name="T17" fmla="*/ 22 h 385"/>
                <a:gd name="T18" fmla="*/ 591 w 831"/>
                <a:gd name="T19" fmla="*/ 10 h 385"/>
                <a:gd name="T20" fmla="*/ 566 w 831"/>
                <a:gd name="T21" fmla="*/ 0 h 385"/>
                <a:gd name="T22" fmla="*/ 437 w 831"/>
                <a:gd name="T23" fmla="*/ 145 h 385"/>
                <a:gd name="T24" fmla="*/ 308 w 831"/>
                <a:gd name="T25" fmla="*/ 0 h 385"/>
                <a:gd name="T26" fmla="*/ 308 w 831"/>
                <a:gd name="T27" fmla="*/ 0 h 385"/>
                <a:gd name="T28" fmla="*/ 279 w 831"/>
                <a:gd name="T29" fmla="*/ 10 h 385"/>
                <a:gd name="T30" fmla="*/ 252 w 831"/>
                <a:gd name="T31" fmla="*/ 25 h 385"/>
                <a:gd name="T32" fmla="*/ 225 w 831"/>
                <a:gd name="T33" fmla="*/ 39 h 385"/>
                <a:gd name="T34" fmla="*/ 198 w 831"/>
                <a:gd name="T35" fmla="*/ 56 h 385"/>
                <a:gd name="T36" fmla="*/ 173 w 831"/>
                <a:gd name="T37" fmla="*/ 75 h 385"/>
                <a:gd name="T38" fmla="*/ 150 w 831"/>
                <a:gd name="T39" fmla="*/ 95 h 385"/>
                <a:gd name="T40" fmla="*/ 127 w 831"/>
                <a:gd name="T41" fmla="*/ 118 h 385"/>
                <a:gd name="T42" fmla="*/ 106 w 831"/>
                <a:gd name="T43" fmla="*/ 143 h 385"/>
                <a:gd name="T44" fmla="*/ 87 w 831"/>
                <a:gd name="T45" fmla="*/ 168 h 385"/>
                <a:gd name="T46" fmla="*/ 71 w 831"/>
                <a:gd name="T47" fmla="*/ 195 h 385"/>
                <a:gd name="T48" fmla="*/ 54 w 831"/>
                <a:gd name="T49" fmla="*/ 225 h 385"/>
                <a:gd name="T50" fmla="*/ 39 w 831"/>
                <a:gd name="T51" fmla="*/ 254 h 385"/>
                <a:gd name="T52" fmla="*/ 27 w 831"/>
                <a:gd name="T53" fmla="*/ 285 h 385"/>
                <a:gd name="T54" fmla="*/ 16 w 831"/>
                <a:gd name="T55" fmla="*/ 318 h 385"/>
                <a:gd name="T56" fmla="*/ 6 w 831"/>
                <a:gd name="T57" fmla="*/ 352 h 385"/>
                <a:gd name="T58" fmla="*/ 0 w 831"/>
                <a:gd name="T59" fmla="*/ 385 h 385"/>
                <a:gd name="T60" fmla="*/ 831 w 831"/>
                <a:gd name="T61" fmla="*/ 385 h 385"/>
                <a:gd name="T62" fmla="*/ 831 w 831"/>
                <a:gd name="T63" fmla="*/ 385 h 385"/>
                <a:gd name="T64" fmla="*/ 812 w 831"/>
                <a:gd name="T65" fmla="*/ 377 h 385"/>
                <a:gd name="T66" fmla="*/ 794 w 831"/>
                <a:gd name="T67" fmla="*/ 368 h 385"/>
                <a:gd name="T68" fmla="*/ 777 w 831"/>
                <a:gd name="T69" fmla="*/ 358 h 385"/>
                <a:gd name="T70" fmla="*/ 760 w 831"/>
                <a:gd name="T71" fmla="*/ 347 h 385"/>
                <a:gd name="T72" fmla="*/ 744 w 831"/>
                <a:gd name="T73" fmla="*/ 335 h 385"/>
                <a:gd name="T74" fmla="*/ 729 w 831"/>
                <a:gd name="T75" fmla="*/ 320 h 385"/>
                <a:gd name="T76" fmla="*/ 714 w 831"/>
                <a:gd name="T77" fmla="*/ 306 h 385"/>
                <a:gd name="T78" fmla="*/ 702 w 831"/>
                <a:gd name="T79" fmla="*/ 291 h 385"/>
                <a:gd name="T80" fmla="*/ 691 w 831"/>
                <a:gd name="T81" fmla="*/ 275 h 385"/>
                <a:gd name="T82" fmla="*/ 681 w 831"/>
                <a:gd name="T83" fmla="*/ 256 h 385"/>
                <a:gd name="T84" fmla="*/ 673 w 831"/>
                <a:gd name="T85" fmla="*/ 237 h 385"/>
                <a:gd name="T86" fmla="*/ 664 w 831"/>
                <a:gd name="T87" fmla="*/ 218 h 385"/>
                <a:gd name="T88" fmla="*/ 660 w 831"/>
                <a:gd name="T89" fmla="*/ 200 h 385"/>
                <a:gd name="T90" fmla="*/ 656 w 831"/>
                <a:gd name="T91" fmla="*/ 179 h 385"/>
                <a:gd name="T92" fmla="*/ 652 w 831"/>
                <a:gd name="T93" fmla="*/ 158 h 385"/>
                <a:gd name="T94" fmla="*/ 652 w 831"/>
                <a:gd name="T95" fmla="*/ 137 h 385"/>
                <a:gd name="T96" fmla="*/ 652 w 831"/>
                <a:gd name="T97" fmla="*/ 137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31" h="385">
                  <a:moveTo>
                    <a:pt x="652" y="137"/>
                  </a:moveTo>
                  <a:lnTo>
                    <a:pt x="652" y="137"/>
                  </a:lnTo>
                  <a:lnTo>
                    <a:pt x="654" y="114"/>
                  </a:lnTo>
                  <a:lnTo>
                    <a:pt x="656" y="91"/>
                  </a:lnTo>
                  <a:lnTo>
                    <a:pt x="660" y="70"/>
                  </a:lnTo>
                  <a:lnTo>
                    <a:pt x="666" y="50"/>
                  </a:lnTo>
                  <a:lnTo>
                    <a:pt x="666" y="50"/>
                  </a:lnTo>
                  <a:lnTo>
                    <a:pt x="644" y="35"/>
                  </a:lnTo>
                  <a:lnTo>
                    <a:pt x="619" y="22"/>
                  </a:lnTo>
                  <a:lnTo>
                    <a:pt x="591" y="10"/>
                  </a:lnTo>
                  <a:lnTo>
                    <a:pt x="566" y="0"/>
                  </a:lnTo>
                  <a:lnTo>
                    <a:pt x="437" y="145"/>
                  </a:lnTo>
                  <a:lnTo>
                    <a:pt x="308" y="0"/>
                  </a:lnTo>
                  <a:lnTo>
                    <a:pt x="308" y="0"/>
                  </a:lnTo>
                  <a:lnTo>
                    <a:pt x="279" y="10"/>
                  </a:lnTo>
                  <a:lnTo>
                    <a:pt x="252" y="25"/>
                  </a:lnTo>
                  <a:lnTo>
                    <a:pt x="225" y="39"/>
                  </a:lnTo>
                  <a:lnTo>
                    <a:pt x="198" y="56"/>
                  </a:lnTo>
                  <a:lnTo>
                    <a:pt x="173" y="75"/>
                  </a:lnTo>
                  <a:lnTo>
                    <a:pt x="150" y="95"/>
                  </a:lnTo>
                  <a:lnTo>
                    <a:pt x="127" y="118"/>
                  </a:lnTo>
                  <a:lnTo>
                    <a:pt x="106" y="143"/>
                  </a:lnTo>
                  <a:lnTo>
                    <a:pt x="87" y="168"/>
                  </a:lnTo>
                  <a:lnTo>
                    <a:pt x="71" y="195"/>
                  </a:lnTo>
                  <a:lnTo>
                    <a:pt x="54" y="225"/>
                  </a:lnTo>
                  <a:lnTo>
                    <a:pt x="39" y="254"/>
                  </a:lnTo>
                  <a:lnTo>
                    <a:pt x="27" y="285"/>
                  </a:lnTo>
                  <a:lnTo>
                    <a:pt x="16" y="318"/>
                  </a:lnTo>
                  <a:lnTo>
                    <a:pt x="6" y="352"/>
                  </a:lnTo>
                  <a:lnTo>
                    <a:pt x="0" y="385"/>
                  </a:lnTo>
                  <a:lnTo>
                    <a:pt x="831" y="385"/>
                  </a:lnTo>
                  <a:lnTo>
                    <a:pt x="831" y="385"/>
                  </a:lnTo>
                  <a:lnTo>
                    <a:pt x="812" y="377"/>
                  </a:lnTo>
                  <a:lnTo>
                    <a:pt x="794" y="368"/>
                  </a:lnTo>
                  <a:lnTo>
                    <a:pt x="777" y="358"/>
                  </a:lnTo>
                  <a:lnTo>
                    <a:pt x="760" y="347"/>
                  </a:lnTo>
                  <a:lnTo>
                    <a:pt x="744" y="335"/>
                  </a:lnTo>
                  <a:lnTo>
                    <a:pt x="729" y="320"/>
                  </a:lnTo>
                  <a:lnTo>
                    <a:pt x="714" y="306"/>
                  </a:lnTo>
                  <a:lnTo>
                    <a:pt x="702" y="291"/>
                  </a:lnTo>
                  <a:lnTo>
                    <a:pt x="691" y="275"/>
                  </a:lnTo>
                  <a:lnTo>
                    <a:pt x="681" y="256"/>
                  </a:lnTo>
                  <a:lnTo>
                    <a:pt x="673" y="237"/>
                  </a:lnTo>
                  <a:lnTo>
                    <a:pt x="664" y="218"/>
                  </a:lnTo>
                  <a:lnTo>
                    <a:pt x="660" y="200"/>
                  </a:lnTo>
                  <a:lnTo>
                    <a:pt x="656" y="179"/>
                  </a:lnTo>
                  <a:lnTo>
                    <a:pt x="652" y="158"/>
                  </a:lnTo>
                  <a:lnTo>
                    <a:pt x="652" y="137"/>
                  </a:lnTo>
                  <a:lnTo>
                    <a:pt x="652" y="137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27"/>
            <p:cNvSpPr>
              <a:spLocks noEditPoints="1"/>
            </p:cNvSpPr>
            <p:nvPr/>
          </p:nvSpPr>
          <p:spPr bwMode="auto">
            <a:xfrm>
              <a:off x="11285538" y="4889500"/>
              <a:ext cx="690562" cy="692150"/>
            </a:xfrm>
            <a:custGeom>
              <a:avLst/>
              <a:gdLst>
                <a:gd name="T0" fmla="*/ 218 w 435"/>
                <a:gd name="T1" fmla="*/ 0 h 436"/>
                <a:gd name="T2" fmla="*/ 175 w 435"/>
                <a:gd name="T3" fmla="*/ 4 h 436"/>
                <a:gd name="T4" fmla="*/ 133 w 435"/>
                <a:gd name="T5" fmla="*/ 19 h 436"/>
                <a:gd name="T6" fmla="*/ 95 w 435"/>
                <a:gd name="T7" fmla="*/ 38 h 436"/>
                <a:gd name="T8" fmla="*/ 64 w 435"/>
                <a:gd name="T9" fmla="*/ 65 h 436"/>
                <a:gd name="T10" fmla="*/ 37 w 435"/>
                <a:gd name="T11" fmla="*/ 96 h 436"/>
                <a:gd name="T12" fmla="*/ 18 w 435"/>
                <a:gd name="T13" fmla="*/ 134 h 436"/>
                <a:gd name="T14" fmla="*/ 6 w 435"/>
                <a:gd name="T15" fmla="*/ 175 h 436"/>
                <a:gd name="T16" fmla="*/ 0 w 435"/>
                <a:gd name="T17" fmla="*/ 219 h 436"/>
                <a:gd name="T18" fmla="*/ 2 w 435"/>
                <a:gd name="T19" fmla="*/ 240 h 436"/>
                <a:gd name="T20" fmla="*/ 10 w 435"/>
                <a:gd name="T21" fmla="*/ 284 h 436"/>
                <a:gd name="T22" fmla="*/ 27 w 435"/>
                <a:gd name="T23" fmla="*/ 321 h 436"/>
                <a:gd name="T24" fmla="*/ 50 w 435"/>
                <a:gd name="T25" fmla="*/ 357 h 436"/>
                <a:gd name="T26" fmla="*/ 79 w 435"/>
                <a:gd name="T27" fmla="*/ 386 h 436"/>
                <a:gd name="T28" fmla="*/ 114 w 435"/>
                <a:gd name="T29" fmla="*/ 409 h 436"/>
                <a:gd name="T30" fmla="*/ 154 w 435"/>
                <a:gd name="T31" fmla="*/ 425 h 436"/>
                <a:gd name="T32" fmla="*/ 195 w 435"/>
                <a:gd name="T33" fmla="*/ 434 h 436"/>
                <a:gd name="T34" fmla="*/ 218 w 435"/>
                <a:gd name="T35" fmla="*/ 436 h 436"/>
                <a:gd name="T36" fmla="*/ 262 w 435"/>
                <a:gd name="T37" fmla="*/ 432 h 436"/>
                <a:gd name="T38" fmla="*/ 302 w 435"/>
                <a:gd name="T39" fmla="*/ 419 h 436"/>
                <a:gd name="T40" fmla="*/ 339 w 435"/>
                <a:gd name="T41" fmla="*/ 398 h 436"/>
                <a:gd name="T42" fmla="*/ 373 w 435"/>
                <a:gd name="T43" fmla="*/ 371 h 436"/>
                <a:gd name="T44" fmla="*/ 398 w 435"/>
                <a:gd name="T45" fmla="*/ 340 h 436"/>
                <a:gd name="T46" fmla="*/ 418 w 435"/>
                <a:gd name="T47" fmla="*/ 302 h 436"/>
                <a:gd name="T48" fmla="*/ 431 w 435"/>
                <a:gd name="T49" fmla="*/ 263 h 436"/>
                <a:gd name="T50" fmla="*/ 435 w 435"/>
                <a:gd name="T51" fmla="*/ 219 h 436"/>
                <a:gd name="T52" fmla="*/ 435 w 435"/>
                <a:gd name="T53" fmla="*/ 196 h 436"/>
                <a:gd name="T54" fmla="*/ 425 w 435"/>
                <a:gd name="T55" fmla="*/ 154 h 436"/>
                <a:gd name="T56" fmla="*/ 410 w 435"/>
                <a:gd name="T57" fmla="*/ 115 h 436"/>
                <a:gd name="T58" fmla="*/ 385 w 435"/>
                <a:gd name="T59" fmla="*/ 79 h 436"/>
                <a:gd name="T60" fmla="*/ 356 w 435"/>
                <a:gd name="T61" fmla="*/ 50 h 436"/>
                <a:gd name="T62" fmla="*/ 323 w 435"/>
                <a:gd name="T63" fmla="*/ 27 h 436"/>
                <a:gd name="T64" fmla="*/ 283 w 435"/>
                <a:gd name="T65" fmla="*/ 11 h 436"/>
                <a:gd name="T66" fmla="*/ 239 w 435"/>
                <a:gd name="T67" fmla="*/ 2 h 436"/>
                <a:gd name="T68" fmla="*/ 218 w 435"/>
                <a:gd name="T69" fmla="*/ 0 h 436"/>
                <a:gd name="T70" fmla="*/ 248 w 435"/>
                <a:gd name="T71" fmla="*/ 248 h 436"/>
                <a:gd name="T72" fmla="*/ 248 w 435"/>
                <a:gd name="T73" fmla="*/ 327 h 436"/>
                <a:gd name="T74" fmla="*/ 239 w 435"/>
                <a:gd name="T75" fmla="*/ 348 h 436"/>
                <a:gd name="T76" fmla="*/ 218 w 435"/>
                <a:gd name="T77" fmla="*/ 357 h 436"/>
                <a:gd name="T78" fmla="*/ 206 w 435"/>
                <a:gd name="T79" fmla="*/ 354 h 436"/>
                <a:gd name="T80" fmla="*/ 189 w 435"/>
                <a:gd name="T81" fmla="*/ 338 h 436"/>
                <a:gd name="T82" fmla="*/ 187 w 435"/>
                <a:gd name="T83" fmla="*/ 248 h 436"/>
                <a:gd name="T84" fmla="*/ 110 w 435"/>
                <a:gd name="T85" fmla="*/ 248 h 436"/>
                <a:gd name="T86" fmla="*/ 89 w 435"/>
                <a:gd name="T87" fmla="*/ 240 h 436"/>
                <a:gd name="T88" fmla="*/ 81 w 435"/>
                <a:gd name="T89" fmla="*/ 225 h 436"/>
                <a:gd name="T90" fmla="*/ 79 w 435"/>
                <a:gd name="T91" fmla="*/ 219 h 436"/>
                <a:gd name="T92" fmla="*/ 89 w 435"/>
                <a:gd name="T93" fmla="*/ 196 h 436"/>
                <a:gd name="T94" fmla="*/ 104 w 435"/>
                <a:gd name="T95" fmla="*/ 188 h 436"/>
                <a:gd name="T96" fmla="*/ 187 w 435"/>
                <a:gd name="T97" fmla="*/ 188 h 436"/>
                <a:gd name="T98" fmla="*/ 187 w 435"/>
                <a:gd name="T99" fmla="*/ 111 h 436"/>
                <a:gd name="T100" fmla="*/ 195 w 435"/>
                <a:gd name="T101" fmla="*/ 88 h 436"/>
                <a:gd name="T102" fmla="*/ 218 w 435"/>
                <a:gd name="T103" fmla="*/ 79 h 436"/>
                <a:gd name="T104" fmla="*/ 231 w 435"/>
                <a:gd name="T105" fmla="*/ 82 h 436"/>
                <a:gd name="T106" fmla="*/ 245 w 435"/>
                <a:gd name="T107" fmla="*/ 98 h 436"/>
                <a:gd name="T108" fmla="*/ 248 w 435"/>
                <a:gd name="T109" fmla="*/ 188 h 436"/>
                <a:gd name="T110" fmla="*/ 327 w 435"/>
                <a:gd name="T111" fmla="*/ 188 h 436"/>
                <a:gd name="T112" fmla="*/ 337 w 435"/>
                <a:gd name="T113" fmla="*/ 190 h 436"/>
                <a:gd name="T114" fmla="*/ 354 w 435"/>
                <a:gd name="T115" fmla="*/ 207 h 436"/>
                <a:gd name="T116" fmla="*/ 356 w 435"/>
                <a:gd name="T117" fmla="*/ 219 h 436"/>
                <a:gd name="T118" fmla="*/ 348 w 435"/>
                <a:gd name="T119" fmla="*/ 240 h 436"/>
                <a:gd name="T120" fmla="*/ 327 w 435"/>
                <a:gd name="T121" fmla="*/ 248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35" h="436">
                  <a:moveTo>
                    <a:pt x="218" y="0"/>
                  </a:moveTo>
                  <a:lnTo>
                    <a:pt x="218" y="0"/>
                  </a:lnTo>
                  <a:lnTo>
                    <a:pt x="195" y="2"/>
                  </a:lnTo>
                  <a:lnTo>
                    <a:pt x="175" y="4"/>
                  </a:lnTo>
                  <a:lnTo>
                    <a:pt x="154" y="11"/>
                  </a:lnTo>
                  <a:lnTo>
                    <a:pt x="133" y="19"/>
                  </a:lnTo>
                  <a:lnTo>
                    <a:pt x="114" y="27"/>
                  </a:lnTo>
                  <a:lnTo>
                    <a:pt x="95" y="38"/>
                  </a:lnTo>
                  <a:lnTo>
                    <a:pt x="79" y="50"/>
                  </a:lnTo>
                  <a:lnTo>
                    <a:pt x="64" y="65"/>
                  </a:lnTo>
                  <a:lnTo>
                    <a:pt x="50" y="79"/>
                  </a:lnTo>
                  <a:lnTo>
                    <a:pt x="37" y="96"/>
                  </a:lnTo>
                  <a:lnTo>
                    <a:pt x="27" y="115"/>
                  </a:lnTo>
                  <a:lnTo>
                    <a:pt x="18" y="134"/>
                  </a:lnTo>
                  <a:lnTo>
                    <a:pt x="10" y="154"/>
                  </a:lnTo>
                  <a:lnTo>
                    <a:pt x="6" y="175"/>
                  </a:lnTo>
                  <a:lnTo>
                    <a:pt x="2" y="196"/>
                  </a:lnTo>
                  <a:lnTo>
                    <a:pt x="0" y="219"/>
                  </a:lnTo>
                  <a:lnTo>
                    <a:pt x="0" y="219"/>
                  </a:lnTo>
                  <a:lnTo>
                    <a:pt x="2" y="240"/>
                  </a:lnTo>
                  <a:lnTo>
                    <a:pt x="6" y="263"/>
                  </a:lnTo>
                  <a:lnTo>
                    <a:pt x="10" y="284"/>
                  </a:lnTo>
                  <a:lnTo>
                    <a:pt x="18" y="302"/>
                  </a:lnTo>
                  <a:lnTo>
                    <a:pt x="27" y="321"/>
                  </a:lnTo>
                  <a:lnTo>
                    <a:pt x="37" y="340"/>
                  </a:lnTo>
                  <a:lnTo>
                    <a:pt x="50" y="357"/>
                  </a:lnTo>
                  <a:lnTo>
                    <a:pt x="64" y="371"/>
                  </a:lnTo>
                  <a:lnTo>
                    <a:pt x="79" y="386"/>
                  </a:lnTo>
                  <a:lnTo>
                    <a:pt x="95" y="398"/>
                  </a:lnTo>
                  <a:lnTo>
                    <a:pt x="114" y="409"/>
                  </a:lnTo>
                  <a:lnTo>
                    <a:pt x="133" y="419"/>
                  </a:lnTo>
                  <a:lnTo>
                    <a:pt x="154" y="425"/>
                  </a:lnTo>
                  <a:lnTo>
                    <a:pt x="175" y="432"/>
                  </a:lnTo>
                  <a:lnTo>
                    <a:pt x="195" y="434"/>
                  </a:lnTo>
                  <a:lnTo>
                    <a:pt x="218" y="436"/>
                  </a:lnTo>
                  <a:lnTo>
                    <a:pt x="218" y="436"/>
                  </a:lnTo>
                  <a:lnTo>
                    <a:pt x="239" y="434"/>
                  </a:lnTo>
                  <a:lnTo>
                    <a:pt x="262" y="432"/>
                  </a:lnTo>
                  <a:lnTo>
                    <a:pt x="283" y="425"/>
                  </a:lnTo>
                  <a:lnTo>
                    <a:pt x="302" y="419"/>
                  </a:lnTo>
                  <a:lnTo>
                    <a:pt x="323" y="409"/>
                  </a:lnTo>
                  <a:lnTo>
                    <a:pt x="339" y="398"/>
                  </a:lnTo>
                  <a:lnTo>
                    <a:pt x="356" y="386"/>
                  </a:lnTo>
                  <a:lnTo>
                    <a:pt x="373" y="371"/>
                  </a:lnTo>
                  <a:lnTo>
                    <a:pt x="385" y="357"/>
                  </a:lnTo>
                  <a:lnTo>
                    <a:pt x="398" y="340"/>
                  </a:lnTo>
                  <a:lnTo>
                    <a:pt x="410" y="321"/>
                  </a:lnTo>
                  <a:lnTo>
                    <a:pt x="418" y="302"/>
                  </a:lnTo>
                  <a:lnTo>
                    <a:pt x="425" y="284"/>
                  </a:lnTo>
                  <a:lnTo>
                    <a:pt x="431" y="263"/>
                  </a:lnTo>
                  <a:lnTo>
                    <a:pt x="435" y="240"/>
                  </a:lnTo>
                  <a:lnTo>
                    <a:pt x="435" y="219"/>
                  </a:lnTo>
                  <a:lnTo>
                    <a:pt x="435" y="219"/>
                  </a:lnTo>
                  <a:lnTo>
                    <a:pt x="435" y="196"/>
                  </a:lnTo>
                  <a:lnTo>
                    <a:pt x="431" y="175"/>
                  </a:lnTo>
                  <a:lnTo>
                    <a:pt x="425" y="154"/>
                  </a:lnTo>
                  <a:lnTo>
                    <a:pt x="418" y="134"/>
                  </a:lnTo>
                  <a:lnTo>
                    <a:pt x="410" y="115"/>
                  </a:lnTo>
                  <a:lnTo>
                    <a:pt x="398" y="96"/>
                  </a:lnTo>
                  <a:lnTo>
                    <a:pt x="385" y="79"/>
                  </a:lnTo>
                  <a:lnTo>
                    <a:pt x="373" y="65"/>
                  </a:lnTo>
                  <a:lnTo>
                    <a:pt x="356" y="50"/>
                  </a:lnTo>
                  <a:lnTo>
                    <a:pt x="339" y="38"/>
                  </a:lnTo>
                  <a:lnTo>
                    <a:pt x="323" y="27"/>
                  </a:lnTo>
                  <a:lnTo>
                    <a:pt x="302" y="19"/>
                  </a:lnTo>
                  <a:lnTo>
                    <a:pt x="283" y="11"/>
                  </a:lnTo>
                  <a:lnTo>
                    <a:pt x="262" y="4"/>
                  </a:lnTo>
                  <a:lnTo>
                    <a:pt x="239" y="2"/>
                  </a:lnTo>
                  <a:lnTo>
                    <a:pt x="218" y="0"/>
                  </a:lnTo>
                  <a:lnTo>
                    <a:pt x="218" y="0"/>
                  </a:lnTo>
                  <a:close/>
                  <a:moveTo>
                    <a:pt x="327" y="248"/>
                  </a:moveTo>
                  <a:lnTo>
                    <a:pt x="248" y="248"/>
                  </a:lnTo>
                  <a:lnTo>
                    <a:pt x="248" y="327"/>
                  </a:lnTo>
                  <a:lnTo>
                    <a:pt x="248" y="327"/>
                  </a:lnTo>
                  <a:lnTo>
                    <a:pt x="245" y="338"/>
                  </a:lnTo>
                  <a:lnTo>
                    <a:pt x="239" y="348"/>
                  </a:lnTo>
                  <a:lnTo>
                    <a:pt x="231" y="354"/>
                  </a:lnTo>
                  <a:lnTo>
                    <a:pt x="218" y="357"/>
                  </a:lnTo>
                  <a:lnTo>
                    <a:pt x="218" y="357"/>
                  </a:lnTo>
                  <a:lnTo>
                    <a:pt x="206" y="354"/>
                  </a:lnTo>
                  <a:lnTo>
                    <a:pt x="195" y="348"/>
                  </a:lnTo>
                  <a:lnTo>
                    <a:pt x="189" y="338"/>
                  </a:lnTo>
                  <a:lnTo>
                    <a:pt x="187" y="327"/>
                  </a:lnTo>
                  <a:lnTo>
                    <a:pt x="187" y="248"/>
                  </a:lnTo>
                  <a:lnTo>
                    <a:pt x="110" y="248"/>
                  </a:lnTo>
                  <a:lnTo>
                    <a:pt x="110" y="248"/>
                  </a:lnTo>
                  <a:lnTo>
                    <a:pt x="98" y="246"/>
                  </a:lnTo>
                  <a:lnTo>
                    <a:pt x="89" y="240"/>
                  </a:lnTo>
                  <a:lnTo>
                    <a:pt x="81" y="229"/>
                  </a:lnTo>
                  <a:lnTo>
                    <a:pt x="81" y="225"/>
                  </a:lnTo>
                  <a:lnTo>
                    <a:pt x="79" y="219"/>
                  </a:lnTo>
                  <a:lnTo>
                    <a:pt x="79" y="219"/>
                  </a:lnTo>
                  <a:lnTo>
                    <a:pt x="81" y="207"/>
                  </a:lnTo>
                  <a:lnTo>
                    <a:pt x="89" y="196"/>
                  </a:lnTo>
                  <a:lnTo>
                    <a:pt x="98" y="190"/>
                  </a:lnTo>
                  <a:lnTo>
                    <a:pt x="104" y="188"/>
                  </a:lnTo>
                  <a:lnTo>
                    <a:pt x="110" y="188"/>
                  </a:lnTo>
                  <a:lnTo>
                    <a:pt x="187" y="188"/>
                  </a:lnTo>
                  <a:lnTo>
                    <a:pt x="187" y="111"/>
                  </a:lnTo>
                  <a:lnTo>
                    <a:pt x="187" y="111"/>
                  </a:lnTo>
                  <a:lnTo>
                    <a:pt x="189" y="98"/>
                  </a:lnTo>
                  <a:lnTo>
                    <a:pt x="195" y="88"/>
                  </a:lnTo>
                  <a:lnTo>
                    <a:pt x="206" y="82"/>
                  </a:lnTo>
                  <a:lnTo>
                    <a:pt x="218" y="79"/>
                  </a:lnTo>
                  <a:lnTo>
                    <a:pt x="218" y="79"/>
                  </a:lnTo>
                  <a:lnTo>
                    <a:pt x="231" y="82"/>
                  </a:lnTo>
                  <a:lnTo>
                    <a:pt x="239" y="88"/>
                  </a:lnTo>
                  <a:lnTo>
                    <a:pt x="245" y="98"/>
                  </a:lnTo>
                  <a:lnTo>
                    <a:pt x="248" y="111"/>
                  </a:lnTo>
                  <a:lnTo>
                    <a:pt x="248" y="188"/>
                  </a:lnTo>
                  <a:lnTo>
                    <a:pt x="327" y="188"/>
                  </a:lnTo>
                  <a:lnTo>
                    <a:pt x="327" y="188"/>
                  </a:lnTo>
                  <a:lnTo>
                    <a:pt x="333" y="188"/>
                  </a:lnTo>
                  <a:lnTo>
                    <a:pt x="337" y="190"/>
                  </a:lnTo>
                  <a:lnTo>
                    <a:pt x="348" y="196"/>
                  </a:lnTo>
                  <a:lnTo>
                    <a:pt x="354" y="207"/>
                  </a:lnTo>
                  <a:lnTo>
                    <a:pt x="356" y="219"/>
                  </a:lnTo>
                  <a:lnTo>
                    <a:pt x="356" y="219"/>
                  </a:lnTo>
                  <a:lnTo>
                    <a:pt x="354" y="229"/>
                  </a:lnTo>
                  <a:lnTo>
                    <a:pt x="348" y="240"/>
                  </a:lnTo>
                  <a:lnTo>
                    <a:pt x="337" y="246"/>
                  </a:lnTo>
                  <a:lnTo>
                    <a:pt x="327" y="248"/>
                  </a:lnTo>
                  <a:lnTo>
                    <a:pt x="327" y="248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7143840" y="4937607"/>
            <a:ext cx="1423730" cy="1433652"/>
            <a:chOff x="7048501" y="1387475"/>
            <a:chExt cx="1366838" cy="1376363"/>
          </a:xfrm>
        </p:grpSpPr>
        <p:sp>
          <p:nvSpPr>
            <p:cNvPr id="38" name="Freeform 7"/>
            <p:cNvSpPr>
              <a:spLocks/>
            </p:cNvSpPr>
            <p:nvPr/>
          </p:nvSpPr>
          <p:spPr bwMode="auto">
            <a:xfrm>
              <a:off x="7181851" y="1527175"/>
              <a:ext cx="1069975" cy="1069975"/>
            </a:xfrm>
            <a:custGeom>
              <a:avLst/>
              <a:gdLst>
                <a:gd name="T0" fmla="*/ 399 w 674"/>
                <a:gd name="T1" fmla="*/ 27 h 674"/>
                <a:gd name="T2" fmla="*/ 399 w 674"/>
                <a:gd name="T3" fmla="*/ 27 h 674"/>
                <a:gd name="T4" fmla="*/ 386 w 674"/>
                <a:gd name="T5" fmla="*/ 18 h 674"/>
                <a:gd name="T6" fmla="*/ 371 w 674"/>
                <a:gd name="T7" fmla="*/ 8 h 674"/>
                <a:gd name="T8" fmla="*/ 353 w 674"/>
                <a:gd name="T9" fmla="*/ 2 h 674"/>
                <a:gd name="T10" fmla="*/ 338 w 674"/>
                <a:gd name="T11" fmla="*/ 0 h 674"/>
                <a:gd name="T12" fmla="*/ 129 w 674"/>
                <a:gd name="T13" fmla="*/ 0 h 674"/>
                <a:gd name="T14" fmla="*/ 129 w 674"/>
                <a:gd name="T15" fmla="*/ 0 h 674"/>
                <a:gd name="T16" fmla="*/ 119 w 674"/>
                <a:gd name="T17" fmla="*/ 2 h 674"/>
                <a:gd name="T18" fmla="*/ 181 w 674"/>
                <a:gd name="T19" fmla="*/ 62 h 674"/>
                <a:gd name="T20" fmla="*/ 181 w 674"/>
                <a:gd name="T21" fmla="*/ 62 h 674"/>
                <a:gd name="T22" fmla="*/ 190 w 674"/>
                <a:gd name="T23" fmla="*/ 75 h 674"/>
                <a:gd name="T24" fmla="*/ 198 w 674"/>
                <a:gd name="T25" fmla="*/ 89 h 674"/>
                <a:gd name="T26" fmla="*/ 202 w 674"/>
                <a:gd name="T27" fmla="*/ 104 h 674"/>
                <a:gd name="T28" fmla="*/ 204 w 674"/>
                <a:gd name="T29" fmla="*/ 119 h 674"/>
                <a:gd name="T30" fmla="*/ 202 w 674"/>
                <a:gd name="T31" fmla="*/ 135 h 674"/>
                <a:gd name="T32" fmla="*/ 198 w 674"/>
                <a:gd name="T33" fmla="*/ 150 h 674"/>
                <a:gd name="T34" fmla="*/ 190 w 674"/>
                <a:gd name="T35" fmla="*/ 163 h 674"/>
                <a:gd name="T36" fmla="*/ 181 w 674"/>
                <a:gd name="T37" fmla="*/ 177 h 674"/>
                <a:gd name="T38" fmla="*/ 181 w 674"/>
                <a:gd name="T39" fmla="*/ 177 h 674"/>
                <a:gd name="T40" fmla="*/ 167 w 674"/>
                <a:gd name="T41" fmla="*/ 186 h 674"/>
                <a:gd name="T42" fmla="*/ 154 w 674"/>
                <a:gd name="T43" fmla="*/ 194 h 674"/>
                <a:gd name="T44" fmla="*/ 139 w 674"/>
                <a:gd name="T45" fmla="*/ 198 h 674"/>
                <a:gd name="T46" fmla="*/ 123 w 674"/>
                <a:gd name="T47" fmla="*/ 200 h 674"/>
                <a:gd name="T48" fmla="*/ 108 w 674"/>
                <a:gd name="T49" fmla="*/ 198 h 674"/>
                <a:gd name="T50" fmla="*/ 92 w 674"/>
                <a:gd name="T51" fmla="*/ 194 h 674"/>
                <a:gd name="T52" fmla="*/ 79 w 674"/>
                <a:gd name="T53" fmla="*/ 186 h 674"/>
                <a:gd name="T54" fmla="*/ 66 w 674"/>
                <a:gd name="T55" fmla="*/ 177 h 674"/>
                <a:gd name="T56" fmla="*/ 2 w 674"/>
                <a:gd name="T57" fmla="*/ 114 h 674"/>
                <a:gd name="T58" fmla="*/ 2 w 674"/>
                <a:gd name="T59" fmla="*/ 114 h 674"/>
                <a:gd name="T60" fmla="*/ 0 w 674"/>
                <a:gd name="T61" fmla="*/ 131 h 674"/>
                <a:gd name="T62" fmla="*/ 0 w 674"/>
                <a:gd name="T63" fmla="*/ 338 h 674"/>
                <a:gd name="T64" fmla="*/ 0 w 674"/>
                <a:gd name="T65" fmla="*/ 338 h 674"/>
                <a:gd name="T66" fmla="*/ 2 w 674"/>
                <a:gd name="T67" fmla="*/ 355 h 674"/>
                <a:gd name="T68" fmla="*/ 8 w 674"/>
                <a:gd name="T69" fmla="*/ 373 h 674"/>
                <a:gd name="T70" fmla="*/ 18 w 674"/>
                <a:gd name="T71" fmla="*/ 388 h 674"/>
                <a:gd name="T72" fmla="*/ 27 w 674"/>
                <a:gd name="T73" fmla="*/ 401 h 674"/>
                <a:gd name="T74" fmla="*/ 300 w 674"/>
                <a:gd name="T75" fmla="*/ 674 h 674"/>
                <a:gd name="T76" fmla="*/ 300 w 674"/>
                <a:gd name="T77" fmla="*/ 674 h 674"/>
                <a:gd name="T78" fmla="*/ 311 w 674"/>
                <a:gd name="T79" fmla="*/ 641 h 674"/>
                <a:gd name="T80" fmla="*/ 323 w 674"/>
                <a:gd name="T81" fmla="*/ 611 h 674"/>
                <a:gd name="T82" fmla="*/ 338 w 674"/>
                <a:gd name="T83" fmla="*/ 578 h 674"/>
                <a:gd name="T84" fmla="*/ 355 w 674"/>
                <a:gd name="T85" fmla="*/ 549 h 674"/>
                <a:gd name="T86" fmla="*/ 374 w 674"/>
                <a:gd name="T87" fmla="*/ 520 h 674"/>
                <a:gd name="T88" fmla="*/ 394 w 674"/>
                <a:gd name="T89" fmla="*/ 492 h 674"/>
                <a:gd name="T90" fmla="*/ 417 w 674"/>
                <a:gd name="T91" fmla="*/ 467 h 674"/>
                <a:gd name="T92" fmla="*/ 440 w 674"/>
                <a:gd name="T93" fmla="*/ 440 h 674"/>
                <a:gd name="T94" fmla="*/ 440 w 674"/>
                <a:gd name="T95" fmla="*/ 440 h 674"/>
                <a:gd name="T96" fmla="*/ 465 w 674"/>
                <a:gd name="T97" fmla="*/ 417 h 674"/>
                <a:gd name="T98" fmla="*/ 492 w 674"/>
                <a:gd name="T99" fmla="*/ 396 h 674"/>
                <a:gd name="T100" fmla="*/ 518 w 674"/>
                <a:gd name="T101" fmla="*/ 375 h 674"/>
                <a:gd name="T102" fmla="*/ 547 w 674"/>
                <a:gd name="T103" fmla="*/ 355 h 674"/>
                <a:gd name="T104" fmla="*/ 578 w 674"/>
                <a:gd name="T105" fmla="*/ 340 h 674"/>
                <a:gd name="T106" fmla="*/ 609 w 674"/>
                <a:gd name="T107" fmla="*/ 325 h 674"/>
                <a:gd name="T108" fmla="*/ 641 w 674"/>
                <a:gd name="T109" fmla="*/ 311 h 674"/>
                <a:gd name="T110" fmla="*/ 674 w 674"/>
                <a:gd name="T111" fmla="*/ 302 h 674"/>
                <a:gd name="T112" fmla="*/ 399 w 674"/>
                <a:gd name="T113" fmla="*/ 27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74" h="674">
                  <a:moveTo>
                    <a:pt x="399" y="27"/>
                  </a:moveTo>
                  <a:lnTo>
                    <a:pt x="399" y="27"/>
                  </a:lnTo>
                  <a:lnTo>
                    <a:pt x="386" y="18"/>
                  </a:lnTo>
                  <a:lnTo>
                    <a:pt x="371" y="8"/>
                  </a:lnTo>
                  <a:lnTo>
                    <a:pt x="353" y="2"/>
                  </a:lnTo>
                  <a:lnTo>
                    <a:pt x="338" y="0"/>
                  </a:lnTo>
                  <a:lnTo>
                    <a:pt x="129" y="0"/>
                  </a:lnTo>
                  <a:lnTo>
                    <a:pt x="129" y="0"/>
                  </a:lnTo>
                  <a:lnTo>
                    <a:pt x="119" y="2"/>
                  </a:lnTo>
                  <a:lnTo>
                    <a:pt x="181" y="62"/>
                  </a:lnTo>
                  <a:lnTo>
                    <a:pt x="181" y="62"/>
                  </a:lnTo>
                  <a:lnTo>
                    <a:pt x="190" y="75"/>
                  </a:lnTo>
                  <a:lnTo>
                    <a:pt x="198" y="89"/>
                  </a:lnTo>
                  <a:lnTo>
                    <a:pt x="202" y="104"/>
                  </a:lnTo>
                  <a:lnTo>
                    <a:pt x="204" y="119"/>
                  </a:lnTo>
                  <a:lnTo>
                    <a:pt x="202" y="135"/>
                  </a:lnTo>
                  <a:lnTo>
                    <a:pt x="198" y="150"/>
                  </a:lnTo>
                  <a:lnTo>
                    <a:pt x="190" y="163"/>
                  </a:lnTo>
                  <a:lnTo>
                    <a:pt x="181" y="177"/>
                  </a:lnTo>
                  <a:lnTo>
                    <a:pt x="181" y="177"/>
                  </a:lnTo>
                  <a:lnTo>
                    <a:pt x="167" y="186"/>
                  </a:lnTo>
                  <a:lnTo>
                    <a:pt x="154" y="194"/>
                  </a:lnTo>
                  <a:lnTo>
                    <a:pt x="139" y="198"/>
                  </a:lnTo>
                  <a:lnTo>
                    <a:pt x="123" y="200"/>
                  </a:lnTo>
                  <a:lnTo>
                    <a:pt x="108" y="198"/>
                  </a:lnTo>
                  <a:lnTo>
                    <a:pt x="92" y="194"/>
                  </a:lnTo>
                  <a:lnTo>
                    <a:pt x="79" y="186"/>
                  </a:lnTo>
                  <a:lnTo>
                    <a:pt x="66" y="177"/>
                  </a:lnTo>
                  <a:lnTo>
                    <a:pt x="2" y="114"/>
                  </a:lnTo>
                  <a:lnTo>
                    <a:pt x="2" y="114"/>
                  </a:lnTo>
                  <a:lnTo>
                    <a:pt x="0" y="131"/>
                  </a:lnTo>
                  <a:lnTo>
                    <a:pt x="0" y="338"/>
                  </a:lnTo>
                  <a:lnTo>
                    <a:pt x="0" y="338"/>
                  </a:lnTo>
                  <a:lnTo>
                    <a:pt x="2" y="355"/>
                  </a:lnTo>
                  <a:lnTo>
                    <a:pt x="8" y="373"/>
                  </a:lnTo>
                  <a:lnTo>
                    <a:pt x="18" y="388"/>
                  </a:lnTo>
                  <a:lnTo>
                    <a:pt x="27" y="401"/>
                  </a:lnTo>
                  <a:lnTo>
                    <a:pt x="300" y="674"/>
                  </a:lnTo>
                  <a:lnTo>
                    <a:pt x="300" y="674"/>
                  </a:lnTo>
                  <a:lnTo>
                    <a:pt x="311" y="641"/>
                  </a:lnTo>
                  <a:lnTo>
                    <a:pt x="323" y="611"/>
                  </a:lnTo>
                  <a:lnTo>
                    <a:pt x="338" y="578"/>
                  </a:lnTo>
                  <a:lnTo>
                    <a:pt x="355" y="549"/>
                  </a:lnTo>
                  <a:lnTo>
                    <a:pt x="374" y="520"/>
                  </a:lnTo>
                  <a:lnTo>
                    <a:pt x="394" y="492"/>
                  </a:lnTo>
                  <a:lnTo>
                    <a:pt x="417" y="467"/>
                  </a:lnTo>
                  <a:lnTo>
                    <a:pt x="440" y="440"/>
                  </a:lnTo>
                  <a:lnTo>
                    <a:pt x="440" y="440"/>
                  </a:lnTo>
                  <a:lnTo>
                    <a:pt x="465" y="417"/>
                  </a:lnTo>
                  <a:lnTo>
                    <a:pt x="492" y="396"/>
                  </a:lnTo>
                  <a:lnTo>
                    <a:pt x="518" y="375"/>
                  </a:lnTo>
                  <a:lnTo>
                    <a:pt x="547" y="355"/>
                  </a:lnTo>
                  <a:lnTo>
                    <a:pt x="578" y="340"/>
                  </a:lnTo>
                  <a:lnTo>
                    <a:pt x="609" y="325"/>
                  </a:lnTo>
                  <a:lnTo>
                    <a:pt x="641" y="311"/>
                  </a:lnTo>
                  <a:lnTo>
                    <a:pt x="674" y="302"/>
                  </a:lnTo>
                  <a:lnTo>
                    <a:pt x="399" y="27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8"/>
            <p:cNvSpPr>
              <a:spLocks/>
            </p:cNvSpPr>
            <p:nvPr/>
          </p:nvSpPr>
          <p:spPr bwMode="auto">
            <a:xfrm>
              <a:off x="7048501" y="1387475"/>
              <a:ext cx="390525" cy="390525"/>
            </a:xfrm>
            <a:custGeom>
              <a:avLst/>
              <a:gdLst>
                <a:gd name="T0" fmla="*/ 11 w 246"/>
                <a:gd name="T1" fmla="*/ 67 h 246"/>
                <a:gd name="T2" fmla="*/ 180 w 246"/>
                <a:gd name="T3" fmla="*/ 234 h 246"/>
                <a:gd name="T4" fmla="*/ 180 w 246"/>
                <a:gd name="T5" fmla="*/ 234 h 246"/>
                <a:gd name="T6" fmla="*/ 186 w 246"/>
                <a:gd name="T7" fmla="*/ 240 h 246"/>
                <a:gd name="T8" fmla="*/ 192 w 246"/>
                <a:gd name="T9" fmla="*/ 244 h 246"/>
                <a:gd name="T10" fmla="*/ 200 w 246"/>
                <a:gd name="T11" fmla="*/ 246 h 246"/>
                <a:gd name="T12" fmla="*/ 207 w 246"/>
                <a:gd name="T13" fmla="*/ 246 h 246"/>
                <a:gd name="T14" fmla="*/ 215 w 246"/>
                <a:gd name="T15" fmla="*/ 246 h 246"/>
                <a:gd name="T16" fmla="*/ 223 w 246"/>
                <a:gd name="T17" fmla="*/ 244 h 246"/>
                <a:gd name="T18" fmla="*/ 228 w 246"/>
                <a:gd name="T19" fmla="*/ 240 h 246"/>
                <a:gd name="T20" fmla="*/ 234 w 246"/>
                <a:gd name="T21" fmla="*/ 234 h 246"/>
                <a:gd name="T22" fmla="*/ 234 w 246"/>
                <a:gd name="T23" fmla="*/ 234 h 246"/>
                <a:gd name="T24" fmla="*/ 240 w 246"/>
                <a:gd name="T25" fmla="*/ 228 h 246"/>
                <a:gd name="T26" fmla="*/ 244 w 246"/>
                <a:gd name="T27" fmla="*/ 223 h 246"/>
                <a:gd name="T28" fmla="*/ 246 w 246"/>
                <a:gd name="T29" fmla="*/ 215 h 246"/>
                <a:gd name="T30" fmla="*/ 246 w 246"/>
                <a:gd name="T31" fmla="*/ 207 h 246"/>
                <a:gd name="T32" fmla="*/ 246 w 246"/>
                <a:gd name="T33" fmla="*/ 200 h 246"/>
                <a:gd name="T34" fmla="*/ 244 w 246"/>
                <a:gd name="T35" fmla="*/ 192 h 246"/>
                <a:gd name="T36" fmla="*/ 240 w 246"/>
                <a:gd name="T37" fmla="*/ 186 h 246"/>
                <a:gd name="T38" fmla="*/ 234 w 246"/>
                <a:gd name="T39" fmla="*/ 180 h 246"/>
                <a:gd name="T40" fmla="*/ 65 w 246"/>
                <a:gd name="T41" fmla="*/ 12 h 246"/>
                <a:gd name="T42" fmla="*/ 65 w 246"/>
                <a:gd name="T43" fmla="*/ 12 h 246"/>
                <a:gd name="T44" fmla="*/ 59 w 246"/>
                <a:gd name="T45" fmla="*/ 6 h 246"/>
                <a:gd name="T46" fmla="*/ 54 w 246"/>
                <a:gd name="T47" fmla="*/ 2 h 246"/>
                <a:gd name="T48" fmla="*/ 46 w 246"/>
                <a:gd name="T49" fmla="*/ 0 h 246"/>
                <a:gd name="T50" fmla="*/ 38 w 246"/>
                <a:gd name="T51" fmla="*/ 0 h 246"/>
                <a:gd name="T52" fmla="*/ 31 w 246"/>
                <a:gd name="T53" fmla="*/ 0 h 246"/>
                <a:gd name="T54" fmla="*/ 23 w 246"/>
                <a:gd name="T55" fmla="*/ 2 h 246"/>
                <a:gd name="T56" fmla="*/ 17 w 246"/>
                <a:gd name="T57" fmla="*/ 6 h 246"/>
                <a:gd name="T58" fmla="*/ 11 w 246"/>
                <a:gd name="T59" fmla="*/ 12 h 246"/>
                <a:gd name="T60" fmla="*/ 11 w 246"/>
                <a:gd name="T61" fmla="*/ 12 h 246"/>
                <a:gd name="T62" fmla="*/ 6 w 246"/>
                <a:gd name="T63" fmla="*/ 17 h 246"/>
                <a:gd name="T64" fmla="*/ 2 w 246"/>
                <a:gd name="T65" fmla="*/ 23 h 246"/>
                <a:gd name="T66" fmla="*/ 0 w 246"/>
                <a:gd name="T67" fmla="*/ 31 h 246"/>
                <a:gd name="T68" fmla="*/ 0 w 246"/>
                <a:gd name="T69" fmla="*/ 38 h 246"/>
                <a:gd name="T70" fmla="*/ 0 w 246"/>
                <a:gd name="T71" fmla="*/ 46 h 246"/>
                <a:gd name="T72" fmla="*/ 2 w 246"/>
                <a:gd name="T73" fmla="*/ 54 h 246"/>
                <a:gd name="T74" fmla="*/ 6 w 246"/>
                <a:gd name="T75" fmla="*/ 60 h 246"/>
                <a:gd name="T76" fmla="*/ 11 w 246"/>
                <a:gd name="T77" fmla="*/ 67 h 246"/>
                <a:gd name="T78" fmla="*/ 11 w 246"/>
                <a:gd name="T79" fmla="*/ 67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46" h="246">
                  <a:moveTo>
                    <a:pt x="11" y="67"/>
                  </a:moveTo>
                  <a:lnTo>
                    <a:pt x="180" y="234"/>
                  </a:lnTo>
                  <a:lnTo>
                    <a:pt x="180" y="234"/>
                  </a:lnTo>
                  <a:lnTo>
                    <a:pt x="186" y="240"/>
                  </a:lnTo>
                  <a:lnTo>
                    <a:pt x="192" y="244"/>
                  </a:lnTo>
                  <a:lnTo>
                    <a:pt x="200" y="246"/>
                  </a:lnTo>
                  <a:lnTo>
                    <a:pt x="207" y="246"/>
                  </a:lnTo>
                  <a:lnTo>
                    <a:pt x="215" y="246"/>
                  </a:lnTo>
                  <a:lnTo>
                    <a:pt x="223" y="244"/>
                  </a:lnTo>
                  <a:lnTo>
                    <a:pt x="228" y="240"/>
                  </a:lnTo>
                  <a:lnTo>
                    <a:pt x="234" y="234"/>
                  </a:lnTo>
                  <a:lnTo>
                    <a:pt x="234" y="234"/>
                  </a:lnTo>
                  <a:lnTo>
                    <a:pt x="240" y="228"/>
                  </a:lnTo>
                  <a:lnTo>
                    <a:pt x="244" y="223"/>
                  </a:lnTo>
                  <a:lnTo>
                    <a:pt x="246" y="215"/>
                  </a:lnTo>
                  <a:lnTo>
                    <a:pt x="246" y="207"/>
                  </a:lnTo>
                  <a:lnTo>
                    <a:pt x="246" y="200"/>
                  </a:lnTo>
                  <a:lnTo>
                    <a:pt x="244" y="192"/>
                  </a:lnTo>
                  <a:lnTo>
                    <a:pt x="240" y="186"/>
                  </a:lnTo>
                  <a:lnTo>
                    <a:pt x="234" y="180"/>
                  </a:lnTo>
                  <a:lnTo>
                    <a:pt x="65" y="12"/>
                  </a:lnTo>
                  <a:lnTo>
                    <a:pt x="65" y="12"/>
                  </a:lnTo>
                  <a:lnTo>
                    <a:pt x="59" y="6"/>
                  </a:lnTo>
                  <a:lnTo>
                    <a:pt x="54" y="2"/>
                  </a:lnTo>
                  <a:lnTo>
                    <a:pt x="46" y="0"/>
                  </a:lnTo>
                  <a:lnTo>
                    <a:pt x="38" y="0"/>
                  </a:lnTo>
                  <a:lnTo>
                    <a:pt x="31" y="0"/>
                  </a:lnTo>
                  <a:lnTo>
                    <a:pt x="23" y="2"/>
                  </a:lnTo>
                  <a:lnTo>
                    <a:pt x="17" y="6"/>
                  </a:lnTo>
                  <a:lnTo>
                    <a:pt x="11" y="12"/>
                  </a:lnTo>
                  <a:lnTo>
                    <a:pt x="11" y="12"/>
                  </a:lnTo>
                  <a:lnTo>
                    <a:pt x="6" y="17"/>
                  </a:lnTo>
                  <a:lnTo>
                    <a:pt x="2" y="23"/>
                  </a:lnTo>
                  <a:lnTo>
                    <a:pt x="0" y="31"/>
                  </a:lnTo>
                  <a:lnTo>
                    <a:pt x="0" y="38"/>
                  </a:lnTo>
                  <a:lnTo>
                    <a:pt x="0" y="46"/>
                  </a:lnTo>
                  <a:lnTo>
                    <a:pt x="2" y="54"/>
                  </a:lnTo>
                  <a:lnTo>
                    <a:pt x="6" y="60"/>
                  </a:lnTo>
                  <a:lnTo>
                    <a:pt x="11" y="67"/>
                  </a:lnTo>
                  <a:lnTo>
                    <a:pt x="11" y="67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9"/>
            <p:cNvSpPr>
              <a:spLocks/>
            </p:cNvSpPr>
            <p:nvPr/>
          </p:nvSpPr>
          <p:spPr bwMode="auto">
            <a:xfrm>
              <a:off x="7708901" y="2057400"/>
              <a:ext cx="706438" cy="706438"/>
            </a:xfrm>
            <a:custGeom>
              <a:avLst/>
              <a:gdLst>
                <a:gd name="T0" fmla="*/ 136 w 445"/>
                <a:gd name="T1" fmla="*/ 136 h 445"/>
                <a:gd name="T2" fmla="*/ 136 w 445"/>
                <a:gd name="T3" fmla="*/ 136 h 445"/>
                <a:gd name="T4" fmla="*/ 112 w 445"/>
                <a:gd name="T5" fmla="*/ 161 h 445"/>
                <a:gd name="T6" fmla="*/ 90 w 445"/>
                <a:gd name="T7" fmla="*/ 190 h 445"/>
                <a:gd name="T8" fmla="*/ 69 w 445"/>
                <a:gd name="T9" fmla="*/ 219 h 445"/>
                <a:gd name="T10" fmla="*/ 52 w 445"/>
                <a:gd name="T11" fmla="*/ 248 h 445"/>
                <a:gd name="T12" fmla="*/ 35 w 445"/>
                <a:gd name="T13" fmla="*/ 278 h 445"/>
                <a:gd name="T14" fmla="*/ 21 w 445"/>
                <a:gd name="T15" fmla="*/ 309 h 445"/>
                <a:gd name="T16" fmla="*/ 10 w 445"/>
                <a:gd name="T17" fmla="*/ 342 h 445"/>
                <a:gd name="T18" fmla="*/ 0 w 445"/>
                <a:gd name="T19" fmla="*/ 372 h 445"/>
                <a:gd name="T20" fmla="*/ 46 w 445"/>
                <a:gd name="T21" fmla="*/ 419 h 445"/>
                <a:gd name="T22" fmla="*/ 46 w 445"/>
                <a:gd name="T23" fmla="*/ 419 h 445"/>
                <a:gd name="T24" fmla="*/ 60 w 445"/>
                <a:gd name="T25" fmla="*/ 430 h 445"/>
                <a:gd name="T26" fmla="*/ 75 w 445"/>
                <a:gd name="T27" fmla="*/ 438 h 445"/>
                <a:gd name="T28" fmla="*/ 92 w 445"/>
                <a:gd name="T29" fmla="*/ 443 h 445"/>
                <a:gd name="T30" fmla="*/ 110 w 445"/>
                <a:gd name="T31" fmla="*/ 445 h 445"/>
                <a:gd name="T32" fmla="*/ 129 w 445"/>
                <a:gd name="T33" fmla="*/ 443 h 445"/>
                <a:gd name="T34" fmla="*/ 144 w 445"/>
                <a:gd name="T35" fmla="*/ 438 h 445"/>
                <a:gd name="T36" fmla="*/ 161 w 445"/>
                <a:gd name="T37" fmla="*/ 430 h 445"/>
                <a:gd name="T38" fmla="*/ 175 w 445"/>
                <a:gd name="T39" fmla="*/ 419 h 445"/>
                <a:gd name="T40" fmla="*/ 419 w 445"/>
                <a:gd name="T41" fmla="*/ 175 h 445"/>
                <a:gd name="T42" fmla="*/ 419 w 445"/>
                <a:gd name="T43" fmla="*/ 175 h 445"/>
                <a:gd name="T44" fmla="*/ 430 w 445"/>
                <a:gd name="T45" fmla="*/ 160 h 445"/>
                <a:gd name="T46" fmla="*/ 440 w 445"/>
                <a:gd name="T47" fmla="*/ 144 h 445"/>
                <a:gd name="T48" fmla="*/ 443 w 445"/>
                <a:gd name="T49" fmla="*/ 127 h 445"/>
                <a:gd name="T50" fmla="*/ 445 w 445"/>
                <a:gd name="T51" fmla="*/ 110 h 445"/>
                <a:gd name="T52" fmla="*/ 443 w 445"/>
                <a:gd name="T53" fmla="*/ 92 h 445"/>
                <a:gd name="T54" fmla="*/ 440 w 445"/>
                <a:gd name="T55" fmla="*/ 75 h 445"/>
                <a:gd name="T56" fmla="*/ 430 w 445"/>
                <a:gd name="T57" fmla="*/ 60 h 445"/>
                <a:gd name="T58" fmla="*/ 419 w 445"/>
                <a:gd name="T59" fmla="*/ 44 h 445"/>
                <a:gd name="T60" fmla="*/ 374 w 445"/>
                <a:gd name="T61" fmla="*/ 0 h 445"/>
                <a:gd name="T62" fmla="*/ 374 w 445"/>
                <a:gd name="T63" fmla="*/ 0 h 445"/>
                <a:gd name="T64" fmla="*/ 342 w 445"/>
                <a:gd name="T65" fmla="*/ 10 h 445"/>
                <a:gd name="T66" fmla="*/ 311 w 445"/>
                <a:gd name="T67" fmla="*/ 21 h 445"/>
                <a:gd name="T68" fmla="*/ 278 w 445"/>
                <a:gd name="T69" fmla="*/ 35 h 445"/>
                <a:gd name="T70" fmla="*/ 248 w 445"/>
                <a:gd name="T71" fmla="*/ 50 h 445"/>
                <a:gd name="T72" fmla="*/ 219 w 445"/>
                <a:gd name="T73" fmla="*/ 69 h 445"/>
                <a:gd name="T74" fmla="*/ 190 w 445"/>
                <a:gd name="T75" fmla="*/ 89 h 445"/>
                <a:gd name="T76" fmla="*/ 163 w 445"/>
                <a:gd name="T77" fmla="*/ 112 h 445"/>
                <a:gd name="T78" fmla="*/ 136 w 445"/>
                <a:gd name="T79" fmla="*/ 136 h 445"/>
                <a:gd name="T80" fmla="*/ 136 w 445"/>
                <a:gd name="T81" fmla="*/ 136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45" h="445">
                  <a:moveTo>
                    <a:pt x="136" y="136"/>
                  </a:moveTo>
                  <a:lnTo>
                    <a:pt x="136" y="136"/>
                  </a:lnTo>
                  <a:lnTo>
                    <a:pt x="112" y="161"/>
                  </a:lnTo>
                  <a:lnTo>
                    <a:pt x="90" y="190"/>
                  </a:lnTo>
                  <a:lnTo>
                    <a:pt x="69" y="219"/>
                  </a:lnTo>
                  <a:lnTo>
                    <a:pt x="52" y="248"/>
                  </a:lnTo>
                  <a:lnTo>
                    <a:pt x="35" y="278"/>
                  </a:lnTo>
                  <a:lnTo>
                    <a:pt x="21" y="309"/>
                  </a:lnTo>
                  <a:lnTo>
                    <a:pt x="10" y="342"/>
                  </a:lnTo>
                  <a:lnTo>
                    <a:pt x="0" y="372"/>
                  </a:lnTo>
                  <a:lnTo>
                    <a:pt x="46" y="419"/>
                  </a:lnTo>
                  <a:lnTo>
                    <a:pt x="46" y="419"/>
                  </a:lnTo>
                  <a:lnTo>
                    <a:pt x="60" y="430"/>
                  </a:lnTo>
                  <a:lnTo>
                    <a:pt x="75" y="438"/>
                  </a:lnTo>
                  <a:lnTo>
                    <a:pt x="92" y="443"/>
                  </a:lnTo>
                  <a:lnTo>
                    <a:pt x="110" y="445"/>
                  </a:lnTo>
                  <a:lnTo>
                    <a:pt x="129" y="443"/>
                  </a:lnTo>
                  <a:lnTo>
                    <a:pt x="144" y="438"/>
                  </a:lnTo>
                  <a:lnTo>
                    <a:pt x="161" y="430"/>
                  </a:lnTo>
                  <a:lnTo>
                    <a:pt x="175" y="419"/>
                  </a:lnTo>
                  <a:lnTo>
                    <a:pt x="419" y="175"/>
                  </a:lnTo>
                  <a:lnTo>
                    <a:pt x="419" y="175"/>
                  </a:lnTo>
                  <a:lnTo>
                    <a:pt x="430" y="160"/>
                  </a:lnTo>
                  <a:lnTo>
                    <a:pt x="440" y="144"/>
                  </a:lnTo>
                  <a:lnTo>
                    <a:pt x="443" y="127"/>
                  </a:lnTo>
                  <a:lnTo>
                    <a:pt x="445" y="110"/>
                  </a:lnTo>
                  <a:lnTo>
                    <a:pt x="443" y="92"/>
                  </a:lnTo>
                  <a:lnTo>
                    <a:pt x="440" y="75"/>
                  </a:lnTo>
                  <a:lnTo>
                    <a:pt x="430" y="60"/>
                  </a:lnTo>
                  <a:lnTo>
                    <a:pt x="419" y="44"/>
                  </a:lnTo>
                  <a:lnTo>
                    <a:pt x="374" y="0"/>
                  </a:lnTo>
                  <a:lnTo>
                    <a:pt x="374" y="0"/>
                  </a:lnTo>
                  <a:lnTo>
                    <a:pt x="342" y="10"/>
                  </a:lnTo>
                  <a:lnTo>
                    <a:pt x="311" y="21"/>
                  </a:lnTo>
                  <a:lnTo>
                    <a:pt x="278" y="35"/>
                  </a:lnTo>
                  <a:lnTo>
                    <a:pt x="248" y="50"/>
                  </a:lnTo>
                  <a:lnTo>
                    <a:pt x="219" y="69"/>
                  </a:lnTo>
                  <a:lnTo>
                    <a:pt x="190" y="89"/>
                  </a:lnTo>
                  <a:lnTo>
                    <a:pt x="163" y="112"/>
                  </a:lnTo>
                  <a:lnTo>
                    <a:pt x="136" y="136"/>
                  </a:lnTo>
                  <a:lnTo>
                    <a:pt x="136" y="136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3860157" y="4922725"/>
            <a:ext cx="1509716" cy="1448533"/>
            <a:chOff x="3957638" y="1373188"/>
            <a:chExt cx="1449388" cy="1390650"/>
          </a:xfrm>
        </p:grpSpPr>
        <p:sp>
          <p:nvSpPr>
            <p:cNvPr id="42" name="Freeform 10"/>
            <p:cNvSpPr>
              <a:spLocks/>
            </p:cNvSpPr>
            <p:nvPr/>
          </p:nvSpPr>
          <p:spPr bwMode="auto">
            <a:xfrm>
              <a:off x="4100513" y="1516063"/>
              <a:ext cx="1163638" cy="1108075"/>
            </a:xfrm>
            <a:custGeom>
              <a:avLst/>
              <a:gdLst>
                <a:gd name="T0" fmla="*/ 351 w 733"/>
                <a:gd name="T1" fmla="*/ 11 h 698"/>
                <a:gd name="T2" fmla="*/ 359 w 733"/>
                <a:gd name="T3" fmla="*/ 2 h 698"/>
                <a:gd name="T4" fmla="*/ 366 w 733"/>
                <a:gd name="T5" fmla="*/ 0 h 698"/>
                <a:gd name="T6" fmla="*/ 374 w 733"/>
                <a:gd name="T7" fmla="*/ 2 h 698"/>
                <a:gd name="T8" fmla="*/ 382 w 733"/>
                <a:gd name="T9" fmla="*/ 11 h 698"/>
                <a:gd name="T10" fmla="*/ 470 w 733"/>
                <a:gd name="T11" fmla="*/ 190 h 698"/>
                <a:gd name="T12" fmla="*/ 489 w 733"/>
                <a:gd name="T13" fmla="*/ 213 h 698"/>
                <a:gd name="T14" fmla="*/ 518 w 733"/>
                <a:gd name="T15" fmla="*/ 226 h 698"/>
                <a:gd name="T16" fmla="*/ 716 w 733"/>
                <a:gd name="T17" fmla="*/ 255 h 698"/>
                <a:gd name="T18" fmla="*/ 727 w 733"/>
                <a:gd name="T19" fmla="*/ 259 h 698"/>
                <a:gd name="T20" fmla="*/ 733 w 733"/>
                <a:gd name="T21" fmla="*/ 264 h 698"/>
                <a:gd name="T22" fmla="*/ 731 w 733"/>
                <a:gd name="T23" fmla="*/ 274 h 698"/>
                <a:gd name="T24" fmla="*/ 725 w 733"/>
                <a:gd name="T25" fmla="*/ 284 h 698"/>
                <a:gd name="T26" fmla="*/ 581 w 733"/>
                <a:gd name="T27" fmla="*/ 422 h 698"/>
                <a:gd name="T28" fmla="*/ 566 w 733"/>
                <a:gd name="T29" fmla="*/ 449 h 698"/>
                <a:gd name="T30" fmla="*/ 564 w 733"/>
                <a:gd name="T31" fmla="*/ 479 h 698"/>
                <a:gd name="T32" fmla="*/ 597 w 733"/>
                <a:gd name="T33" fmla="*/ 677 h 698"/>
                <a:gd name="T34" fmla="*/ 597 w 733"/>
                <a:gd name="T35" fmla="*/ 689 h 698"/>
                <a:gd name="T36" fmla="*/ 593 w 733"/>
                <a:gd name="T37" fmla="*/ 696 h 698"/>
                <a:gd name="T38" fmla="*/ 583 w 733"/>
                <a:gd name="T39" fmla="*/ 698 h 698"/>
                <a:gd name="T40" fmla="*/ 572 w 733"/>
                <a:gd name="T41" fmla="*/ 694 h 698"/>
                <a:gd name="T42" fmla="*/ 395 w 733"/>
                <a:gd name="T43" fmla="*/ 600 h 698"/>
                <a:gd name="T44" fmla="*/ 366 w 733"/>
                <a:gd name="T45" fmla="*/ 595 h 698"/>
                <a:gd name="T46" fmla="*/ 336 w 733"/>
                <a:gd name="T47" fmla="*/ 600 h 698"/>
                <a:gd name="T48" fmla="*/ 159 w 733"/>
                <a:gd name="T49" fmla="*/ 694 h 698"/>
                <a:gd name="T50" fmla="*/ 148 w 733"/>
                <a:gd name="T51" fmla="*/ 698 h 698"/>
                <a:gd name="T52" fmla="*/ 140 w 733"/>
                <a:gd name="T53" fmla="*/ 696 h 698"/>
                <a:gd name="T54" fmla="*/ 134 w 733"/>
                <a:gd name="T55" fmla="*/ 689 h 698"/>
                <a:gd name="T56" fmla="*/ 134 w 733"/>
                <a:gd name="T57" fmla="*/ 677 h 698"/>
                <a:gd name="T58" fmla="*/ 169 w 733"/>
                <a:gd name="T59" fmla="*/ 479 h 698"/>
                <a:gd name="T60" fmla="*/ 165 w 733"/>
                <a:gd name="T61" fmla="*/ 449 h 698"/>
                <a:gd name="T62" fmla="*/ 150 w 733"/>
                <a:gd name="T63" fmla="*/ 422 h 698"/>
                <a:gd name="T64" fmla="*/ 8 w 733"/>
                <a:gd name="T65" fmla="*/ 284 h 698"/>
                <a:gd name="T66" fmla="*/ 0 w 733"/>
                <a:gd name="T67" fmla="*/ 274 h 698"/>
                <a:gd name="T68" fmla="*/ 0 w 733"/>
                <a:gd name="T69" fmla="*/ 264 h 698"/>
                <a:gd name="T70" fmla="*/ 6 w 733"/>
                <a:gd name="T71" fmla="*/ 259 h 698"/>
                <a:gd name="T72" fmla="*/ 17 w 733"/>
                <a:gd name="T73" fmla="*/ 255 h 698"/>
                <a:gd name="T74" fmla="*/ 213 w 733"/>
                <a:gd name="T75" fmla="*/ 226 h 698"/>
                <a:gd name="T76" fmla="*/ 242 w 733"/>
                <a:gd name="T77" fmla="*/ 213 h 698"/>
                <a:gd name="T78" fmla="*/ 263 w 733"/>
                <a:gd name="T79" fmla="*/ 190 h 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33" h="698">
                  <a:moveTo>
                    <a:pt x="351" y="11"/>
                  </a:moveTo>
                  <a:lnTo>
                    <a:pt x="351" y="11"/>
                  </a:lnTo>
                  <a:lnTo>
                    <a:pt x="355" y="5"/>
                  </a:lnTo>
                  <a:lnTo>
                    <a:pt x="359" y="2"/>
                  </a:lnTo>
                  <a:lnTo>
                    <a:pt x="363" y="0"/>
                  </a:lnTo>
                  <a:lnTo>
                    <a:pt x="366" y="0"/>
                  </a:lnTo>
                  <a:lnTo>
                    <a:pt x="370" y="0"/>
                  </a:lnTo>
                  <a:lnTo>
                    <a:pt x="374" y="2"/>
                  </a:lnTo>
                  <a:lnTo>
                    <a:pt x="378" y="5"/>
                  </a:lnTo>
                  <a:lnTo>
                    <a:pt x="382" y="11"/>
                  </a:lnTo>
                  <a:lnTo>
                    <a:pt x="470" y="190"/>
                  </a:lnTo>
                  <a:lnTo>
                    <a:pt x="470" y="190"/>
                  </a:lnTo>
                  <a:lnTo>
                    <a:pt x="478" y="203"/>
                  </a:lnTo>
                  <a:lnTo>
                    <a:pt x="489" y="213"/>
                  </a:lnTo>
                  <a:lnTo>
                    <a:pt x="504" y="222"/>
                  </a:lnTo>
                  <a:lnTo>
                    <a:pt x="518" y="226"/>
                  </a:lnTo>
                  <a:lnTo>
                    <a:pt x="716" y="255"/>
                  </a:lnTo>
                  <a:lnTo>
                    <a:pt x="716" y="255"/>
                  </a:lnTo>
                  <a:lnTo>
                    <a:pt x="721" y="257"/>
                  </a:lnTo>
                  <a:lnTo>
                    <a:pt x="727" y="259"/>
                  </a:lnTo>
                  <a:lnTo>
                    <a:pt x="729" y="261"/>
                  </a:lnTo>
                  <a:lnTo>
                    <a:pt x="733" y="264"/>
                  </a:lnTo>
                  <a:lnTo>
                    <a:pt x="733" y="268"/>
                  </a:lnTo>
                  <a:lnTo>
                    <a:pt x="731" y="274"/>
                  </a:lnTo>
                  <a:lnTo>
                    <a:pt x="729" y="278"/>
                  </a:lnTo>
                  <a:lnTo>
                    <a:pt x="725" y="284"/>
                  </a:lnTo>
                  <a:lnTo>
                    <a:pt x="581" y="422"/>
                  </a:lnTo>
                  <a:lnTo>
                    <a:pt x="581" y="422"/>
                  </a:lnTo>
                  <a:lnTo>
                    <a:pt x="574" y="433"/>
                  </a:lnTo>
                  <a:lnTo>
                    <a:pt x="566" y="449"/>
                  </a:lnTo>
                  <a:lnTo>
                    <a:pt x="562" y="464"/>
                  </a:lnTo>
                  <a:lnTo>
                    <a:pt x="564" y="479"/>
                  </a:lnTo>
                  <a:lnTo>
                    <a:pt x="597" y="677"/>
                  </a:lnTo>
                  <a:lnTo>
                    <a:pt x="597" y="677"/>
                  </a:lnTo>
                  <a:lnTo>
                    <a:pt x="597" y="683"/>
                  </a:lnTo>
                  <a:lnTo>
                    <a:pt x="597" y="689"/>
                  </a:lnTo>
                  <a:lnTo>
                    <a:pt x="595" y="692"/>
                  </a:lnTo>
                  <a:lnTo>
                    <a:pt x="593" y="696"/>
                  </a:lnTo>
                  <a:lnTo>
                    <a:pt x="589" y="696"/>
                  </a:lnTo>
                  <a:lnTo>
                    <a:pt x="583" y="698"/>
                  </a:lnTo>
                  <a:lnTo>
                    <a:pt x="579" y="696"/>
                  </a:lnTo>
                  <a:lnTo>
                    <a:pt x="572" y="694"/>
                  </a:lnTo>
                  <a:lnTo>
                    <a:pt x="395" y="600"/>
                  </a:lnTo>
                  <a:lnTo>
                    <a:pt x="395" y="600"/>
                  </a:lnTo>
                  <a:lnTo>
                    <a:pt x="382" y="596"/>
                  </a:lnTo>
                  <a:lnTo>
                    <a:pt x="366" y="595"/>
                  </a:lnTo>
                  <a:lnTo>
                    <a:pt x="349" y="596"/>
                  </a:lnTo>
                  <a:lnTo>
                    <a:pt x="336" y="600"/>
                  </a:lnTo>
                  <a:lnTo>
                    <a:pt x="159" y="694"/>
                  </a:lnTo>
                  <a:lnTo>
                    <a:pt x="159" y="694"/>
                  </a:lnTo>
                  <a:lnTo>
                    <a:pt x="153" y="696"/>
                  </a:lnTo>
                  <a:lnTo>
                    <a:pt x="148" y="698"/>
                  </a:lnTo>
                  <a:lnTo>
                    <a:pt x="144" y="696"/>
                  </a:lnTo>
                  <a:lnTo>
                    <a:pt x="140" y="696"/>
                  </a:lnTo>
                  <a:lnTo>
                    <a:pt x="136" y="692"/>
                  </a:lnTo>
                  <a:lnTo>
                    <a:pt x="134" y="689"/>
                  </a:lnTo>
                  <a:lnTo>
                    <a:pt x="134" y="683"/>
                  </a:lnTo>
                  <a:lnTo>
                    <a:pt x="134" y="677"/>
                  </a:lnTo>
                  <a:lnTo>
                    <a:pt x="169" y="479"/>
                  </a:lnTo>
                  <a:lnTo>
                    <a:pt x="169" y="479"/>
                  </a:lnTo>
                  <a:lnTo>
                    <a:pt x="169" y="464"/>
                  </a:lnTo>
                  <a:lnTo>
                    <a:pt x="165" y="449"/>
                  </a:lnTo>
                  <a:lnTo>
                    <a:pt x="159" y="433"/>
                  </a:lnTo>
                  <a:lnTo>
                    <a:pt x="150" y="422"/>
                  </a:lnTo>
                  <a:lnTo>
                    <a:pt x="8" y="284"/>
                  </a:lnTo>
                  <a:lnTo>
                    <a:pt x="8" y="284"/>
                  </a:lnTo>
                  <a:lnTo>
                    <a:pt x="4" y="278"/>
                  </a:lnTo>
                  <a:lnTo>
                    <a:pt x="0" y="274"/>
                  </a:lnTo>
                  <a:lnTo>
                    <a:pt x="0" y="268"/>
                  </a:lnTo>
                  <a:lnTo>
                    <a:pt x="0" y="264"/>
                  </a:lnTo>
                  <a:lnTo>
                    <a:pt x="2" y="261"/>
                  </a:lnTo>
                  <a:lnTo>
                    <a:pt x="6" y="259"/>
                  </a:lnTo>
                  <a:lnTo>
                    <a:pt x="10" y="257"/>
                  </a:lnTo>
                  <a:lnTo>
                    <a:pt x="17" y="255"/>
                  </a:lnTo>
                  <a:lnTo>
                    <a:pt x="213" y="226"/>
                  </a:lnTo>
                  <a:lnTo>
                    <a:pt x="213" y="226"/>
                  </a:lnTo>
                  <a:lnTo>
                    <a:pt x="228" y="222"/>
                  </a:lnTo>
                  <a:lnTo>
                    <a:pt x="242" y="213"/>
                  </a:lnTo>
                  <a:lnTo>
                    <a:pt x="253" y="203"/>
                  </a:lnTo>
                  <a:lnTo>
                    <a:pt x="263" y="190"/>
                  </a:lnTo>
                  <a:lnTo>
                    <a:pt x="351" y="11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11"/>
            <p:cNvSpPr>
              <a:spLocks noEditPoints="1"/>
            </p:cNvSpPr>
            <p:nvPr/>
          </p:nvSpPr>
          <p:spPr bwMode="auto">
            <a:xfrm>
              <a:off x="3957638" y="1373188"/>
              <a:ext cx="1449388" cy="1390650"/>
            </a:xfrm>
            <a:custGeom>
              <a:avLst/>
              <a:gdLst>
                <a:gd name="T0" fmla="*/ 898 w 913"/>
                <a:gd name="T1" fmla="*/ 305 h 876"/>
                <a:gd name="T2" fmla="*/ 857 w 913"/>
                <a:gd name="T3" fmla="*/ 272 h 876"/>
                <a:gd name="T4" fmla="*/ 541 w 913"/>
                <a:gd name="T5" fmla="*/ 55 h 876"/>
                <a:gd name="T6" fmla="*/ 516 w 913"/>
                <a:gd name="T7" fmla="*/ 23 h 876"/>
                <a:gd name="T8" fmla="*/ 468 w 913"/>
                <a:gd name="T9" fmla="*/ 0 h 876"/>
                <a:gd name="T10" fmla="*/ 429 w 913"/>
                <a:gd name="T11" fmla="*/ 3 h 876"/>
                <a:gd name="T12" fmla="*/ 387 w 913"/>
                <a:gd name="T13" fmla="*/ 32 h 876"/>
                <a:gd name="T14" fmla="*/ 82 w 913"/>
                <a:gd name="T15" fmla="*/ 264 h 876"/>
                <a:gd name="T16" fmla="*/ 44 w 913"/>
                <a:gd name="T17" fmla="*/ 280 h 876"/>
                <a:gd name="T18" fmla="*/ 7 w 913"/>
                <a:gd name="T19" fmla="*/ 316 h 876"/>
                <a:gd name="T20" fmla="*/ 0 w 913"/>
                <a:gd name="T21" fmla="*/ 354 h 876"/>
                <a:gd name="T22" fmla="*/ 13 w 913"/>
                <a:gd name="T23" fmla="*/ 404 h 876"/>
                <a:gd name="T24" fmla="*/ 140 w 913"/>
                <a:gd name="T25" fmla="*/ 765 h 876"/>
                <a:gd name="T26" fmla="*/ 146 w 913"/>
                <a:gd name="T27" fmla="*/ 819 h 876"/>
                <a:gd name="T28" fmla="*/ 161 w 913"/>
                <a:gd name="T29" fmla="*/ 846 h 876"/>
                <a:gd name="T30" fmla="*/ 228 w 913"/>
                <a:gd name="T31" fmla="*/ 876 h 876"/>
                <a:gd name="T32" fmla="*/ 265 w 913"/>
                <a:gd name="T33" fmla="*/ 871 h 876"/>
                <a:gd name="T34" fmla="*/ 635 w 913"/>
                <a:gd name="T35" fmla="*/ 865 h 876"/>
                <a:gd name="T36" fmla="*/ 683 w 913"/>
                <a:gd name="T37" fmla="*/ 876 h 876"/>
                <a:gd name="T38" fmla="*/ 736 w 913"/>
                <a:gd name="T39" fmla="*/ 859 h 876"/>
                <a:gd name="T40" fmla="*/ 763 w 913"/>
                <a:gd name="T41" fmla="*/ 828 h 876"/>
                <a:gd name="T42" fmla="*/ 771 w 913"/>
                <a:gd name="T43" fmla="*/ 765 h 876"/>
                <a:gd name="T44" fmla="*/ 892 w 913"/>
                <a:gd name="T45" fmla="*/ 414 h 876"/>
                <a:gd name="T46" fmla="*/ 911 w 913"/>
                <a:gd name="T47" fmla="*/ 366 h 876"/>
                <a:gd name="T48" fmla="*/ 909 w 913"/>
                <a:gd name="T49" fmla="*/ 328 h 876"/>
                <a:gd name="T50" fmla="*/ 704 w 913"/>
                <a:gd name="T51" fmla="*/ 548 h 876"/>
                <a:gd name="T52" fmla="*/ 733 w 913"/>
                <a:gd name="T53" fmla="*/ 773 h 876"/>
                <a:gd name="T54" fmla="*/ 729 w 913"/>
                <a:gd name="T55" fmla="*/ 811 h 876"/>
                <a:gd name="T56" fmla="*/ 704 w 913"/>
                <a:gd name="T57" fmla="*/ 834 h 876"/>
                <a:gd name="T58" fmla="*/ 667 w 913"/>
                <a:gd name="T59" fmla="*/ 836 h 876"/>
                <a:gd name="T60" fmla="*/ 464 w 913"/>
                <a:gd name="T61" fmla="*/ 732 h 876"/>
                <a:gd name="T62" fmla="*/ 443 w 913"/>
                <a:gd name="T63" fmla="*/ 734 h 876"/>
                <a:gd name="T64" fmla="*/ 228 w 913"/>
                <a:gd name="T65" fmla="*/ 838 h 876"/>
                <a:gd name="T66" fmla="*/ 197 w 913"/>
                <a:gd name="T67" fmla="*/ 828 h 876"/>
                <a:gd name="T68" fmla="*/ 178 w 913"/>
                <a:gd name="T69" fmla="*/ 800 h 876"/>
                <a:gd name="T70" fmla="*/ 213 w 913"/>
                <a:gd name="T71" fmla="*/ 567 h 876"/>
                <a:gd name="T72" fmla="*/ 205 w 913"/>
                <a:gd name="T73" fmla="*/ 543 h 876"/>
                <a:gd name="T74" fmla="*/ 40 w 913"/>
                <a:gd name="T75" fmla="*/ 370 h 876"/>
                <a:gd name="T76" fmla="*/ 40 w 913"/>
                <a:gd name="T77" fmla="*/ 339 h 876"/>
                <a:gd name="T78" fmla="*/ 71 w 913"/>
                <a:gd name="T79" fmla="*/ 308 h 876"/>
                <a:gd name="T80" fmla="*/ 299 w 913"/>
                <a:gd name="T81" fmla="*/ 272 h 876"/>
                <a:gd name="T82" fmla="*/ 406 w 913"/>
                <a:gd name="T83" fmla="*/ 72 h 876"/>
                <a:gd name="T84" fmla="*/ 441 w 913"/>
                <a:gd name="T85" fmla="*/ 40 h 876"/>
                <a:gd name="T86" fmla="*/ 464 w 913"/>
                <a:gd name="T87" fmla="*/ 38 h 876"/>
                <a:gd name="T88" fmla="*/ 506 w 913"/>
                <a:gd name="T89" fmla="*/ 72 h 876"/>
                <a:gd name="T90" fmla="*/ 606 w 913"/>
                <a:gd name="T91" fmla="*/ 268 h 876"/>
                <a:gd name="T92" fmla="*/ 825 w 913"/>
                <a:gd name="T93" fmla="*/ 303 h 876"/>
                <a:gd name="T94" fmla="*/ 869 w 913"/>
                <a:gd name="T95" fmla="*/ 333 h 876"/>
                <a:gd name="T96" fmla="*/ 875 w 913"/>
                <a:gd name="T97" fmla="*/ 354 h 876"/>
                <a:gd name="T98" fmla="*/ 855 w 913"/>
                <a:gd name="T99" fmla="*/ 399 h 8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13" h="876">
                  <a:moveTo>
                    <a:pt x="909" y="328"/>
                  </a:moveTo>
                  <a:lnTo>
                    <a:pt x="909" y="328"/>
                  </a:lnTo>
                  <a:lnTo>
                    <a:pt x="903" y="316"/>
                  </a:lnTo>
                  <a:lnTo>
                    <a:pt x="898" y="305"/>
                  </a:lnTo>
                  <a:lnTo>
                    <a:pt x="888" y="295"/>
                  </a:lnTo>
                  <a:lnTo>
                    <a:pt x="878" y="285"/>
                  </a:lnTo>
                  <a:lnTo>
                    <a:pt x="869" y="280"/>
                  </a:lnTo>
                  <a:lnTo>
                    <a:pt x="857" y="272"/>
                  </a:lnTo>
                  <a:lnTo>
                    <a:pt x="844" y="268"/>
                  </a:lnTo>
                  <a:lnTo>
                    <a:pt x="829" y="266"/>
                  </a:lnTo>
                  <a:lnTo>
                    <a:pt x="629" y="236"/>
                  </a:lnTo>
                  <a:lnTo>
                    <a:pt x="541" y="55"/>
                  </a:lnTo>
                  <a:lnTo>
                    <a:pt x="541" y="55"/>
                  </a:lnTo>
                  <a:lnTo>
                    <a:pt x="533" y="42"/>
                  </a:lnTo>
                  <a:lnTo>
                    <a:pt x="525" y="32"/>
                  </a:lnTo>
                  <a:lnTo>
                    <a:pt x="516" y="23"/>
                  </a:lnTo>
                  <a:lnTo>
                    <a:pt x="504" y="15"/>
                  </a:lnTo>
                  <a:lnTo>
                    <a:pt x="493" y="7"/>
                  </a:lnTo>
                  <a:lnTo>
                    <a:pt x="481" y="3"/>
                  </a:lnTo>
                  <a:lnTo>
                    <a:pt x="468" y="0"/>
                  </a:lnTo>
                  <a:lnTo>
                    <a:pt x="456" y="0"/>
                  </a:lnTo>
                  <a:lnTo>
                    <a:pt x="456" y="0"/>
                  </a:lnTo>
                  <a:lnTo>
                    <a:pt x="443" y="0"/>
                  </a:lnTo>
                  <a:lnTo>
                    <a:pt x="429" y="3"/>
                  </a:lnTo>
                  <a:lnTo>
                    <a:pt x="418" y="7"/>
                  </a:lnTo>
                  <a:lnTo>
                    <a:pt x="406" y="15"/>
                  </a:lnTo>
                  <a:lnTo>
                    <a:pt x="397" y="23"/>
                  </a:lnTo>
                  <a:lnTo>
                    <a:pt x="387" y="32"/>
                  </a:lnTo>
                  <a:lnTo>
                    <a:pt x="378" y="44"/>
                  </a:lnTo>
                  <a:lnTo>
                    <a:pt x="372" y="55"/>
                  </a:lnTo>
                  <a:lnTo>
                    <a:pt x="282" y="236"/>
                  </a:lnTo>
                  <a:lnTo>
                    <a:pt x="82" y="264"/>
                  </a:lnTo>
                  <a:lnTo>
                    <a:pt x="82" y="264"/>
                  </a:lnTo>
                  <a:lnTo>
                    <a:pt x="69" y="268"/>
                  </a:lnTo>
                  <a:lnTo>
                    <a:pt x="55" y="272"/>
                  </a:lnTo>
                  <a:lnTo>
                    <a:pt x="44" y="280"/>
                  </a:lnTo>
                  <a:lnTo>
                    <a:pt x="32" y="285"/>
                  </a:lnTo>
                  <a:lnTo>
                    <a:pt x="23" y="295"/>
                  </a:lnTo>
                  <a:lnTo>
                    <a:pt x="15" y="305"/>
                  </a:lnTo>
                  <a:lnTo>
                    <a:pt x="7" y="316"/>
                  </a:lnTo>
                  <a:lnTo>
                    <a:pt x="4" y="328"/>
                  </a:lnTo>
                  <a:lnTo>
                    <a:pt x="4" y="328"/>
                  </a:lnTo>
                  <a:lnTo>
                    <a:pt x="0" y="341"/>
                  </a:lnTo>
                  <a:lnTo>
                    <a:pt x="0" y="354"/>
                  </a:lnTo>
                  <a:lnTo>
                    <a:pt x="0" y="366"/>
                  </a:lnTo>
                  <a:lnTo>
                    <a:pt x="2" y="379"/>
                  </a:lnTo>
                  <a:lnTo>
                    <a:pt x="7" y="391"/>
                  </a:lnTo>
                  <a:lnTo>
                    <a:pt x="13" y="404"/>
                  </a:lnTo>
                  <a:lnTo>
                    <a:pt x="21" y="414"/>
                  </a:lnTo>
                  <a:lnTo>
                    <a:pt x="30" y="425"/>
                  </a:lnTo>
                  <a:lnTo>
                    <a:pt x="174" y="567"/>
                  </a:lnTo>
                  <a:lnTo>
                    <a:pt x="140" y="765"/>
                  </a:lnTo>
                  <a:lnTo>
                    <a:pt x="140" y="765"/>
                  </a:lnTo>
                  <a:lnTo>
                    <a:pt x="140" y="788"/>
                  </a:lnTo>
                  <a:lnTo>
                    <a:pt x="142" y="809"/>
                  </a:lnTo>
                  <a:lnTo>
                    <a:pt x="146" y="819"/>
                  </a:lnTo>
                  <a:lnTo>
                    <a:pt x="149" y="828"/>
                  </a:lnTo>
                  <a:lnTo>
                    <a:pt x="155" y="838"/>
                  </a:lnTo>
                  <a:lnTo>
                    <a:pt x="161" y="846"/>
                  </a:lnTo>
                  <a:lnTo>
                    <a:pt x="161" y="846"/>
                  </a:lnTo>
                  <a:lnTo>
                    <a:pt x="174" y="859"/>
                  </a:lnTo>
                  <a:lnTo>
                    <a:pt x="192" y="869"/>
                  </a:lnTo>
                  <a:lnTo>
                    <a:pt x="209" y="874"/>
                  </a:lnTo>
                  <a:lnTo>
                    <a:pt x="228" y="876"/>
                  </a:lnTo>
                  <a:lnTo>
                    <a:pt x="228" y="876"/>
                  </a:lnTo>
                  <a:lnTo>
                    <a:pt x="241" y="876"/>
                  </a:lnTo>
                  <a:lnTo>
                    <a:pt x="253" y="874"/>
                  </a:lnTo>
                  <a:lnTo>
                    <a:pt x="265" y="871"/>
                  </a:lnTo>
                  <a:lnTo>
                    <a:pt x="276" y="865"/>
                  </a:lnTo>
                  <a:lnTo>
                    <a:pt x="456" y="771"/>
                  </a:lnTo>
                  <a:lnTo>
                    <a:pt x="635" y="865"/>
                  </a:lnTo>
                  <a:lnTo>
                    <a:pt x="635" y="865"/>
                  </a:lnTo>
                  <a:lnTo>
                    <a:pt x="646" y="871"/>
                  </a:lnTo>
                  <a:lnTo>
                    <a:pt x="658" y="874"/>
                  </a:lnTo>
                  <a:lnTo>
                    <a:pt x="671" y="876"/>
                  </a:lnTo>
                  <a:lnTo>
                    <a:pt x="683" y="876"/>
                  </a:lnTo>
                  <a:lnTo>
                    <a:pt x="683" y="876"/>
                  </a:lnTo>
                  <a:lnTo>
                    <a:pt x="702" y="874"/>
                  </a:lnTo>
                  <a:lnTo>
                    <a:pt x="721" y="869"/>
                  </a:lnTo>
                  <a:lnTo>
                    <a:pt x="736" y="859"/>
                  </a:lnTo>
                  <a:lnTo>
                    <a:pt x="752" y="846"/>
                  </a:lnTo>
                  <a:lnTo>
                    <a:pt x="752" y="846"/>
                  </a:lnTo>
                  <a:lnTo>
                    <a:pt x="758" y="838"/>
                  </a:lnTo>
                  <a:lnTo>
                    <a:pt x="763" y="828"/>
                  </a:lnTo>
                  <a:lnTo>
                    <a:pt x="767" y="819"/>
                  </a:lnTo>
                  <a:lnTo>
                    <a:pt x="769" y="809"/>
                  </a:lnTo>
                  <a:lnTo>
                    <a:pt x="773" y="788"/>
                  </a:lnTo>
                  <a:lnTo>
                    <a:pt x="771" y="765"/>
                  </a:lnTo>
                  <a:lnTo>
                    <a:pt x="736" y="567"/>
                  </a:lnTo>
                  <a:lnTo>
                    <a:pt x="882" y="425"/>
                  </a:lnTo>
                  <a:lnTo>
                    <a:pt x="882" y="425"/>
                  </a:lnTo>
                  <a:lnTo>
                    <a:pt x="892" y="414"/>
                  </a:lnTo>
                  <a:lnTo>
                    <a:pt x="900" y="404"/>
                  </a:lnTo>
                  <a:lnTo>
                    <a:pt x="905" y="391"/>
                  </a:lnTo>
                  <a:lnTo>
                    <a:pt x="909" y="379"/>
                  </a:lnTo>
                  <a:lnTo>
                    <a:pt x="911" y="366"/>
                  </a:lnTo>
                  <a:lnTo>
                    <a:pt x="913" y="354"/>
                  </a:lnTo>
                  <a:lnTo>
                    <a:pt x="911" y="341"/>
                  </a:lnTo>
                  <a:lnTo>
                    <a:pt x="909" y="328"/>
                  </a:lnTo>
                  <a:lnTo>
                    <a:pt x="909" y="328"/>
                  </a:lnTo>
                  <a:close/>
                  <a:moveTo>
                    <a:pt x="855" y="399"/>
                  </a:moveTo>
                  <a:lnTo>
                    <a:pt x="706" y="543"/>
                  </a:lnTo>
                  <a:lnTo>
                    <a:pt x="706" y="543"/>
                  </a:lnTo>
                  <a:lnTo>
                    <a:pt x="704" y="548"/>
                  </a:lnTo>
                  <a:lnTo>
                    <a:pt x="700" y="554"/>
                  </a:lnTo>
                  <a:lnTo>
                    <a:pt x="698" y="562"/>
                  </a:lnTo>
                  <a:lnTo>
                    <a:pt x="698" y="567"/>
                  </a:lnTo>
                  <a:lnTo>
                    <a:pt x="733" y="773"/>
                  </a:lnTo>
                  <a:lnTo>
                    <a:pt x="733" y="773"/>
                  </a:lnTo>
                  <a:lnTo>
                    <a:pt x="735" y="786"/>
                  </a:lnTo>
                  <a:lnTo>
                    <a:pt x="733" y="800"/>
                  </a:lnTo>
                  <a:lnTo>
                    <a:pt x="729" y="811"/>
                  </a:lnTo>
                  <a:lnTo>
                    <a:pt x="721" y="821"/>
                  </a:lnTo>
                  <a:lnTo>
                    <a:pt x="721" y="821"/>
                  </a:lnTo>
                  <a:lnTo>
                    <a:pt x="713" y="828"/>
                  </a:lnTo>
                  <a:lnTo>
                    <a:pt x="704" y="834"/>
                  </a:lnTo>
                  <a:lnTo>
                    <a:pt x="694" y="838"/>
                  </a:lnTo>
                  <a:lnTo>
                    <a:pt x="683" y="838"/>
                  </a:lnTo>
                  <a:lnTo>
                    <a:pt x="683" y="838"/>
                  </a:lnTo>
                  <a:lnTo>
                    <a:pt x="667" y="836"/>
                  </a:lnTo>
                  <a:lnTo>
                    <a:pt x="652" y="830"/>
                  </a:lnTo>
                  <a:lnTo>
                    <a:pt x="470" y="734"/>
                  </a:lnTo>
                  <a:lnTo>
                    <a:pt x="470" y="734"/>
                  </a:lnTo>
                  <a:lnTo>
                    <a:pt x="464" y="732"/>
                  </a:lnTo>
                  <a:lnTo>
                    <a:pt x="456" y="732"/>
                  </a:lnTo>
                  <a:lnTo>
                    <a:pt x="456" y="732"/>
                  </a:lnTo>
                  <a:lnTo>
                    <a:pt x="447" y="732"/>
                  </a:lnTo>
                  <a:lnTo>
                    <a:pt x="443" y="734"/>
                  </a:lnTo>
                  <a:lnTo>
                    <a:pt x="259" y="830"/>
                  </a:lnTo>
                  <a:lnTo>
                    <a:pt x="259" y="830"/>
                  </a:lnTo>
                  <a:lnTo>
                    <a:pt x="243" y="836"/>
                  </a:lnTo>
                  <a:lnTo>
                    <a:pt x="228" y="838"/>
                  </a:lnTo>
                  <a:lnTo>
                    <a:pt x="228" y="838"/>
                  </a:lnTo>
                  <a:lnTo>
                    <a:pt x="218" y="838"/>
                  </a:lnTo>
                  <a:lnTo>
                    <a:pt x="207" y="834"/>
                  </a:lnTo>
                  <a:lnTo>
                    <a:pt x="197" y="828"/>
                  </a:lnTo>
                  <a:lnTo>
                    <a:pt x="190" y="821"/>
                  </a:lnTo>
                  <a:lnTo>
                    <a:pt x="190" y="821"/>
                  </a:lnTo>
                  <a:lnTo>
                    <a:pt x="184" y="811"/>
                  </a:lnTo>
                  <a:lnTo>
                    <a:pt x="178" y="800"/>
                  </a:lnTo>
                  <a:lnTo>
                    <a:pt x="178" y="786"/>
                  </a:lnTo>
                  <a:lnTo>
                    <a:pt x="178" y="773"/>
                  </a:lnTo>
                  <a:lnTo>
                    <a:pt x="213" y="567"/>
                  </a:lnTo>
                  <a:lnTo>
                    <a:pt x="213" y="567"/>
                  </a:lnTo>
                  <a:lnTo>
                    <a:pt x="213" y="562"/>
                  </a:lnTo>
                  <a:lnTo>
                    <a:pt x="211" y="554"/>
                  </a:lnTo>
                  <a:lnTo>
                    <a:pt x="209" y="548"/>
                  </a:lnTo>
                  <a:lnTo>
                    <a:pt x="205" y="543"/>
                  </a:lnTo>
                  <a:lnTo>
                    <a:pt x="57" y="399"/>
                  </a:lnTo>
                  <a:lnTo>
                    <a:pt x="57" y="399"/>
                  </a:lnTo>
                  <a:lnTo>
                    <a:pt x="46" y="385"/>
                  </a:lnTo>
                  <a:lnTo>
                    <a:pt x="40" y="370"/>
                  </a:lnTo>
                  <a:lnTo>
                    <a:pt x="38" y="354"/>
                  </a:lnTo>
                  <a:lnTo>
                    <a:pt x="38" y="347"/>
                  </a:lnTo>
                  <a:lnTo>
                    <a:pt x="40" y="339"/>
                  </a:lnTo>
                  <a:lnTo>
                    <a:pt x="40" y="339"/>
                  </a:lnTo>
                  <a:lnTo>
                    <a:pt x="42" y="333"/>
                  </a:lnTo>
                  <a:lnTo>
                    <a:pt x="46" y="326"/>
                  </a:lnTo>
                  <a:lnTo>
                    <a:pt x="57" y="316"/>
                  </a:lnTo>
                  <a:lnTo>
                    <a:pt x="71" y="308"/>
                  </a:lnTo>
                  <a:lnTo>
                    <a:pt x="88" y="303"/>
                  </a:lnTo>
                  <a:lnTo>
                    <a:pt x="293" y="274"/>
                  </a:lnTo>
                  <a:lnTo>
                    <a:pt x="293" y="274"/>
                  </a:lnTo>
                  <a:lnTo>
                    <a:pt x="299" y="272"/>
                  </a:lnTo>
                  <a:lnTo>
                    <a:pt x="305" y="268"/>
                  </a:lnTo>
                  <a:lnTo>
                    <a:pt x="311" y="262"/>
                  </a:lnTo>
                  <a:lnTo>
                    <a:pt x="314" y="259"/>
                  </a:lnTo>
                  <a:lnTo>
                    <a:pt x="406" y="72"/>
                  </a:lnTo>
                  <a:lnTo>
                    <a:pt x="406" y="72"/>
                  </a:lnTo>
                  <a:lnTo>
                    <a:pt x="416" y="57"/>
                  </a:lnTo>
                  <a:lnTo>
                    <a:pt x="428" y="47"/>
                  </a:lnTo>
                  <a:lnTo>
                    <a:pt x="441" y="40"/>
                  </a:lnTo>
                  <a:lnTo>
                    <a:pt x="449" y="38"/>
                  </a:lnTo>
                  <a:lnTo>
                    <a:pt x="456" y="38"/>
                  </a:lnTo>
                  <a:lnTo>
                    <a:pt x="456" y="38"/>
                  </a:lnTo>
                  <a:lnTo>
                    <a:pt x="464" y="38"/>
                  </a:lnTo>
                  <a:lnTo>
                    <a:pt x="472" y="40"/>
                  </a:lnTo>
                  <a:lnTo>
                    <a:pt x="485" y="47"/>
                  </a:lnTo>
                  <a:lnTo>
                    <a:pt x="497" y="57"/>
                  </a:lnTo>
                  <a:lnTo>
                    <a:pt x="506" y="72"/>
                  </a:lnTo>
                  <a:lnTo>
                    <a:pt x="596" y="259"/>
                  </a:lnTo>
                  <a:lnTo>
                    <a:pt x="596" y="259"/>
                  </a:lnTo>
                  <a:lnTo>
                    <a:pt x="600" y="262"/>
                  </a:lnTo>
                  <a:lnTo>
                    <a:pt x="606" y="268"/>
                  </a:lnTo>
                  <a:lnTo>
                    <a:pt x="614" y="272"/>
                  </a:lnTo>
                  <a:lnTo>
                    <a:pt x="619" y="274"/>
                  </a:lnTo>
                  <a:lnTo>
                    <a:pt x="825" y="303"/>
                  </a:lnTo>
                  <a:lnTo>
                    <a:pt x="825" y="303"/>
                  </a:lnTo>
                  <a:lnTo>
                    <a:pt x="840" y="308"/>
                  </a:lnTo>
                  <a:lnTo>
                    <a:pt x="855" y="316"/>
                  </a:lnTo>
                  <a:lnTo>
                    <a:pt x="865" y="326"/>
                  </a:lnTo>
                  <a:lnTo>
                    <a:pt x="869" y="333"/>
                  </a:lnTo>
                  <a:lnTo>
                    <a:pt x="873" y="339"/>
                  </a:lnTo>
                  <a:lnTo>
                    <a:pt x="873" y="339"/>
                  </a:lnTo>
                  <a:lnTo>
                    <a:pt x="875" y="347"/>
                  </a:lnTo>
                  <a:lnTo>
                    <a:pt x="875" y="354"/>
                  </a:lnTo>
                  <a:lnTo>
                    <a:pt x="873" y="370"/>
                  </a:lnTo>
                  <a:lnTo>
                    <a:pt x="865" y="385"/>
                  </a:lnTo>
                  <a:lnTo>
                    <a:pt x="855" y="399"/>
                  </a:lnTo>
                  <a:lnTo>
                    <a:pt x="855" y="399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10434091" y="4785478"/>
            <a:ext cx="1061596" cy="1589088"/>
            <a:chOff x="10453688" y="1241425"/>
            <a:chExt cx="1019175" cy="1525588"/>
          </a:xfrm>
        </p:grpSpPr>
        <p:sp>
          <p:nvSpPr>
            <p:cNvPr id="45" name="Freeform 15"/>
            <p:cNvSpPr>
              <a:spLocks/>
            </p:cNvSpPr>
            <p:nvPr/>
          </p:nvSpPr>
          <p:spPr bwMode="auto">
            <a:xfrm>
              <a:off x="10453688" y="1241425"/>
              <a:ext cx="438150" cy="334963"/>
            </a:xfrm>
            <a:custGeom>
              <a:avLst/>
              <a:gdLst>
                <a:gd name="T0" fmla="*/ 255 w 276"/>
                <a:gd name="T1" fmla="*/ 27 h 211"/>
                <a:gd name="T2" fmla="*/ 255 w 276"/>
                <a:gd name="T3" fmla="*/ 27 h 211"/>
                <a:gd name="T4" fmla="*/ 247 w 276"/>
                <a:gd name="T5" fmla="*/ 17 h 211"/>
                <a:gd name="T6" fmla="*/ 240 w 276"/>
                <a:gd name="T7" fmla="*/ 10 h 211"/>
                <a:gd name="T8" fmla="*/ 230 w 276"/>
                <a:gd name="T9" fmla="*/ 6 h 211"/>
                <a:gd name="T10" fmla="*/ 220 w 276"/>
                <a:gd name="T11" fmla="*/ 2 h 211"/>
                <a:gd name="T12" fmla="*/ 211 w 276"/>
                <a:gd name="T13" fmla="*/ 0 h 211"/>
                <a:gd name="T14" fmla="*/ 199 w 276"/>
                <a:gd name="T15" fmla="*/ 0 h 211"/>
                <a:gd name="T16" fmla="*/ 190 w 276"/>
                <a:gd name="T17" fmla="*/ 4 h 211"/>
                <a:gd name="T18" fmla="*/ 180 w 276"/>
                <a:gd name="T19" fmla="*/ 8 h 211"/>
                <a:gd name="T20" fmla="*/ 25 w 276"/>
                <a:gd name="T21" fmla="*/ 102 h 211"/>
                <a:gd name="T22" fmla="*/ 25 w 276"/>
                <a:gd name="T23" fmla="*/ 102 h 211"/>
                <a:gd name="T24" fmla="*/ 17 w 276"/>
                <a:gd name="T25" fmla="*/ 107 h 211"/>
                <a:gd name="T26" fmla="*/ 9 w 276"/>
                <a:gd name="T27" fmla="*/ 117 h 211"/>
                <a:gd name="T28" fmla="*/ 4 w 276"/>
                <a:gd name="T29" fmla="*/ 125 h 211"/>
                <a:gd name="T30" fmla="*/ 0 w 276"/>
                <a:gd name="T31" fmla="*/ 134 h 211"/>
                <a:gd name="T32" fmla="*/ 0 w 276"/>
                <a:gd name="T33" fmla="*/ 146 h 211"/>
                <a:gd name="T34" fmla="*/ 0 w 276"/>
                <a:gd name="T35" fmla="*/ 155 h 211"/>
                <a:gd name="T36" fmla="*/ 2 w 276"/>
                <a:gd name="T37" fmla="*/ 167 h 211"/>
                <a:gd name="T38" fmla="*/ 7 w 276"/>
                <a:gd name="T39" fmla="*/ 177 h 211"/>
                <a:gd name="T40" fmla="*/ 29 w 276"/>
                <a:gd name="T41" fmla="*/ 211 h 211"/>
                <a:gd name="T42" fmla="*/ 276 w 276"/>
                <a:gd name="T43" fmla="*/ 61 h 211"/>
                <a:gd name="T44" fmla="*/ 255 w 276"/>
                <a:gd name="T45" fmla="*/ 27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76" h="211">
                  <a:moveTo>
                    <a:pt x="255" y="27"/>
                  </a:moveTo>
                  <a:lnTo>
                    <a:pt x="255" y="27"/>
                  </a:lnTo>
                  <a:lnTo>
                    <a:pt x="247" y="17"/>
                  </a:lnTo>
                  <a:lnTo>
                    <a:pt x="240" y="10"/>
                  </a:lnTo>
                  <a:lnTo>
                    <a:pt x="230" y="6"/>
                  </a:lnTo>
                  <a:lnTo>
                    <a:pt x="220" y="2"/>
                  </a:lnTo>
                  <a:lnTo>
                    <a:pt x="211" y="0"/>
                  </a:lnTo>
                  <a:lnTo>
                    <a:pt x="199" y="0"/>
                  </a:lnTo>
                  <a:lnTo>
                    <a:pt x="190" y="4"/>
                  </a:lnTo>
                  <a:lnTo>
                    <a:pt x="180" y="8"/>
                  </a:lnTo>
                  <a:lnTo>
                    <a:pt x="25" y="102"/>
                  </a:lnTo>
                  <a:lnTo>
                    <a:pt x="25" y="102"/>
                  </a:lnTo>
                  <a:lnTo>
                    <a:pt x="17" y="107"/>
                  </a:lnTo>
                  <a:lnTo>
                    <a:pt x="9" y="117"/>
                  </a:lnTo>
                  <a:lnTo>
                    <a:pt x="4" y="125"/>
                  </a:lnTo>
                  <a:lnTo>
                    <a:pt x="0" y="134"/>
                  </a:lnTo>
                  <a:lnTo>
                    <a:pt x="0" y="146"/>
                  </a:lnTo>
                  <a:lnTo>
                    <a:pt x="0" y="155"/>
                  </a:lnTo>
                  <a:lnTo>
                    <a:pt x="2" y="167"/>
                  </a:lnTo>
                  <a:lnTo>
                    <a:pt x="7" y="177"/>
                  </a:lnTo>
                  <a:lnTo>
                    <a:pt x="29" y="211"/>
                  </a:lnTo>
                  <a:lnTo>
                    <a:pt x="276" y="61"/>
                  </a:lnTo>
                  <a:lnTo>
                    <a:pt x="255" y="27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16"/>
            <p:cNvSpPr>
              <a:spLocks/>
            </p:cNvSpPr>
            <p:nvPr/>
          </p:nvSpPr>
          <p:spPr bwMode="auto">
            <a:xfrm>
              <a:off x="10547351" y="1417638"/>
              <a:ext cx="447675" cy="330200"/>
            </a:xfrm>
            <a:custGeom>
              <a:avLst/>
              <a:gdLst>
                <a:gd name="T0" fmla="*/ 0 w 282"/>
                <a:gd name="T1" fmla="*/ 152 h 208"/>
                <a:gd name="T2" fmla="*/ 35 w 282"/>
                <a:gd name="T3" fmla="*/ 208 h 208"/>
                <a:gd name="T4" fmla="*/ 282 w 282"/>
                <a:gd name="T5" fmla="*/ 58 h 208"/>
                <a:gd name="T6" fmla="*/ 248 w 282"/>
                <a:gd name="T7" fmla="*/ 0 h 208"/>
                <a:gd name="T8" fmla="*/ 0 w 282"/>
                <a:gd name="T9" fmla="*/ 152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2" h="208">
                  <a:moveTo>
                    <a:pt x="0" y="152"/>
                  </a:moveTo>
                  <a:lnTo>
                    <a:pt x="35" y="208"/>
                  </a:lnTo>
                  <a:lnTo>
                    <a:pt x="282" y="58"/>
                  </a:lnTo>
                  <a:lnTo>
                    <a:pt x="248" y="0"/>
                  </a:lnTo>
                  <a:lnTo>
                    <a:pt x="0" y="152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17"/>
            <p:cNvSpPr>
              <a:spLocks/>
            </p:cNvSpPr>
            <p:nvPr/>
          </p:nvSpPr>
          <p:spPr bwMode="auto">
            <a:xfrm>
              <a:off x="11183938" y="2392363"/>
              <a:ext cx="288925" cy="338138"/>
            </a:xfrm>
            <a:custGeom>
              <a:avLst/>
              <a:gdLst>
                <a:gd name="T0" fmla="*/ 182 w 182"/>
                <a:gd name="T1" fmla="*/ 194 h 213"/>
                <a:gd name="T2" fmla="*/ 159 w 182"/>
                <a:gd name="T3" fmla="*/ 0 h 213"/>
                <a:gd name="T4" fmla="*/ 0 w 182"/>
                <a:gd name="T5" fmla="*/ 98 h 213"/>
                <a:gd name="T6" fmla="*/ 159 w 182"/>
                <a:gd name="T7" fmla="*/ 208 h 213"/>
                <a:gd name="T8" fmla="*/ 159 w 182"/>
                <a:gd name="T9" fmla="*/ 208 h 213"/>
                <a:gd name="T10" fmla="*/ 165 w 182"/>
                <a:gd name="T11" fmla="*/ 211 h 213"/>
                <a:gd name="T12" fmla="*/ 169 w 182"/>
                <a:gd name="T13" fmla="*/ 213 h 213"/>
                <a:gd name="T14" fmla="*/ 175 w 182"/>
                <a:gd name="T15" fmla="*/ 213 h 213"/>
                <a:gd name="T16" fmla="*/ 179 w 182"/>
                <a:gd name="T17" fmla="*/ 213 h 213"/>
                <a:gd name="T18" fmla="*/ 181 w 182"/>
                <a:gd name="T19" fmla="*/ 209 h 213"/>
                <a:gd name="T20" fmla="*/ 182 w 182"/>
                <a:gd name="T21" fmla="*/ 206 h 213"/>
                <a:gd name="T22" fmla="*/ 182 w 182"/>
                <a:gd name="T23" fmla="*/ 200 h 213"/>
                <a:gd name="T24" fmla="*/ 182 w 182"/>
                <a:gd name="T25" fmla="*/ 194 h 213"/>
                <a:gd name="T26" fmla="*/ 182 w 182"/>
                <a:gd name="T27" fmla="*/ 194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82" h="213">
                  <a:moveTo>
                    <a:pt x="182" y="194"/>
                  </a:moveTo>
                  <a:lnTo>
                    <a:pt x="159" y="0"/>
                  </a:lnTo>
                  <a:lnTo>
                    <a:pt x="0" y="98"/>
                  </a:lnTo>
                  <a:lnTo>
                    <a:pt x="159" y="208"/>
                  </a:lnTo>
                  <a:lnTo>
                    <a:pt x="159" y="208"/>
                  </a:lnTo>
                  <a:lnTo>
                    <a:pt x="165" y="211"/>
                  </a:lnTo>
                  <a:lnTo>
                    <a:pt x="169" y="213"/>
                  </a:lnTo>
                  <a:lnTo>
                    <a:pt x="175" y="213"/>
                  </a:lnTo>
                  <a:lnTo>
                    <a:pt x="179" y="213"/>
                  </a:lnTo>
                  <a:lnTo>
                    <a:pt x="181" y="209"/>
                  </a:lnTo>
                  <a:lnTo>
                    <a:pt x="182" y="206"/>
                  </a:lnTo>
                  <a:lnTo>
                    <a:pt x="182" y="200"/>
                  </a:lnTo>
                  <a:lnTo>
                    <a:pt x="182" y="194"/>
                  </a:lnTo>
                  <a:lnTo>
                    <a:pt x="182" y="194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18"/>
            <p:cNvSpPr>
              <a:spLocks/>
            </p:cNvSpPr>
            <p:nvPr/>
          </p:nvSpPr>
          <p:spPr bwMode="auto">
            <a:xfrm>
              <a:off x="10912476" y="1589088"/>
              <a:ext cx="503238" cy="693738"/>
            </a:xfrm>
            <a:custGeom>
              <a:avLst/>
              <a:gdLst>
                <a:gd name="T0" fmla="*/ 317 w 317"/>
                <a:gd name="T1" fmla="*/ 387 h 437"/>
                <a:gd name="T2" fmla="*/ 83 w 317"/>
                <a:gd name="T3" fmla="*/ 0 h 437"/>
                <a:gd name="T4" fmla="*/ 0 w 317"/>
                <a:gd name="T5" fmla="*/ 50 h 437"/>
                <a:gd name="T6" fmla="*/ 235 w 317"/>
                <a:gd name="T7" fmla="*/ 437 h 437"/>
                <a:gd name="T8" fmla="*/ 317 w 317"/>
                <a:gd name="T9" fmla="*/ 387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7" h="437">
                  <a:moveTo>
                    <a:pt x="317" y="387"/>
                  </a:moveTo>
                  <a:lnTo>
                    <a:pt x="83" y="0"/>
                  </a:lnTo>
                  <a:lnTo>
                    <a:pt x="0" y="50"/>
                  </a:lnTo>
                  <a:lnTo>
                    <a:pt x="235" y="437"/>
                  </a:lnTo>
                  <a:lnTo>
                    <a:pt x="317" y="387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19"/>
            <p:cNvSpPr>
              <a:spLocks/>
            </p:cNvSpPr>
            <p:nvPr/>
          </p:nvSpPr>
          <p:spPr bwMode="auto">
            <a:xfrm>
              <a:off x="10652126" y="1749425"/>
              <a:ext cx="501650" cy="692150"/>
            </a:xfrm>
            <a:custGeom>
              <a:avLst/>
              <a:gdLst>
                <a:gd name="T0" fmla="*/ 316 w 316"/>
                <a:gd name="T1" fmla="*/ 386 h 436"/>
                <a:gd name="T2" fmla="*/ 82 w 316"/>
                <a:gd name="T3" fmla="*/ 0 h 436"/>
                <a:gd name="T4" fmla="*/ 0 w 316"/>
                <a:gd name="T5" fmla="*/ 50 h 436"/>
                <a:gd name="T6" fmla="*/ 234 w 316"/>
                <a:gd name="T7" fmla="*/ 436 h 436"/>
                <a:gd name="T8" fmla="*/ 316 w 316"/>
                <a:gd name="T9" fmla="*/ 386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6" h="436">
                  <a:moveTo>
                    <a:pt x="316" y="386"/>
                  </a:moveTo>
                  <a:lnTo>
                    <a:pt x="82" y="0"/>
                  </a:lnTo>
                  <a:lnTo>
                    <a:pt x="0" y="50"/>
                  </a:lnTo>
                  <a:lnTo>
                    <a:pt x="234" y="436"/>
                  </a:lnTo>
                  <a:lnTo>
                    <a:pt x="316" y="386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20"/>
            <p:cNvSpPr>
              <a:spLocks/>
            </p:cNvSpPr>
            <p:nvPr/>
          </p:nvSpPr>
          <p:spPr bwMode="auto">
            <a:xfrm>
              <a:off x="10456863" y="2697163"/>
              <a:ext cx="746125" cy="69850"/>
            </a:xfrm>
            <a:custGeom>
              <a:avLst/>
              <a:gdLst>
                <a:gd name="T0" fmla="*/ 449 w 470"/>
                <a:gd name="T1" fmla="*/ 0 h 44"/>
                <a:gd name="T2" fmla="*/ 21 w 470"/>
                <a:gd name="T3" fmla="*/ 0 h 44"/>
                <a:gd name="T4" fmla="*/ 21 w 470"/>
                <a:gd name="T5" fmla="*/ 0 h 44"/>
                <a:gd name="T6" fmla="*/ 13 w 470"/>
                <a:gd name="T7" fmla="*/ 2 h 44"/>
                <a:gd name="T8" fmla="*/ 5 w 470"/>
                <a:gd name="T9" fmla="*/ 6 h 44"/>
                <a:gd name="T10" fmla="*/ 2 w 470"/>
                <a:gd name="T11" fmla="*/ 14 h 44"/>
                <a:gd name="T12" fmla="*/ 0 w 470"/>
                <a:gd name="T13" fmla="*/ 21 h 44"/>
                <a:gd name="T14" fmla="*/ 0 w 470"/>
                <a:gd name="T15" fmla="*/ 21 h 44"/>
                <a:gd name="T16" fmla="*/ 2 w 470"/>
                <a:gd name="T17" fmla="*/ 31 h 44"/>
                <a:gd name="T18" fmla="*/ 5 w 470"/>
                <a:gd name="T19" fmla="*/ 37 h 44"/>
                <a:gd name="T20" fmla="*/ 13 w 470"/>
                <a:gd name="T21" fmla="*/ 42 h 44"/>
                <a:gd name="T22" fmla="*/ 21 w 470"/>
                <a:gd name="T23" fmla="*/ 44 h 44"/>
                <a:gd name="T24" fmla="*/ 449 w 470"/>
                <a:gd name="T25" fmla="*/ 44 h 44"/>
                <a:gd name="T26" fmla="*/ 449 w 470"/>
                <a:gd name="T27" fmla="*/ 44 h 44"/>
                <a:gd name="T28" fmla="*/ 456 w 470"/>
                <a:gd name="T29" fmla="*/ 42 h 44"/>
                <a:gd name="T30" fmla="*/ 464 w 470"/>
                <a:gd name="T31" fmla="*/ 37 h 44"/>
                <a:gd name="T32" fmla="*/ 468 w 470"/>
                <a:gd name="T33" fmla="*/ 31 h 44"/>
                <a:gd name="T34" fmla="*/ 470 w 470"/>
                <a:gd name="T35" fmla="*/ 21 h 44"/>
                <a:gd name="T36" fmla="*/ 470 w 470"/>
                <a:gd name="T37" fmla="*/ 21 h 44"/>
                <a:gd name="T38" fmla="*/ 468 w 470"/>
                <a:gd name="T39" fmla="*/ 14 h 44"/>
                <a:gd name="T40" fmla="*/ 464 w 470"/>
                <a:gd name="T41" fmla="*/ 6 h 44"/>
                <a:gd name="T42" fmla="*/ 456 w 470"/>
                <a:gd name="T43" fmla="*/ 2 h 44"/>
                <a:gd name="T44" fmla="*/ 449 w 470"/>
                <a:gd name="T45" fmla="*/ 0 h 44"/>
                <a:gd name="T46" fmla="*/ 449 w 470"/>
                <a:gd name="T4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70" h="44">
                  <a:moveTo>
                    <a:pt x="449" y="0"/>
                  </a:moveTo>
                  <a:lnTo>
                    <a:pt x="21" y="0"/>
                  </a:lnTo>
                  <a:lnTo>
                    <a:pt x="21" y="0"/>
                  </a:lnTo>
                  <a:lnTo>
                    <a:pt x="13" y="2"/>
                  </a:lnTo>
                  <a:lnTo>
                    <a:pt x="5" y="6"/>
                  </a:lnTo>
                  <a:lnTo>
                    <a:pt x="2" y="14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2" y="31"/>
                  </a:lnTo>
                  <a:lnTo>
                    <a:pt x="5" y="37"/>
                  </a:lnTo>
                  <a:lnTo>
                    <a:pt x="13" y="42"/>
                  </a:lnTo>
                  <a:lnTo>
                    <a:pt x="21" y="44"/>
                  </a:lnTo>
                  <a:lnTo>
                    <a:pt x="449" y="44"/>
                  </a:lnTo>
                  <a:lnTo>
                    <a:pt x="449" y="44"/>
                  </a:lnTo>
                  <a:lnTo>
                    <a:pt x="456" y="42"/>
                  </a:lnTo>
                  <a:lnTo>
                    <a:pt x="464" y="37"/>
                  </a:lnTo>
                  <a:lnTo>
                    <a:pt x="468" y="31"/>
                  </a:lnTo>
                  <a:lnTo>
                    <a:pt x="470" y="21"/>
                  </a:lnTo>
                  <a:lnTo>
                    <a:pt x="470" y="21"/>
                  </a:lnTo>
                  <a:lnTo>
                    <a:pt x="468" y="14"/>
                  </a:lnTo>
                  <a:lnTo>
                    <a:pt x="464" y="6"/>
                  </a:lnTo>
                  <a:lnTo>
                    <a:pt x="456" y="2"/>
                  </a:lnTo>
                  <a:lnTo>
                    <a:pt x="449" y="0"/>
                  </a:lnTo>
                  <a:lnTo>
                    <a:pt x="449" y="0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314199" y="4810282"/>
            <a:ext cx="1478299" cy="1564284"/>
            <a:chOff x="738188" y="1265238"/>
            <a:chExt cx="1419226" cy="1501775"/>
          </a:xfrm>
        </p:grpSpPr>
        <p:sp>
          <p:nvSpPr>
            <p:cNvPr id="52" name="Freeform 21"/>
            <p:cNvSpPr>
              <a:spLocks/>
            </p:cNvSpPr>
            <p:nvPr/>
          </p:nvSpPr>
          <p:spPr bwMode="auto">
            <a:xfrm>
              <a:off x="738188" y="2225675"/>
              <a:ext cx="365125" cy="163513"/>
            </a:xfrm>
            <a:custGeom>
              <a:avLst/>
              <a:gdLst>
                <a:gd name="T0" fmla="*/ 52 w 230"/>
                <a:gd name="T1" fmla="*/ 103 h 103"/>
                <a:gd name="T2" fmla="*/ 178 w 230"/>
                <a:gd name="T3" fmla="*/ 103 h 103"/>
                <a:gd name="T4" fmla="*/ 178 w 230"/>
                <a:gd name="T5" fmla="*/ 103 h 103"/>
                <a:gd name="T6" fmla="*/ 178 w 230"/>
                <a:gd name="T7" fmla="*/ 103 h 103"/>
                <a:gd name="T8" fmla="*/ 188 w 230"/>
                <a:gd name="T9" fmla="*/ 101 h 103"/>
                <a:gd name="T10" fmla="*/ 198 w 230"/>
                <a:gd name="T11" fmla="*/ 100 h 103"/>
                <a:gd name="T12" fmla="*/ 207 w 230"/>
                <a:gd name="T13" fmla="*/ 94 h 103"/>
                <a:gd name="T14" fmla="*/ 215 w 230"/>
                <a:gd name="T15" fmla="*/ 88 h 103"/>
                <a:gd name="T16" fmla="*/ 221 w 230"/>
                <a:gd name="T17" fmla="*/ 80 h 103"/>
                <a:gd name="T18" fmla="*/ 226 w 230"/>
                <a:gd name="T19" fmla="*/ 71 h 103"/>
                <a:gd name="T20" fmla="*/ 228 w 230"/>
                <a:gd name="T21" fmla="*/ 61 h 103"/>
                <a:gd name="T22" fmla="*/ 230 w 230"/>
                <a:gd name="T23" fmla="*/ 52 h 103"/>
                <a:gd name="T24" fmla="*/ 230 w 230"/>
                <a:gd name="T25" fmla="*/ 52 h 103"/>
                <a:gd name="T26" fmla="*/ 228 w 230"/>
                <a:gd name="T27" fmla="*/ 40 h 103"/>
                <a:gd name="T28" fmla="*/ 226 w 230"/>
                <a:gd name="T29" fmla="*/ 30 h 103"/>
                <a:gd name="T30" fmla="*/ 221 w 230"/>
                <a:gd name="T31" fmla="*/ 23 h 103"/>
                <a:gd name="T32" fmla="*/ 215 w 230"/>
                <a:gd name="T33" fmla="*/ 15 h 103"/>
                <a:gd name="T34" fmla="*/ 207 w 230"/>
                <a:gd name="T35" fmla="*/ 9 h 103"/>
                <a:gd name="T36" fmla="*/ 198 w 230"/>
                <a:gd name="T37" fmla="*/ 4 h 103"/>
                <a:gd name="T38" fmla="*/ 188 w 230"/>
                <a:gd name="T39" fmla="*/ 0 h 103"/>
                <a:gd name="T40" fmla="*/ 178 w 230"/>
                <a:gd name="T41" fmla="*/ 0 h 103"/>
                <a:gd name="T42" fmla="*/ 178 w 230"/>
                <a:gd name="T43" fmla="*/ 0 h 103"/>
                <a:gd name="T44" fmla="*/ 52 w 230"/>
                <a:gd name="T45" fmla="*/ 0 h 103"/>
                <a:gd name="T46" fmla="*/ 52 w 230"/>
                <a:gd name="T47" fmla="*/ 0 h 103"/>
                <a:gd name="T48" fmla="*/ 52 w 230"/>
                <a:gd name="T49" fmla="*/ 0 h 103"/>
                <a:gd name="T50" fmla="*/ 40 w 230"/>
                <a:gd name="T51" fmla="*/ 0 h 103"/>
                <a:gd name="T52" fmla="*/ 31 w 230"/>
                <a:gd name="T53" fmla="*/ 4 h 103"/>
                <a:gd name="T54" fmla="*/ 23 w 230"/>
                <a:gd name="T55" fmla="*/ 9 h 103"/>
                <a:gd name="T56" fmla="*/ 15 w 230"/>
                <a:gd name="T57" fmla="*/ 15 h 103"/>
                <a:gd name="T58" fmla="*/ 8 w 230"/>
                <a:gd name="T59" fmla="*/ 23 h 103"/>
                <a:gd name="T60" fmla="*/ 4 w 230"/>
                <a:gd name="T61" fmla="*/ 30 h 103"/>
                <a:gd name="T62" fmla="*/ 0 w 230"/>
                <a:gd name="T63" fmla="*/ 40 h 103"/>
                <a:gd name="T64" fmla="*/ 0 w 230"/>
                <a:gd name="T65" fmla="*/ 52 h 103"/>
                <a:gd name="T66" fmla="*/ 0 w 230"/>
                <a:gd name="T67" fmla="*/ 52 h 103"/>
                <a:gd name="T68" fmla="*/ 0 w 230"/>
                <a:gd name="T69" fmla="*/ 61 h 103"/>
                <a:gd name="T70" fmla="*/ 4 w 230"/>
                <a:gd name="T71" fmla="*/ 71 h 103"/>
                <a:gd name="T72" fmla="*/ 8 w 230"/>
                <a:gd name="T73" fmla="*/ 80 h 103"/>
                <a:gd name="T74" fmla="*/ 15 w 230"/>
                <a:gd name="T75" fmla="*/ 88 h 103"/>
                <a:gd name="T76" fmla="*/ 23 w 230"/>
                <a:gd name="T77" fmla="*/ 94 h 103"/>
                <a:gd name="T78" fmla="*/ 31 w 230"/>
                <a:gd name="T79" fmla="*/ 100 h 103"/>
                <a:gd name="T80" fmla="*/ 40 w 230"/>
                <a:gd name="T81" fmla="*/ 101 h 103"/>
                <a:gd name="T82" fmla="*/ 52 w 230"/>
                <a:gd name="T83" fmla="*/ 103 h 103"/>
                <a:gd name="T84" fmla="*/ 52 w 230"/>
                <a:gd name="T85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30" h="103">
                  <a:moveTo>
                    <a:pt x="52" y="103"/>
                  </a:moveTo>
                  <a:lnTo>
                    <a:pt x="178" y="103"/>
                  </a:lnTo>
                  <a:lnTo>
                    <a:pt x="178" y="103"/>
                  </a:lnTo>
                  <a:lnTo>
                    <a:pt x="178" y="103"/>
                  </a:lnTo>
                  <a:lnTo>
                    <a:pt x="188" y="101"/>
                  </a:lnTo>
                  <a:lnTo>
                    <a:pt x="198" y="100"/>
                  </a:lnTo>
                  <a:lnTo>
                    <a:pt x="207" y="94"/>
                  </a:lnTo>
                  <a:lnTo>
                    <a:pt x="215" y="88"/>
                  </a:lnTo>
                  <a:lnTo>
                    <a:pt x="221" y="80"/>
                  </a:lnTo>
                  <a:lnTo>
                    <a:pt x="226" y="71"/>
                  </a:lnTo>
                  <a:lnTo>
                    <a:pt x="228" y="61"/>
                  </a:lnTo>
                  <a:lnTo>
                    <a:pt x="230" y="52"/>
                  </a:lnTo>
                  <a:lnTo>
                    <a:pt x="230" y="52"/>
                  </a:lnTo>
                  <a:lnTo>
                    <a:pt x="228" y="40"/>
                  </a:lnTo>
                  <a:lnTo>
                    <a:pt x="226" y="30"/>
                  </a:lnTo>
                  <a:lnTo>
                    <a:pt x="221" y="23"/>
                  </a:lnTo>
                  <a:lnTo>
                    <a:pt x="215" y="15"/>
                  </a:lnTo>
                  <a:lnTo>
                    <a:pt x="207" y="9"/>
                  </a:lnTo>
                  <a:lnTo>
                    <a:pt x="198" y="4"/>
                  </a:lnTo>
                  <a:lnTo>
                    <a:pt x="188" y="0"/>
                  </a:lnTo>
                  <a:lnTo>
                    <a:pt x="178" y="0"/>
                  </a:lnTo>
                  <a:lnTo>
                    <a:pt x="178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40" y="0"/>
                  </a:lnTo>
                  <a:lnTo>
                    <a:pt x="31" y="4"/>
                  </a:lnTo>
                  <a:lnTo>
                    <a:pt x="23" y="9"/>
                  </a:lnTo>
                  <a:lnTo>
                    <a:pt x="15" y="15"/>
                  </a:lnTo>
                  <a:lnTo>
                    <a:pt x="8" y="23"/>
                  </a:lnTo>
                  <a:lnTo>
                    <a:pt x="4" y="30"/>
                  </a:lnTo>
                  <a:lnTo>
                    <a:pt x="0" y="40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61"/>
                  </a:lnTo>
                  <a:lnTo>
                    <a:pt x="4" y="71"/>
                  </a:lnTo>
                  <a:lnTo>
                    <a:pt x="8" y="80"/>
                  </a:lnTo>
                  <a:lnTo>
                    <a:pt x="15" y="88"/>
                  </a:lnTo>
                  <a:lnTo>
                    <a:pt x="23" y="94"/>
                  </a:lnTo>
                  <a:lnTo>
                    <a:pt x="31" y="100"/>
                  </a:lnTo>
                  <a:lnTo>
                    <a:pt x="40" y="101"/>
                  </a:lnTo>
                  <a:lnTo>
                    <a:pt x="52" y="103"/>
                  </a:lnTo>
                  <a:lnTo>
                    <a:pt x="52" y="103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22"/>
            <p:cNvSpPr>
              <a:spLocks/>
            </p:cNvSpPr>
            <p:nvPr/>
          </p:nvSpPr>
          <p:spPr bwMode="auto">
            <a:xfrm>
              <a:off x="738188" y="1643063"/>
              <a:ext cx="365125" cy="165100"/>
            </a:xfrm>
            <a:custGeom>
              <a:avLst/>
              <a:gdLst>
                <a:gd name="T0" fmla="*/ 52 w 230"/>
                <a:gd name="T1" fmla="*/ 104 h 104"/>
                <a:gd name="T2" fmla="*/ 178 w 230"/>
                <a:gd name="T3" fmla="*/ 104 h 104"/>
                <a:gd name="T4" fmla="*/ 178 w 230"/>
                <a:gd name="T5" fmla="*/ 104 h 104"/>
                <a:gd name="T6" fmla="*/ 178 w 230"/>
                <a:gd name="T7" fmla="*/ 104 h 104"/>
                <a:gd name="T8" fmla="*/ 188 w 230"/>
                <a:gd name="T9" fmla="*/ 104 h 104"/>
                <a:gd name="T10" fmla="*/ 198 w 230"/>
                <a:gd name="T11" fmla="*/ 100 h 104"/>
                <a:gd name="T12" fmla="*/ 207 w 230"/>
                <a:gd name="T13" fmla="*/ 96 h 104"/>
                <a:gd name="T14" fmla="*/ 215 w 230"/>
                <a:gd name="T15" fmla="*/ 89 h 104"/>
                <a:gd name="T16" fmla="*/ 221 w 230"/>
                <a:gd name="T17" fmla="*/ 81 h 104"/>
                <a:gd name="T18" fmla="*/ 226 w 230"/>
                <a:gd name="T19" fmla="*/ 73 h 104"/>
                <a:gd name="T20" fmla="*/ 228 w 230"/>
                <a:gd name="T21" fmla="*/ 64 h 104"/>
                <a:gd name="T22" fmla="*/ 230 w 230"/>
                <a:gd name="T23" fmla="*/ 52 h 104"/>
                <a:gd name="T24" fmla="*/ 230 w 230"/>
                <a:gd name="T25" fmla="*/ 52 h 104"/>
                <a:gd name="T26" fmla="*/ 228 w 230"/>
                <a:gd name="T27" fmla="*/ 42 h 104"/>
                <a:gd name="T28" fmla="*/ 226 w 230"/>
                <a:gd name="T29" fmla="*/ 33 h 104"/>
                <a:gd name="T30" fmla="*/ 221 w 230"/>
                <a:gd name="T31" fmla="*/ 23 h 104"/>
                <a:gd name="T32" fmla="*/ 215 w 230"/>
                <a:gd name="T33" fmla="*/ 16 h 104"/>
                <a:gd name="T34" fmla="*/ 207 w 230"/>
                <a:gd name="T35" fmla="*/ 10 h 104"/>
                <a:gd name="T36" fmla="*/ 198 w 230"/>
                <a:gd name="T37" fmla="*/ 4 h 104"/>
                <a:gd name="T38" fmla="*/ 188 w 230"/>
                <a:gd name="T39" fmla="*/ 2 h 104"/>
                <a:gd name="T40" fmla="*/ 178 w 230"/>
                <a:gd name="T41" fmla="*/ 0 h 104"/>
                <a:gd name="T42" fmla="*/ 178 w 230"/>
                <a:gd name="T43" fmla="*/ 0 h 104"/>
                <a:gd name="T44" fmla="*/ 52 w 230"/>
                <a:gd name="T45" fmla="*/ 0 h 104"/>
                <a:gd name="T46" fmla="*/ 52 w 230"/>
                <a:gd name="T47" fmla="*/ 0 h 104"/>
                <a:gd name="T48" fmla="*/ 52 w 230"/>
                <a:gd name="T49" fmla="*/ 0 h 104"/>
                <a:gd name="T50" fmla="*/ 40 w 230"/>
                <a:gd name="T51" fmla="*/ 2 h 104"/>
                <a:gd name="T52" fmla="*/ 31 w 230"/>
                <a:gd name="T53" fmla="*/ 4 h 104"/>
                <a:gd name="T54" fmla="*/ 23 w 230"/>
                <a:gd name="T55" fmla="*/ 10 h 104"/>
                <a:gd name="T56" fmla="*/ 15 w 230"/>
                <a:gd name="T57" fmla="*/ 16 h 104"/>
                <a:gd name="T58" fmla="*/ 8 w 230"/>
                <a:gd name="T59" fmla="*/ 23 h 104"/>
                <a:gd name="T60" fmla="*/ 4 w 230"/>
                <a:gd name="T61" fmla="*/ 33 h 104"/>
                <a:gd name="T62" fmla="*/ 0 w 230"/>
                <a:gd name="T63" fmla="*/ 42 h 104"/>
                <a:gd name="T64" fmla="*/ 0 w 230"/>
                <a:gd name="T65" fmla="*/ 52 h 104"/>
                <a:gd name="T66" fmla="*/ 0 w 230"/>
                <a:gd name="T67" fmla="*/ 52 h 104"/>
                <a:gd name="T68" fmla="*/ 0 w 230"/>
                <a:gd name="T69" fmla="*/ 64 h 104"/>
                <a:gd name="T70" fmla="*/ 4 w 230"/>
                <a:gd name="T71" fmla="*/ 73 h 104"/>
                <a:gd name="T72" fmla="*/ 8 w 230"/>
                <a:gd name="T73" fmla="*/ 81 h 104"/>
                <a:gd name="T74" fmla="*/ 15 w 230"/>
                <a:gd name="T75" fmla="*/ 89 h 104"/>
                <a:gd name="T76" fmla="*/ 23 w 230"/>
                <a:gd name="T77" fmla="*/ 96 h 104"/>
                <a:gd name="T78" fmla="*/ 31 w 230"/>
                <a:gd name="T79" fmla="*/ 100 h 104"/>
                <a:gd name="T80" fmla="*/ 40 w 230"/>
                <a:gd name="T81" fmla="*/ 104 h 104"/>
                <a:gd name="T82" fmla="*/ 52 w 230"/>
                <a:gd name="T83" fmla="*/ 104 h 104"/>
                <a:gd name="T84" fmla="*/ 52 w 230"/>
                <a:gd name="T85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30" h="104">
                  <a:moveTo>
                    <a:pt x="52" y="104"/>
                  </a:moveTo>
                  <a:lnTo>
                    <a:pt x="178" y="104"/>
                  </a:lnTo>
                  <a:lnTo>
                    <a:pt x="178" y="104"/>
                  </a:lnTo>
                  <a:lnTo>
                    <a:pt x="178" y="104"/>
                  </a:lnTo>
                  <a:lnTo>
                    <a:pt x="188" y="104"/>
                  </a:lnTo>
                  <a:lnTo>
                    <a:pt x="198" y="100"/>
                  </a:lnTo>
                  <a:lnTo>
                    <a:pt x="207" y="96"/>
                  </a:lnTo>
                  <a:lnTo>
                    <a:pt x="215" y="89"/>
                  </a:lnTo>
                  <a:lnTo>
                    <a:pt x="221" y="81"/>
                  </a:lnTo>
                  <a:lnTo>
                    <a:pt x="226" y="73"/>
                  </a:lnTo>
                  <a:lnTo>
                    <a:pt x="228" y="64"/>
                  </a:lnTo>
                  <a:lnTo>
                    <a:pt x="230" y="52"/>
                  </a:lnTo>
                  <a:lnTo>
                    <a:pt x="230" y="52"/>
                  </a:lnTo>
                  <a:lnTo>
                    <a:pt x="228" y="42"/>
                  </a:lnTo>
                  <a:lnTo>
                    <a:pt x="226" y="33"/>
                  </a:lnTo>
                  <a:lnTo>
                    <a:pt x="221" y="23"/>
                  </a:lnTo>
                  <a:lnTo>
                    <a:pt x="215" y="16"/>
                  </a:lnTo>
                  <a:lnTo>
                    <a:pt x="207" y="10"/>
                  </a:lnTo>
                  <a:lnTo>
                    <a:pt x="198" y="4"/>
                  </a:lnTo>
                  <a:lnTo>
                    <a:pt x="188" y="2"/>
                  </a:lnTo>
                  <a:lnTo>
                    <a:pt x="178" y="0"/>
                  </a:lnTo>
                  <a:lnTo>
                    <a:pt x="178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40" y="2"/>
                  </a:lnTo>
                  <a:lnTo>
                    <a:pt x="31" y="4"/>
                  </a:lnTo>
                  <a:lnTo>
                    <a:pt x="23" y="10"/>
                  </a:lnTo>
                  <a:lnTo>
                    <a:pt x="15" y="16"/>
                  </a:lnTo>
                  <a:lnTo>
                    <a:pt x="8" y="23"/>
                  </a:lnTo>
                  <a:lnTo>
                    <a:pt x="4" y="33"/>
                  </a:lnTo>
                  <a:lnTo>
                    <a:pt x="0" y="4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64"/>
                  </a:lnTo>
                  <a:lnTo>
                    <a:pt x="4" y="73"/>
                  </a:lnTo>
                  <a:lnTo>
                    <a:pt x="8" y="81"/>
                  </a:lnTo>
                  <a:lnTo>
                    <a:pt x="15" y="89"/>
                  </a:lnTo>
                  <a:lnTo>
                    <a:pt x="23" y="96"/>
                  </a:lnTo>
                  <a:lnTo>
                    <a:pt x="31" y="100"/>
                  </a:lnTo>
                  <a:lnTo>
                    <a:pt x="40" y="104"/>
                  </a:lnTo>
                  <a:lnTo>
                    <a:pt x="52" y="104"/>
                  </a:lnTo>
                  <a:lnTo>
                    <a:pt x="52" y="104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23"/>
            <p:cNvSpPr>
              <a:spLocks noEditPoints="1"/>
            </p:cNvSpPr>
            <p:nvPr/>
          </p:nvSpPr>
          <p:spPr bwMode="auto">
            <a:xfrm>
              <a:off x="920751" y="1265238"/>
              <a:ext cx="1236663" cy="1501775"/>
            </a:xfrm>
            <a:custGeom>
              <a:avLst/>
              <a:gdLst>
                <a:gd name="T0" fmla="*/ 113 w 779"/>
                <a:gd name="T1" fmla="*/ 0 h 946"/>
                <a:gd name="T2" fmla="*/ 69 w 779"/>
                <a:gd name="T3" fmla="*/ 10 h 946"/>
                <a:gd name="T4" fmla="*/ 19 w 779"/>
                <a:gd name="T5" fmla="*/ 50 h 946"/>
                <a:gd name="T6" fmla="*/ 0 w 779"/>
                <a:gd name="T7" fmla="*/ 102 h 946"/>
                <a:gd name="T8" fmla="*/ 63 w 779"/>
                <a:gd name="T9" fmla="*/ 204 h 946"/>
                <a:gd name="T10" fmla="*/ 98 w 779"/>
                <a:gd name="T11" fmla="*/ 210 h 946"/>
                <a:gd name="T12" fmla="*/ 136 w 779"/>
                <a:gd name="T13" fmla="*/ 242 h 946"/>
                <a:gd name="T14" fmla="*/ 150 w 779"/>
                <a:gd name="T15" fmla="*/ 290 h 946"/>
                <a:gd name="T16" fmla="*/ 144 w 779"/>
                <a:gd name="T17" fmla="*/ 325 h 946"/>
                <a:gd name="T18" fmla="*/ 111 w 779"/>
                <a:gd name="T19" fmla="*/ 363 h 946"/>
                <a:gd name="T20" fmla="*/ 63 w 779"/>
                <a:gd name="T21" fmla="*/ 378 h 946"/>
                <a:gd name="T22" fmla="*/ 63 w 779"/>
                <a:gd name="T23" fmla="*/ 568 h 946"/>
                <a:gd name="T24" fmla="*/ 98 w 779"/>
                <a:gd name="T25" fmla="*/ 576 h 946"/>
                <a:gd name="T26" fmla="*/ 136 w 779"/>
                <a:gd name="T27" fmla="*/ 607 h 946"/>
                <a:gd name="T28" fmla="*/ 150 w 779"/>
                <a:gd name="T29" fmla="*/ 657 h 946"/>
                <a:gd name="T30" fmla="*/ 144 w 779"/>
                <a:gd name="T31" fmla="*/ 691 h 946"/>
                <a:gd name="T32" fmla="*/ 111 w 779"/>
                <a:gd name="T33" fmla="*/ 729 h 946"/>
                <a:gd name="T34" fmla="*/ 63 w 779"/>
                <a:gd name="T35" fmla="*/ 745 h 946"/>
                <a:gd name="T36" fmla="*/ 0 w 779"/>
                <a:gd name="T37" fmla="*/ 833 h 946"/>
                <a:gd name="T38" fmla="*/ 10 w 779"/>
                <a:gd name="T39" fmla="*/ 877 h 946"/>
                <a:gd name="T40" fmla="*/ 50 w 779"/>
                <a:gd name="T41" fmla="*/ 927 h 946"/>
                <a:gd name="T42" fmla="*/ 102 w 779"/>
                <a:gd name="T43" fmla="*/ 946 h 946"/>
                <a:gd name="T44" fmla="*/ 666 w 779"/>
                <a:gd name="T45" fmla="*/ 946 h 946"/>
                <a:gd name="T46" fmla="*/ 710 w 779"/>
                <a:gd name="T47" fmla="*/ 939 h 946"/>
                <a:gd name="T48" fmla="*/ 760 w 779"/>
                <a:gd name="T49" fmla="*/ 896 h 946"/>
                <a:gd name="T50" fmla="*/ 777 w 779"/>
                <a:gd name="T51" fmla="*/ 845 h 946"/>
                <a:gd name="T52" fmla="*/ 779 w 779"/>
                <a:gd name="T53" fmla="*/ 114 h 946"/>
                <a:gd name="T54" fmla="*/ 769 w 779"/>
                <a:gd name="T55" fmla="*/ 69 h 946"/>
                <a:gd name="T56" fmla="*/ 729 w 779"/>
                <a:gd name="T57" fmla="*/ 20 h 946"/>
                <a:gd name="T58" fmla="*/ 677 w 779"/>
                <a:gd name="T59" fmla="*/ 0 h 946"/>
                <a:gd name="T60" fmla="*/ 378 w 779"/>
                <a:gd name="T61" fmla="*/ 154 h 946"/>
                <a:gd name="T62" fmla="*/ 395 w 779"/>
                <a:gd name="T63" fmla="*/ 154 h 946"/>
                <a:gd name="T64" fmla="*/ 457 w 779"/>
                <a:gd name="T65" fmla="*/ 296 h 946"/>
                <a:gd name="T66" fmla="*/ 457 w 779"/>
                <a:gd name="T67" fmla="*/ 313 h 946"/>
                <a:gd name="T68" fmla="*/ 413 w 779"/>
                <a:gd name="T69" fmla="*/ 336 h 946"/>
                <a:gd name="T70" fmla="*/ 543 w 779"/>
                <a:gd name="T71" fmla="*/ 777 h 946"/>
                <a:gd name="T72" fmla="*/ 520 w 779"/>
                <a:gd name="T73" fmla="*/ 779 h 946"/>
                <a:gd name="T74" fmla="*/ 482 w 779"/>
                <a:gd name="T75" fmla="*/ 770 h 946"/>
                <a:gd name="T76" fmla="*/ 432 w 779"/>
                <a:gd name="T77" fmla="*/ 739 h 946"/>
                <a:gd name="T78" fmla="*/ 374 w 779"/>
                <a:gd name="T79" fmla="*/ 678 h 946"/>
                <a:gd name="T80" fmla="*/ 317 w 779"/>
                <a:gd name="T81" fmla="*/ 572 h 946"/>
                <a:gd name="T82" fmla="*/ 282 w 779"/>
                <a:gd name="T83" fmla="*/ 480 h 946"/>
                <a:gd name="T84" fmla="*/ 257 w 779"/>
                <a:gd name="T85" fmla="*/ 363 h 946"/>
                <a:gd name="T86" fmla="*/ 257 w 779"/>
                <a:gd name="T87" fmla="*/ 279 h 946"/>
                <a:gd name="T88" fmla="*/ 274 w 779"/>
                <a:gd name="T89" fmla="*/ 223 h 946"/>
                <a:gd name="T90" fmla="*/ 297 w 779"/>
                <a:gd name="T91" fmla="*/ 190 h 946"/>
                <a:gd name="T92" fmla="*/ 320 w 779"/>
                <a:gd name="T93" fmla="*/ 175 h 946"/>
                <a:gd name="T94" fmla="*/ 382 w 779"/>
                <a:gd name="T95" fmla="*/ 350 h 946"/>
                <a:gd name="T96" fmla="*/ 370 w 779"/>
                <a:gd name="T97" fmla="*/ 365 h 946"/>
                <a:gd name="T98" fmla="*/ 374 w 779"/>
                <a:gd name="T99" fmla="*/ 419 h 946"/>
                <a:gd name="T100" fmla="*/ 397 w 779"/>
                <a:gd name="T101" fmla="*/ 490 h 946"/>
                <a:gd name="T102" fmla="*/ 439 w 779"/>
                <a:gd name="T103" fmla="*/ 578 h 946"/>
                <a:gd name="T104" fmla="*/ 466 w 779"/>
                <a:gd name="T105" fmla="*/ 605 h 946"/>
                <a:gd name="T106" fmla="*/ 482 w 779"/>
                <a:gd name="T107" fmla="*/ 603 h 946"/>
                <a:gd name="T108" fmla="*/ 604 w 779"/>
                <a:gd name="T109" fmla="*/ 754 h 946"/>
                <a:gd name="T110" fmla="*/ 539 w 779"/>
                <a:gd name="T111" fmla="*/ 582 h 946"/>
                <a:gd name="T112" fmla="*/ 558 w 779"/>
                <a:gd name="T113" fmla="*/ 582 h 946"/>
                <a:gd name="T114" fmla="*/ 618 w 779"/>
                <a:gd name="T115" fmla="*/ 724 h 946"/>
                <a:gd name="T116" fmla="*/ 618 w 779"/>
                <a:gd name="T117" fmla="*/ 743 h 946"/>
                <a:gd name="T118" fmla="*/ 604 w 779"/>
                <a:gd name="T119" fmla="*/ 754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79" h="946">
                  <a:moveTo>
                    <a:pt x="666" y="0"/>
                  </a:moveTo>
                  <a:lnTo>
                    <a:pt x="113" y="0"/>
                  </a:lnTo>
                  <a:lnTo>
                    <a:pt x="113" y="0"/>
                  </a:lnTo>
                  <a:lnTo>
                    <a:pt x="102" y="0"/>
                  </a:lnTo>
                  <a:lnTo>
                    <a:pt x="90" y="2"/>
                  </a:lnTo>
                  <a:lnTo>
                    <a:pt x="69" y="10"/>
                  </a:lnTo>
                  <a:lnTo>
                    <a:pt x="50" y="20"/>
                  </a:lnTo>
                  <a:lnTo>
                    <a:pt x="33" y="33"/>
                  </a:lnTo>
                  <a:lnTo>
                    <a:pt x="19" y="50"/>
                  </a:lnTo>
                  <a:lnTo>
                    <a:pt x="10" y="69"/>
                  </a:lnTo>
                  <a:lnTo>
                    <a:pt x="2" y="91"/>
                  </a:lnTo>
                  <a:lnTo>
                    <a:pt x="0" y="102"/>
                  </a:lnTo>
                  <a:lnTo>
                    <a:pt x="0" y="114"/>
                  </a:lnTo>
                  <a:lnTo>
                    <a:pt x="0" y="204"/>
                  </a:lnTo>
                  <a:lnTo>
                    <a:pt x="63" y="204"/>
                  </a:lnTo>
                  <a:lnTo>
                    <a:pt x="63" y="204"/>
                  </a:lnTo>
                  <a:lnTo>
                    <a:pt x="81" y="204"/>
                  </a:lnTo>
                  <a:lnTo>
                    <a:pt x="98" y="210"/>
                  </a:lnTo>
                  <a:lnTo>
                    <a:pt x="111" y="217"/>
                  </a:lnTo>
                  <a:lnTo>
                    <a:pt x="125" y="229"/>
                  </a:lnTo>
                  <a:lnTo>
                    <a:pt x="136" y="242"/>
                  </a:lnTo>
                  <a:lnTo>
                    <a:pt x="144" y="256"/>
                  </a:lnTo>
                  <a:lnTo>
                    <a:pt x="150" y="273"/>
                  </a:lnTo>
                  <a:lnTo>
                    <a:pt x="150" y="290"/>
                  </a:lnTo>
                  <a:lnTo>
                    <a:pt x="150" y="290"/>
                  </a:lnTo>
                  <a:lnTo>
                    <a:pt x="150" y="307"/>
                  </a:lnTo>
                  <a:lnTo>
                    <a:pt x="144" y="325"/>
                  </a:lnTo>
                  <a:lnTo>
                    <a:pt x="136" y="340"/>
                  </a:lnTo>
                  <a:lnTo>
                    <a:pt x="125" y="351"/>
                  </a:lnTo>
                  <a:lnTo>
                    <a:pt x="111" y="363"/>
                  </a:lnTo>
                  <a:lnTo>
                    <a:pt x="98" y="371"/>
                  </a:lnTo>
                  <a:lnTo>
                    <a:pt x="81" y="376"/>
                  </a:lnTo>
                  <a:lnTo>
                    <a:pt x="63" y="378"/>
                  </a:lnTo>
                  <a:lnTo>
                    <a:pt x="0" y="378"/>
                  </a:lnTo>
                  <a:lnTo>
                    <a:pt x="0" y="568"/>
                  </a:lnTo>
                  <a:lnTo>
                    <a:pt x="63" y="568"/>
                  </a:lnTo>
                  <a:lnTo>
                    <a:pt x="63" y="568"/>
                  </a:lnTo>
                  <a:lnTo>
                    <a:pt x="81" y="570"/>
                  </a:lnTo>
                  <a:lnTo>
                    <a:pt x="98" y="576"/>
                  </a:lnTo>
                  <a:lnTo>
                    <a:pt x="111" y="584"/>
                  </a:lnTo>
                  <a:lnTo>
                    <a:pt x="125" y="595"/>
                  </a:lnTo>
                  <a:lnTo>
                    <a:pt x="136" y="607"/>
                  </a:lnTo>
                  <a:lnTo>
                    <a:pt x="144" y="622"/>
                  </a:lnTo>
                  <a:lnTo>
                    <a:pt x="150" y="639"/>
                  </a:lnTo>
                  <a:lnTo>
                    <a:pt x="150" y="657"/>
                  </a:lnTo>
                  <a:lnTo>
                    <a:pt x="150" y="657"/>
                  </a:lnTo>
                  <a:lnTo>
                    <a:pt x="150" y="674"/>
                  </a:lnTo>
                  <a:lnTo>
                    <a:pt x="144" y="691"/>
                  </a:lnTo>
                  <a:lnTo>
                    <a:pt x="136" y="705"/>
                  </a:lnTo>
                  <a:lnTo>
                    <a:pt x="125" y="718"/>
                  </a:lnTo>
                  <a:lnTo>
                    <a:pt x="111" y="729"/>
                  </a:lnTo>
                  <a:lnTo>
                    <a:pt x="98" y="737"/>
                  </a:lnTo>
                  <a:lnTo>
                    <a:pt x="81" y="743"/>
                  </a:lnTo>
                  <a:lnTo>
                    <a:pt x="63" y="745"/>
                  </a:lnTo>
                  <a:lnTo>
                    <a:pt x="0" y="745"/>
                  </a:lnTo>
                  <a:lnTo>
                    <a:pt x="0" y="833"/>
                  </a:lnTo>
                  <a:lnTo>
                    <a:pt x="0" y="833"/>
                  </a:lnTo>
                  <a:lnTo>
                    <a:pt x="0" y="845"/>
                  </a:lnTo>
                  <a:lnTo>
                    <a:pt x="2" y="856"/>
                  </a:lnTo>
                  <a:lnTo>
                    <a:pt x="10" y="877"/>
                  </a:lnTo>
                  <a:lnTo>
                    <a:pt x="19" y="896"/>
                  </a:lnTo>
                  <a:lnTo>
                    <a:pt x="33" y="914"/>
                  </a:lnTo>
                  <a:lnTo>
                    <a:pt x="50" y="927"/>
                  </a:lnTo>
                  <a:lnTo>
                    <a:pt x="69" y="939"/>
                  </a:lnTo>
                  <a:lnTo>
                    <a:pt x="90" y="944"/>
                  </a:lnTo>
                  <a:lnTo>
                    <a:pt x="102" y="946"/>
                  </a:lnTo>
                  <a:lnTo>
                    <a:pt x="113" y="946"/>
                  </a:lnTo>
                  <a:lnTo>
                    <a:pt x="666" y="946"/>
                  </a:lnTo>
                  <a:lnTo>
                    <a:pt x="666" y="946"/>
                  </a:lnTo>
                  <a:lnTo>
                    <a:pt x="677" y="946"/>
                  </a:lnTo>
                  <a:lnTo>
                    <a:pt x="687" y="944"/>
                  </a:lnTo>
                  <a:lnTo>
                    <a:pt x="710" y="939"/>
                  </a:lnTo>
                  <a:lnTo>
                    <a:pt x="729" y="927"/>
                  </a:lnTo>
                  <a:lnTo>
                    <a:pt x="744" y="914"/>
                  </a:lnTo>
                  <a:lnTo>
                    <a:pt x="760" y="896"/>
                  </a:lnTo>
                  <a:lnTo>
                    <a:pt x="769" y="877"/>
                  </a:lnTo>
                  <a:lnTo>
                    <a:pt x="777" y="856"/>
                  </a:lnTo>
                  <a:lnTo>
                    <a:pt x="777" y="845"/>
                  </a:lnTo>
                  <a:lnTo>
                    <a:pt x="779" y="833"/>
                  </a:lnTo>
                  <a:lnTo>
                    <a:pt x="779" y="114"/>
                  </a:lnTo>
                  <a:lnTo>
                    <a:pt x="779" y="114"/>
                  </a:lnTo>
                  <a:lnTo>
                    <a:pt x="777" y="102"/>
                  </a:lnTo>
                  <a:lnTo>
                    <a:pt x="777" y="91"/>
                  </a:lnTo>
                  <a:lnTo>
                    <a:pt x="769" y="69"/>
                  </a:lnTo>
                  <a:lnTo>
                    <a:pt x="760" y="50"/>
                  </a:lnTo>
                  <a:lnTo>
                    <a:pt x="744" y="33"/>
                  </a:lnTo>
                  <a:lnTo>
                    <a:pt x="729" y="20"/>
                  </a:lnTo>
                  <a:lnTo>
                    <a:pt x="710" y="10"/>
                  </a:lnTo>
                  <a:lnTo>
                    <a:pt x="687" y="2"/>
                  </a:lnTo>
                  <a:lnTo>
                    <a:pt x="677" y="0"/>
                  </a:lnTo>
                  <a:lnTo>
                    <a:pt x="666" y="0"/>
                  </a:lnTo>
                  <a:lnTo>
                    <a:pt x="666" y="0"/>
                  </a:lnTo>
                  <a:close/>
                  <a:moveTo>
                    <a:pt x="378" y="154"/>
                  </a:moveTo>
                  <a:lnTo>
                    <a:pt x="378" y="154"/>
                  </a:lnTo>
                  <a:lnTo>
                    <a:pt x="388" y="152"/>
                  </a:lnTo>
                  <a:lnTo>
                    <a:pt x="395" y="154"/>
                  </a:lnTo>
                  <a:lnTo>
                    <a:pt x="403" y="160"/>
                  </a:lnTo>
                  <a:lnTo>
                    <a:pt x="409" y="167"/>
                  </a:lnTo>
                  <a:lnTo>
                    <a:pt x="457" y="296"/>
                  </a:lnTo>
                  <a:lnTo>
                    <a:pt x="457" y="296"/>
                  </a:lnTo>
                  <a:lnTo>
                    <a:pt x="459" y="305"/>
                  </a:lnTo>
                  <a:lnTo>
                    <a:pt x="457" y="313"/>
                  </a:lnTo>
                  <a:lnTo>
                    <a:pt x="451" y="321"/>
                  </a:lnTo>
                  <a:lnTo>
                    <a:pt x="443" y="327"/>
                  </a:lnTo>
                  <a:lnTo>
                    <a:pt x="413" y="336"/>
                  </a:lnTo>
                  <a:lnTo>
                    <a:pt x="347" y="165"/>
                  </a:lnTo>
                  <a:lnTo>
                    <a:pt x="378" y="154"/>
                  </a:lnTo>
                  <a:close/>
                  <a:moveTo>
                    <a:pt x="543" y="777"/>
                  </a:moveTo>
                  <a:lnTo>
                    <a:pt x="543" y="777"/>
                  </a:lnTo>
                  <a:lnTo>
                    <a:pt x="530" y="779"/>
                  </a:lnTo>
                  <a:lnTo>
                    <a:pt x="520" y="779"/>
                  </a:lnTo>
                  <a:lnTo>
                    <a:pt x="508" y="777"/>
                  </a:lnTo>
                  <a:lnTo>
                    <a:pt x="497" y="776"/>
                  </a:lnTo>
                  <a:lnTo>
                    <a:pt x="482" y="770"/>
                  </a:lnTo>
                  <a:lnTo>
                    <a:pt x="466" y="762"/>
                  </a:lnTo>
                  <a:lnTo>
                    <a:pt x="449" y="753"/>
                  </a:lnTo>
                  <a:lnTo>
                    <a:pt x="432" y="739"/>
                  </a:lnTo>
                  <a:lnTo>
                    <a:pt x="413" y="722"/>
                  </a:lnTo>
                  <a:lnTo>
                    <a:pt x="393" y="703"/>
                  </a:lnTo>
                  <a:lnTo>
                    <a:pt x="374" y="678"/>
                  </a:lnTo>
                  <a:lnTo>
                    <a:pt x="355" y="647"/>
                  </a:lnTo>
                  <a:lnTo>
                    <a:pt x="336" y="612"/>
                  </a:lnTo>
                  <a:lnTo>
                    <a:pt x="317" y="572"/>
                  </a:lnTo>
                  <a:lnTo>
                    <a:pt x="297" y="526"/>
                  </a:lnTo>
                  <a:lnTo>
                    <a:pt x="297" y="526"/>
                  </a:lnTo>
                  <a:lnTo>
                    <a:pt x="282" y="480"/>
                  </a:lnTo>
                  <a:lnTo>
                    <a:pt x="271" y="438"/>
                  </a:lnTo>
                  <a:lnTo>
                    <a:pt x="261" y="399"/>
                  </a:lnTo>
                  <a:lnTo>
                    <a:pt x="257" y="363"/>
                  </a:lnTo>
                  <a:lnTo>
                    <a:pt x="255" y="332"/>
                  </a:lnTo>
                  <a:lnTo>
                    <a:pt x="255" y="304"/>
                  </a:lnTo>
                  <a:lnTo>
                    <a:pt x="257" y="279"/>
                  </a:lnTo>
                  <a:lnTo>
                    <a:pt x="263" y="257"/>
                  </a:lnTo>
                  <a:lnTo>
                    <a:pt x="269" y="238"/>
                  </a:lnTo>
                  <a:lnTo>
                    <a:pt x="274" y="223"/>
                  </a:lnTo>
                  <a:lnTo>
                    <a:pt x="282" y="210"/>
                  </a:lnTo>
                  <a:lnTo>
                    <a:pt x="290" y="198"/>
                  </a:lnTo>
                  <a:lnTo>
                    <a:pt x="297" y="190"/>
                  </a:lnTo>
                  <a:lnTo>
                    <a:pt x="305" y="183"/>
                  </a:lnTo>
                  <a:lnTo>
                    <a:pt x="317" y="177"/>
                  </a:lnTo>
                  <a:lnTo>
                    <a:pt x="320" y="175"/>
                  </a:lnTo>
                  <a:lnTo>
                    <a:pt x="386" y="348"/>
                  </a:lnTo>
                  <a:lnTo>
                    <a:pt x="382" y="350"/>
                  </a:lnTo>
                  <a:lnTo>
                    <a:pt x="382" y="350"/>
                  </a:lnTo>
                  <a:lnTo>
                    <a:pt x="378" y="351"/>
                  </a:lnTo>
                  <a:lnTo>
                    <a:pt x="372" y="355"/>
                  </a:lnTo>
                  <a:lnTo>
                    <a:pt x="370" y="365"/>
                  </a:lnTo>
                  <a:lnTo>
                    <a:pt x="368" y="376"/>
                  </a:lnTo>
                  <a:lnTo>
                    <a:pt x="368" y="396"/>
                  </a:lnTo>
                  <a:lnTo>
                    <a:pt x="374" y="419"/>
                  </a:lnTo>
                  <a:lnTo>
                    <a:pt x="382" y="449"/>
                  </a:lnTo>
                  <a:lnTo>
                    <a:pt x="397" y="490"/>
                  </a:lnTo>
                  <a:lnTo>
                    <a:pt x="397" y="490"/>
                  </a:lnTo>
                  <a:lnTo>
                    <a:pt x="413" y="528"/>
                  </a:lnTo>
                  <a:lnTo>
                    <a:pt x="426" y="557"/>
                  </a:lnTo>
                  <a:lnTo>
                    <a:pt x="439" y="578"/>
                  </a:lnTo>
                  <a:lnTo>
                    <a:pt x="449" y="593"/>
                  </a:lnTo>
                  <a:lnTo>
                    <a:pt x="459" y="601"/>
                  </a:lnTo>
                  <a:lnTo>
                    <a:pt x="466" y="605"/>
                  </a:lnTo>
                  <a:lnTo>
                    <a:pt x="474" y="607"/>
                  </a:lnTo>
                  <a:lnTo>
                    <a:pt x="480" y="605"/>
                  </a:lnTo>
                  <a:lnTo>
                    <a:pt x="482" y="603"/>
                  </a:lnTo>
                  <a:lnTo>
                    <a:pt x="547" y="776"/>
                  </a:lnTo>
                  <a:lnTo>
                    <a:pt x="543" y="777"/>
                  </a:lnTo>
                  <a:close/>
                  <a:moveTo>
                    <a:pt x="604" y="754"/>
                  </a:moveTo>
                  <a:lnTo>
                    <a:pt x="574" y="766"/>
                  </a:lnTo>
                  <a:lnTo>
                    <a:pt x="510" y="593"/>
                  </a:lnTo>
                  <a:lnTo>
                    <a:pt x="539" y="582"/>
                  </a:lnTo>
                  <a:lnTo>
                    <a:pt x="539" y="582"/>
                  </a:lnTo>
                  <a:lnTo>
                    <a:pt x="549" y="580"/>
                  </a:lnTo>
                  <a:lnTo>
                    <a:pt x="558" y="582"/>
                  </a:lnTo>
                  <a:lnTo>
                    <a:pt x="564" y="588"/>
                  </a:lnTo>
                  <a:lnTo>
                    <a:pt x="570" y="595"/>
                  </a:lnTo>
                  <a:lnTo>
                    <a:pt x="618" y="724"/>
                  </a:lnTo>
                  <a:lnTo>
                    <a:pt x="618" y="724"/>
                  </a:lnTo>
                  <a:lnTo>
                    <a:pt x="620" y="733"/>
                  </a:lnTo>
                  <a:lnTo>
                    <a:pt x="618" y="743"/>
                  </a:lnTo>
                  <a:lnTo>
                    <a:pt x="612" y="749"/>
                  </a:lnTo>
                  <a:lnTo>
                    <a:pt x="604" y="754"/>
                  </a:lnTo>
                  <a:lnTo>
                    <a:pt x="604" y="754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72368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组合 34"/>
          <p:cNvGrpSpPr/>
          <p:nvPr/>
        </p:nvGrpSpPr>
        <p:grpSpPr>
          <a:xfrm>
            <a:off x="4000501" y="5091194"/>
            <a:ext cx="1309688" cy="1306513"/>
            <a:chOff x="4000501" y="5091194"/>
            <a:chExt cx="1309688" cy="1306513"/>
          </a:xfrm>
        </p:grpSpPr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4883151" y="5970669"/>
              <a:ext cx="427038" cy="427038"/>
            </a:xfrm>
            <a:custGeom>
              <a:avLst/>
              <a:gdLst>
                <a:gd name="T0" fmla="*/ 0 w 269"/>
                <a:gd name="T1" fmla="*/ 60 h 269"/>
                <a:gd name="T2" fmla="*/ 209 w 269"/>
                <a:gd name="T3" fmla="*/ 267 h 269"/>
                <a:gd name="T4" fmla="*/ 269 w 269"/>
                <a:gd name="T5" fmla="*/ 269 h 269"/>
                <a:gd name="T6" fmla="*/ 267 w 269"/>
                <a:gd name="T7" fmla="*/ 210 h 269"/>
                <a:gd name="T8" fmla="*/ 58 w 269"/>
                <a:gd name="T9" fmla="*/ 0 h 269"/>
                <a:gd name="T10" fmla="*/ 0 w 269"/>
                <a:gd name="T11" fmla="*/ 6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9" h="269">
                  <a:moveTo>
                    <a:pt x="0" y="60"/>
                  </a:moveTo>
                  <a:lnTo>
                    <a:pt x="209" y="267"/>
                  </a:lnTo>
                  <a:lnTo>
                    <a:pt x="269" y="269"/>
                  </a:lnTo>
                  <a:lnTo>
                    <a:pt x="267" y="210"/>
                  </a:lnTo>
                  <a:lnTo>
                    <a:pt x="58" y="0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" name="Freeform 6"/>
            <p:cNvSpPr>
              <a:spLocks noEditPoints="1"/>
            </p:cNvSpPr>
            <p:nvPr/>
          </p:nvSpPr>
          <p:spPr bwMode="auto">
            <a:xfrm>
              <a:off x="4000501" y="5091194"/>
              <a:ext cx="1177925" cy="1176338"/>
            </a:xfrm>
            <a:custGeom>
              <a:avLst/>
              <a:gdLst>
                <a:gd name="T0" fmla="*/ 575 w 742"/>
                <a:gd name="T1" fmla="*/ 276 h 741"/>
                <a:gd name="T2" fmla="*/ 289 w 742"/>
                <a:gd name="T3" fmla="*/ 15 h 741"/>
                <a:gd name="T4" fmla="*/ 270 w 742"/>
                <a:gd name="T5" fmla="*/ 4 h 741"/>
                <a:gd name="T6" fmla="*/ 247 w 742"/>
                <a:gd name="T7" fmla="*/ 0 h 741"/>
                <a:gd name="T8" fmla="*/ 226 w 742"/>
                <a:gd name="T9" fmla="*/ 4 h 741"/>
                <a:gd name="T10" fmla="*/ 207 w 742"/>
                <a:gd name="T11" fmla="*/ 15 h 741"/>
                <a:gd name="T12" fmla="*/ 17 w 742"/>
                <a:gd name="T13" fmla="*/ 205 h 741"/>
                <a:gd name="T14" fmla="*/ 3 w 742"/>
                <a:gd name="T15" fmla="*/ 224 h 741"/>
                <a:gd name="T16" fmla="*/ 0 w 742"/>
                <a:gd name="T17" fmla="*/ 247 h 741"/>
                <a:gd name="T18" fmla="*/ 3 w 742"/>
                <a:gd name="T19" fmla="*/ 269 h 741"/>
                <a:gd name="T20" fmla="*/ 17 w 742"/>
                <a:gd name="T21" fmla="*/ 288 h 741"/>
                <a:gd name="T22" fmla="*/ 289 w 742"/>
                <a:gd name="T23" fmla="*/ 670 h 741"/>
                <a:gd name="T24" fmla="*/ 289 w 742"/>
                <a:gd name="T25" fmla="*/ 681 h 741"/>
                <a:gd name="T26" fmla="*/ 295 w 742"/>
                <a:gd name="T27" fmla="*/ 702 h 741"/>
                <a:gd name="T28" fmla="*/ 303 w 742"/>
                <a:gd name="T29" fmla="*/ 719 h 741"/>
                <a:gd name="T30" fmla="*/ 314 w 742"/>
                <a:gd name="T31" fmla="*/ 733 h 741"/>
                <a:gd name="T32" fmla="*/ 328 w 742"/>
                <a:gd name="T33" fmla="*/ 739 h 741"/>
                <a:gd name="T34" fmla="*/ 345 w 742"/>
                <a:gd name="T35" fmla="*/ 741 h 741"/>
                <a:gd name="T36" fmla="*/ 362 w 742"/>
                <a:gd name="T37" fmla="*/ 737 h 741"/>
                <a:gd name="T38" fmla="*/ 379 w 742"/>
                <a:gd name="T39" fmla="*/ 725 h 741"/>
                <a:gd name="T40" fmla="*/ 717 w 742"/>
                <a:gd name="T41" fmla="*/ 388 h 741"/>
                <a:gd name="T42" fmla="*/ 725 w 742"/>
                <a:gd name="T43" fmla="*/ 380 h 741"/>
                <a:gd name="T44" fmla="*/ 736 w 742"/>
                <a:gd name="T45" fmla="*/ 361 h 741"/>
                <a:gd name="T46" fmla="*/ 742 w 742"/>
                <a:gd name="T47" fmla="*/ 343 h 741"/>
                <a:gd name="T48" fmla="*/ 740 w 742"/>
                <a:gd name="T49" fmla="*/ 328 h 741"/>
                <a:gd name="T50" fmla="*/ 732 w 742"/>
                <a:gd name="T51" fmla="*/ 313 h 741"/>
                <a:gd name="T52" fmla="*/ 721 w 742"/>
                <a:gd name="T53" fmla="*/ 301 h 741"/>
                <a:gd name="T54" fmla="*/ 704 w 742"/>
                <a:gd name="T55" fmla="*/ 293 h 741"/>
                <a:gd name="T56" fmla="*/ 683 w 742"/>
                <a:gd name="T57" fmla="*/ 290 h 741"/>
                <a:gd name="T58" fmla="*/ 669 w 742"/>
                <a:gd name="T59" fmla="*/ 290 h 741"/>
                <a:gd name="T60" fmla="*/ 345 w 742"/>
                <a:gd name="T61" fmla="*/ 501 h 741"/>
                <a:gd name="T62" fmla="*/ 332 w 742"/>
                <a:gd name="T63" fmla="*/ 506 h 741"/>
                <a:gd name="T64" fmla="*/ 324 w 742"/>
                <a:gd name="T65" fmla="*/ 505 h 741"/>
                <a:gd name="T66" fmla="*/ 82 w 742"/>
                <a:gd name="T67" fmla="*/ 267 h 741"/>
                <a:gd name="T68" fmla="*/ 78 w 742"/>
                <a:gd name="T69" fmla="*/ 261 h 741"/>
                <a:gd name="T70" fmla="*/ 78 w 742"/>
                <a:gd name="T71" fmla="*/ 246 h 741"/>
                <a:gd name="T72" fmla="*/ 122 w 742"/>
                <a:gd name="T73" fmla="*/ 198 h 741"/>
                <a:gd name="T74" fmla="*/ 130 w 742"/>
                <a:gd name="T75" fmla="*/ 194 h 741"/>
                <a:gd name="T76" fmla="*/ 138 w 742"/>
                <a:gd name="T77" fmla="*/ 192 h 741"/>
                <a:gd name="T78" fmla="*/ 151 w 742"/>
                <a:gd name="T79" fmla="*/ 198 h 741"/>
                <a:gd name="T80" fmla="*/ 157 w 742"/>
                <a:gd name="T81" fmla="*/ 203 h 741"/>
                <a:gd name="T82" fmla="*/ 157 w 742"/>
                <a:gd name="T83" fmla="*/ 211 h 741"/>
                <a:gd name="T84" fmla="*/ 151 w 742"/>
                <a:gd name="T85" fmla="*/ 226 h 741"/>
                <a:gd name="T86" fmla="*/ 345 w 742"/>
                <a:gd name="T87" fmla="*/ 472 h 741"/>
                <a:gd name="T88" fmla="*/ 351 w 742"/>
                <a:gd name="T89" fmla="*/ 480 h 741"/>
                <a:gd name="T90" fmla="*/ 349 w 742"/>
                <a:gd name="T91" fmla="*/ 495 h 741"/>
                <a:gd name="T92" fmla="*/ 345 w 742"/>
                <a:gd name="T93" fmla="*/ 501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42" h="741">
                  <a:moveTo>
                    <a:pt x="669" y="290"/>
                  </a:moveTo>
                  <a:lnTo>
                    <a:pt x="575" y="276"/>
                  </a:lnTo>
                  <a:lnTo>
                    <a:pt x="289" y="15"/>
                  </a:lnTo>
                  <a:lnTo>
                    <a:pt x="289" y="15"/>
                  </a:lnTo>
                  <a:lnTo>
                    <a:pt x="280" y="8"/>
                  </a:lnTo>
                  <a:lnTo>
                    <a:pt x="270" y="4"/>
                  </a:lnTo>
                  <a:lnTo>
                    <a:pt x="259" y="0"/>
                  </a:lnTo>
                  <a:lnTo>
                    <a:pt x="247" y="0"/>
                  </a:lnTo>
                  <a:lnTo>
                    <a:pt x="236" y="0"/>
                  </a:lnTo>
                  <a:lnTo>
                    <a:pt x="226" y="4"/>
                  </a:lnTo>
                  <a:lnTo>
                    <a:pt x="216" y="10"/>
                  </a:lnTo>
                  <a:lnTo>
                    <a:pt x="207" y="15"/>
                  </a:lnTo>
                  <a:lnTo>
                    <a:pt x="17" y="205"/>
                  </a:lnTo>
                  <a:lnTo>
                    <a:pt x="17" y="205"/>
                  </a:lnTo>
                  <a:lnTo>
                    <a:pt x="9" y="215"/>
                  </a:lnTo>
                  <a:lnTo>
                    <a:pt x="3" y="224"/>
                  </a:lnTo>
                  <a:lnTo>
                    <a:pt x="2" y="236"/>
                  </a:lnTo>
                  <a:lnTo>
                    <a:pt x="0" y="247"/>
                  </a:lnTo>
                  <a:lnTo>
                    <a:pt x="2" y="257"/>
                  </a:lnTo>
                  <a:lnTo>
                    <a:pt x="3" y="269"/>
                  </a:lnTo>
                  <a:lnTo>
                    <a:pt x="9" y="278"/>
                  </a:lnTo>
                  <a:lnTo>
                    <a:pt x="17" y="288"/>
                  </a:lnTo>
                  <a:lnTo>
                    <a:pt x="278" y="574"/>
                  </a:lnTo>
                  <a:lnTo>
                    <a:pt x="289" y="670"/>
                  </a:lnTo>
                  <a:lnTo>
                    <a:pt x="289" y="670"/>
                  </a:lnTo>
                  <a:lnTo>
                    <a:pt x="289" y="681"/>
                  </a:lnTo>
                  <a:lnTo>
                    <a:pt x="291" y="693"/>
                  </a:lnTo>
                  <a:lnTo>
                    <a:pt x="295" y="702"/>
                  </a:lnTo>
                  <a:lnTo>
                    <a:pt x="299" y="712"/>
                  </a:lnTo>
                  <a:lnTo>
                    <a:pt x="303" y="719"/>
                  </a:lnTo>
                  <a:lnTo>
                    <a:pt x="308" y="727"/>
                  </a:lnTo>
                  <a:lnTo>
                    <a:pt x="314" y="733"/>
                  </a:lnTo>
                  <a:lnTo>
                    <a:pt x="322" y="737"/>
                  </a:lnTo>
                  <a:lnTo>
                    <a:pt x="328" y="739"/>
                  </a:lnTo>
                  <a:lnTo>
                    <a:pt x="335" y="741"/>
                  </a:lnTo>
                  <a:lnTo>
                    <a:pt x="345" y="741"/>
                  </a:lnTo>
                  <a:lnTo>
                    <a:pt x="353" y="739"/>
                  </a:lnTo>
                  <a:lnTo>
                    <a:pt x="362" y="737"/>
                  </a:lnTo>
                  <a:lnTo>
                    <a:pt x="370" y="731"/>
                  </a:lnTo>
                  <a:lnTo>
                    <a:pt x="379" y="725"/>
                  </a:lnTo>
                  <a:lnTo>
                    <a:pt x="389" y="716"/>
                  </a:lnTo>
                  <a:lnTo>
                    <a:pt x="717" y="388"/>
                  </a:lnTo>
                  <a:lnTo>
                    <a:pt x="717" y="388"/>
                  </a:lnTo>
                  <a:lnTo>
                    <a:pt x="725" y="380"/>
                  </a:lnTo>
                  <a:lnTo>
                    <a:pt x="732" y="370"/>
                  </a:lnTo>
                  <a:lnTo>
                    <a:pt x="736" y="361"/>
                  </a:lnTo>
                  <a:lnTo>
                    <a:pt x="740" y="353"/>
                  </a:lnTo>
                  <a:lnTo>
                    <a:pt x="742" y="343"/>
                  </a:lnTo>
                  <a:lnTo>
                    <a:pt x="742" y="336"/>
                  </a:lnTo>
                  <a:lnTo>
                    <a:pt x="740" y="328"/>
                  </a:lnTo>
                  <a:lnTo>
                    <a:pt x="738" y="320"/>
                  </a:lnTo>
                  <a:lnTo>
                    <a:pt x="732" y="313"/>
                  </a:lnTo>
                  <a:lnTo>
                    <a:pt x="727" y="307"/>
                  </a:lnTo>
                  <a:lnTo>
                    <a:pt x="721" y="301"/>
                  </a:lnTo>
                  <a:lnTo>
                    <a:pt x="713" y="297"/>
                  </a:lnTo>
                  <a:lnTo>
                    <a:pt x="704" y="293"/>
                  </a:lnTo>
                  <a:lnTo>
                    <a:pt x="694" y="292"/>
                  </a:lnTo>
                  <a:lnTo>
                    <a:pt x="683" y="290"/>
                  </a:lnTo>
                  <a:lnTo>
                    <a:pt x="669" y="290"/>
                  </a:lnTo>
                  <a:lnTo>
                    <a:pt x="669" y="290"/>
                  </a:lnTo>
                  <a:close/>
                  <a:moveTo>
                    <a:pt x="345" y="501"/>
                  </a:moveTo>
                  <a:lnTo>
                    <a:pt x="345" y="501"/>
                  </a:lnTo>
                  <a:lnTo>
                    <a:pt x="339" y="506"/>
                  </a:lnTo>
                  <a:lnTo>
                    <a:pt x="332" y="506"/>
                  </a:lnTo>
                  <a:lnTo>
                    <a:pt x="332" y="506"/>
                  </a:lnTo>
                  <a:lnTo>
                    <a:pt x="324" y="505"/>
                  </a:lnTo>
                  <a:lnTo>
                    <a:pt x="316" y="501"/>
                  </a:lnTo>
                  <a:lnTo>
                    <a:pt x="82" y="267"/>
                  </a:lnTo>
                  <a:lnTo>
                    <a:pt x="82" y="267"/>
                  </a:lnTo>
                  <a:lnTo>
                    <a:pt x="78" y="261"/>
                  </a:lnTo>
                  <a:lnTo>
                    <a:pt x="76" y="253"/>
                  </a:lnTo>
                  <a:lnTo>
                    <a:pt x="78" y="246"/>
                  </a:lnTo>
                  <a:lnTo>
                    <a:pt x="82" y="238"/>
                  </a:lnTo>
                  <a:lnTo>
                    <a:pt x="122" y="198"/>
                  </a:lnTo>
                  <a:lnTo>
                    <a:pt x="122" y="198"/>
                  </a:lnTo>
                  <a:lnTo>
                    <a:pt x="130" y="194"/>
                  </a:lnTo>
                  <a:lnTo>
                    <a:pt x="138" y="192"/>
                  </a:lnTo>
                  <a:lnTo>
                    <a:pt x="138" y="192"/>
                  </a:lnTo>
                  <a:lnTo>
                    <a:pt x="145" y="192"/>
                  </a:lnTo>
                  <a:lnTo>
                    <a:pt x="151" y="198"/>
                  </a:lnTo>
                  <a:lnTo>
                    <a:pt x="151" y="198"/>
                  </a:lnTo>
                  <a:lnTo>
                    <a:pt x="157" y="203"/>
                  </a:lnTo>
                  <a:lnTo>
                    <a:pt x="157" y="211"/>
                  </a:lnTo>
                  <a:lnTo>
                    <a:pt x="157" y="211"/>
                  </a:lnTo>
                  <a:lnTo>
                    <a:pt x="157" y="219"/>
                  </a:lnTo>
                  <a:lnTo>
                    <a:pt x="151" y="226"/>
                  </a:lnTo>
                  <a:lnTo>
                    <a:pt x="126" y="253"/>
                  </a:lnTo>
                  <a:lnTo>
                    <a:pt x="345" y="472"/>
                  </a:lnTo>
                  <a:lnTo>
                    <a:pt x="345" y="472"/>
                  </a:lnTo>
                  <a:lnTo>
                    <a:pt x="351" y="480"/>
                  </a:lnTo>
                  <a:lnTo>
                    <a:pt x="351" y="487"/>
                  </a:lnTo>
                  <a:lnTo>
                    <a:pt x="349" y="495"/>
                  </a:lnTo>
                  <a:lnTo>
                    <a:pt x="345" y="501"/>
                  </a:lnTo>
                  <a:lnTo>
                    <a:pt x="345" y="501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661988" y="4938794"/>
            <a:ext cx="1617663" cy="1455738"/>
            <a:chOff x="661988" y="4938794"/>
            <a:chExt cx="1617663" cy="1455738"/>
          </a:xfrm>
        </p:grpSpPr>
        <p:sp>
          <p:nvSpPr>
            <p:cNvPr id="12" name="Freeform 12"/>
            <p:cNvSpPr>
              <a:spLocks noEditPoints="1"/>
            </p:cNvSpPr>
            <p:nvPr/>
          </p:nvSpPr>
          <p:spPr bwMode="auto">
            <a:xfrm>
              <a:off x="661988" y="5515057"/>
              <a:ext cx="1617663" cy="879475"/>
            </a:xfrm>
            <a:custGeom>
              <a:avLst/>
              <a:gdLst>
                <a:gd name="T0" fmla="*/ 587 w 1019"/>
                <a:gd name="T1" fmla="*/ 274 h 554"/>
                <a:gd name="T2" fmla="*/ 551 w 1019"/>
                <a:gd name="T3" fmla="*/ 291 h 554"/>
                <a:gd name="T4" fmla="*/ 510 w 1019"/>
                <a:gd name="T5" fmla="*/ 295 h 554"/>
                <a:gd name="T6" fmla="*/ 489 w 1019"/>
                <a:gd name="T7" fmla="*/ 293 h 554"/>
                <a:gd name="T8" fmla="*/ 451 w 1019"/>
                <a:gd name="T9" fmla="*/ 284 h 554"/>
                <a:gd name="T10" fmla="*/ 8 w 1019"/>
                <a:gd name="T11" fmla="*/ 0 h 554"/>
                <a:gd name="T12" fmla="*/ 2 w 1019"/>
                <a:gd name="T13" fmla="*/ 15 h 554"/>
                <a:gd name="T14" fmla="*/ 0 w 1019"/>
                <a:gd name="T15" fmla="*/ 470 h 554"/>
                <a:gd name="T16" fmla="*/ 0 w 1019"/>
                <a:gd name="T17" fmla="*/ 487 h 554"/>
                <a:gd name="T18" fmla="*/ 13 w 1019"/>
                <a:gd name="T19" fmla="*/ 518 h 554"/>
                <a:gd name="T20" fmla="*/ 38 w 1019"/>
                <a:gd name="T21" fmla="*/ 539 h 554"/>
                <a:gd name="T22" fmla="*/ 69 w 1019"/>
                <a:gd name="T23" fmla="*/ 552 h 554"/>
                <a:gd name="T24" fmla="*/ 930 w 1019"/>
                <a:gd name="T25" fmla="*/ 554 h 554"/>
                <a:gd name="T26" fmla="*/ 950 w 1019"/>
                <a:gd name="T27" fmla="*/ 552 h 554"/>
                <a:gd name="T28" fmla="*/ 980 w 1019"/>
                <a:gd name="T29" fmla="*/ 539 h 554"/>
                <a:gd name="T30" fmla="*/ 1003 w 1019"/>
                <a:gd name="T31" fmla="*/ 518 h 554"/>
                <a:gd name="T32" fmla="*/ 1017 w 1019"/>
                <a:gd name="T33" fmla="*/ 487 h 554"/>
                <a:gd name="T34" fmla="*/ 1019 w 1019"/>
                <a:gd name="T35" fmla="*/ 34 h 554"/>
                <a:gd name="T36" fmla="*/ 1017 w 1019"/>
                <a:gd name="T37" fmla="*/ 15 h 554"/>
                <a:gd name="T38" fmla="*/ 587 w 1019"/>
                <a:gd name="T39" fmla="*/ 274 h 554"/>
                <a:gd name="T40" fmla="*/ 88 w 1019"/>
                <a:gd name="T41" fmla="*/ 497 h 554"/>
                <a:gd name="T42" fmla="*/ 84 w 1019"/>
                <a:gd name="T43" fmla="*/ 499 h 554"/>
                <a:gd name="T44" fmla="*/ 81 w 1019"/>
                <a:gd name="T45" fmla="*/ 499 h 554"/>
                <a:gd name="T46" fmla="*/ 67 w 1019"/>
                <a:gd name="T47" fmla="*/ 493 h 554"/>
                <a:gd name="T48" fmla="*/ 65 w 1019"/>
                <a:gd name="T49" fmla="*/ 487 h 554"/>
                <a:gd name="T50" fmla="*/ 67 w 1019"/>
                <a:gd name="T51" fmla="*/ 477 h 554"/>
                <a:gd name="T52" fmla="*/ 324 w 1019"/>
                <a:gd name="T53" fmla="*/ 293 h 554"/>
                <a:gd name="T54" fmla="*/ 330 w 1019"/>
                <a:gd name="T55" fmla="*/ 289 h 554"/>
                <a:gd name="T56" fmla="*/ 340 w 1019"/>
                <a:gd name="T57" fmla="*/ 291 h 554"/>
                <a:gd name="T58" fmla="*/ 345 w 1019"/>
                <a:gd name="T59" fmla="*/ 295 h 554"/>
                <a:gd name="T60" fmla="*/ 347 w 1019"/>
                <a:gd name="T61" fmla="*/ 307 h 554"/>
                <a:gd name="T62" fmla="*/ 341 w 1019"/>
                <a:gd name="T63" fmla="*/ 316 h 554"/>
                <a:gd name="T64" fmla="*/ 955 w 1019"/>
                <a:gd name="T65" fmla="*/ 493 h 554"/>
                <a:gd name="T66" fmla="*/ 950 w 1019"/>
                <a:gd name="T67" fmla="*/ 497 h 554"/>
                <a:gd name="T68" fmla="*/ 944 w 1019"/>
                <a:gd name="T69" fmla="*/ 499 h 554"/>
                <a:gd name="T70" fmla="*/ 934 w 1019"/>
                <a:gd name="T71" fmla="*/ 497 h 554"/>
                <a:gd name="T72" fmla="*/ 673 w 1019"/>
                <a:gd name="T73" fmla="*/ 312 h 554"/>
                <a:gd name="T74" fmla="*/ 668 w 1019"/>
                <a:gd name="T75" fmla="*/ 303 h 554"/>
                <a:gd name="T76" fmla="*/ 671 w 1019"/>
                <a:gd name="T77" fmla="*/ 291 h 554"/>
                <a:gd name="T78" fmla="*/ 675 w 1019"/>
                <a:gd name="T79" fmla="*/ 287 h 554"/>
                <a:gd name="T80" fmla="*/ 687 w 1019"/>
                <a:gd name="T81" fmla="*/ 286 h 554"/>
                <a:gd name="T82" fmla="*/ 952 w 1019"/>
                <a:gd name="T83" fmla="*/ 472 h 554"/>
                <a:gd name="T84" fmla="*/ 955 w 1019"/>
                <a:gd name="T85" fmla="*/ 475 h 554"/>
                <a:gd name="T86" fmla="*/ 957 w 1019"/>
                <a:gd name="T87" fmla="*/ 487 h 554"/>
                <a:gd name="T88" fmla="*/ 955 w 1019"/>
                <a:gd name="T89" fmla="*/ 493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019" h="554">
                  <a:moveTo>
                    <a:pt x="587" y="274"/>
                  </a:moveTo>
                  <a:lnTo>
                    <a:pt x="587" y="274"/>
                  </a:lnTo>
                  <a:lnTo>
                    <a:pt x="570" y="284"/>
                  </a:lnTo>
                  <a:lnTo>
                    <a:pt x="551" y="291"/>
                  </a:lnTo>
                  <a:lnTo>
                    <a:pt x="529" y="295"/>
                  </a:lnTo>
                  <a:lnTo>
                    <a:pt x="510" y="295"/>
                  </a:lnTo>
                  <a:lnTo>
                    <a:pt x="510" y="295"/>
                  </a:lnTo>
                  <a:lnTo>
                    <a:pt x="489" y="293"/>
                  </a:lnTo>
                  <a:lnTo>
                    <a:pt x="470" y="289"/>
                  </a:lnTo>
                  <a:lnTo>
                    <a:pt x="451" y="284"/>
                  </a:lnTo>
                  <a:lnTo>
                    <a:pt x="432" y="274"/>
                  </a:lnTo>
                  <a:lnTo>
                    <a:pt x="8" y="0"/>
                  </a:lnTo>
                  <a:lnTo>
                    <a:pt x="8" y="0"/>
                  </a:lnTo>
                  <a:lnTo>
                    <a:pt x="2" y="15"/>
                  </a:lnTo>
                  <a:lnTo>
                    <a:pt x="0" y="34"/>
                  </a:lnTo>
                  <a:lnTo>
                    <a:pt x="0" y="470"/>
                  </a:lnTo>
                  <a:lnTo>
                    <a:pt x="0" y="470"/>
                  </a:lnTo>
                  <a:lnTo>
                    <a:pt x="0" y="487"/>
                  </a:lnTo>
                  <a:lnTo>
                    <a:pt x="6" y="502"/>
                  </a:lnTo>
                  <a:lnTo>
                    <a:pt x="13" y="518"/>
                  </a:lnTo>
                  <a:lnTo>
                    <a:pt x="25" y="529"/>
                  </a:lnTo>
                  <a:lnTo>
                    <a:pt x="38" y="539"/>
                  </a:lnTo>
                  <a:lnTo>
                    <a:pt x="54" y="548"/>
                  </a:lnTo>
                  <a:lnTo>
                    <a:pt x="69" y="552"/>
                  </a:lnTo>
                  <a:lnTo>
                    <a:pt x="86" y="554"/>
                  </a:lnTo>
                  <a:lnTo>
                    <a:pt x="930" y="554"/>
                  </a:lnTo>
                  <a:lnTo>
                    <a:pt x="930" y="554"/>
                  </a:lnTo>
                  <a:lnTo>
                    <a:pt x="950" y="552"/>
                  </a:lnTo>
                  <a:lnTo>
                    <a:pt x="965" y="548"/>
                  </a:lnTo>
                  <a:lnTo>
                    <a:pt x="980" y="539"/>
                  </a:lnTo>
                  <a:lnTo>
                    <a:pt x="994" y="529"/>
                  </a:lnTo>
                  <a:lnTo>
                    <a:pt x="1003" y="518"/>
                  </a:lnTo>
                  <a:lnTo>
                    <a:pt x="1013" y="502"/>
                  </a:lnTo>
                  <a:lnTo>
                    <a:pt x="1017" y="487"/>
                  </a:lnTo>
                  <a:lnTo>
                    <a:pt x="1019" y="470"/>
                  </a:lnTo>
                  <a:lnTo>
                    <a:pt x="1019" y="34"/>
                  </a:lnTo>
                  <a:lnTo>
                    <a:pt x="1019" y="34"/>
                  </a:lnTo>
                  <a:lnTo>
                    <a:pt x="1017" y="15"/>
                  </a:lnTo>
                  <a:lnTo>
                    <a:pt x="1011" y="0"/>
                  </a:lnTo>
                  <a:lnTo>
                    <a:pt x="587" y="274"/>
                  </a:lnTo>
                  <a:close/>
                  <a:moveTo>
                    <a:pt x="341" y="316"/>
                  </a:moveTo>
                  <a:lnTo>
                    <a:pt x="88" y="497"/>
                  </a:lnTo>
                  <a:lnTo>
                    <a:pt x="88" y="497"/>
                  </a:lnTo>
                  <a:lnTo>
                    <a:pt x="84" y="499"/>
                  </a:lnTo>
                  <a:lnTo>
                    <a:pt x="81" y="499"/>
                  </a:lnTo>
                  <a:lnTo>
                    <a:pt x="81" y="499"/>
                  </a:lnTo>
                  <a:lnTo>
                    <a:pt x="73" y="499"/>
                  </a:lnTo>
                  <a:lnTo>
                    <a:pt x="67" y="493"/>
                  </a:lnTo>
                  <a:lnTo>
                    <a:pt x="67" y="493"/>
                  </a:lnTo>
                  <a:lnTo>
                    <a:pt x="65" y="487"/>
                  </a:lnTo>
                  <a:lnTo>
                    <a:pt x="65" y="481"/>
                  </a:lnTo>
                  <a:lnTo>
                    <a:pt x="67" y="477"/>
                  </a:lnTo>
                  <a:lnTo>
                    <a:pt x="71" y="472"/>
                  </a:lnTo>
                  <a:lnTo>
                    <a:pt x="324" y="293"/>
                  </a:lnTo>
                  <a:lnTo>
                    <a:pt x="324" y="293"/>
                  </a:lnTo>
                  <a:lnTo>
                    <a:pt x="330" y="289"/>
                  </a:lnTo>
                  <a:lnTo>
                    <a:pt x="336" y="289"/>
                  </a:lnTo>
                  <a:lnTo>
                    <a:pt x="340" y="291"/>
                  </a:lnTo>
                  <a:lnTo>
                    <a:pt x="345" y="295"/>
                  </a:lnTo>
                  <a:lnTo>
                    <a:pt x="345" y="295"/>
                  </a:lnTo>
                  <a:lnTo>
                    <a:pt x="347" y="301"/>
                  </a:lnTo>
                  <a:lnTo>
                    <a:pt x="347" y="307"/>
                  </a:lnTo>
                  <a:lnTo>
                    <a:pt x="345" y="312"/>
                  </a:lnTo>
                  <a:lnTo>
                    <a:pt x="341" y="316"/>
                  </a:lnTo>
                  <a:lnTo>
                    <a:pt x="341" y="316"/>
                  </a:lnTo>
                  <a:close/>
                  <a:moveTo>
                    <a:pt x="955" y="493"/>
                  </a:moveTo>
                  <a:lnTo>
                    <a:pt x="955" y="493"/>
                  </a:lnTo>
                  <a:lnTo>
                    <a:pt x="950" y="497"/>
                  </a:lnTo>
                  <a:lnTo>
                    <a:pt x="944" y="499"/>
                  </a:lnTo>
                  <a:lnTo>
                    <a:pt x="944" y="499"/>
                  </a:lnTo>
                  <a:lnTo>
                    <a:pt x="938" y="499"/>
                  </a:lnTo>
                  <a:lnTo>
                    <a:pt x="934" y="497"/>
                  </a:lnTo>
                  <a:lnTo>
                    <a:pt x="673" y="312"/>
                  </a:lnTo>
                  <a:lnTo>
                    <a:pt x="673" y="312"/>
                  </a:lnTo>
                  <a:lnTo>
                    <a:pt x="670" y="309"/>
                  </a:lnTo>
                  <a:lnTo>
                    <a:pt x="668" y="303"/>
                  </a:lnTo>
                  <a:lnTo>
                    <a:pt x="668" y="297"/>
                  </a:lnTo>
                  <a:lnTo>
                    <a:pt x="671" y="291"/>
                  </a:lnTo>
                  <a:lnTo>
                    <a:pt x="671" y="291"/>
                  </a:lnTo>
                  <a:lnTo>
                    <a:pt x="675" y="287"/>
                  </a:lnTo>
                  <a:lnTo>
                    <a:pt x="681" y="286"/>
                  </a:lnTo>
                  <a:lnTo>
                    <a:pt x="687" y="286"/>
                  </a:lnTo>
                  <a:lnTo>
                    <a:pt x="691" y="287"/>
                  </a:lnTo>
                  <a:lnTo>
                    <a:pt x="952" y="472"/>
                  </a:lnTo>
                  <a:lnTo>
                    <a:pt x="952" y="472"/>
                  </a:lnTo>
                  <a:lnTo>
                    <a:pt x="955" y="475"/>
                  </a:lnTo>
                  <a:lnTo>
                    <a:pt x="957" y="481"/>
                  </a:lnTo>
                  <a:lnTo>
                    <a:pt x="957" y="487"/>
                  </a:lnTo>
                  <a:lnTo>
                    <a:pt x="955" y="493"/>
                  </a:lnTo>
                  <a:lnTo>
                    <a:pt x="955" y="493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698501" y="4938794"/>
              <a:ext cx="1541463" cy="755650"/>
            </a:xfrm>
            <a:custGeom>
              <a:avLst/>
              <a:gdLst>
                <a:gd name="T0" fmla="*/ 790 w 971"/>
                <a:gd name="T1" fmla="*/ 221 h 476"/>
                <a:gd name="T2" fmla="*/ 790 w 971"/>
                <a:gd name="T3" fmla="*/ 75 h 476"/>
                <a:gd name="T4" fmla="*/ 790 w 971"/>
                <a:gd name="T5" fmla="*/ 75 h 476"/>
                <a:gd name="T6" fmla="*/ 789 w 971"/>
                <a:gd name="T7" fmla="*/ 59 h 476"/>
                <a:gd name="T8" fmla="*/ 785 w 971"/>
                <a:gd name="T9" fmla="*/ 46 h 476"/>
                <a:gd name="T10" fmla="*/ 777 w 971"/>
                <a:gd name="T11" fmla="*/ 33 h 476"/>
                <a:gd name="T12" fmla="*/ 767 w 971"/>
                <a:gd name="T13" fmla="*/ 23 h 476"/>
                <a:gd name="T14" fmla="*/ 758 w 971"/>
                <a:gd name="T15" fmla="*/ 13 h 476"/>
                <a:gd name="T16" fmla="*/ 744 w 971"/>
                <a:gd name="T17" fmla="*/ 6 h 476"/>
                <a:gd name="T18" fmla="*/ 731 w 971"/>
                <a:gd name="T19" fmla="*/ 2 h 476"/>
                <a:gd name="T20" fmla="*/ 716 w 971"/>
                <a:gd name="T21" fmla="*/ 0 h 476"/>
                <a:gd name="T22" fmla="*/ 248 w 971"/>
                <a:gd name="T23" fmla="*/ 0 h 476"/>
                <a:gd name="T24" fmla="*/ 248 w 971"/>
                <a:gd name="T25" fmla="*/ 0 h 476"/>
                <a:gd name="T26" fmla="*/ 234 w 971"/>
                <a:gd name="T27" fmla="*/ 2 h 476"/>
                <a:gd name="T28" fmla="*/ 219 w 971"/>
                <a:gd name="T29" fmla="*/ 6 h 476"/>
                <a:gd name="T30" fmla="*/ 207 w 971"/>
                <a:gd name="T31" fmla="*/ 13 h 476"/>
                <a:gd name="T32" fmla="*/ 196 w 971"/>
                <a:gd name="T33" fmla="*/ 23 h 476"/>
                <a:gd name="T34" fmla="*/ 186 w 971"/>
                <a:gd name="T35" fmla="*/ 33 h 476"/>
                <a:gd name="T36" fmla="*/ 180 w 971"/>
                <a:gd name="T37" fmla="*/ 46 h 476"/>
                <a:gd name="T38" fmla="*/ 175 w 971"/>
                <a:gd name="T39" fmla="*/ 59 h 476"/>
                <a:gd name="T40" fmla="*/ 173 w 971"/>
                <a:gd name="T41" fmla="*/ 75 h 476"/>
                <a:gd name="T42" fmla="*/ 173 w 971"/>
                <a:gd name="T43" fmla="*/ 226 h 476"/>
                <a:gd name="T44" fmla="*/ 0 w 971"/>
                <a:gd name="T45" fmla="*/ 338 h 476"/>
                <a:gd name="T46" fmla="*/ 173 w 971"/>
                <a:gd name="T47" fmla="*/ 449 h 476"/>
                <a:gd name="T48" fmla="*/ 203 w 971"/>
                <a:gd name="T49" fmla="*/ 468 h 476"/>
                <a:gd name="T50" fmla="*/ 203 w 971"/>
                <a:gd name="T51" fmla="*/ 75 h 476"/>
                <a:gd name="T52" fmla="*/ 203 w 971"/>
                <a:gd name="T53" fmla="*/ 75 h 476"/>
                <a:gd name="T54" fmla="*/ 203 w 971"/>
                <a:gd name="T55" fmla="*/ 65 h 476"/>
                <a:gd name="T56" fmla="*/ 207 w 971"/>
                <a:gd name="T57" fmla="*/ 58 h 476"/>
                <a:gd name="T58" fmla="*/ 211 w 971"/>
                <a:gd name="T59" fmla="*/ 50 h 476"/>
                <a:gd name="T60" fmla="*/ 217 w 971"/>
                <a:gd name="T61" fmla="*/ 44 h 476"/>
                <a:gd name="T62" fmla="*/ 223 w 971"/>
                <a:gd name="T63" fmla="*/ 38 h 476"/>
                <a:gd name="T64" fmla="*/ 230 w 971"/>
                <a:gd name="T65" fmla="*/ 35 h 476"/>
                <a:gd name="T66" fmla="*/ 240 w 971"/>
                <a:gd name="T67" fmla="*/ 31 h 476"/>
                <a:gd name="T68" fmla="*/ 248 w 971"/>
                <a:gd name="T69" fmla="*/ 31 h 476"/>
                <a:gd name="T70" fmla="*/ 716 w 971"/>
                <a:gd name="T71" fmla="*/ 31 h 476"/>
                <a:gd name="T72" fmla="*/ 716 w 971"/>
                <a:gd name="T73" fmla="*/ 31 h 476"/>
                <a:gd name="T74" fmla="*/ 723 w 971"/>
                <a:gd name="T75" fmla="*/ 31 h 476"/>
                <a:gd name="T76" fmla="*/ 733 w 971"/>
                <a:gd name="T77" fmla="*/ 35 h 476"/>
                <a:gd name="T78" fmla="*/ 741 w 971"/>
                <a:gd name="T79" fmla="*/ 38 h 476"/>
                <a:gd name="T80" fmla="*/ 746 w 971"/>
                <a:gd name="T81" fmla="*/ 44 h 476"/>
                <a:gd name="T82" fmla="*/ 752 w 971"/>
                <a:gd name="T83" fmla="*/ 50 h 476"/>
                <a:gd name="T84" fmla="*/ 756 w 971"/>
                <a:gd name="T85" fmla="*/ 58 h 476"/>
                <a:gd name="T86" fmla="*/ 760 w 971"/>
                <a:gd name="T87" fmla="*/ 65 h 476"/>
                <a:gd name="T88" fmla="*/ 760 w 971"/>
                <a:gd name="T89" fmla="*/ 75 h 476"/>
                <a:gd name="T90" fmla="*/ 760 w 971"/>
                <a:gd name="T91" fmla="*/ 201 h 476"/>
                <a:gd name="T92" fmla="*/ 760 w 971"/>
                <a:gd name="T93" fmla="*/ 476 h 476"/>
                <a:gd name="T94" fmla="*/ 790 w 971"/>
                <a:gd name="T95" fmla="*/ 457 h 476"/>
                <a:gd name="T96" fmla="*/ 971 w 971"/>
                <a:gd name="T97" fmla="*/ 338 h 476"/>
                <a:gd name="T98" fmla="*/ 790 w 971"/>
                <a:gd name="T99" fmla="*/ 221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71" h="476">
                  <a:moveTo>
                    <a:pt x="790" y="221"/>
                  </a:moveTo>
                  <a:lnTo>
                    <a:pt x="790" y="75"/>
                  </a:lnTo>
                  <a:lnTo>
                    <a:pt x="790" y="75"/>
                  </a:lnTo>
                  <a:lnTo>
                    <a:pt x="789" y="59"/>
                  </a:lnTo>
                  <a:lnTo>
                    <a:pt x="785" y="46"/>
                  </a:lnTo>
                  <a:lnTo>
                    <a:pt x="777" y="33"/>
                  </a:lnTo>
                  <a:lnTo>
                    <a:pt x="767" y="23"/>
                  </a:lnTo>
                  <a:lnTo>
                    <a:pt x="758" y="13"/>
                  </a:lnTo>
                  <a:lnTo>
                    <a:pt x="744" y="6"/>
                  </a:lnTo>
                  <a:lnTo>
                    <a:pt x="731" y="2"/>
                  </a:lnTo>
                  <a:lnTo>
                    <a:pt x="716" y="0"/>
                  </a:lnTo>
                  <a:lnTo>
                    <a:pt x="248" y="0"/>
                  </a:lnTo>
                  <a:lnTo>
                    <a:pt x="248" y="0"/>
                  </a:lnTo>
                  <a:lnTo>
                    <a:pt x="234" y="2"/>
                  </a:lnTo>
                  <a:lnTo>
                    <a:pt x="219" y="6"/>
                  </a:lnTo>
                  <a:lnTo>
                    <a:pt x="207" y="13"/>
                  </a:lnTo>
                  <a:lnTo>
                    <a:pt x="196" y="23"/>
                  </a:lnTo>
                  <a:lnTo>
                    <a:pt x="186" y="33"/>
                  </a:lnTo>
                  <a:lnTo>
                    <a:pt x="180" y="46"/>
                  </a:lnTo>
                  <a:lnTo>
                    <a:pt x="175" y="59"/>
                  </a:lnTo>
                  <a:lnTo>
                    <a:pt x="173" y="75"/>
                  </a:lnTo>
                  <a:lnTo>
                    <a:pt x="173" y="226"/>
                  </a:lnTo>
                  <a:lnTo>
                    <a:pt x="0" y="338"/>
                  </a:lnTo>
                  <a:lnTo>
                    <a:pt x="173" y="449"/>
                  </a:lnTo>
                  <a:lnTo>
                    <a:pt x="203" y="468"/>
                  </a:lnTo>
                  <a:lnTo>
                    <a:pt x="203" y="75"/>
                  </a:lnTo>
                  <a:lnTo>
                    <a:pt x="203" y="75"/>
                  </a:lnTo>
                  <a:lnTo>
                    <a:pt x="203" y="65"/>
                  </a:lnTo>
                  <a:lnTo>
                    <a:pt x="207" y="58"/>
                  </a:lnTo>
                  <a:lnTo>
                    <a:pt x="211" y="50"/>
                  </a:lnTo>
                  <a:lnTo>
                    <a:pt x="217" y="44"/>
                  </a:lnTo>
                  <a:lnTo>
                    <a:pt x="223" y="38"/>
                  </a:lnTo>
                  <a:lnTo>
                    <a:pt x="230" y="35"/>
                  </a:lnTo>
                  <a:lnTo>
                    <a:pt x="240" y="31"/>
                  </a:lnTo>
                  <a:lnTo>
                    <a:pt x="248" y="31"/>
                  </a:lnTo>
                  <a:lnTo>
                    <a:pt x="716" y="31"/>
                  </a:lnTo>
                  <a:lnTo>
                    <a:pt x="716" y="31"/>
                  </a:lnTo>
                  <a:lnTo>
                    <a:pt x="723" y="31"/>
                  </a:lnTo>
                  <a:lnTo>
                    <a:pt x="733" y="35"/>
                  </a:lnTo>
                  <a:lnTo>
                    <a:pt x="741" y="38"/>
                  </a:lnTo>
                  <a:lnTo>
                    <a:pt x="746" y="44"/>
                  </a:lnTo>
                  <a:lnTo>
                    <a:pt x="752" y="50"/>
                  </a:lnTo>
                  <a:lnTo>
                    <a:pt x="756" y="58"/>
                  </a:lnTo>
                  <a:lnTo>
                    <a:pt x="760" y="65"/>
                  </a:lnTo>
                  <a:lnTo>
                    <a:pt x="760" y="75"/>
                  </a:lnTo>
                  <a:lnTo>
                    <a:pt x="760" y="201"/>
                  </a:lnTo>
                  <a:lnTo>
                    <a:pt x="760" y="476"/>
                  </a:lnTo>
                  <a:lnTo>
                    <a:pt x="790" y="457"/>
                  </a:lnTo>
                  <a:lnTo>
                    <a:pt x="971" y="338"/>
                  </a:lnTo>
                  <a:lnTo>
                    <a:pt x="790" y="221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1143001" y="5200732"/>
              <a:ext cx="639763" cy="576263"/>
            </a:xfrm>
            <a:custGeom>
              <a:avLst/>
              <a:gdLst>
                <a:gd name="T0" fmla="*/ 403 w 403"/>
                <a:gd name="T1" fmla="*/ 163 h 363"/>
                <a:gd name="T2" fmla="*/ 403 w 403"/>
                <a:gd name="T3" fmla="*/ 163 h 363"/>
                <a:gd name="T4" fmla="*/ 401 w 403"/>
                <a:gd name="T5" fmla="*/ 157 h 363"/>
                <a:gd name="T6" fmla="*/ 397 w 403"/>
                <a:gd name="T7" fmla="*/ 152 h 363"/>
                <a:gd name="T8" fmla="*/ 390 w 403"/>
                <a:gd name="T9" fmla="*/ 148 h 363"/>
                <a:gd name="T10" fmla="*/ 382 w 403"/>
                <a:gd name="T11" fmla="*/ 146 h 363"/>
                <a:gd name="T12" fmla="*/ 319 w 403"/>
                <a:gd name="T13" fmla="*/ 146 h 363"/>
                <a:gd name="T14" fmla="*/ 319 w 403"/>
                <a:gd name="T15" fmla="*/ 17 h 363"/>
                <a:gd name="T16" fmla="*/ 319 w 403"/>
                <a:gd name="T17" fmla="*/ 17 h 363"/>
                <a:gd name="T18" fmla="*/ 317 w 403"/>
                <a:gd name="T19" fmla="*/ 10 h 363"/>
                <a:gd name="T20" fmla="*/ 313 w 403"/>
                <a:gd name="T21" fmla="*/ 4 h 363"/>
                <a:gd name="T22" fmla="*/ 305 w 403"/>
                <a:gd name="T23" fmla="*/ 0 h 363"/>
                <a:gd name="T24" fmla="*/ 297 w 403"/>
                <a:gd name="T25" fmla="*/ 0 h 363"/>
                <a:gd name="T26" fmla="*/ 106 w 403"/>
                <a:gd name="T27" fmla="*/ 0 h 363"/>
                <a:gd name="T28" fmla="*/ 106 w 403"/>
                <a:gd name="T29" fmla="*/ 0 h 363"/>
                <a:gd name="T30" fmla="*/ 98 w 403"/>
                <a:gd name="T31" fmla="*/ 0 h 363"/>
                <a:gd name="T32" fmla="*/ 90 w 403"/>
                <a:gd name="T33" fmla="*/ 4 h 363"/>
                <a:gd name="T34" fmla="*/ 86 w 403"/>
                <a:gd name="T35" fmla="*/ 10 h 363"/>
                <a:gd name="T36" fmla="*/ 85 w 403"/>
                <a:gd name="T37" fmla="*/ 17 h 363"/>
                <a:gd name="T38" fmla="*/ 85 w 403"/>
                <a:gd name="T39" fmla="*/ 146 h 363"/>
                <a:gd name="T40" fmla="*/ 21 w 403"/>
                <a:gd name="T41" fmla="*/ 146 h 363"/>
                <a:gd name="T42" fmla="*/ 21 w 403"/>
                <a:gd name="T43" fmla="*/ 146 h 363"/>
                <a:gd name="T44" fmla="*/ 14 w 403"/>
                <a:gd name="T45" fmla="*/ 148 h 363"/>
                <a:gd name="T46" fmla="*/ 6 w 403"/>
                <a:gd name="T47" fmla="*/ 152 h 363"/>
                <a:gd name="T48" fmla="*/ 2 w 403"/>
                <a:gd name="T49" fmla="*/ 157 h 363"/>
                <a:gd name="T50" fmla="*/ 0 w 403"/>
                <a:gd name="T51" fmla="*/ 163 h 363"/>
                <a:gd name="T52" fmla="*/ 0 w 403"/>
                <a:gd name="T53" fmla="*/ 163 h 363"/>
                <a:gd name="T54" fmla="*/ 2 w 403"/>
                <a:gd name="T55" fmla="*/ 171 h 363"/>
                <a:gd name="T56" fmla="*/ 6 w 403"/>
                <a:gd name="T57" fmla="*/ 177 h 363"/>
                <a:gd name="T58" fmla="*/ 6 w 403"/>
                <a:gd name="T59" fmla="*/ 177 h 363"/>
                <a:gd name="T60" fmla="*/ 186 w 403"/>
                <a:gd name="T61" fmla="*/ 357 h 363"/>
                <a:gd name="T62" fmla="*/ 186 w 403"/>
                <a:gd name="T63" fmla="*/ 357 h 363"/>
                <a:gd name="T64" fmla="*/ 192 w 403"/>
                <a:gd name="T65" fmla="*/ 361 h 363"/>
                <a:gd name="T66" fmla="*/ 202 w 403"/>
                <a:gd name="T67" fmla="*/ 363 h 363"/>
                <a:gd name="T68" fmla="*/ 202 w 403"/>
                <a:gd name="T69" fmla="*/ 363 h 363"/>
                <a:gd name="T70" fmla="*/ 209 w 403"/>
                <a:gd name="T71" fmla="*/ 361 h 363"/>
                <a:gd name="T72" fmla="*/ 217 w 403"/>
                <a:gd name="T73" fmla="*/ 357 h 363"/>
                <a:gd name="T74" fmla="*/ 217 w 403"/>
                <a:gd name="T75" fmla="*/ 357 h 363"/>
                <a:gd name="T76" fmla="*/ 397 w 403"/>
                <a:gd name="T77" fmla="*/ 177 h 363"/>
                <a:gd name="T78" fmla="*/ 397 w 403"/>
                <a:gd name="T79" fmla="*/ 177 h 363"/>
                <a:gd name="T80" fmla="*/ 397 w 403"/>
                <a:gd name="T81" fmla="*/ 177 h 363"/>
                <a:gd name="T82" fmla="*/ 397 w 403"/>
                <a:gd name="T83" fmla="*/ 177 h 363"/>
                <a:gd name="T84" fmla="*/ 397 w 403"/>
                <a:gd name="T85" fmla="*/ 177 h 363"/>
                <a:gd name="T86" fmla="*/ 397 w 403"/>
                <a:gd name="T87" fmla="*/ 177 h 363"/>
                <a:gd name="T88" fmla="*/ 401 w 403"/>
                <a:gd name="T89" fmla="*/ 171 h 363"/>
                <a:gd name="T90" fmla="*/ 403 w 403"/>
                <a:gd name="T91" fmla="*/ 163 h 363"/>
                <a:gd name="T92" fmla="*/ 403 w 403"/>
                <a:gd name="T93" fmla="*/ 163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03" h="363">
                  <a:moveTo>
                    <a:pt x="403" y="163"/>
                  </a:moveTo>
                  <a:lnTo>
                    <a:pt x="403" y="163"/>
                  </a:lnTo>
                  <a:lnTo>
                    <a:pt x="401" y="157"/>
                  </a:lnTo>
                  <a:lnTo>
                    <a:pt x="397" y="152"/>
                  </a:lnTo>
                  <a:lnTo>
                    <a:pt x="390" y="148"/>
                  </a:lnTo>
                  <a:lnTo>
                    <a:pt x="382" y="146"/>
                  </a:lnTo>
                  <a:lnTo>
                    <a:pt x="319" y="146"/>
                  </a:lnTo>
                  <a:lnTo>
                    <a:pt x="319" y="17"/>
                  </a:lnTo>
                  <a:lnTo>
                    <a:pt x="319" y="17"/>
                  </a:lnTo>
                  <a:lnTo>
                    <a:pt x="317" y="10"/>
                  </a:lnTo>
                  <a:lnTo>
                    <a:pt x="313" y="4"/>
                  </a:lnTo>
                  <a:lnTo>
                    <a:pt x="305" y="0"/>
                  </a:lnTo>
                  <a:lnTo>
                    <a:pt x="297" y="0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98" y="0"/>
                  </a:lnTo>
                  <a:lnTo>
                    <a:pt x="90" y="4"/>
                  </a:lnTo>
                  <a:lnTo>
                    <a:pt x="86" y="10"/>
                  </a:lnTo>
                  <a:lnTo>
                    <a:pt x="85" y="17"/>
                  </a:lnTo>
                  <a:lnTo>
                    <a:pt x="85" y="146"/>
                  </a:lnTo>
                  <a:lnTo>
                    <a:pt x="21" y="146"/>
                  </a:lnTo>
                  <a:lnTo>
                    <a:pt x="21" y="146"/>
                  </a:lnTo>
                  <a:lnTo>
                    <a:pt x="14" y="148"/>
                  </a:lnTo>
                  <a:lnTo>
                    <a:pt x="6" y="152"/>
                  </a:lnTo>
                  <a:lnTo>
                    <a:pt x="2" y="157"/>
                  </a:lnTo>
                  <a:lnTo>
                    <a:pt x="0" y="163"/>
                  </a:lnTo>
                  <a:lnTo>
                    <a:pt x="0" y="163"/>
                  </a:lnTo>
                  <a:lnTo>
                    <a:pt x="2" y="171"/>
                  </a:lnTo>
                  <a:lnTo>
                    <a:pt x="6" y="177"/>
                  </a:lnTo>
                  <a:lnTo>
                    <a:pt x="6" y="177"/>
                  </a:lnTo>
                  <a:lnTo>
                    <a:pt x="186" y="357"/>
                  </a:lnTo>
                  <a:lnTo>
                    <a:pt x="186" y="357"/>
                  </a:lnTo>
                  <a:lnTo>
                    <a:pt x="192" y="361"/>
                  </a:lnTo>
                  <a:lnTo>
                    <a:pt x="202" y="363"/>
                  </a:lnTo>
                  <a:lnTo>
                    <a:pt x="202" y="363"/>
                  </a:lnTo>
                  <a:lnTo>
                    <a:pt x="209" y="361"/>
                  </a:lnTo>
                  <a:lnTo>
                    <a:pt x="217" y="357"/>
                  </a:lnTo>
                  <a:lnTo>
                    <a:pt x="217" y="357"/>
                  </a:lnTo>
                  <a:lnTo>
                    <a:pt x="397" y="177"/>
                  </a:lnTo>
                  <a:lnTo>
                    <a:pt x="397" y="177"/>
                  </a:lnTo>
                  <a:lnTo>
                    <a:pt x="397" y="177"/>
                  </a:lnTo>
                  <a:lnTo>
                    <a:pt x="397" y="177"/>
                  </a:lnTo>
                  <a:lnTo>
                    <a:pt x="397" y="177"/>
                  </a:lnTo>
                  <a:lnTo>
                    <a:pt x="397" y="177"/>
                  </a:lnTo>
                  <a:lnTo>
                    <a:pt x="401" y="171"/>
                  </a:lnTo>
                  <a:lnTo>
                    <a:pt x="403" y="163"/>
                  </a:lnTo>
                  <a:lnTo>
                    <a:pt x="403" y="163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10182226" y="4948319"/>
            <a:ext cx="1458912" cy="1446213"/>
            <a:chOff x="10182226" y="4948319"/>
            <a:chExt cx="1458912" cy="1446213"/>
          </a:xfrm>
        </p:grpSpPr>
        <p:sp>
          <p:nvSpPr>
            <p:cNvPr id="24" name="Freeform 24"/>
            <p:cNvSpPr>
              <a:spLocks/>
            </p:cNvSpPr>
            <p:nvPr/>
          </p:nvSpPr>
          <p:spPr bwMode="auto">
            <a:xfrm>
              <a:off x="10182226" y="5008644"/>
              <a:ext cx="1403350" cy="1385888"/>
            </a:xfrm>
            <a:custGeom>
              <a:avLst/>
              <a:gdLst>
                <a:gd name="T0" fmla="*/ 781 w 884"/>
                <a:gd name="T1" fmla="*/ 390 h 873"/>
                <a:gd name="T2" fmla="*/ 741 w 884"/>
                <a:gd name="T3" fmla="*/ 445 h 873"/>
                <a:gd name="T4" fmla="*/ 714 w 884"/>
                <a:gd name="T5" fmla="*/ 451 h 873"/>
                <a:gd name="T6" fmla="*/ 691 w 884"/>
                <a:gd name="T7" fmla="*/ 370 h 873"/>
                <a:gd name="T8" fmla="*/ 604 w 884"/>
                <a:gd name="T9" fmla="*/ 334 h 873"/>
                <a:gd name="T10" fmla="*/ 541 w 884"/>
                <a:gd name="T11" fmla="*/ 269 h 873"/>
                <a:gd name="T12" fmla="*/ 508 w 884"/>
                <a:gd name="T13" fmla="*/ 180 h 873"/>
                <a:gd name="T14" fmla="*/ 422 w 884"/>
                <a:gd name="T15" fmla="*/ 169 h 873"/>
                <a:gd name="T16" fmla="*/ 445 w 884"/>
                <a:gd name="T17" fmla="*/ 140 h 873"/>
                <a:gd name="T18" fmla="*/ 487 w 884"/>
                <a:gd name="T19" fmla="*/ 115 h 873"/>
                <a:gd name="T20" fmla="*/ 503 w 884"/>
                <a:gd name="T21" fmla="*/ 79 h 873"/>
                <a:gd name="T22" fmla="*/ 480 w 884"/>
                <a:gd name="T23" fmla="*/ 35 h 873"/>
                <a:gd name="T24" fmla="*/ 363 w 884"/>
                <a:gd name="T25" fmla="*/ 0 h 873"/>
                <a:gd name="T26" fmla="*/ 261 w 884"/>
                <a:gd name="T27" fmla="*/ 23 h 873"/>
                <a:gd name="T28" fmla="*/ 221 w 884"/>
                <a:gd name="T29" fmla="*/ 71 h 873"/>
                <a:gd name="T30" fmla="*/ 230 w 884"/>
                <a:gd name="T31" fmla="*/ 106 h 873"/>
                <a:gd name="T32" fmla="*/ 278 w 884"/>
                <a:gd name="T33" fmla="*/ 140 h 873"/>
                <a:gd name="T34" fmla="*/ 303 w 884"/>
                <a:gd name="T35" fmla="*/ 171 h 873"/>
                <a:gd name="T36" fmla="*/ 71 w 884"/>
                <a:gd name="T37" fmla="*/ 180 h 873"/>
                <a:gd name="T38" fmla="*/ 21 w 884"/>
                <a:gd name="T39" fmla="*/ 200 h 873"/>
                <a:gd name="T40" fmla="*/ 0 w 884"/>
                <a:gd name="T41" fmla="*/ 250 h 873"/>
                <a:gd name="T42" fmla="*/ 10 w 884"/>
                <a:gd name="T43" fmla="*/ 463 h 873"/>
                <a:gd name="T44" fmla="*/ 38 w 884"/>
                <a:gd name="T45" fmla="*/ 436 h 873"/>
                <a:gd name="T46" fmla="*/ 65 w 884"/>
                <a:gd name="T47" fmla="*/ 393 h 873"/>
                <a:gd name="T48" fmla="*/ 102 w 884"/>
                <a:gd name="T49" fmla="*/ 378 h 873"/>
                <a:gd name="T50" fmla="*/ 144 w 884"/>
                <a:gd name="T51" fmla="*/ 403 h 873"/>
                <a:gd name="T52" fmla="*/ 178 w 884"/>
                <a:gd name="T53" fmla="*/ 520 h 873"/>
                <a:gd name="T54" fmla="*/ 155 w 884"/>
                <a:gd name="T55" fmla="*/ 620 h 873"/>
                <a:gd name="T56" fmla="*/ 109 w 884"/>
                <a:gd name="T57" fmla="*/ 660 h 873"/>
                <a:gd name="T58" fmla="*/ 73 w 884"/>
                <a:gd name="T59" fmla="*/ 649 h 873"/>
                <a:gd name="T60" fmla="*/ 29 w 884"/>
                <a:gd name="T61" fmla="*/ 589 h 873"/>
                <a:gd name="T62" fmla="*/ 2 w 884"/>
                <a:gd name="T63" fmla="*/ 591 h 873"/>
                <a:gd name="T64" fmla="*/ 2 w 884"/>
                <a:gd name="T65" fmla="*/ 816 h 873"/>
                <a:gd name="T66" fmla="*/ 42 w 884"/>
                <a:gd name="T67" fmla="*/ 867 h 873"/>
                <a:gd name="T68" fmla="*/ 278 w 884"/>
                <a:gd name="T69" fmla="*/ 873 h 873"/>
                <a:gd name="T70" fmla="*/ 305 w 884"/>
                <a:gd name="T71" fmla="*/ 854 h 873"/>
                <a:gd name="T72" fmla="*/ 253 w 884"/>
                <a:gd name="T73" fmla="*/ 819 h 873"/>
                <a:gd name="T74" fmla="*/ 221 w 884"/>
                <a:gd name="T75" fmla="*/ 781 h 873"/>
                <a:gd name="T76" fmla="*/ 226 w 884"/>
                <a:gd name="T77" fmla="*/ 748 h 873"/>
                <a:gd name="T78" fmla="*/ 307 w 884"/>
                <a:gd name="T79" fmla="*/ 700 h 873"/>
                <a:gd name="T80" fmla="*/ 416 w 884"/>
                <a:gd name="T81" fmla="*/ 700 h 873"/>
                <a:gd name="T82" fmla="*/ 497 w 884"/>
                <a:gd name="T83" fmla="*/ 748 h 873"/>
                <a:gd name="T84" fmla="*/ 503 w 884"/>
                <a:gd name="T85" fmla="*/ 781 h 873"/>
                <a:gd name="T86" fmla="*/ 468 w 884"/>
                <a:gd name="T87" fmla="*/ 821 h 873"/>
                <a:gd name="T88" fmla="*/ 422 w 884"/>
                <a:gd name="T89" fmla="*/ 852 h 873"/>
                <a:gd name="T90" fmla="*/ 445 w 884"/>
                <a:gd name="T91" fmla="*/ 873 h 873"/>
                <a:gd name="T92" fmla="*/ 668 w 884"/>
                <a:gd name="T93" fmla="*/ 867 h 873"/>
                <a:gd name="T94" fmla="*/ 708 w 884"/>
                <a:gd name="T95" fmla="*/ 816 h 873"/>
                <a:gd name="T96" fmla="*/ 712 w 884"/>
                <a:gd name="T97" fmla="*/ 591 h 873"/>
                <a:gd name="T98" fmla="*/ 735 w 884"/>
                <a:gd name="T99" fmla="*/ 585 h 873"/>
                <a:gd name="T100" fmla="*/ 756 w 884"/>
                <a:gd name="T101" fmla="*/ 626 h 873"/>
                <a:gd name="T102" fmla="*/ 798 w 884"/>
                <a:gd name="T103" fmla="*/ 660 h 873"/>
                <a:gd name="T104" fmla="*/ 831 w 884"/>
                <a:gd name="T105" fmla="*/ 654 h 873"/>
                <a:gd name="T106" fmla="*/ 879 w 884"/>
                <a:gd name="T107" fmla="*/ 576 h 873"/>
                <a:gd name="T108" fmla="*/ 879 w 884"/>
                <a:gd name="T109" fmla="*/ 464 h 873"/>
                <a:gd name="T110" fmla="*/ 831 w 884"/>
                <a:gd name="T111" fmla="*/ 386 h 8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84" h="873">
                  <a:moveTo>
                    <a:pt x="808" y="378"/>
                  </a:moveTo>
                  <a:lnTo>
                    <a:pt x="808" y="378"/>
                  </a:lnTo>
                  <a:lnTo>
                    <a:pt x="798" y="380"/>
                  </a:lnTo>
                  <a:lnTo>
                    <a:pt x="789" y="384"/>
                  </a:lnTo>
                  <a:lnTo>
                    <a:pt x="781" y="390"/>
                  </a:lnTo>
                  <a:lnTo>
                    <a:pt x="771" y="397"/>
                  </a:lnTo>
                  <a:lnTo>
                    <a:pt x="758" y="416"/>
                  </a:lnTo>
                  <a:lnTo>
                    <a:pt x="744" y="436"/>
                  </a:lnTo>
                  <a:lnTo>
                    <a:pt x="744" y="436"/>
                  </a:lnTo>
                  <a:lnTo>
                    <a:pt x="741" y="445"/>
                  </a:lnTo>
                  <a:lnTo>
                    <a:pt x="733" y="451"/>
                  </a:lnTo>
                  <a:lnTo>
                    <a:pt x="727" y="455"/>
                  </a:lnTo>
                  <a:lnTo>
                    <a:pt x="721" y="457"/>
                  </a:lnTo>
                  <a:lnTo>
                    <a:pt x="718" y="455"/>
                  </a:lnTo>
                  <a:lnTo>
                    <a:pt x="714" y="451"/>
                  </a:lnTo>
                  <a:lnTo>
                    <a:pt x="712" y="445"/>
                  </a:lnTo>
                  <a:lnTo>
                    <a:pt x="710" y="436"/>
                  </a:lnTo>
                  <a:lnTo>
                    <a:pt x="710" y="374"/>
                  </a:lnTo>
                  <a:lnTo>
                    <a:pt x="710" y="374"/>
                  </a:lnTo>
                  <a:lnTo>
                    <a:pt x="691" y="370"/>
                  </a:lnTo>
                  <a:lnTo>
                    <a:pt x="672" y="367"/>
                  </a:lnTo>
                  <a:lnTo>
                    <a:pt x="654" y="361"/>
                  </a:lnTo>
                  <a:lnTo>
                    <a:pt x="637" y="353"/>
                  </a:lnTo>
                  <a:lnTo>
                    <a:pt x="620" y="345"/>
                  </a:lnTo>
                  <a:lnTo>
                    <a:pt x="604" y="334"/>
                  </a:lnTo>
                  <a:lnTo>
                    <a:pt x="589" y="324"/>
                  </a:lnTo>
                  <a:lnTo>
                    <a:pt x="576" y="311"/>
                  </a:lnTo>
                  <a:lnTo>
                    <a:pt x="562" y="298"/>
                  </a:lnTo>
                  <a:lnTo>
                    <a:pt x="551" y="284"/>
                  </a:lnTo>
                  <a:lnTo>
                    <a:pt x="541" y="269"/>
                  </a:lnTo>
                  <a:lnTo>
                    <a:pt x="531" y="251"/>
                  </a:lnTo>
                  <a:lnTo>
                    <a:pt x="524" y="234"/>
                  </a:lnTo>
                  <a:lnTo>
                    <a:pt x="518" y="217"/>
                  </a:lnTo>
                  <a:lnTo>
                    <a:pt x="512" y="198"/>
                  </a:lnTo>
                  <a:lnTo>
                    <a:pt x="508" y="180"/>
                  </a:lnTo>
                  <a:lnTo>
                    <a:pt x="445" y="180"/>
                  </a:lnTo>
                  <a:lnTo>
                    <a:pt x="445" y="180"/>
                  </a:lnTo>
                  <a:lnTo>
                    <a:pt x="436" y="179"/>
                  </a:lnTo>
                  <a:lnTo>
                    <a:pt x="428" y="175"/>
                  </a:lnTo>
                  <a:lnTo>
                    <a:pt x="422" y="169"/>
                  </a:lnTo>
                  <a:lnTo>
                    <a:pt x="420" y="163"/>
                  </a:lnTo>
                  <a:lnTo>
                    <a:pt x="422" y="156"/>
                  </a:lnTo>
                  <a:lnTo>
                    <a:pt x="428" y="150"/>
                  </a:lnTo>
                  <a:lnTo>
                    <a:pt x="436" y="144"/>
                  </a:lnTo>
                  <a:lnTo>
                    <a:pt x="445" y="140"/>
                  </a:lnTo>
                  <a:lnTo>
                    <a:pt x="445" y="140"/>
                  </a:lnTo>
                  <a:lnTo>
                    <a:pt x="459" y="136"/>
                  </a:lnTo>
                  <a:lnTo>
                    <a:pt x="470" y="131"/>
                  </a:lnTo>
                  <a:lnTo>
                    <a:pt x="480" y="125"/>
                  </a:lnTo>
                  <a:lnTo>
                    <a:pt x="487" y="115"/>
                  </a:lnTo>
                  <a:lnTo>
                    <a:pt x="495" y="108"/>
                  </a:lnTo>
                  <a:lnTo>
                    <a:pt x="499" y="98"/>
                  </a:lnTo>
                  <a:lnTo>
                    <a:pt x="503" y="88"/>
                  </a:lnTo>
                  <a:lnTo>
                    <a:pt x="503" y="79"/>
                  </a:lnTo>
                  <a:lnTo>
                    <a:pt x="503" y="79"/>
                  </a:lnTo>
                  <a:lnTo>
                    <a:pt x="503" y="71"/>
                  </a:lnTo>
                  <a:lnTo>
                    <a:pt x="501" y="63"/>
                  </a:lnTo>
                  <a:lnTo>
                    <a:pt x="497" y="56"/>
                  </a:lnTo>
                  <a:lnTo>
                    <a:pt x="491" y="48"/>
                  </a:lnTo>
                  <a:lnTo>
                    <a:pt x="480" y="35"/>
                  </a:lnTo>
                  <a:lnTo>
                    <a:pt x="462" y="23"/>
                  </a:lnTo>
                  <a:lnTo>
                    <a:pt x="441" y="14"/>
                  </a:lnTo>
                  <a:lnTo>
                    <a:pt x="416" y="8"/>
                  </a:lnTo>
                  <a:lnTo>
                    <a:pt x="390" y="2"/>
                  </a:lnTo>
                  <a:lnTo>
                    <a:pt x="363" y="0"/>
                  </a:lnTo>
                  <a:lnTo>
                    <a:pt x="363" y="0"/>
                  </a:lnTo>
                  <a:lnTo>
                    <a:pt x="334" y="2"/>
                  </a:lnTo>
                  <a:lnTo>
                    <a:pt x="307" y="8"/>
                  </a:lnTo>
                  <a:lnTo>
                    <a:pt x="282" y="14"/>
                  </a:lnTo>
                  <a:lnTo>
                    <a:pt x="261" y="23"/>
                  </a:lnTo>
                  <a:lnTo>
                    <a:pt x="244" y="35"/>
                  </a:lnTo>
                  <a:lnTo>
                    <a:pt x="232" y="48"/>
                  </a:lnTo>
                  <a:lnTo>
                    <a:pt x="226" y="56"/>
                  </a:lnTo>
                  <a:lnTo>
                    <a:pt x="223" y="63"/>
                  </a:lnTo>
                  <a:lnTo>
                    <a:pt x="221" y="71"/>
                  </a:lnTo>
                  <a:lnTo>
                    <a:pt x="221" y="79"/>
                  </a:lnTo>
                  <a:lnTo>
                    <a:pt x="221" y="79"/>
                  </a:lnTo>
                  <a:lnTo>
                    <a:pt x="221" y="88"/>
                  </a:lnTo>
                  <a:lnTo>
                    <a:pt x="225" y="96"/>
                  </a:lnTo>
                  <a:lnTo>
                    <a:pt x="230" y="106"/>
                  </a:lnTo>
                  <a:lnTo>
                    <a:pt x="236" y="113"/>
                  </a:lnTo>
                  <a:lnTo>
                    <a:pt x="246" y="121"/>
                  </a:lnTo>
                  <a:lnTo>
                    <a:pt x="255" y="127"/>
                  </a:lnTo>
                  <a:lnTo>
                    <a:pt x="278" y="140"/>
                  </a:lnTo>
                  <a:lnTo>
                    <a:pt x="278" y="140"/>
                  </a:lnTo>
                  <a:lnTo>
                    <a:pt x="290" y="148"/>
                  </a:lnTo>
                  <a:lnTo>
                    <a:pt x="297" y="154"/>
                  </a:lnTo>
                  <a:lnTo>
                    <a:pt x="303" y="159"/>
                  </a:lnTo>
                  <a:lnTo>
                    <a:pt x="305" y="167"/>
                  </a:lnTo>
                  <a:lnTo>
                    <a:pt x="303" y="171"/>
                  </a:lnTo>
                  <a:lnTo>
                    <a:pt x="297" y="177"/>
                  </a:lnTo>
                  <a:lnTo>
                    <a:pt x="290" y="179"/>
                  </a:lnTo>
                  <a:lnTo>
                    <a:pt x="278" y="180"/>
                  </a:lnTo>
                  <a:lnTo>
                    <a:pt x="278" y="180"/>
                  </a:lnTo>
                  <a:lnTo>
                    <a:pt x="71" y="180"/>
                  </a:lnTo>
                  <a:lnTo>
                    <a:pt x="71" y="180"/>
                  </a:lnTo>
                  <a:lnTo>
                    <a:pt x="56" y="180"/>
                  </a:lnTo>
                  <a:lnTo>
                    <a:pt x="42" y="184"/>
                  </a:lnTo>
                  <a:lnTo>
                    <a:pt x="31" y="192"/>
                  </a:lnTo>
                  <a:lnTo>
                    <a:pt x="21" y="200"/>
                  </a:lnTo>
                  <a:lnTo>
                    <a:pt x="12" y="211"/>
                  </a:lnTo>
                  <a:lnTo>
                    <a:pt x="6" y="223"/>
                  </a:lnTo>
                  <a:lnTo>
                    <a:pt x="2" y="236"/>
                  </a:lnTo>
                  <a:lnTo>
                    <a:pt x="0" y="250"/>
                  </a:lnTo>
                  <a:lnTo>
                    <a:pt x="0" y="250"/>
                  </a:lnTo>
                  <a:lnTo>
                    <a:pt x="0" y="436"/>
                  </a:lnTo>
                  <a:lnTo>
                    <a:pt x="0" y="436"/>
                  </a:lnTo>
                  <a:lnTo>
                    <a:pt x="2" y="447"/>
                  </a:lnTo>
                  <a:lnTo>
                    <a:pt x="6" y="457"/>
                  </a:lnTo>
                  <a:lnTo>
                    <a:pt x="10" y="463"/>
                  </a:lnTo>
                  <a:lnTo>
                    <a:pt x="15" y="464"/>
                  </a:lnTo>
                  <a:lnTo>
                    <a:pt x="23" y="463"/>
                  </a:lnTo>
                  <a:lnTo>
                    <a:pt x="29" y="457"/>
                  </a:lnTo>
                  <a:lnTo>
                    <a:pt x="35" y="449"/>
                  </a:lnTo>
                  <a:lnTo>
                    <a:pt x="38" y="436"/>
                  </a:lnTo>
                  <a:lnTo>
                    <a:pt x="38" y="436"/>
                  </a:lnTo>
                  <a:lnTo>
                    <a:pt x="44" y="422"/>
                  </a:lnTo>
                  <a:lnTo>
                    <a:pt x="50" y="411"/>
                  </a:lnTo>
                  <a:lnTo>
                    <a:pt x="58" y="401"/>
                  </a:lnTo>
                  <a:lnTo>
                    <a:pt x="65" y="393"/>
                  </a:lnTo>
                  <a:lnTo>
                    <a:pt x="73" y="386"/>
                  </a:lnTo>
                  <a:lnTo>
                    <a:pt x="83" y="382"/>
                  </a:lnTo>
                  <a:lnTo>
                    <a:pt x="92" y="380"/>
                  </a:lnTo>
                  <a:lnTo>
                    <a:pt x="102" y="378"/>
                  </a:lnTo>
                  <a:lnTo>
                    <a:pt x="102" y="378"/>
                  </a:lnTo>
                  <a:lnTo>
                    <a:pt x="109" y="380"/>
                  </a:lnTo>
                  <a:lnTo>
                    <a:pt x="117" y="382"/>
                  </a:lnTo>
                  <a:lnTo>
                    <a:pt x="125" y="386"/>
                  </a:lnTo>
                  <a:lnTo>
                    <a:pt x="132" y="390"/>
                  </a:lnTo>
                  <a:lnTo>
                    <a:pt x="144" y="403"/>
                  </a:lnTo>
                  <a:lnTo>
                    <a:pt x="155" y="420"/>
                  </a:lnTo>
                  <a:lnTo>
                    <a:pt x="165" y="441"/>
                  </a:lnTo>
                  <a:lnTo>
                    <a:pt x="173" y="464"/>
                  </a:lnTo>
                  <a:lnTo>
                    <a:pt x="177" y="491"/>
                  </a:lnTo>
                  <a:lnTo>
                    <a:pt x="178" y="520"/>
                  </a:lnTo>
                  <a:lnTo>
                    <a:pt x="178" y="520"/>
                  </a:lnTo>
                  <a:lnTo>
                    <a:pt x="177" y="549"/>
                  </a:lnTo>
                  <a:lnTo>
                    <a:pt x="173" y="576"/>
                  </a:lnTo>
                  <a:lnTo>
                    <a:pt x="165" y="599"/>
                  </a:lnTo>
                  <a:lnTo>
                    <a:pt x="155" y="620"/>
                  </a:lnTo>
                  <a:lnTo>
                    <a:pt x="144" y="637"/>
                  </a:lnTo>
                  <a:lnTo>
                    <a:pt x="132" y="651"/>
                  </a:lnTo>
                  <a:lnTo>
                    <a:pt x="125" y="654"/>
                  </a:lnTo>
                  <a:lnTo>
                    <a:pt x="117" y="658"/>
                  </a:lnTo>
                  <a:lnTo>
                    <a:pt x="109" y="660"/>
                  </a:lnTo>
                  <a:lnTo>
                    <a:pt x="102" y="660"/>
                  </a:lnTo>
                  <a:lnTo>
                    <a:pt x="102" y="660"/>
                  </a:lnTo>
                  <a:lnTo>
                    <a:pt x="92" y="660"/>
                  </a:lnTo>
                  <a:lnTo>
                    <a:pt x="83" y="654"/>
                  </a:lnTo>
                  <a:lnTo>
                    <a:pt x="73" y="649"/>
                  </a:lnTo>
                  <a:lnTo>
                    <a:pt x="65" y="639"/>
                  </a:lnTo>
                  <a:lnTo>
                    <a:pt x="50" y="620"/>
                  </a:lnTo>
                  <a:lnTo>
                    <a:pt x="38" y="605"/>
                  </a:lnTo>
                  <a:lnTo>
                    <a:pt x="38" y="605"/>
                  </a:lnTo>
                  <a:lnTo>
                    <a:pt x="29" y="589"/>
                  </a:lnTo>
                  <a:lnTo>
                    <a:pt x="21" y="583"/>
                  </a:lnTo>
                  <a:lnTo>
                    <a:pt x="15" y="580"/>
                  </a:lnTo>
                  <a:lnTo>
                    <a:pt x="10" y="580"/>
                  </a:lnTo>
                  <a:lnTo>
                    <a:pt x="4" y="583"/>
                  </a:lnTo>
                  <a:lnTo>
                    <a:pt x="2" y="591"/>
                  </a:lnTo>
                  <a:lnTo>
                    <a:pt x="0" y="605"/>
                  </a:lnTo>
                  <a:lnTo>
                    <a:pt x="0" y="605"/>
                  </a:lnTo>
                  <a:lnTo>
                    <a:pt x="0" y="802"/>
                  </a:lnTo>
                  <a:lnTo>
                    <a:pt x="0" y="802"/>
                  </a:lnTo>
                  <a:lnTo>
                    <a:pt x="2" y="816"/>
                  </a:lnTo>
                  <a:lnTo>
                    <a:pt x="6" y="829"/>
                  </a:lnTo>
                  <a:lnTo>
                    <a:pt x="12" y="842"/>
                  </a:lnTo>
                  <a:lnTo>
                    <a:pt x="21" y="852"/>
                  </a:lnTo>
                  <a:lnTo>
                    <a:pt x="31" y="860"/>
                  </a:lnTo>
                  <a:lnTo>
                    <a:pt x="42" y="867"/>
                  </a:lnTo>
                  <a:lnTo>
                    <a:pt x="56" y="871"/>
                  </a:lnTo>
                  <a:lnTo>
                    <a:pt x="71" y="873"/>
                  </a:lnTo>
                  <a:lnTo>
                    <a:pt x="71" y="873"/>
                  </a:lnTo>
                  <a:lnTo>
                    <a:pt x="278" y="873"/>
                  </a:lnTo>
                  <a:lnTo>
                    <a:pt x="278" y="873"/>
                  </a:lnTo>
                  <a:lnTo>
                    <a:pt x="292" y="871"/>
                  </a:lnTo>
                  <a:lnTo>
                    <a:pt x="301" y="869"/>
                  </a:lnTo>
                  <a:lnTo>
                    <a:pt x="307" y="865"/>
                  </a:lnTo>
                  <a:lnTo>
                    <a:pt x="307" y="860"/>
                  </a:lnTo>
                  <a:lnTo>
                    <a:pt x="305" y="854"/>
                  </a:lnTo>
                  <a:lnTo>
                    <a:pt x="299" y="846"/>
                  </a:lnTo>
                  <a:lnTo>
                    <a:pt x="292" y="841"/>
                  </a:lnTo>
                  <a:lnTo>
                    <a:pt x="278" y="833"/>
                  </a:lnTo>
                  <a:lnTo>
                    <a:pt x="278" y="833"/>
                  </a:lnTo>
                  <a:lnTo>
                    <a:pt x="253" y="819"/>
                  </a:lnTo>
                  <a:lnTo>
                    <a:pt x="242" y="812"/>
                  </a:lnTo>
                  <a:lnTo>
                    <a:pt x="234" y="804"/>
                  </a:lnTo>
                  <a:lnTo>
                    <a:pt x="228" y="796"/>
                  </a:lnTo>
                  <a:lnTo>
                    <a:pt x="225" y="789"/>
                  </a:lnTo>
                  <a:lnTo>
                    <a:pt x="221" y="781"/>
                  </a:lnTo>
                  <a:lnTo>
                    <a:pt x="221" y="771"/>
                  </a:lnTo>
                  <a:lnTo>
                    <a:pt x="221" y="771"/>
                  </a:lnTo>
                  <a:lnTo>
                    <a:pt x="221" y="764"/>
                  </a:lnTo>
                  <a:lnTo>
                    <a:pt x="223" y="756"/>
                  </a:lnTo>
                  <a:lnTo>
                    <a:pt x="226" y="748"/>
                  </a:lnTo>
                  <a:lnTo>
                    <a:pt x="232" y="741"/>
                  </a:lnTo>
                  <a:lnTo>
                    <a:pt x="244" y="727"/>
                  </a:lnTo>
                  <a:lnTo>
                    <a:pt x="261" y="716"/>
                  </a:lnTo>
                  <a:lnTo>
                    <a:pt x="282" y="706"/>
                  </a:lnTo>
                  <a:lnTo>
                    <a:pt x="307" y="700"/>
                  </a:lnTo>
                  <a:lnTo>
                    <a:pt x="334" y="695"/>
                  </a:lnTo>
                  <a:lnTo>
                    <a:pt x="363" y="693"/>
                  </a:lnTo>
                  <a:lnTo>
                    <a:pt x="363" y="693"/>
                  </a:lnTo>
                  <a:lnTo>
                    <a:pt x="390" y="695"/>
                  </a:lnTo>
                  <a:lnTo>
                    <a:pt x="416" y="700"/>
                  </a:lnTo>
                  <a:lnTo>
                    <a:pt x="441" y="706"/>
                  </a:lnTo>
                  <a:lnTo>
                    <a:pt x="462" y="716"/>
                  </a:lnTo>
                  <a:lnTo>
                    <a:pt x="480" y="727"/>
                  </a:lnTo>
                  <a:lnTo>
                    <a:pt x="491" y="741"/>
                  </a:lnTo>
                  <a:lnTo>
                    <a:pt x="497" y="748"/>
                  </a:lnTo>
                  <a:lnTo>
                    <a:pt x="501" y="756"/>
                  </a:lnTo>
                  <a:lnTo>
                    <a:pt x="503" y="764"/>
                  </a:lnTo>
                  <a:lnTo>
                    <a:pt x="503" y="771"/>
                  </a:lnTo>
                  <a:lnTo>
                    <a:pt x="503" y="771"/>
                  </a:lnTo>
                  <a:lnTo>
                    <a:pt x="503" y="781"/>
                  </a:lnTo>
                  <a:lnTo>
                    <a:pt x="499" y="789"/>
                  </a:lnTo>
                  <a:lnTo>
                    <a:pt x="493" y="798"/>
                  </a:lnTo>
                  <a:lnTo>
                    <a:pt x="485" y="806"/>
                  </a:lnTo>
                  <a:lnTo>
                    <a:pt x="478" y="814"/>
                  </a:lnTo>
                  <a:lnTo>
                    <a:pt x="468" y="821"/>
                  </a:lnTo>
                  <a:lnTo>
                    <a:pt x="445" y="833"/>
                  </a:lnTo>
                  <a:lnTo>
                    <a:pt x="445" y="833"/>
                  </a:lnTo>
                  <a:lnTo>
                    <a:pt x="436" y="839"/>
                  </a:lnTo>
                  <a:lnTo>
                    <a:pt x="428" y="846"/>
                  </a:lnTo>
                  <a:lnTo>
                    <a:pt x="422" y="852"/>
                  </a:lnTo>
                  <a:lnTo>
                    <a:pt x="420" y="858"/>
                  </a:lnTo>
                  <a:lnTo>
                    <a:pt x="420" y="864"/>
                  </a:lnTo>
                  <a:lnTo>
                    <a:pt x="426" y="869"/>
                  </a:lnTo>
                  <a:lnTo>
                    <a:pt x="434" y="871"/>
                  </a:lnTo>
                  <a:lnTo>
                    <a:pt x="445" y="873"/>
                  </a:lnTo>
                  <a:lnTo>
                    <a:pt x="445" y="873"/>
                  </a:lnTo>
                  <a:lnTo>
                    <a:pt x="641" y="873"/>
                  </a:lnTo>
                  <a:lnTo>
                    <a:pt x="641" y="873"/>
                  </a:lnTo>
                  <a:lnTo>
                    <a:pt x="654" y="871"/>
                  </a:lnTo>
                  <a:lnTo>
                    <a:pt x="668" y="867"/>
                  </a:lnTo>
                  <a:lnTo>
                    <a:pt x="679" y="860"/>
                  </a:lnTo>
                  <a:lnTo>
                    <a:pt x="689" y="852"/>
                  </a:lnTo>
                  <a:lnTo>
                    <a:pt x="698" y="842"/>
                  </a:lnTo>
                  <a:lnTo>
                    <a:pt x="704" y="829"/>
                  </a:lnTo>
                  <a:lnTo>
                    <a:pt x="708" y="816"/>
                  </a:lnTo>
                  <a:lnTo>
                    <a:pt x="710" y="802"/>
                  </a:lnTo>
                  <a:lnTo>
                    <a:pt x="710" y="802"/>
                  </a:lnTo>
                  <a:lnTo>
                    <a:pt x="710" y="605"/>
                  </a:lnTo>
                  <a:lnTo>
                    <a:pt x="710" y="605"/>
                  </a:lnTo>
                  <a:lnTo>
                    <a:pt x="712" y="591"/>
                  </a:lnTo>
                  <a:lnTo>
                    <a:pt x="714" y="583"/>
                  </a:lnTo>
                  <a:lnTo>
                    <a:pt x="718" y="580"/>
                  </a:lnTo>
                  <a:lnTo>
                    <a:pt x="723" y="578"/>
                  </a:lnTo>
                  <a:lnTo>
                    <a:pt x="729" y="582"/>
                  </a:lnTo>
                  <a:lnTo>
                    <a:pt x="735" y="585"/>
                  </a:lnTo>
                  <a:lnTo>
                    <a:pt x="741" y="593"/>
                  </a:lnTo>
                  <a:lnTo>
                    <a:pt x="744" y="605"/>
                  </a:lnTo>
                  <a:lnTo>
                    <a:pt x="744" y="605"/>
                  </a:lnTo>
                  <a:lnTo>
                    <a:pt x="750" y="614"/>
                  </a:lnTo>
                  <a:lnTo>
                    <a:pt x="756" y="626"/>
                  </a:lnTo>
                  <a:lnTo>
                    <a:pt x="764" y="635"/>
                  </a:lnTo>
                  <a:lnTo>
                    <a:pt x="771" y="643"/>
                  </a:lnTo>
                  <a:lnTo>
                    <a:pt x="779" y="651"/>
                  </a:lnTo>
                  <a:lnTo>
                    <a:pt x="789" y="656"/>
                  </a:lnTo>
                  <a:lnTo>
                    <a:pt x="798" y="660"/>
                  </a:lnTo>
                  <a:lnTo>
                    <a:pt x="808" y="660"/>
                  </a:lnTo>
                  <a:lnTo>
                    <a:pt x="808" y="660"/>
                  </a:lnTo>
                  <a:lnTo>
                    <a:pt x="815" y="660"/>
                  </a:lnTo>
                  <a:lnTo>
                    <a:pt x="823" y="658"/>
                  </a:lnTo>
                  <a:lnTo>
                    <a:pt x="831" y="654"/>
                  </a:lnTo>
                  <a:lnTo>
                    <a:pt x="837" y="651"/>
                  </a:lnTo>
                  <a:lnTo>
                    <a:pt x="850" y="637"/>
                  </a:lnTo>
                  <a:lnTo>
                    <a:pt x="861" y="620"/>
                  </a:lnTo>
                  <a:lnTo>
                    <a:pt x="871" y="599"/>
                  </a:lnTo>
                  <a:lnTo>
                    <a:pt x="879" y="576"/>
                  </a:lnTo>
                  <a:lnTo>
                    <a:pt x="883" y="549"/>
                  </a:lnTo>
                  <a:lnTo>
                    <a:pt x="884" y="520"/>
                  </a:lnTo>
                  <a:lnTo>
                    <a:pt x="884" y="520"/>
                  </a:lnTo>
                  <a:lnTo>
                    <a:pt x="883" y="491"/>
                  </a:lnTo>
                  <a:lnTo>
                    <a:pt x="879" y="464"/>
                  </a:lnTo>
                  <a:lnTo>
                    <a:pt x="871" y="441"/>
                  </a:lnTo>
                  <a:lnTo>
                    <a:pt x="861" y="420"/>
                  </a:lnTo>
                  <a:lnTo>
                    <a:pt x="850" y="403"/>
                  </a:lnTo>
                  <a:lnTo>
                    <a:pt x="837" y="390"/>
                  </a:lnTo>
                  <a:lnTo>
                    <a:pt x="831" y="386"/>
                  </a:lnTo>
                  <a:lnTo>
                    <a:pt x="823" y="382"/>
                  </a:lnTo>
                  <a:lnTo>
                    <a:pt x="815" y="380"/>
                  </a:lnTo>
                  <a:lnTo>
                    <a:pt x="808" y="378"/>
                  </a:lnTo>
                  <a:lnTo>
                    <a:pt x="808" y="378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25"/>
            <p:cNvSpPr>
              <a:spLocks noEditPoints="1"/>
            </p:cNvSpPr>
            <p:nvPr/>
          </p:nvSpPr>
          <p:spPr bwMode="auto">
            <a:xfrm>
              <a:off x="11047413" y="4948319"/>
              <a:ext cx="593725" cy="593725"/>
            </a:xfrm>
            <a:custGeom>
              <a:avLst/>
              <a:gdLst>
                <a:gd name="T0" fmla="*/ 188 w 374"/>
                <a:gd name="T1" fmla="*/ 0 h 374"/>
                <a:gd name="T2" fmla="*/ 150 w 374"/>
                <a:gd name="T3" fmla="*/ 4 h 374"/>
                <a:gd name="T4" fmla="*/ 115 w 374"/>
                <a:gd name="T5" fmla="*/ 15 h 374"/>
                <a:gd name="T6" fmla="*/ 82 w 374"/>
                <a:gd name="T7" fmla="*/ 32 h 374"/>
                <a:gd name="T8" fmla="*/ 56 w 374"/>
                <a:gd name="T9" fmla="*/ 55 h 374"/>
                <a:gd name="T10" fmla="*/ 33 w 374"/>
                <a:gd name="T11" fmla="*/ 82 h 374"/>
                <a:gd name="T12" fmla="*/ 15 w 374"/>
                <a:gd name="T13" fmla="*/ 115 h 374"/>
                <a:gd name="T14" fmla="*/ 4 w 374"/>
                <a:gd name="T15" fmla="*/ 149 h 374"/>
                <a:gd name="T16" fmla="*/ 0 w 374"/>
                <a:gd name="T17" fmla="*/ 188 h 374"/>
                <a:gd name="T18" fmla="*/ 2 w 374"/>
                <a:gd name="T19" fmla="*/ 205 h 374"/>
                <a:gd name="T20" fmla="*/ 9 w 374"/>
                <a:gd name="T21" fmla="*/ 241 h 374"/>
                <a:gd name="T22" fmla="*/ 23 w 374"/>
                <a:gd name="T23" fmla="*/ 276 h 374"/>
                <a:gd name="T24" fmla="*/ 44 w 374"/>
                <a:gd name="T25" fmla="*/ 305 h 374"/>
                <a:gd name="T26" fmla="*/ 69 w 374"/>
                <a:gd name="T27" fmla="*/ 330 h 374"/>
                <a:gd name="T28" fmla="*/ 98 w 374"/>
                <a:gd name="T29" fmla="*/ 351 h 374"/>
                <a:gd name="T30" fmla="*/ 132 w 374"/>
                <a:gd name="T31" fmla="*/ 364 h 374"/>
                <a:gd name="T32" fmla="*/ 169 w 374"/>
                <a:gd name="T33" fmla="*/ 372 h 374"/>
                <a:gd name="T34" fmla="*/ 188 w 374"/>
                <a:gd name="T35" fmla="*/ 374 h 374"/>
                <a:gd name="T36" fmla="*/ 224 w 374"/>
                <a:gd name="T37" fmla="*/ 370 h 374"/>
                <a:gd name="T38" fmla="*/ 259 w 374"/>
                <a:gd name="T39" fmla="*/ 359 h 374"/>
                <a:gd name="T40" fmla="*/ 292 w 374"/>
                <a:gd name="T41" fmla="*/ 341 h 374"/>
                <a:gd name="T42" fmla="*/ 318 w 374"/>
                <a:gd name="T43" fmla="*/ 318 h 374"/>
                <a:gd name="T44" fmla="*/ 341 w 374"/>
                <a:gd name="T45" fmla="*/ 291 h 374"/>
                <a:gd name="T46" fmla="*/ 359 w 374"/>
                <a:gd name="T47" fmla="*/ 259 h 374"/>
                <a:gd name="T48" fmla="*/ 370 w 374"/>
                <a:gd name="T49" fmla="*/ 224 h 374"/>
                <a:gd name="T50" fmla="*/ 374 w 374"/>
                <a:gd name="T51" fmla="*/ 188 h 374"/>
                <a:gd name="T52" fmla="*/ 372 w 374"/>
                <a:gd name="T53" fmla="*/ 169 h 374"/>
                <a:gd name="T54" fmla="*/ 364 w 374"/>
                <a:gd name="T55" fmla="*/ 132 h 374"/>
                <a:gd name="T56" fmla="*/ 351 w 374"/>
                <a:gd name="T57" fmla="*/ 98 h 374"/>
                <a:gd name="T58" fmla="*/ 332 w 374"/>
                <a:gd name="T59" fmla="*/ 69 h 374"/>
                <a:gd name="T60" fmla="*/ 305 w 374"/>
                <a:gd name="T61" fmla="*/ 44 h 374"/>
                <a:gd name="T62" fmla="*/ 276 w 374"/>
                <a:gd name="T63" fmla="*/ 23 h 374"/>
                <a:gd name="T64" fmla="*/ 244 w 374"/>
                <a:gd name="T65" fmla="*/ 9 h 374"/>
                <a:gd name="T66" fmla="*/ 207 w 374"/>
                <a:gd name="T67" fmla="*/ 2 h 374"/>
                <a:gd name="T68" fmla="*/ 188 w 374"/>
                <a:gd name="T69" fmla="*/ 0 h 374"/>
                <a:gd name="T70" fmla="*/ 213 w 374"/>
                <a:gd name="T71" fmla="*/ 213 h 374"/>
                <a:gd name="T72" fmla="*/ 213 w 374"/>
                <a:gd name="T73" fmla="*/ 280 h 374"/>
                <a:gd name="T74" fmla="*/ 205 w 374"/>
                <a:gd name="T75" fmla="*/ 299 h 374"/>
                <a:gd name="T76" fmla="*/ 188 w 374"/>
                <a:gd name="T77" fmla="*/ 305 h 374"/>
                <a:gd name="T78" fmla="*/ 176 w 374"/>
                <a:gd name="T79" fmla="*/ 303 h 374"/>
                <a:gd name="T80" fmla="*/ 163 w 374"/>
                <a:gd name="T81" fmla="*/ 289 h 374"/>
                <a:gd name="T82" fmla="*/ 161 w 374"/>
                <a:gd name="T83" fmla="*/ 213 h 374"/>
                <a:gd name="T84" fmla="*/ 94 w 374"/>
                <a:gd name="T85" fmla="*/ 213 h 374"/>
                <a:gd name="T86" fmla="*/ 77 w 374"/>
                <a:gd name="T87" fmla="*/ 205 h 374"/>
                <a:gd name="T88" fmla="*/ 69 w 374"/>
                <a:gd name="T89" fmla="*/ 188 h 374"/>
                <a:gd name="T90" fmla="*/ 71 w 374"/>
                <a:gd name="T91" fmla="*/ 176 h 374"/>
                <a:gd name="T92" fmla="*/ 84 w 374"/>
                <a:gd name="T93" fmla="*/ 163 h 374"/>
                <a:gd name="T94" fmla="*/ 161 w 374"/>
                <a:gd name="T95" fmla="*/ 161 h 374"/>
                <a:gd name="T96" fmla="*/ 161 w 374"/>
                <a:gd name="T97" fmla="*/ 94 h 374"/>
                <a:gd name="T98" fmla="*/ 169 w 374"/>
                <a:gd name="T99" fmla="*/ 76 h 374"/>
                <a:gd name="T100" fmla="*/ 188 w 374"/>
                <a:gd name="T101" fmla="*/ 69 h 374"/>
                <a:gd name="T102" fmla="*/ 198 w 374"/>
                <a:gd name="T103" fmla="*/ 71 h 374"/>
                <a:gd name="T104" fmla="*/ 211 w 374"/>
                <a:gd name="T105" fmla="*/ 84 h 374"/>
                <a:gd name="T106" fmla="*/ 213 w 374"/>
                <a:gd name="T107" fmla="*/ 161 h 374"/>
                <a:gd name="T108" fmla="*/ 280 w 374"/>
                <a:gd name="T109" fmla="*/ 161 h 374"/>
                <a:gd name="T110" fmla="*/ 299 w 374"/>
                <a:gd name="T111" fmla="*/ 169 h 374"/>
                <a:gd name="T112" fmla="*/ 307 w 374"/>
                <a:gd name="T113" fmla="*/ 188 h 374"/>
                <a:gd name="T114" fmla="*/ 305 w 374"/>
                <a:gd name="T115" fmla="*/ 197 h 374"/>
                <a:gd name="T116" fmla="*/ 290 w 374"/>
                <a:gd name="T117" fmla="*/ 211 h 374"/>
                <a:gd name="T118" fmla="*/ 280 w 374"/>
                <a:gd name="T119" fmla="*/ 213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74" h="374">
                  <a:moveTo>
                    <a:pt x="188" y="0"/>
                  </a:moveTo>
                  <a:lnTo>
                    <a:pt x="188" y="0"/>
                  </a:lnTo>
                  <a:lnTo>
                    <a:pt x="169" y="2"/>
                  </a:lnTo>
                  <a:lnTo>
                    <a:pt x="150" y="4"/>
                  </a:lnTo>
                  <a:lnTo>
                    <a:pt x="132" y="9"/>
                  </a:lnTo>
                  <a:lnTo>
                    <a:pt x="115" y="15"/>
                  </a:lnTo>
                  <a:lnTo>
                    <a:pt x="98" y="23"/>
                  </a:lnTo>
                  <a:lnTo>
                    <a:pt x="82" y="32"/>
                  </a:lnTo>
                  <a:lnTo>
                    <a:pt x="69" y="44"/>
                  </a:lnTo>
                  <a:lnTo>
                    <a:pt x="56" y="55"/>
                  </a:lnTo>
                  <a:lnTo>
                    <a:pt x="44" y="69"/>
                  </a:lnTo>
                  <a:lnTo>
                    <a:pt x="33" y="82"/>
                  </a:lnTo>
                  <a:lnTo>
                    <a:pt x="23" y="98"/>
                  </a:lnTo>
                  <a:lnTo>
                    <a:pt x="15" y="115"/>
                  </a:lnTo>
                  <a:lnTo>
                    <a:pt x="9" y="132"/>
                  </a:lnTo>
                  <a:lnTo>
                    <a:pt x="4" y="149"/>
                  </a:lnTo>
                  <a:lnTo>
                    <a:pt x="2" y="169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2" y="205"/>
                  </a:lnTo>
                  <a:lnTo>
                    <a:pt x="4" y="224"/>
                  </a:lnTo>
                  <a:lnTo>
                    <a:pt x="9" y="241"/>
                  </a:lnTo>
                  <a:lnTo>
                    <a:pt x="15" y="259"/>
                  </a:lnTo>
                  <a:lnTo>
                    <a:pt x="23" y="276"/>
                  </a:lnTo>
                  <a:lnTo>
                    <a:pt x="33" y="291"/>
                  </a:lnTo>
                  <a:lnTo>
                    <a:pt x="44" y="305"/>
                  </a:lnTo>
                  <a:lnTo>
                    <a:pt x="56" y="318"/>
                  </a:lnTo>
                  <a:lnTo>
                    <a:pt x="69" y="330"/>
                  </a:lnTo>
                  <a:lnTo>
                    <a:pt x="82" y="341"/>
                  </a:lnTo>
                  <a:lnTo>
                    <a:pt x="98" y="351"/>
                  </a:lnTo>
                  <a:lnTo>
                    <a:pt x="115" y="359"/>
                  </a:lnTo>
                  <a:lnTo>
                    <a:pt x="132" y="364"/>
                  </a:lnTo>
                  <a:lnTo>
                    <a:pt x="150" y="370"/>
                  </a:lnTo>
                  <a:lnTo>
                    <a:pt x="169" y="372"/>
                  </a:lnTo>
                  <a:lnTo>
                    <a:pt x="188" y="374"/>
                  </a:lnTo>
                  <a:lnTo>
                    <a:pt x="188" y="374"/>
                  </a:lnTo>
                  <a:lnTo>
                    <a:pt x="207" y="372"/>
                  </a:lnTo>
                  <a:lnTo>
                    <a:pt x="224" y="370"/>
                  </a:lnTo>
                  <a:lnTo>
                    <a:pt x="244" y="364"/>
                  </a:lnTo>
                  <a:lnTo>
                    <a:pt x="259" y="359"/>
                  </a:lnTo>
                  <a:lnTo>
                    <a:pt x="276" y="351"/>
                  </a:lnTo>
                  <a:lnTo>
                    <a:pt x="292" y="341"/>
                  </a:lnTo>
                  <a:lnTo>
                    <a:pt x="305" y="330"/>
                  </a:lnTo>
                  <a:lnTo>
                    <a:pt x="318" y="318"/>
                  </a:lnTo>
                  <a:lnTo>
                    <a:pt x="332" y="305"/>
                  </a:lnTo>
                  <a:lnTo>
                    <a:pt x="341" y="291"/>
                  </a:lnTo>
                  <a:lnTo>
                    <a:pt x="351" y="276"/>
                  </a:lnTo>
                  <a:lnTo>
                    <a:pt x="359" y="259"/>
                  </a:lnTo>
                  <a:lnTo>
                    <a:pt x="364" y="241"/>
                  </a:lnTo>
                  <a:lnTo>
                    <a:pt x="370" y="224"/>
                  </a:lnTo>
                  <a:lnTo>
                    <a:pt x="372" y="205"/>
                  </a:lnTo>
                  <a:lnTo>
                    <a:pt x="374" y="188"/>
                  </a:lnTo>
                  <a:lnTo>
                    <a:pt x="374" y="188"/>
                  </a:lnTo>
                  <a:lnTo>
                    <a:pt x="372" y="169"/>
                  </a:lnTo>
                  <a:lnTo>
                    <a:pt x="370" y="149"/>
                  </a:lnTo>
                  <a:lnTo>
                    <a:pt x="364" y="132"/>
                  </a:lnTo>
                  <a:lnTo>
                    <a:pt x="359" y="115"/>
                  </a:lnTo>
                  <a:lnTo>
                    <a:pt x="351" y="98"/>
                  </a:lnTo>
                  <a:lnTo>
                    <a:pt x="341" y="82"/>
                  </a:lnTo>
                  <a:lnTo>
                    <a:pt x="332" y="69"/>
                  </a:lnTo>
                  <a:lnTo>
                    <a:pt x="318" y="55"/>
                  </a:lnTo>
                  <a:lnTo>
                    <a:pt x="305" y="44"/>
                  </a:lnTo>
                  <a:lnTo>
                    <a:pt x="292" y="32"/>
                  </a:lnTo>
                  <a:lnTo>
                    <a:pt x="276" y="23"/>
                  </a:lnTo>
                  <a:lnTo>
                    <a:pt x="259" y="15"/>
                  </a:lnTo>
                  <a:lnTo>
                    <a:pt x="244" y="9"/>
                  </a:lnTo>
                  <a:lnTo>
                    <a:pt x="224" y="4"/>
                  </a:lnTo>
                  <a:lnTo>
                    <a:pt x="207" y="2"/>
                  </a:lnTo>
                  <a:lnTo>
                    <a:pt x="188" y="0"/>
                  </a:lnTo>
                  <a:lnTo>
                    <a:pt x="188" y="0"/>
                  </a:lnTo>
                  <a:close/>
                  <a:moveTo>
                    <a:pt x="280" y="213"/>
                  </a:moveTo>
                  <a:lnTo>
                    <a:pt x="213" y="213"/>
                  </a:lnTo>
                  <a:lnTo>
                    <a:pt x="213" y="280"/>
                  </a:lnTo>
                  <a:lnTo>
                    <a:pt x="213" y="280"/>
                  </a:lnTo>
                  <a:lnTo>
                    <a:pt x="211" y="289"/>
                  </a:lnTo>
                  <a:lnTo>
                    <a:pt x="205" y="299"/>
                  </a:lnTo>
                  <a:lnTo>
                    <a:pt x="198" y="303"/>
                  </a:lnTo>
                  <a:lnTo>
                    <a:pt x="188" y="305"/>
                  </a:lnTo>
                  <a:lnTo>
                    <a:pt x="188" y="305"/>
                  </a:lnTo>
                  <a:lnTo>
                    <a:pt x="176" y="303"/>
                  </a:lnTo>
                  <a:lnTo>
                    <a:pt x="169" y="299"/>
                  </a:lnTo>
                  <a:lnTo>
                    <a:pt x="163" y="289"/>
                  </a:lnTo>
                  <a:lnTo>
                    <a:pt x="161" y="280"/>
                  </a:lnTo>
                  <a:lnTo>
                    <a:pt x="161" y="213"/>
                  </a:lnTo>
                  <a:lnTo>
                    <a:pt x="94" y="213"/>
                  </a:lnTo>
                  <a:lnTo>
                    <a:pt x="94" y="213"/>
                  </a:lnTo>
                  <a:lnTo>
                    <a:pt x="84" y="211"/>
                  </a:lnTo>
                  <a:lnTo>
                    <a:pt x="77" y="205"/>
                  </a:lnTo>
                  <a:lnTo>
                    <a:pt x="71" y="197"/>
                  </a:lnTo>
                  <a:lnTo>
                    <a:pt x="69" y="188"/>
                  </a:lnTo>
                  <a:lnTo>
                    <a:pt x="69" y="188"/>
                  </a:lnTo>
                  <a:lnTo>
                    <a:pt x="71" y="176"/>
                  </a:lnTo>
                  <a:lnTo>
                    <a:pt x="77" y="169"/>
                  </a:lnTo>
                  <a:lnTo>
                    <a:pt x="84" y="163"/>
                  </a:lnTo>
                  <a:lnTo>
                    <a:pt x="94" y="161"/>
                  </a:lnTo>
                  <a:lnTo>
                    <a:pt x="161" y="161"/>
                  </a:lnTo>
                  <a:lnTo>
                    <a:pt x="161" y="94"/>
                  </a:lnTo>
                  <a:lnTo>
                    <a:pt x="161" y="94"/>
                  </a:lnTo>
                  <a:lnTo>
                    <a:pt x="163" y="84"/>
                  </a:lnTo>
                  <a:lnTo>
                    <a:pt x="169" y="76"/>
                  </a:lnTo>
                  <a:lnTo>
                    <a:pt x="176" y="71"/>
                  </a:lnTo>
                  <a:lnTo>
                    <a:pt x="188" y="69"/>
                  </a:lnTo>
                  <a:lnTo>
                    <a:pt x="188" y="69"/>
                  </a:lnTo>
                  <a:lnTo>
                    <a:pt x="198" y="71"/>
                  </a:lnTo>
                  <a:lnTo>
                    <a:pt x="205" y="76"/>
                  </a:lnTo>
                  <a:lnTo>
                    <a:pt x="211" y="84"/>
                  </a:lnTo>
                  <a:lnTo>
                    <a:pt x="213" y="94"/>
                  </a:lnTo>
                  <a:lnTo>
                    <a:pt x="213" y="161"/>
                  </a:lnTo>
                  <a:lnTo>
                    <a:pt x="280" y="161"/>
                  </a:lnTo>
                  <a:lnTo>
                    <a:pt x="280" y="161"/>
                  </a:lnTo>
                  <a:lnTo>
                    <a:pt x="290" y="163"/>
                  </a:lnTo>
                  <a:lnTo>
                    <a:pt x="299" y="169"/>
                  </a:lnTo>
                  <a:lnTo>
                    <a:pt x="305" y="176"/>
                  </a:lnTo>
                  <a:lnTo>
                    <a:pt x="307" y="188"/>
                  </a:lnTo>
                  <a:lnTo>
                    <a:pt x="307" y="188"/>
                  </a:lnTo>
                  <a:lnTo>
                    <a:pt x="305" y="197"/>
                  </a:lnTo>
                  <a:lnTo>
                    <a:pt x="299" y="205"/>
                  </a:lnTo>
                  <a:lnTo>
                    <a:pt x="290" y="211"/>
                  </a:lnTo>
                  <a:lnTo>
                    <a:pt x="280" y="213"/>
                  </a:lnTo>
                  <a:lnTo>
                    <a:pt x="280" y="213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6948488" y="4922919"/>
            <a:ext cx="1506538" cy="1477963"/>
            <a:chOff x="6948488" y="4922919"/>
            <a:chExt cx="1506538" cy="1477963"/>
          </a:xfrm>
        </p:grpSpPr>
        <p:sp>
          <p:nvSpPr>
            <p:cNvPr id="26" name="Freeform 26"/>
            <p:cNvSpPr>
              <a:spLocks/>
            </p:cNvSpPr>
            <p:nvPr/>
          </p:nvSpPr>
          <p:spPr bwMode="auto">
            <a:xfrm>
              <a:off x="7088188" y="5794457"/>
              <a:ext cx="593725" cy="593725"/>
            </a:xfrm>
            <a:custGeom>
              <a:avLst/>
              <a:gdLst>
                <a:gd name="T0" fmla="*/ 198 w 374"/>
                <a:gd name="T1" fmla="*/ 119 h 374"/>
                <a:gd name="T2" fmla="*/ 127 w 374"/>
                <a:gd name="T3" fmla="*/ 134 h 374"/>
                <a:gd name="T4" fmla="*/ 0 w 374"/>
                <a:gd name="T5" fmla="*/ 326 h 374"/>
                <a:gd name="T6" fmla="*/ 48 w 374"/>
                <a:gd name="T7" fmla="*/ 374 h 374"/>
                <a:gd name="T8" fmla="*/ 240 w 374"/>
                <a:gd name="T9" fmla="*/ 248 h 374"/>
                <a:gd name="T10" fmla="*/ 255 w 374"/>
                <a:gd name="T11" fmla="*/ 177 h 374"/>
                <a:gd name="T12" fmla="*/ 374 w 374"/>
                <a:gd name="T13" fmla="*/ 58 h 374"/>
                <a:gd name="T14" fmla="*/ 316 w 374"/>
                <a:gd name="T15" fmla="*/ 0 h 374"/>
                <a:gd name="T16" fmla="*/ 198 w 374"/>
                <a:gd name="T17" fmla="*/ 119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4" h="374">
                  <a:moveTo>
                    <a:pt x="198" y="119"/>
                  </a:moveTo>
                  <a:lnTo>
                    <a:pt x="127" y="134"/>
                  </a:lnTo>
                  <a:lnTo>
                    <a:pt x="0" y="326"/>
                  </a:lnTo>
                  <a:lnTo>
                    <a:pt x="48" y="374"/>
                  </a:lnTo>
                  <a:lnTo>
                    <a:pt x="240" y="248"/>
                  </a:lnTo>
                  <a:lnTo>
                    <a:pt x="255" y="177"/>
                  </a:lnTo>
                  <a:lnTo>
                    <a:pt x="374" y="58"/>
                  </a:lnTo>
                  <a:lnTo>
                    <a:pt x="316" y="0"/>
                  </a:lnTo>
                  <a:lnTo>
                    <a:pt x="198" y="119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27"/>
            <p:cNvSpPr>
              <a:spLocks noEditPoints="1"/>
            </p:cNvSpPr>
            <p:nvPr/>
          </p:nvSpPr>
          <p:spPr bwMode="auto">
            <a:xfrm>
              <a:off x="7551738" y="5035632"/>
              <a:ext cx="903288" cy="904875"/>
            </a:xfrm>
            <a:custGeom>
              <a:avLst/>
              <a:gdLst>
                <a:gd name="T0" fmla="*/ 533 w 569"/>
                <a:gd name="T1" fmla="*/ 39 h 570"/>
                <a:gd name="T2" fmla="*/ 514 w 569"/>
                <a:gd name="T3" fmla="*/ 21 h 570"/>
                <a:gd name="T4" fmla="*/ 491 w 569"/>
                <a:gd name="T5" fmla="*/ 10 h 570"/>
                <a:gd name="T6" fmla="*/ 468 w 569"/>
                <a:gd name="T7" fmla="*/ 4 h 570"/>
                <a:gd name="T8" fmla="*/ 443 w 569"/>
                <a:gd name="T9" fmla="*/ 0 h 570"/>
                <a:gd name="T10" fmla="*/ 420 w 569"/>
                <a:gd name="T11" fmla="*/ 4 h 570"/>
                <a:gd name="T12" fmla="*/ 397 w 569"/>
                <a:gd name="T13" fmla="*/ 10 h 570"/>
                <a:gd name="T14" fmla="*/ 374 w 569"/>
                <a:gd name="T15" fmla="*/ 21 h 570"/>
                <a:gd name="T16" fmla="*/ 354 w 569"/>
                <a:gd name="T17" fmla="*/ 39 h 570"/>
                <a:gd name="T18" fmla="*/ 178 w 569"/>
                <a:gd name="T19" fmla="*/ 570 h 570"/>
                <a:gd name="T20" fmla="*/ 533 w 569"/>
                <a:gd name="T21" fmla="*/ 217 h 570"/>
                <a:gd name="T22" fmla="*/ 548 w 569"/>
                <a:gd name="T23" fmla="*/ 196 h 570"/>
                <a:gd name="T24" fmla="*/ 560 w 569"/>
                <a:gd name="T25" fmla="*/ 175 h 570"/>
                <a:gd name="T26" fmla="*/ 567 w 569"/>
                <a:gd name="T27" fmla="*/ 152 h 570"/>
                <a:gd name="T28" fmla="*/ 569 w 569"/>
                <a:gd name="T29" fmla="*/ 127 h 570"/>
                <a:gd name="T30" fmla="*/ 567 w 569"/>
                <a:gd name="T31" fmla="*/ 104 h 570"/>
                <a:gd name="T32" fmla="*/ 560 w 569"/>
                <a:gd name="T33" fmla="*/ 79 h 570"/>
                <a:gd name="T34" fmla="*/ 548 w 569"/>
                <a:gd name="T35" fmla="*/ 58 h 570"/>
                <a:gd name="T36" fmla="*/ 533 w 569"/>
                <a:gd name="T37" fmla="*/ 39 h 570"/>
                <a:gd name="T38" fmla="*/ 155 w 569"/>
                <a:gd name="T39" fmla="*/ 380 h 570"/>
                <a:gd name="T40" fmla="*/ 147 w 569"/>
                <a:gd name="T41" fmla="*/ 386 h 570"/>
                <a:gd name="T42" fmla="*/ 130 w 569"/>
                <a:gd name="T43" fmla="*/ 386 h 570"/>
                <a:gd name="T44" fmla="*/ 122 w 569"/>
                <a:gd name="T45" fmla="*/ 380 h 570"/>
                <a:gd name="T46" fmla="*/ 115 w 569"/>
                <a:gd name="T47" fmla="*/ 363 h 570"/>
                <a:gd name="T48" fmla="*/ 122 w 569"/>
                <a:gd name="T49" fmla="*/ 348 h 570"/>
                <a:gd name="T50" fmla="*/ 399 w 569"/>
                <a:gd name="T51" fmla="*/ 71 h 570"/>
                <a:gd name="T52" fmla="*/ 416 w 569"/>
                <a:gd name="T53" fmla="*/ 64 h 570"/>
                <a:gd name="T54" fmla="*/ 431 w 569"/>
                <a:gd name="T55" fmla="*/ 71 h 570"/>
                <a:gd name="T56" fmla="*/ 437 w 569"/>
                <a:gd name="T57" fmla="*/ 79 h 570"/>
                <a:gd name="T58" fmla="*/ 437 w 569"/>
                <a:gd name="T59" fmla="*/ 96 h 570"/>
                <a:gd name="T60" fmla="*/ 155 w 569"/>
                <a:gd name="T61" fmla="*/ 380 h 570"/>
                <a:gd name="T62" fmla="*/ 222 w 569"/>
                <a:gd name="T63" fmla="*/ 447 h 570"/>
                <a:gd name="T64" fmla="*/ 214 w 569"/>
                <a:gd name="T65" fmla="*/ 453 h 570"/>
                <a:gd name="T66" fmla="*/ 197 w 569"/>
                <a:gd name="T67" fmla="*/ 453 h 570"/>
                <a:gd name="T68" fmla="*/ 189 w 569"/>
                <a:gd name="T69" fmla="*/ 447 h 570"/>
                <a:gd name="T70" fmla="*/ 182 w 569"/>
                <a:gd name="T71" fmla="*/ 432 h 570"/>
                <a:gd name="T72" fmla="*/ 189 w 569"/>
                <a:gd name="T73" fmla="*/ 415 h 570"/>
                <a:gd name="T74" fmla="*/ 466 w 569"/>
                <a:gd name="T75" fmla="*/ 139 h 570"/>
                <a:gd name="T76" fmla="*/ 483 w 569"/>
                <a:gd name="T77" fmla="*/ 131 h 570"/>
                <a:gd name="T78" fmla="*/ 498 w 569"/>
                <a:gd name="T79" fmla="*/ 139 h 570"/>
                <a:gd name="T80" fmla="*/ 504 w 569"/>
                <a:gd name="T81" fmla="*/ 146 h 570"/>
                <a:gd name="T82" fmla="*/ 504 w 569"/>
                <a:gd name="T83" fmla="*/ 163 h 570"/>
                <a:gd name="T84" fmla="*/ 498 w 569"/>
                <a:gd name="T85" fmla="*/ 171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69" h="570">
                  <a:moveTo>
                    <a:pt x="533" y="39"/>
                  </a:moveTo>
                  <a:lnTo>
                    <a:pt x="533" y="39"/>
                  </a:lnTo>
                  <a:lnTo>
                    <a:pt x="523" y="29"/>
                  </a:lnTo>
                  <a:lnTo>
                    <a:pt x="514" y="21"/>
                  </a:lnTo>
                  <a:lnTo>
                    <a:pt x="502" y="16"/>
                  </a:lnTo>
                  <a:lnTo>
                    <a:pt x="491" y="10"/>
                  </a:lnTo>
                  <a:lnTo>
                    <a:pt x="479" y="6"/>
                  </a:lnTo>
                  <a:lnTo>
                    <a:pt x="468" y="4"/>
                  </a:lnTo>
                  <a:lnTo>
                    <a:pt x="456" y="2"/>
                  </a:lnTo>
                  <a:lnTo>
                    <a:pt x="443" y="0"/>
                  </a:lnTo>
                  <a:lnTo>
                    <a:pt x="431" y="2"/>
                  </a:lnTo>
                  <a:lnTo>
                    <a:pt x="420" y="4"/>
                  </a:lnTo>
                  <a:lnTo>
                    <a:pt x="408" y="6"/>
                  </a:lnTo>
                  <a:lnTo>
                    <a:pt x="397" y="10"/>
                  </a:lnTo>
                  <a:lnTo>
                    <a:pt x="385" y="16"/>
                  </a:lnTo>
                  <a:lnTo>
                    <a:pt x="374" y="21"/>
                  </a:lnTo>
                  <a:lnTo>
                    <a:pt x="364" y="29"/>
                  </a:lnTo>
                  <a:lnTo>
                    <a:pt x="354" y="39"/>
                  </a:lnTo>
                  <a:lnTo>
                    <a:pt x="0" y="392"/>
                  </a:lnTo>
                  <a:lnTo>
                    <a:pt x="178" y="570"/>
                  </a:lnTo>
                  <a:lnTo>
                    <a:pt x="533" y="217"/>
                  </a:lnTo>
                  <a:lnTo>
                    <a:pt x="533" y="217"/>
                  </a:lnTo>
                  <a:lnTo>
                    <a:pt x="541" y="208"/>
                  </a:lnTo>
                  <a:lnTo>
                    <a:pt x="548" y="196"/>
                  </a:lnTo>
                  <a:lnTo>
                    <a:pt x="556" y="186"/>
                  </a:lnTo>
                  <a:lnTo>
                    <a:pt x="560" y="175"/>
                  </a:lnTo>
                  <a:lnTo>
                    <a:pt x="565" y="163"/>
                  </a:lnTo>
                  <a:lnTo>
                    <a:pt x="567" y="152"/>
                  </a:lnTo>
                  <a:lnTo>
                    <a:pt x="569" y="139"/>
                  </a:lnTo>
                  <a:lnTo>
                    <a:pt x="569" y="127"/>
                  </a:lnTo>
                  <a:lnTo>
                    <a:pt x="569" y="116"/>
                  </a:lnTo>
                  <a:lnTo>
                    <a:pt x="567" y="104"/>
                  </a:lnTo>
                  <a:lnTo>
                    <a:pt x="565" y="91"/>
                  </a:lnTo>
                  <a:lnTo>
                    <a:pt x="560" y="79"/>
                  </a:lnTo>
                  <a:lnTo>
                    <a:pt x="556" y="69"/>
                  </a:lnTo>
                  <a:lnTo>
                    <a:pt x="548" y="58"/>
                  </a:lnTo>
                  <a:lnTo>
                    <a:pt x="541" y="48"/>
                  </a:lnTo>
                  <a:lnTo>
                    <a:pt x="533" y="39"/>
                  </a:lnTo>
                  <a:lnTo>
                    <a:pt x="533" y="39"/>
                  </a:lnTo>
                  <a:close/>
                  <a:moveTo>
                    <a:pt x="155" y="380"/>
                  </a:moveTo>
                  <a:lnTo>
                    <a:pt x="155" y="380"/>
                  </a:lnTo>
                  <a:lnTo>
                    <a:pt x="147" y="386"/>
                  </a:lnTo>
                  <a:lnTo>
                    <a:pt x="138" y="388"/>
                  </a:lnTo>
                  <a:lnTo>
                    <a:pt x="130" y="386"/>
                  </a:lnTo>
                  <a:lnTo>
                    <a:pt x="122" y="380"/>
                  </a:lnTo>
                  <a:lnTo>
                    <a:pt x="122" y="380"/>
                  </a:lnTo>
                  <a:lnTo>
                    <a:pt x="117" y="373"/>
                  </a:lnTo>
                  <a:lnTo>
                    <a:pt x="115" y="363"/>
                  </a:lnTo>
                  <a:lnTo>
                    <a:pt x="117" y="355"/>
                  </a:lnTo>
                  <a:lnTo>
                    <a:pt x="122" y="348"/>
                  </a:lnTo>
                  <a:lnTo>
                    <a:pt x="399" y="71"/>
                  </a:lnTo>
                  <a:lnTo>
                    <a:pt x="399" y="71"/>
                  </a:lnTo>
                  <a:lnTo>
                    <a:pt x="406" y="66"/>
                  </a:lnTo>
                  <a:lnTo>
                    <a:pt x="416" y="64"/>
                  </a:lnTo>
                  <a:lnTo>
                    <a:pt x="424" y="66"/>
                  </a:lnTo>
                  <a:lnTo>
                    <a:pt x="431" y="71"/>
                  </a:lnTo>
                  <a:lnTo>
                    <a:pt x="431" y="71"/>
                  </a:lnTo>
                  <a:lnTo>
                    <a:pt x="437" y="79"/>
                  </a:lnTo>
                  <a:lnTo>
                    <a:pt x="439" y="87"/>
                  </a:lnTo>
                  <a:lnTo>
                    <a:pt x="437" y="96"/>
                  </a:lnTo>
                  <a:lnTo>
                    <a:pt x="431" y="104"/>
                  </a:lnTo>
                  <a:lnTo>
                    <a:pt x="155" y="380"/>
                  </a:lnTo>
                  <a:close/>
                  <a:moveTo>
                    <a:pt x="498" y="171"/>
                  </a:moveTo>
                  <a:lnTo>
                    <a:pt x="222" y="447"/>
                  </a:lnTo>
                  <a:lnTo>
                    <a:pt x="222" y="447"/>
                  </a:lnTo>
                  <a:lnTo>
                    <a:pt x="214" y="453"/>
                  </a:lnTo>
                  <a:lnTo>
                    <a:pt x="207" y="455"/>
                  </a:lnTo>
                  <a:lnTo>
                    <a:pt x="197" y="453"/>
                  </a:lnTo>
                  <a:lnTo>
                    <a:pt x="189" y="447"/>
                  </a:lnTo>
                  <a:lnTo>
                    <a:pt x="189" y="447"/>
                  </a:lnTo>
                  <a:lnTo>
                    <a:pt x="184" y="440"/>
                  </a:lnTo>
                  <a:lnTo>
                    <a:pt x="182" y="432"/>
                  </a:lnTo>
                  <a:lnTo>
                    <a:pt x="184" y="423"/>
                  </a:lnTo>
                  <a:lnTo>
                    <a:pt x="189" y="415"/>
                  </a:lnTo>
                  <a:lnTo>
                    <a:pt x="466" y="139"/>
                  </a:lnTo>
                  <a:lnTo>
                    <a:pt x="466" y="139"/>
                  </a:lnTo>
                  <a:lnTo>
                    <a:pt x="473" y="133"/>
                  </a:lnTo>
                  <a:lnTo>
                    <a:pt x="483" y="131"/>
                  </a:lnTo>
                  <a:lnTo>
                    <a:pt x="491" y="133"/>
                  </a:lnTo>
                  <a:lnTo>
                    <a:pt x="498" y="139"/>
                  </a:lnTo>
                  <a:lnTo>
                    <a:pt x="498" y="139"/>
                  </a:lnTo>
                  <a:lnTo>
                    <a:pt x="504" y="146"/>
                  </a:lnTo>
                  <a:lnTo>
                    <a:pt x="506" y="154"/>
                  </a:lnTo>
                  <a:lnTo>
                    <a:pt x="504" y="163"/>
                  </a:lnTo>
                  <a:lnTo>
                    <a:pt x="498" y="171"/>
                  </a:lnTo>
                  <a:lnTo>
                    <a:pt x="498" y="171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28"/>
            <p:cNvSpPr>
              <a:spLocks noEditPoints="1"/>
            </p:cNvSpPr>
            <p:nvPr/>
          </p:nvSpPr>
          <p:spPr bwMode="auto">
            <a:xfrm>
              <a:off x="7815263" y="5794457"/>
              <a:ext cx="606425" cy="606425"/>
            </a:xfrm>
            <a:custGeom>
              <a:avLst/>
              <a:gdLst>
                <a:gd name="T0" fmla="*/ 346 w 382"/>
                <a:gd name="T1" fmla="*/ 171 h 382"/>
                <a:gd name="T2" fmla="*/ 0 w 382"/>
                <a:gd name="T3" fmla="*/ 163 h 382"/>
                <a:gd name="T4" fmla="*/ 102 w 382"/>
                <a:gd name="T5" fmla="*/ 275 h 382"/>
                <a:gd name="T6" fmla="*/ 171 w 382"/>
                <a:gd name="T7" fmla="*/ 346 h 382"/>
                <a:gd name="T8" fmla="*/ 181 w 382"/>
                <a:gd name="T9" fmla="*/ 355 h 382"/>
                <a:gd name="T10" fmla="*/ 202 w 382"/>
                <a:gd name="T11" fmla="*/ 369 h 382"/>
                <a:gd name="T12" fmla="*/ 223 w 382"/>
                <a:gd name="T13" fmla="*/ 378 h 382"/>
                <a:gd name="T14" fmla="*/ 259 w 382"/>
                <a:gd name="T15" fmla="*/ 382 h 382"/>
                <a:gd name="T16" fmla="*/ 294 w 382"/>
                <a:gd name="T17" fmla="*/ 378 h 382"/>
                <a:gd name="T18" fmla="*/ 317 w 382"/>
                <a:gd name="T19" fmla="*/ 369 h 382"/>
                <a:gd name="T20" fmla="*/ 338 w 382"/>
                <a:gd name="T21" fmla="*/ 355 h 382"/>
                <a:gd name="T22" fmla="*/ 348 w 382"/>
                <a:gd name="T23" fmla="*/ 347 h 382"/>
                <a:gd name="T24" fmla="*/ 363 w 382"/>
                <a:gd name="T25" fmla="*/ 326 h 382"/>
                <a:gd name="T26" fmla="*/ 375 w 382"/>
                <a:gd name="T27" fmla="*/ 305 h 382"/>
                <a:gd name="T28" fmla="*/ 380 w 382"/>
                <a:gd name="T29" fmla="*/ 282 h 382"/>
                <a:gd name="T30" fmla="*/ 380 w 382"/>
                <a:gd name="T31" fmla="*/ 234 h 382"/>
                <a:gd name="T32" fmla="*/ 375 w 382"/>
                <a:gd name="T33" fmla="*/ 211 h 382"/>
                <a:gd name="T34" fmla="*/ 363 w 382"/>
                <a:gd name="T35" fmla="*/ 190 h 382"/>
                <a:gd name="T36" fmla="*/ 346 w 382"/>
                <a:gd name="T37" fmla="*/ 171 h 382"/>
                <a:gd name="T38" fmla="*/ 296 w 382"/>
                <a:gd name="T39" fmla="*/ 294 h 382"/>
                <a:gd name="T40" fmla="*/ 288 w 382"/>
                <a:gd name="T41" fmla="*/ 301 h 382"/>
                <a:gd name="T42" fmla="*/ 269 w 382"/>
                <a:gd name="T43" fmla="*/ 309 h 382"/>
                <a:gd name="T44" fmla="*/ 250 w 382"/>
                <a:gd name="T45" fmla="*/ 309 h 382"/>
                <a:gd name="T46" fmla="*/ 233 w 382"/>
                <a:gd name="T47" fmla="*/ 301 h 382"/>
                <a:gd name="T48" fmla="*/ 225 w 382"/>
                <a:gd name="T49" fmla="*/ 294 h 382"/>
                <a:gd name="T50" fmla="*/ 213 w 382"/>
                <a:gd name="T51" fmla="*/ 278 h 382"/>
                <a:gd name="T52" fmla="*/ 210 w 382"/>
                <a:gd name="T53" fmla="*/ 259 h 382"/>
                <a:gd name="T54" fmla="*/ 213 w 382"/>
                <a:gd name="T55" fmla="*/ 240 h 382"/>
                <a:gd name="T56" fmla="*/ 225 w 382"/>
                <a:gd name="T57" fmla="*/ 225 h 382"/>
                <a:gd name="T58" fmla="*/ 233 w 382"/>
                <a:gd name="T59" fmla="*/ 217 h 382"/>
                <a:gd name="T60" fmla="*/ 250 w 382"/>
                <a:gd name="T61" fmla="*/ 209 h 382"/>
                <a:gd name="T62" fmla="*/ 269 w 382"/>
                <a:gd name="T63" fmla="*/ 209 h 382"/>
                <a:gd name="T64" fmla="*/ 288 w 382"/>
                <a:gd name="T65" fmla="*/ 217 h 382"/>
                <a:gd name="T66" fmla="*/ 296 w 382"/>
                <a:gd name="T67" fmla="*/ 225 h 382"/>
                <a:gd name="T68" fmla="*/ 305 w 382"/>
                <a:gd name="T69" fmla="*/ 240 h 382"/>
                <a:gd name="T70" fmla="*/ 309 w 382"/>
                <a:gd name="T71" fmla="*/ 259 h 382"/>
                <a:gd name="T72" fmla="*/ 305 w 382"/>
                <a:gd name="T73" fmla="*/ 278 h 382"/>
                <a:gd name="T74" fmla="*/ 296 w 382"/>
                <a:gd name="T75" fmla="*/ 294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82" h="382">
                  <a:moveTo>
                    <a:pt x="346" y="171"/>
                  </a:moveTo>
                  <a:lnTo>
                    <a:pt x="346" y="171"/>
                  </a:lnTo>
                  <a:lnTo>
                    <a:pt x="165" y="0"/>
                  </a:lnTo>
                  <a:lnTo>
                    <a:pt x="0" y="163"/>
                  </a:lnTo>
                  <a:lnTo>
                    <a:pt x="0" y="163"/>
                  </a:lnTo>
                  <a:lnTo>
                    <a:pt x="102" y="275"/>
                  </a:lnTo>
                  <a:lnTo>
                    <a:pt x="171" y="346"/>
                  </a:lnTo>
                  <a:lnTo>
                    <a:pt x="171" y="346"/>
                  </a:lnTo>
                  <a:lnTo>
                    <a:pt x="171" y="346"/>
                  </a:lnTo>
                  <a:lnTo>
                    <a:pt x="181" y="355"/>
                  </a:lnTo>
                  <a:lnTo>
                    <a:pt x="190" y="361"/>
                  </a:lnTo>
                  <a:lnTo>
                    <a:pt x="202" y="369"/>
                  </a:lnTo>
                  <a:lnTo>
                    <a:pt x="211" y="372"/>
                  </a:lnTo>
                  <a:lnTo>
                    <a:pt x="223" y="378"/>
                  </a:lnTo>
                  <a:lnTo>
                    <a:pt x="234" y="380"/>
                  </a:lnTo>
                  <a:lnTo>
                    <a:pt x="259" y="382"/>
                  </a:lnTo>
                  <a:lnTo>
                    <a:pt x="282" y="380"/>
                  </a:lnTo>
                  <a:lnTo>
                    <a:pt x="294" y="378"/>
                  </a:lnTo>
                  <a:lnTo>
                    <a:pt x="305" y="374"/>
                  </a:lnTo>
                  <a:lnTo>
                    <a:pt x="317" y="369"/>
                  </a:lnTo>
                  <a:lnTo>
                    <a:pt x="327" y="363"/>
                  </a:lnTo>
                  <a:lnTo>
                    <a:pt x="338" y="355"/>
                  </a:lnTo>
                  <a:lnTo>
                    <a:pt x="348" y="347"/>
                  </a:lnTo>
                  <a:lnTo>
                    <a:pt x="348" y="347"/>
                  </a:lnTo>
                  <a:lnTo>
                    <a:pt x="355" y="338"/>
                  </a:lnTo>
                  <a:lnTo>
                    <a:pt x="363" y="326"/>
                  </a:lnTo>
                  <a:lnTo>
                    <a:pt x="369" y="317"/>
                  </a:lnTo>
                  <a:lnTo>
                    <a:pt x="375" y="305"/>
                  </a:lnTo>
                  <a:lnTo>
                    <a:pt x="378" y="294"/>
                  </a:lnTo>
                  <a:lnTo>
                    <a:pt x="380" y="282"/>
                  </a:lnTo>
                  <a:lnTo>
                    <a:pt x="382" y="259"/>
                  </a:lnTo>
                  <a:lnTo>
                    <a:pt x="380" y="234"/>
                  </a:lnTo>
                  <a:lnTo>
                    <a:pt x="378" y="223"/>
                  </a:lnTo>
                  <a:lnTo>
                    <a:pt x="375" y="211"/>
                  </a:lnTo>
                  <a:lnTo>
                    <a:pt x="369" y="200"/>
                  </a:lnTo>
                  <a:lnTo>
                    <a:pt x="363" y="190"/>
                  </a:lnTo>
                  <a:lnTo>
                    <a:pt x="355" y="181"/>
                  </a:lnTo>
                  <a:lnTo>
                    <a:pt x="346" y="171"/>
                  </a:lnTo>
                  <a:lnTo>
                    <a:pt x="346" y="171"/>
                  </a:lnTo>
                  <a:close/>
                  <a:moveTo>
                    <a:pt x="296" y="294"/>
                  </a:moveTo>
                  <a:lnTo>
                    <a:pt x="296" y="294"/>
                  </a:lnTo>
                  <a:lnTo>
                    <a:pt x="288" y="301"/>
                  </a:lnTo>
                  <a:lnTo>
                    <a:pt x="279" y="305"/>
                  </a:lnTo>
                  <a:lnTo>
                    <a:pt x="269" y="309"/>
                  </a:lnTo>
                  <a:lnTo>
                    <a:pt x="259" y="309"/>
                  </a:lnTo>
                  <a:lnTo>
                    <a:pt x="250" y="309"/>
                  </a:lnTo>
                  <a:lnTo>
                    <a:pt x="240" y="305"/>
                  </a:lnTo>
                  <a:lnTo>
                    <a:pt x="233" y="301"/>
                  </a:lnTo>
                  <a:lnTo>
                    <a:pt x="225" y="294"/>
                  </a:lnTo>
                  <a:lnTo>
                    <a:pt x="225" y="294"/>
                  </a:lnTo>
                  <a:lnTo>
                    <a:pt x="217" y="286"/>
                  </a:lnTo>
                  <a:lnTo>
                    <a:pt x="213" y="278"/>
                  </a:lnTo>
                  <a:lnTo>
                    <a:pt x="211" y="269"/>
                  </a:lnTo>
                  <a:lnTo>
                    <a:pt x="210" y="259"/>
                  </a:lnTo>
                  <a:lnTo>
                    <a:pt x="211" y="250"/>
                  </a:lnTo>
                  <a:lnTo>
                    <a:pt x="213" y="240"/>
                  </a:lnTo>
                  <a:lnTo>
                    <a:pt x="217" y="232"/>
                  </a:lnTo>
                  <a:lnTo>
                    <a:pt x="225" y="225"/>
                  </a:lnTo>
                  <a:lnTo>
                    <a:pt x="225" y="225"/>
                  </a:lnTo>
                  <a:lnTo>
                    <a:pt x="233" y="217"/>
                  </a:lnTo>
                  <a:lnTo>
                    <a:pt x="240" y="213"/>
                  </a:lnTo>
                  <a:lnTo>
                    <a:pt x="250" y="209"/>
                  </a:lnTo>
                  <a:lnTo>
                    <a:pt x="259" y="209"/>
                  </a:lnTo>
                  <a:lnTo>
                    <a:pt x="269" y="209"/>
                  </a:lnTo>
                  <a:lnTo>
                    <a:pt x="279" y="213"/>
                  </a:lnTo>
                  <a:lnTo>
                    <a:pt x="288" y="217"/>
                  </a:lnTo>
                  <a:lnTo>
                    <a:pt x="296" y="225"/>
                  </a:lnTo>
                  <a:lnTo>
                    <a:pt x="296" y="225"/>
                  </a:lnTo>
                  <a:lnTo>
                    <a:pt x="302" y="232"/>
                  </a:lnTo>
                  <a:lnTo>
                    <a:pt x="305" y="240"/>
                  </a:lnTo>
                  <a:lnTo>
                    <a:pt x="309" y="250"/>
                  </a:lnTo>
                  <a:lnTo>
                    <a:pt x="309" y="259"/>
                  </a:lnTo>
                  <a:lnTo>
                    <a:pt x="309" y="269"/>
                  </a:lnTo>
                  <a:lnTo>
                    <a:pt x="305" y="278"/>
                  </a:lnTo>
                  <a:lnTo>
                    <a:pt x="302" y="286"/>
                  </a:lnTo>
                  <a:lnTo>
                    <a:pt x="296" y="294"/>
                  </a:lnTo>
                  <a:lnTo>
                    <a:pt x="296" y="294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29"/>
            <p:cNvSpPr>
              <a:spLocks/>
            </p:cNvSpPr>
            <p:nvPr/>
          </p:nvSpPr>
          <p:spPr bwMode="auto">
            <a:xfrm>
              <a:off x="6948488" y="4922919"/>
              <a:ext cx="736600" cy="738188"/>
            </a:xfrm>
            <a:custGeom>
              <a:avLst/>
              <a:gdLst>
                <a:gd name="T0" fmla="*/ 232 w 464"/>
                <a:gd name="T1" fmla="*/ 0 h 465"/>
                <a:gd name="T2" fmla="*/ 186 w 464"/>
                <a:gd name="T3" fmla="*/ 6 h 465"/>
                <a:gd name="T4" fmla="*/ 144 w 464"/>
                <a:gd name="T5" fmla="*/ 20 h 465"/>
                <a:gd name="T6" fmla="*/ 268 w 464"/>
                <a:gd name="T7" fmla="*/ 142 h 465"/>
                <a:gd name="T8" fmla="*/ 280 w 464"/>
                <a:gd name="T9" fmla="*/ 162 h 465"/>
                <a:gd name="T10" fmla="*/ 284 w 464"/>
                <a:gd name="T11" fmla="*/ 183 h 465"/>
                <a:gd name="T12" fmla="*/ 280 w 464"/>
                <a:gd name="T13" fmla="*/ 206 h 465"/>
                <a:gd name="T14" fmla="*/ 268 w 464"/>
                <a:gd name="T15" fmla="*/ 225 h 465"/>
                <a:gd name="T16" fmla="*/ 220 w 464"/>
                <a:gd name="T17" fmla="*/ 271 h 465"/>
                <a:gd name="T18" fmla="*/ 201 w 464"/>
                <a:gd name="T19" fmla="*/ 284 h 465"/>
                <a:gd name="T20" fmla="*/ 180 w 464"/>
                <a:gd name="T21" fmla="*/ 288 h 465"/>
                <a:gd name="T22" fmla="*/ 157 w 464"/>
                <a:gd name="T23" fmla="*/ 284 h 465"/>
                <a:gd name="T24" fmla="*/ 140 w 464"/>
                <a:gd name="T25" fmla="*/ 271 h 465"/>
                <a:gd name="T26" fmla="*/ 17 w 464"/>
                <a:gd name="T27" fmla="*/ 148 h 465"/>
                <a:gd name="T28" fmla="*/ 5 w 464"/>
                <a:gd name="T29" fmla="*/ 190 h 465"/>
                <a:gd name="T30" fmla="*/ 0 w 464"/>
                <a:gd name="T31" fmla="*/ 233 h 465"/>
                <a:gd name="T32" fmla="*/ 2 w 464"/>
                <a:gd name="T33" fmla="*/ 256 h 465"/>
                <a:gd name="T34" fmla="*/ 11 w 464"/>
                <a:gd name="T35" fmla="*/ 302 h 465"/>
                <a:gd name="T36" fmla="*/ 28 w 464"/>
                <a:gd name="T37" fmla="*/ 342 h 465"/>
                <a:gd name="T38" fmla="*/ 53 w 464"/>
                <a:gd name="T39" fmla="*/ 380 h 465"/>
                <a:gd name="T40" fmla="*/ 84 w 464"/>
                <a:gd name="T41" fmla="*/ 411 h 465"/>
                <a:gd name="T42" fmla="*/ 122 w 464"/>
                <a:gd name="T43" fmla="*/ 436 h 465"/>
                <a:gd name="T44" fmla="*/ 163 w 464"/>
                <a:gd name="T45" fmla="*/ 453 h 465"/>
                <a:gd name="T46" fmla="*/ 209 w 464"/>
                <a:gd name="T47" fmla="*/ 463 h 465"/>
                <a:gd name="T48" fmla="*/ 232 w 464"/>
                <a:gd name="T49" fmla="*/ 465 h 465"/>
                <a:gd name="T50" fmla="*/ 278 w 464"/>
                <a:gd name="T51" fmla="*/ 459 h 465"/>
                <a:gd name="T52" fmla="*/ 322 w 464"/>
                <a:gd name="T53" fmla="*/ 446 h 465"/>
                <a:gd name="T54" fmla="*/ 360 w 464"/>
                <a:gd name="T55" fmla="*/ 424 h 465"/>
                <a:gd name="T56" fmla="*/ 395 w 464"/>
                <a:gd name="T57" fmla="*/ 396 h 465"/>
                <a:gd name="T58" fmla="*/ 424 w 464"/>
                <a:gd name="T59" fmla="*/ 361 h 465"/>
                <a:gd name="T60" fmla="*/ 445 w 464"/>
                <a:gd name="T61" fmla="*/ 323 h 465"/>
                <a:gd name="T62" fmla="*/ 458 w 464"/>
                <a:gd name="T63" fmla="*/ 279 h 465"/>
                <a:gd name="T64" fmla="*/ 464 w 464"/>
                <a:gd name="T65" fmla="*/ 233 h 465"/>
                <a:gd name="T66" fmla="*/ 462 w 464"/>
                <a:gd name="T67" fmla="*/ 210 h 465"/>
                <a:gd name="T68" fmla="*/ 452 w 464"/>
                <a:gd name="T69" fmla="*/ 163 h 465"/>
                <a:gd name="T70" fmla="*/ 435 w 464"/>
                <a:gd name="T71" fmla="*/ 123 h 465"/>
                <a:gd name="T72" fmla="*/ 410 w 464"/>
                <a:gd name="T73" fmla="*/ 85 h 465"/>
                <a:gd name="T74" fmla="*/ 380 w 464"/>
                <a:gd name="T75" fmla="*/ 54 h 465"/>
                <a:gd name="T76" fmla="*/ 343 w 464"/>
                <a:gd name="T77" fmla="*/ 29 h 465"/>
                <a:gd name="T78" fmla="*/ 301 w 464"/>
                <a:gd name="T79" fmla="*/ 12 h 465"/>
                <a:gd name="T80" fmla="*/ 255 w 464"/>
                <a:gd name="T81" fmla="*/ 2 h 465"/>
                <a:gd name="T82" fmla="*/ 232 w 464"/>
                <a:gd name="T83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64" h="465">
                  <a:moveTo>
                    <a:pt x="232" y="0"/>
                  </a:moveTo>
                  <a:lnTo>
                    <a:pt x="232" y="0"/>
                  </a:lnTo>
                  <a:lnTo>
                    <a:pt x="209" y="2"/>
                  </a:lnTo>
                  <a:lnTo>
                    <a:pt x="186" y="6"/>
                  </a:lnTo>
                  <a:lnTo>
                    <a:pt x="165" y="12"/>
                  </a:lnTo>
                  <a:lnTo>
                    <a:pt x="144" y="20"/>
                  </a:lnTo>
                  <a:lnTo>
                    <a:pt x="268" y="142"/>
                  </a:lnTo>
                  <a:lnTo>
                    <a:pt x="268" y="142"/>
                  </a:lnTo>
                  <a:lnTo>
                    <a:pt x="274" y="152"/>
                  </a:lnTo>
                  <a:lnTo>
                    <a:pt x="280" y="162"/>
                  </a:lnTo>
                  <a:lnTo>
                    <a:pt x="284" y="173"/>
                  </a:lnTo>
                  <a:lnTo>
                    <a:pt x="284" y="183"/>
                  </a:lnTo>
                  <a:lnTo>
                    <a:pt x="284" y="194"/>
                  </a:lnTo>
                  <a:lnTo>
                    <a:pt x="280" y="206"/>
                  </a:lnTo>
                  <a:lnTo>
                    <a:pt x="274" y="215"/>
                  </a:lnTo>
                  <a:lnTo>
                    <a:pt x="268" y="225"/>
                  </a:lnTo>
                  <a:lnTo>
                    <a:pt x="220" y="271"/>
                  </a:lnTo>
                  <a:lnTo>
                    <a:pt x="220" y="271"/>
                  </a:lnTo>
                  <a:lnTo>
                    <a:pt x="211" y="279"/>
                  </a:lnTo>
                  <a:lnTo>
                    <a:pt x="201" y="284"/>
                  </a:lnTo>
                  <a:lnTo>
                    <a:pt x="190" y="286"/>
                  </a:lnTo>
                  <a:lnTo>
                    <a:pt x="180" y="288"/>
                  </a:lnTo>
                  <a:lnTo>
                    <a:pt x="168" y="286"/>
                  </a:lnTo>
                  <a:lnTo>
                    <a:pt x="157" y="284"/>
                  </a:lnTo>
                  <a:lnTo>
                    <a:pt x="147" y="279"/>
                  </a:lnTo>
                  <a:lnTo>
                    <a:pt x="140" y="271"/>
                  </a:lnTo>
                  <a:lnTo>
                    <a:pt x="17" y="148"/>
                  </a:lnTo>
                  <a:lnTo>
                    <a:pt x="17" y="148"/>
                  </a:lnTo>
                  <a:lnTo>
                    <a:pt x="9" y="169"/>
                  </a:lnTo>
                  <a:lnTo>
                    <a:pt x="5" y="190"/>
                  </a:lnTo>
                  <a:lnTo>
                    <a:pt x="2" y="211"/>
                  </a:lnTo>
                  <a:lnTo>
                    <a:pt x="0" y="233"/>
                  </a:lnTo>
                  <a:lnTo>
                    <a:pt x="0" y="233"/>
                  </a:lnTo>
                  <a:lnTo>
                    <a:pt x="2" y="256"/>
                  </a:lnTo>
                  <a:lnTo>
                    <a:pt x="5" y="279"/>
                  </a:lnTo>
                  <a:lnTo>
                    <a:pt x="11" y="302"/>
                  </a:lnTo>
                  <a:lnTo>
                    <a:pt x="19" y="323"/>
                  </a:lnTo>
                  <a:lnTo>
                    <a:pt x="28" y="342"/>
                  </a:lnTo>
                  <a:lnTo>
                    <a:pt x="40" y="361"/>
                  </a:lnTo>
                  <a:lnTo>
                    <a:pt x="53" y="380"/>
                  </a:lnTo>
                  <a:lnTo>
                    <a:pt x="69" y="396"/>
                  </a:lnTo>
                  <a:lnTo>
                    <a:pt x="84" y="411"/>
                  </a:lnTo>
                  <a:lnTo>
                    <a:pt x="103" y="424"/>
                  </a:lnTo>
                  <a:lnTo>
                    <a:pt x="122" y="436"/>
                  </a:lnTo>
                  <a:lnTo>
                    <a:pt x="142" y="446"/>
                  </a:lnTo>
                  <a:lnTo>
                    <a:pt x="163" y="453"/>
                  </a:lnTo>
                  <a:lnTo>
                    <a:pt x="186" y="459"/>
                  </a:lnTo>
                  <a:lnTo>
                    <a:pt x="209" y="463"/>
                  </a:lnTo>
                  <a:lnTo>
                    <a:pt x="232" y="465"/>
                  </a:lnTo>
                  <a:lnTo>
                    <a:pt x="232" y="465"/>
                  </a:lnTo>
                  <a:lnTo>
                    <a:pt x="255" y="463"/>
                  </a:lnTo>
                  <a:lnTo>
                    <a:pt x="278" y="459"/>
                  </a:lnTo>
                  <a:lnTo>
                    <a:pt x="301" y="453"/>
                  </a:lnTo>
                  <a:lnTo>
                    <a:pt x="322" y="446"/>
                  </a:lnTo>
                  <a:lnTo>
                    <a:pt x="343" y="436"/>
                  </a:lnTo>
                  <a:lnTo>
                    <a:pt x="360" y="424"/>
                  </a:lnTo>
                  <a:lnTo>
                    <a:pt x="380" y="411"/>
                  </a:lnTo>
                  <a:lnTo>
                    <a:pt x="395" y="396"/>
                  </a:lnTo>
                  <a:lnTo>
                    <a:pt x="410" y="380"/>
                  </a:lnTo>
                  <a:lnTo>
                    <a:pt x="424" y="361"/>
                  </a:lnTo>
                  <a:lnTo>
                    <a:pt x="435" y="342"/>
                  </a:lnTo>
                  <a:lnTo>
                    <a:pt x="445" y="323"/>
                  </a:lnTo>
                  <a:lnTo>
                    <a:pt x="452" y="302"/>
                  </a:lnTo>
                  <a:lnTo>
                    <a:pt x="458" y="279"/>
                  </a:lnTo>
                  <a:lnTo>
                    <a:pt x="462" y="256"/>
                  </a:lnTo>
                  <a:lnTo>
                    <a:pt x="464" y="233"/>
                  </a:lnTo>
                  <a:lnTo>
                    <a:pt x="464" y="233"/>
                  </a:lnTo>
                  <a:lnTo>
                    <a:pt x="462" y="210"/>
                  </a:lnTo>
                  <a:lnTo>
                    <a:pt x="458" y="187"/>
                  </a:lnTo>
                  <a:lnTo>
                    <a:pt x="452" y="163"/>
                  </a:lnTo>
                  <a:lnTo>
                    <a:pt x="445" y="142"/>
                  </a:lnTo>
                  <a:lnTo>
                    <a:pt x="435" y="123"/>
                  </a:lnTo>
                  <a:lnTo>
                    <a:pt x="424" y="104"/>
                  </a:lnTo>
                  <a:lnTo>
                    <a:pt x="410" y="85"/>
                  </a:lnTo>
                  <a:lnTo>
                    <a:pt x="395" y="69"/>
                  </a:lnTo>
                  <a:lnTo>
                    <a:pt x="380" y="54"/>
                  </a:lnTo>
                  <a:lnTo>
                    <a:pt x="360" y="41"/>
                  </a:lnTo>
                  <a:lnTo>
                    <a:pt x="343" y="29"/>
                  </a:lnTo>
                  <a:lnTo>
                    <a:pt x="322" y="20"/>
                  </a:lnTo>
                  <a:lnTo>
                    <a:pt x="301" y="12"/>
                  </a:lnTo>
                  <a:lnTo>
                    <a:pt x="278" y="6"/>
                  </a:lnTo>
                  <a:lnTo>
                    <a:pt x="255" y="2"/>
                  </a:lnTo>
                  <a:lnTo>
                    <a:pt x="232" y="0"/>
                  </a:lnTo>
                  <a:lnTo>
                    <a:pt x="232" y="0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9794875" y="519197"/>
            <a:ext cx="2127250" cy="1471613"/>
            <a:chOff x="9794875" y="1273175"/>
            <a:chExt cx="2127250" cy="1471613"/>
          </a:xfrm>
        </p:grpSpPr>
        <p:sp>
          <p:nvSpPr>
            <p:cNvPr id="39" name="Freeform 8"/>
            <p:cNvSpPr>
              <a:spLocks noEditPoints="1"/>
            </p:cNvSpPr>
            <p:nvPr/>
          </p:nvSpPr>
          <p:spPr bwMode="auto">
            <a:xfrm>
              <a:off x="9794875" y="1273175"/>
              <a:ext cx="1643062" cy="1282700"/>
            </a:xfrm>
            <a:custGeom>
              <a:avLst/>
              <a:gdLst>
                <a:gd name="T0" fmla="*/ 969 w 1035"/>
                <a:gd name="T1" fmla="*/ 25 h 808"/>
                <a:gd name="T2" fmla="*/ 969 w 1035"/>
                <a:gd name="T3" fmla="*/ 25 h 808"/>
                <a:gd name="T4" fmla="*/ 967 w 1035"/>
                <a:gd name="T5" fmla="*/ 19 h 808"/>
                <a:gd name="T6" fmla="*/ 963 w 1035"/>
                <a:gd name="T7" fmla="*/ 13 h 808"/>
                <a:gd name="T8" fmla="*/ 957 w 1035"/>
                <a:gd name="T9" fmla="*/ 9 h 808"/>
                <a:gd name="T10" fmla="*/ 951 w 1035"/>
                <a:gd name="T11" fmla="*/ 5 h 808"/>
                <a:gd name="T12" fmla="*/ 944 w 1035"/>
                <a:gd name="T13" fmla="*/ 3 h 808"/>
                <a:gd name="T14" fmla="*/ 938 w 1035"/>
                <a:gd name="T15" fmla="*/ 0 h 808"/>
                <a:gd name="T16" fmla="*/ 932 w 1035"/>
                <a:gd name="T17" fmla="*/ 0 h 808"/>
                <a:gd name="T18" fmla="*/ 924 w 1035"/>
                <a:gd name="T19" fmla="*/ 3 h 808"/>
                <a:gd name="T20" fmla="*/ 244 w 1035"/>
                <a:gd name="T21" fmla="*/ 228 h 808"/>
                <a:gd name="T22" fmla="*/ 444 w 1035"/>
                <a:gd name="T23" fmla="*/ 228 h 808"/>
                <a:gd name="T24" fmla="*/ 826 w 1035"/>
                <a:gd name="T25" fmla="*/ 101 h 808"/>
                <a:gd name="T26" fmla="*/ 826 w 1035"/>
                <a:gd name="T27" fmla="*/ 101 h 808"/>
                <a:gd name="T28" fmla="*/ 836 w 1035"/>
                <a:gd name="T29" fmla="*/ 117 h 808"/>
                <a:gd name="T30" fmla="*/ 848 w 1035"/>
                <a:gd name="T31" fmla="*/ 132 h 808"/>
                <a:gd name="T32" fmla="*/ 863 w 1035"/>
                <a:gd name="T33" fmla="*/ 144 h 808"/>
                <a:gd name="T34" fmla="*/ 877 w 1035"/>
                <a:gd name="T35" fmla="*/ 152 h 808"/>
                <a:gd name="T36" fmla="*/ 893 w 1035"/>
                <a:gd name="T37" fmla="*/ 160 h 808"/>
                <a:gd name="T38" fmla="*/ 912 w 1035"/>
                <a:gd name="T39" fmla="*/ 164 h 808"/>
                <a:gd name="T40" fmla="*/ 930 w 1035"/>
                <a:gd name="T41" fmla="*/ 167 h 808"/>
                <a:gd name="T42" fmla="*/ 949 w 1035"/>
                <a:gd name="T43" fmla="*/ 164 h 808"/>
                <a:gd name="T44" fmla="*/ 969 w 1035"/>
                <a:gd name="T45" fmla="*/ 228 h 808"/>
                <a:gd name="T46" fmla="*/ 1035 w 1035"/>
                <a:gd name="T47" fmla="*/ 228 h 808"/>
                <a:gd name="T48" fmla="*/ 969 w 1035"/>
                <a:gd name="T49" fmla="*/ 25 h 808"/>
                <a:gd name="T50" fmla="*/ 2 w 1035"/>
                <a:gd name="T51" fmla="*/ 345 h 808"/>
                <a:gd name="T52" fmla="*/ 155 w 1035"/>
                <a:gd name="T53" fmla="*/ 808 h 808"/>
                <a:gd name="T54" fmla="*/ 155 w 1035"/>
                <a:gd name="T55" fmla="*/ 607 h 808"/>
                <a:gd name="T56" fmla="*/ 100 w 1035"/>
                <a:gd name="T57" fmla="*/ 445 h 808"/>
                <a:gd name="T58" fmla="*/ 100 w 1035"/>
                <a:gd name="T59" fmla="*/ 445 h 808"/>
                <a:gd name="T60" fmla="*/ 119 w 1035"/>
                <a:gd name="T61" fmla="*/ 433 h 808"/>
                <a:gd name="T62" fmla="*/ 133 w 1035"/>
                <a:gd name="T63" fmla="*/ 417 h 808"/>
                <a:gd name="T64" fmla="*/ 145 w 1035"/>
                <a:gd name="T65" fmla="*/ 400 h 808"/>
                <a:gd name="T66" fmla="*/ 155 w 1035"/>
                <a:gd name="T67" fmla="*/ 382 h 808"/>
                <a:gd name="T68" fmla="*/ 155 w 1035"/>
                <a:gd name="T69" fmla="*/ 302 h 808"/>
                <a:gd name="T70" fmla="*/ 155 w 1035"/>
                <a:gd name="T71" fmla="*/ 302 h 808"/>
                <a:gd name="T72" fmla="*/ 155 w 1035"/>
                <a:gd name="T73" fmla="*/ 287 h 808"/>
                <a:gd name="T74" fmla="*/ 160 w 1035"/>
                <a:gd name="T75" fmla="*/ 273 h 808"/>
                <a:gd name="T76" fmla="*/ 168 w 1035"/>
                <a:gd name="T77" fmla="*/ 261 h 808"/>
                <a:gd name="T78" fmla="*/ 176 w 1035"/>
                <a:gd name="T79" fmla="*/ 251 h 808"/>
                <a:gd name="T80" fmla="*/ 24 w 1035"/>
                <a:gd name="T81" fmla="*/ 300 h 808"/>
                <a:gd name="T82" fmla="*/ 24 w 1035"/>
                <a:gd name="T83" fmla="*/ 300 h 808"/>
                <a:gd name="T84" fmla="*/ 18 w 1035"/>
                <a:gd name="T85" fmla="*/ 302 h 808"/>
                <a:gd name="T86" fmla="*/ 12 w 1035"/>
                <a:gd name="T87" fmla="*/ 306 h 808"/>
                <a:gd name="T88" fmla="*/ 8 w 1035"/>
                <a:gd name="T89" fmla="*/ 312 h 808"/>
                <a:gd name="T90" fmla="*/ 4 w 1035"/>
                <a:gd name="T91" fmla="*/ 318 h 808"/>
                <a:gd name="T92" fmla="*/ 2 w 1035"/>
                <a:gd name="T93" fmla="*/ 324 h 808"/>
                <a:gd name="T94" fmla="*/ 0 w 1035"/>
                <a:gd name="T95" fmla="*/ 330 h 808"/>
                <a:gd name="T96" fmla="*/ 0 w 1035"/>
                <a:gd name="T97" fmla="*/ 337 h 808"/>
                <a:gd name="T98" fmla="*/ 2 w 1035"/>
                <a:gd name="T99" fmla="*/ 345 h 808"/>
                <a:gd name="T100" fmla="*/ 2 w 1035"/>
                <a:gd name="T101" fmla="*/ 345 h 8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35" h="808">
                  <a:moveTo>
                    <a:pt x="969" y="25"/>
                  </a:moveTo>
                  <a:lnTo>
                    <a:pt x="969" y="25"/>
                  </a:lnTo>
                  <a:lnTo>
                    <a:pt x="967" y="19"/>
                  </a:lnTo>
                  <a:lnTo>
                    <a:pt x="963" y="13"/>
                  </a:lnTo>
                  <a:lnTo>
                    <a:pt x="957" y="9"/>
                  </a:lnTo>
                  <a:lnTo>
                    <a:pt x="951" y="5"/>
                  </a:lnTo>
                  <a:lnTo>
                    <a:pt x="944" y="3"/>
                  </a:lnTo>
                  <a:lnTo>
                    <a:pt x="938" y="0"/>
                  </a:lnTo>
                  <a:lnTo>
                    <a:pt x="932" y="0"/>
                  </a:lnTo>
                  <a:lnTo>
                    <a:pt x="924" y="3"/>
                  </a:lnTo>
                  <a:lnTo>
                    <a:pt x="244" y="228"/>
                  </a:lnTo>
                  <a:lnTo>
                    <a:pt x="444" y="228"/>
                  </a:lnTo>
                  <a:lnTo>
                    <a:pt x="826" y="101"/>
                  </a:lnTo>
                  <a:lnTo>
                    <a:pt x="826" y="101"/>
                  </a:lnTo>
                  <a:lnTo>
                    <a:pt x="836" y="117"/>
                  </a:lnTo>
                  <a:lnTo>
                    <a:pt x="848" y="132"/>
                  </a:lnTo>
                  <a:lnTo>
                    <a:pt x="863" y="144"/>
                  </a:lnTo>
                  <a:lnTo>
                    <a:pt x="877" y="152"/>
                  </a:lnTo>
                  <a:lnTo>
                    <a:pt x="893" y="160"/>
                  </a:lnTo>
                  <a:lnTo>
                    <a:pt x="912" y="164"/>
                  </a:lnTo>
                  <a:lnTo>
                    <a:pt x="930" y="167"/>
                  </a:lnTo>
                  <a:lnTo>
                    <a:pt x="949" y="164"/>
                  </a:lnTo>
                  <a:lnTo>
                    <a:pt x="969" y="228"/>
                  </a:lnTo>
                  <a:lnTo>
                    <a:pt x="1035" y="228"/>
                  </a:lnTo>
                  <a:lnTo>
                    <a:pt x="969" y="25"/>
                  </a:lnTo>
                  <a:close/>
                  <a:moveTo>
                    <a:pt x="2" y="345"/>
                  </a:moveTo>
                  <a:lnTo>
                    <a:pt x="155" y="808"/>
                  </a:lnTo>
                  <a:lnTo>
                    <a:pt x="155" y="607"/>
                  </a:lnTo>
                  <a:lnTo>
                    <a:pt x="100" y="445"/>
                  </a:lnTo>
                  <a:lnTo>
                    <a:pt x="100" y="445"/>
                  </a:lnTo>
                  <a:lnTo>
                    <a:pt x="119" y="433"/>
                  </a:lnTo>
                  <a:lnTo>
                    <a:pt x="133" y="417"/>
                  </a:lnTo>
                  <a:lnTo>
                    <a:pt x="145" y="400"/>
                  </a:lnTo>
                  <a:lnTo>
                    <a:pt x="155" y="382"/>
                  </a:lnTo>
                  <a:lnTo>
                    <a:pt x="155" y="302"/>
                  </a:lnTo>
                  <a:lnTo>
                    <a:pt x="155" y="302"/>
                  </a:lnTo>
                  <a:lnTo>
                    <a:pt x="155" y="287"/>
                  </a:lnTo>
                  <a:lnTo>
                    <a:pt x="160" y="273"/>
                  </a:lnTo>
                  <a:lnTo>
                    <a:pt x="168" y="261"/>
                  </a:lnTo>
                  <a:lnTo>
                    <a:pt x="176" y="251"/>
                  </a:lnTo>
                  <a:lnTo>
                    <a:pt x="24" y="300"/>
                  </a:lnTo>
                  <a:lnTo>
                    <a:pt x="24" y="300"/>
                  </a:lnTo>
                  <a:lnTo>
                    <a:pt x="18" y="302"/>
                  </a:lnTo>
                  <a:lnTo>
                    <a:pt x="12" y="306"/>
                  </a:lnTo>
                  <a:lnTo>
                    <a:pt x="8" y="312"/>
                  </a:lnTo>
                  <a:lnTo>
                    <a:pt x="4" y="318"/>
                  </a:lnTo>
                  <a:lnTo>
                    <a:pt x="2" y="324"/>
                  </a:lnTo>
                  <a:lnTo>
                    <a:pt x="0" y="330"/>
                  </a:lnTo>
                  <a:lnTo>
                    <a:pt x="0" y="337"/>
                  </a:lnTo>
                  <a:lnTo>
                    <a:pt x="2" y="345"/>
                  </a:lnTo>
                  <a:lnTo>
                    <a:pt x="2" y="345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9"/>
            <p:cNvSpPr>
              <a:spLocks noEditPoints="1"/>
            </p:cNvSpPr>
            <p:nvPr/>
          </p:nvSpPr>
          <p:spPr bwMode="auto">
            <a:xfrm>
              <a:off x="10325100" y="1870075"/>
              <a:ext cx="1174750" cy="682625"/>
            </a:xfrm>
            <a:custGeom>
              <a:avLst/>
              <a:gdLst>
                <a:gd name="T0" fmla="*/ 658 w 740"/>
                <a:gd name="T1" fmla="*/ 162 h 430"/>
                <a:gd name="T2" fmla="*/ 627 w 740"/>
                <a:gd name="T3" fmla="*/ 192 h 430"/>
                <a:gd name="T4" fmla="*/ 625 w 740"/>
                <a:gd name="T5" fmla="*/ 227 h 430"/>
                <a:gd name="T6" fmla="*/ 647 w 740"/>
                <a:gd name="T7" fmla="*/ 264 h 430"/>
                <a:gd name="T8" fmla="*/ 680 w 740"/>
                <a:gd name="T9" fmla="*/ 272 h 430"/>
                <a:gd name="T10" fmla="*/ 721 w 740"/>
                <a:gd name="T11" fmla="*/ 256 h 430"/>
                <a:gd name="T12" fmla="*/ 740 w 740"/>
                <a:gd name="T13" fmla="*/ 215 h 430"/>
                <a:gd name="T14" fmla="*/ 729 w 740"/>
                <a:gd name="T15" fmla="*/ 182 h 430"/>
                <a:gd name="T16" fmla="*/ 692 w 740"/>
                <a:gd name="T17" fmla="*/ 157 h 430"/>
                <a:gd name="T18" fmla="*/ 57 w 740"/>
                <a:gd name="T19" fmla="*/ 157 h 430"/>
                <a:gd name="T20" fmla="*/ 16 w 740"/>
                <a:gd name="T21" fmla="*/ 174 h 430"/>
                <a:gd name="T22" fmla="*/ 0 w 740"/>
                <a:gd name="T23" fmla="*/ 215 h 430"/>
                <a:gd name="T24" fmla="*/ 10 w 740"/>
                <a:gd name="T25" fmla="*/ 248 h 430"/>
                <a:gd name="T26" fmla="*/ 47 w 740"/>
                <a:gd name="T27" fmla="*/ 272 h 430"/>
                <a:gd name="T28" fmla="*/ 80 w 740"/>
                <a:gd name="T29" fmla="*/ 268 h 430"/>
                <a:gd name="T30" fmla="*/ 110 w 740"/>
                <a:gd name="T31" fmla="*/ 237 h 430"/>
                <a:gd name="T32" fmla="*/ 115 w 740"/>
                <a:gd name="T33" fmla="*/ 203 h 430"/>
                <a:gd name="T34" fmla="*/ 90 w 740"/>
                <a:gd name="T35" fmla="*/ 168 h 430"/>
                <a:gd name="T36" fmla="*/ 57 w 740"/>
                <a:gd name="T37" fmla="*/ 157 h 430"/>
                <a:gd name="T38" fmla="*/ 332 w 740"/>
                <a:gd name="T39" fmla="*/ 4 h 430"/>
                <a:gd name="T40" fmla="*/ 262 w 740"/>
                <a:gd name="T41" fmla="*/ 36 h 430"/>
                <a:gd name="T42" fmla="*/ 211 w 740"/>
                <a:gd name="T43" fmla="*/ 94 h 430"/>
                <a:gd name="T44" fmla="*/ 182 w 740"/>
                <a:gd name="T45" fmla="*/ 172 h 430"/>
                <a:gd name="T46" fmla="*/ 180 w 740"/>
                <a:gd name="T47" fmla="*/ 237 h 430"/>
                <a:gd name="T48" fmla="*/ 201 w 740"/>
                <a:gd name="T49" fmla="*/ 317 h 430"/>
                <a:gd name="T50" fmla="*/ 248 w 740"/>
                <a:gd name="T51" fmla="*/ 381 h 430"/>
                <a:gd name="T52" fmla="*/ 313 w 740"/>
                <a:gd name="T53" fmla="*/ 420 h 430"/>
                <a:gd name="T54" fmla="*/ 369 w 740"/>
                <a:gd name="T55" fmla="*/ 430 h 430"/>
                <a:gd name="T56" fmla="*/ 444 w 740"/>
                <a:gd name="T57" fmla="*/ 414 h 430"/>
                <a:gd name="T58" fmla="*/ 504 w 740"/>
                <a:gd name="T59" fmla="*/ 366 h 430"/>
                <a:gd name="T60" fmla="*/ 545 w 740"/>
                <a:gd name="T61" fmla="*/ 299 h 430"/>
                <a:gd name="T62" fmla="*/ 561 w 740"/>
                <a:gd name="T63" fmla="*/ 215 h 430"/>
                <a:gd name="T64" fmla="*/ 551 w 740"/>
                <a:gd name="T65" fmla="*/ 151 h 430"/>
                <a:gd name="T66" fmla="*/ 516 w 740"/>
                <a:gd name="T67" fmla="*/ 77 h 430"/>
                <a:gd name="T68" fmla="*/ 461 w 740"/>
                <a:gd name="T69" fmla="*/ 26 h 430"/>
                <a:gd name="T70" fmla="*/ 389 w 740"/>
                <a:gd name="T71" fmla="*/ 0 h 430"/>
                <a:gd name="T72" fmla="*/ 387 w 740"/>
                <a:gd name="T73" fmla="*/ 344 h 430"/>
                <a:gd name="T74" fmla="*/ 328 w 740"/>
                <a:gd name="T75" fmla="*/ 313 h 430"/>
                <a:gd name="T76" fmla="*/ 295 w 740"/>
                <a:gd name="T77" fmla="*/ 258 h 430"/>
                <a:gd name="T78" fmla="*/ 340 w 740"/>
                <a:gd name="T79" fmla="*/ 270 h 430"/>
                <a:gd name="T80" fmla="*/ 379 w 740"/>
                <a:gd name="T81" fmla="*/ 268 h 430"/>
                <a:gd name="T82" fmla="*/ 389 w 740"/>
                <a:gd name="T83" fmla="*/ 256 h 430"/>
                <a:gd name="T84" fmla="*/ 352 w 740"/>
                <a:gd name="T85" fmla="*/ 233 h 430"/>
                <a:gd name="T86" fmla="*/ 305 w 740"/>
                <a:gd name="T87" fmla="*/ 213 h 430"/>
                <a:gd name="T88" fmla="*/ 287 w 740"/>
                <a:gd name="T89" fmla="*/ 174 h 430"/>
                <a:gd name="T90" fmla="*/ 295 w 740"/>
                <a:gd name="T91" fmla="*/ 145 h 430"/>
                <a:gd name="T92" fmla="*/ 334 w 740"/>
                <a:gd name="T93" fmla="*/ 118 h 430"/>
                <a:gd name="T94" fmla="*/ 389 w 740"/>
                <a:gd name="T95" fmla="*/ 112 h 430"/>
                <a:gd name="T96" fmla="*/ 442 w 740"/>
                <a:gd name="T97" fmla="*/ 123 h 430"/>
                <a:gd name="T98" fmla="*/ 395 w 740"/>
                <a:gd name="T99" fmla="*/ 155 h 430"/>
                <a:gd name="T100" fmla="*/ 356 w 740"/>
                <a:gd name="T101" fmla="*/ 159 h 430"/>
                <a:gd name="T102" fmla="*/ 352 w 740"/>
                <a:gd name="T103" fmla="*/ 174 h 430"/>
                <a:gd name="T104" fmla="*/ 391 w 740"/>
                <a:gd name="T105" fmla="*/ 190 h 430"/>
                <a:gd name="T106" fmla="*/ 438 w 740"/>
                <a:gd name="T107" fmla="*/ 215 h 430"/>
                <a:gd name="T108" fmla="*/ 453 w 740"/>
                <a:gd name="T109" fmla="*/ 252 h 430"/>
                <a:gd name="T110" fmla="*/ 442 w 740"/>
                <a:gd name="T111" fmla="*/ 282 h 430"/>
                <a:gd name="T112" fmla="*/ 401 w 740"/>
                <a:gd name="T113" fmla="*/ 309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40" h="430">
                  <a:moveTo>
                    <a:pt x="680" y="157"/>
                  </a:moveTo>
                  <a:lnTo>
                    <a:pt x="680" y="157"/>
                  </a:lnTo>
                  <a:lnTo>
                    <a:pt x="670" y="157"/>
                  </a:lnTo>
                  <a:lnTo>
                    <a:pt x="658" y="162"/>
                  </a:lnTo>
                  <a:lnTo>
                    <a:pt x="647" y="168"/>
                  </a:lnTo>
                  <a:lnTo>
                    <a:pt x="639" y="174"/>
                  </a:lnTo>
                  <a:lnTo>
                    <a:pt x="633" y="182"/>
                  </a:lnTo>
                  <a:lnTo>
                    <a:pt x="627" y="192"/>
                  </a:lnTo>
                  <a:lnTo>
                    <a:pt x="625" y="203"/>
                  </a:lnTo>
                  <a:lnTo>
                    <a:pt x="623" y="215"/>
                  </a:lnTo>
                  <a:lnTo>
                    <a:pt x="623" y="215"/>
                  </a:lnTo>
                  <a:lnTo>
                    <a:pt x="625" y="227"/>
                  </a:lnTo>
                  <a:lnTo>
                    <a:pt x="627" y="237"/>
                  </a:lnTo>
                  <a:lnTo>
                    <a:pt x="633" y="248"/>
                  </a:lnTo>
                  <a:lnTo>
                    <a:pt x="639" y="256"/>
                  </a:lnTo>
                  <a:lnTo>
                    <a:pt x="647" y="264"/>
                  </a:lnTo>
                  <a:lnTo>
                    <a:pt x="658" y="268"/>
                  </a:lnTo>
                  <a:lnTo>
                    <a:pt x="670" y="272"/>
                  </a:lnTo>
                  <a:lnTo>
                    <a:pt x="680" y="272"/>
                  </a:lnTo>
                  <a:lnTo>
                    <a:pt x="680" y="272"/>
                  </a:lnTo>
                  <a:lnTo>
                    <a:pt x="692" y="272"/>
                  </a:lnTo>
                  <a:lnTo>
                    <a:pt x="703" y="268"/>
                  </a:lnTo>
                  <a:lnTo>
                    <a:pt x="713" y="264"/>
                  </a:lnTo>
                  <a:lnTo>
                    <a:pt x="721" y="256"/>
                  </a:lnTo>
                  <a:lnTo>
                    <a:pt x="729" y="248"/>
                  </a:lnTo>
                  <a:lnTo>
                    <a:pt x="733" y="237"/>
                  </a:lnTo>
                  <a:lnTo>
                    <a:pt x="738" y="227"/>
                  </a:lnTo>
                  <a:lnTo>
                    <a:pt x="740" y="215"/>
                  </a:lnTo>
                  <a:lnTo>
                    <a:pt x="740" y="215"/>
                  </a:lnTo>
                  <a:lnTo>
                    <a:pt x="738" y="203"/>
                  </a:lnTo>
                  <a:lnTo>
                    <a:pt x="733" y="192"/>
                  </a:lnTo>
                  <a:lnTo>
                    <a:pt x="729" y="182"/>
                  </a:lnTo>
                  <a:lnTo>
                    <a:pt x="721" y="174"/>
                  </a:lnTo>
                  <a:lnTo>
                    <a:pt x="713" y="168"/>
                  </a:lnTo>
                  <a:lnTo>
                    <a:pt x="703" y="162"/>
                  </a:lnTo>
                  <a:lnTo>
                    <a:pt x="692" y="157"/>
                  </a:lnTo>
                  <a:lnTo>
                    <a:pt x="680" y="157"/>
                  </a:lnTo>
                  <a:lnTo>
                    <a:pt x="680" y="157"/>
                  </a:lnTo>
                  <a:close/>
                  <a:moveTo>
                    <a:pt x="57" y="157"/>
                  </a:moveTo>
                  <a:lnTo>
                    <a:pt x="57" y="157"/>
                  </a:lnTo>
                  <a:lnTo>
                    <a:pt x="47" y="157"/>
                  </a:lnTo>
                  <a:lnTo>
                    <a:pt x="35" y="162"/>
                  </a:lnTo>
                  <a:lnTo>
                    <a:pt x="24" y="168"/>
                  </a:lnTo>
                  <a:lnTo>
                    <a:pt x="16" y="174"/>
                  </a:lnTo>
                  <a:lnTo>
                    <a:pt x="10" y="182"/>
                  </a:lnTo>
                  <a:lnTo>
                    <a:pt x="4" y="192"/>
                  </a:lnTo>
                  <a:lnTo>
                    <a:pt x="2" y="203"/>
                  </a:lnTo>
                  <a:lnTo>
                    <a:pt x="0" y="215"/>
                  </a:lnTo>
                  <a:lnTo>
                    <a:pt x="0" y="215"/>
                  </a:lnTo>
                  <a:lnTo>
                    <a:pt x="2" y="227"/>
                  </a:lnTo>
                  <a:lnTo>
                    <a:pt x="4" y="237"/>
                  </a:lnTo>
                  <a:lnTo>
                    <a:pt x="10" y="248"/>
                  </a:lnTo>
                  <a:lnTo>
                    <a:pt x="16" y="256"/>
                  </a:lnTo>
                  <a:lnTo>
                    <a:pt x="24" y="264"/>
                  </a:lnTo>
                  <a:lnTo>
                    <a:pt x="35" y="268"/>
                  </a:lnTo>
                  <a:lnTo>
                    <a:pt x="47" y="272"/>
                  </a:lnTo>
                  <a:lnTo>
                    <a:pt x="57" y="272"/>
                  </a:lnTo>
                  <a:lnTo>
                    <a:pt x="57" y="272"/>
                  </a:lnTo>
                  <a:lnTo>
                    <a:pt x="69" y="272"/>
                  </a:lnTo>
                  <a:lnTo>
                    <a:pt x="80" y="268"/>
                  </a:lnTo>
                  <a:lnTo>
                    <a:pt x="90" y="264"/>
                  </a:lnTo>
                  <a:lnTo>
                    <a:pt x="98" y="256"/>
                  </a:lnTo>
                  <a:lnTo>
                    <a:pt x="106" y="248"/>
                  </a:lnTo>
                  <a:lnTo>
                    <a:pt x="110" y="237"/>
                  </a:lnTo>
                  <a:lnTo>
                    <a:pt x="115" y="227"/>
                  </a:lnTo>
                  <a:lnTo>
                    <a:pt x="117" y="215"/>
                  </a:lnTo>
                  <a:lnTo>
                    <a:pt x="117" y="215"/>
                  </a:lnTo>
                  <a:lnTo>
                    <a:pt x="115" y="203"/>
                  </a:lnTo>
                  <a:lnTo>
                    <a:pt x="110" y="192"/>
                  </a:lnTo>
                  <a:lnTo>
                    <a:pt x="106" y="182"/>
                  </a:lnTo>
                  <a:lnTo>
                    <a:pt x="98" y="174"/>
                  </a:lnTo>
                  <a:lnTo>
                    <a:pt x="90" y="168"/>
                  </a:lnTo>
                  <a:lnTo>
                    <a:pt x="80" y="162"/>
                  </a:lnTo>
                  <a:lnTo>
                    <a:pt x="69" y="157"/>
                  </a:lnTo>
                  <a:lnTo>
                    <a:pt x="57" y="157"/>
                  </a:lnTo>
                  <a:lnTo>
                    <a:pt x="57" y="157"/>
                  </a:lnTo>
                  <a:close/>
                  <a:moveTo>
                    <a:pt x="369" y="0"/>
                  </a:moveTo>
                  <a:lnTo>
                    <a:pt x="369" y="0"/>
                  </a:lnTo>
                  <a:lnTo>
                    <a:pt x="350" y="0"/>
                  </a:lnTo>
                  <a:lnTo>
                    <a:pt x="332" y="4"/>
                  </a:lnTo>
                  <a:lnTo>
                    <a:pt x="313" y="10"/>
                  </a:lnTo>
                  <a:lnTo>
                    <a:pt x="295" y="16"/>
                  </a:lnTo>
                  <a:lnTo>
                    <a:pt x="278" y="26"/>
                  </a:lnTo>
                  <a:lnTo>
                    <a:pt x="262" y="36"/>
                  </a:lnTo>
                  <a:lnTo>
                    <a:pt x="248" y="49"/>
                  </a:lnTo>
                  <a:lnTo>
                    <a:pt x="233" y="63"/>
                  </a:lnTo>
                  <a:lnTo>
                    <a:pt x="221" y="77"/>
                  </a:lnTo>
                  <a:lnTo>
                    <a:pt x="211" y="94"/>
                  </a:lnTo>
                  <a:lnTo>
                    <a:pt x="201" y="112"/>
                  </a:lnTo>
                  <a:lnTo>
                    <a:pt x="192" y="131"/>
                  </a:lnTo>
                  <a:lnTo>
                    <a:pt x="186" y="151"/>
                  </a:lnTo>
                  <a:lnTo>
                    <a:pt x="182" y="172"/>
                  </a:lnTo>
                  <a:lnTo>
                    <a:pt x="180" y="192"/>
                  </a:lnTo>
                  <a:lnTo>
                    <a:pt x="178" y="215"/>
                  </a:lnTo>
                  <a:lnTo>
                    <a:pt x="178" y="215"/>
                  </a:lnTo>
                  <a:lnTo>
                    <a:pt x="180" y="237"/>
                  </a:lnTo>
                  <a:lnTo>
                    <a:pt x="182" y="258"/>
                  </a:lnTo>
                  <a:lnTo>
                    <a:pt x="186" y="278"/>
                  </a:lnTo>
                  <a:lnTo>
                    <a:pt x="192" y="299"/>
                  </a:lnTo>
                  <a:lnTo>
                    <a:pt x="201" y="317"/>
                  </a:lnTo>
                  <a:lnTo>
                    <a:pt x="211" y="336"/>
                  </a:lnTo>
                  <a:lnTo>
                    <a:pt x="221" y="352"/>
                  </a:lnTo>
                  <a:lnTo>
                    <a:pt x="233" y="366"/>
                  </a:lnTo>
                  <a:lnTo>
                    <a:pt x="248" y="381"/>
                  </a:lnTo>
                  <a:lnTo>
                    <a:pt x="262" y="393"/>
                  </a:lnTo>
                  <a:lnTo>
                    <a:pt x="278" y="405"/>
                  </a:lnTo>
                  <a:lnTo>
                    <a:pt x="295" y="414"/>
                  </a:lnTo>
                  <a:lnTo>
                    <a:pt x="313" y="420"/>
                  </a:lnTo>
                  <a:lnTo>
                    <a:pt x="332" y="426"/>
                  </a:lnTo>
                  <a:lnTo>
                    <a:pt x="350" y="430"/>
                  </a:lnTo>
                  <a:lnTo>
                    <a:pt x="369" y="430"/>
                  </a:lnTo>
                  <a:lnTo>
                    <a:pt x="369" y="430"/>
                  </a:lnTo>
                  <a:lnTo>
                    <a:pt x="389" y="430"/>
                  </a:lnTo>
                  <a:lnTo>
                    <a:pt x="408" y="426"/>
                  </a:lnTo>
                  <a:lnTo>
                    <a:pt x="426" y="420"/>
                  </a:lnTo>
                  <a:lnTo>
                    <a:pt x="444" y="414"/>
                  </a:lnTo>
                  <a:lnTo>
                    <a:pt x="461" y="405"/>
                  </a:lnTo>
                  <a:lnTo>
                    <a:pt x="475" y="393"/>
                  </a:lnTo>
                  <a:lnTo>
                    <a:pt x="492" y="381"/>
                  </a:lnTo>
                  <a:lnTo>
                    <a:pt x="504" y="366"/>
                  </a:lnTo>
                  <a:lnTo>
                    <a:pt x="516" y="352"/>
                  </a:lnTo>
                  <a:lnTo>
                    <a:pt x="529" y="336"/>
                  </a:lnTo>
                  <a:lnTo>
                    <a:pt x="537" y="317"/>
                  </a:lnTo>
                  <a:lnTo>
                    <a:pt x="545" y="299"/>
                  </a:lnTo>
                  <a:lnTo>
                    <a:pt x="551" y="278"/>
                  </a:lnTo>
                  <a:lnTo>
                    <a:pt x="557" y="258"/>
                  </a:lnTo>
                  <a:lnTo>
                    <a:pt x="559" y="237"/>
                  </a:lnTo>
                  <a:lnTo>
                    <a:pt x="561" y="215"/>
                  </a:lnTo>
                  <a:lnTo>
                    <a:pt x="561" y="215"/>
                  </a:lnTo>
                  <a:lnTo>
                    <a:pt x="559" y="192"/>
                  </a:lnTo>
                  <a:lnTo>
                    <a:pt x="557" y="172"/>
                  </a:lnTo>
                  <a:lnTo>
                    <a:pt x="551" y="151"/>
                  </a:lnTo>
                  <a:lnTo>
                    <a:pt x="545" y="131"/>
                  </a:lnTo>
                  <a:lnTo>
                    <a:pt x="537" y="112"/>
                  </a:lnTo>
                  <a:lnTo>
                    <a:pt x="529" y="94"/>
                  </a:lnTo>
                  <a:lnTo>
                    <a:pt x="516" y="77"/>
                  </a:lnTo>
                  <a:lnTo>
                    <a:pt x="504" y="63"/>
                  </a:lnTo>
                  <a:lnTo>
                    <a:pt x="492" y="49"/>
                  </a:lnTo>
                  <a:lnTo>
                    <a:pt x="475" y="36"/>
                  </a:lnTo>
                  <a:lnTo>
                    <a:pt x="461" y="26"/>
                  </a:lnTo>
                  <a:lnTo>
                    <a:pt x="444" y="16"/>
                  </a:lnTo>
                  <a:lnTo>
                    <a:pt x="426" y="10"/>
                  </a:lnTo>
                  <a:lnTo>
                    <a:pt x="408" y="4"/>
                  </a:lnTo>
                  <a:lnTo>
                    <a:pt x="389" y="0"/>
                  </a:lnTo>
                  <a:lnTo>
                    <a:pt x="369" y="0"/>
                  </a:lnTo>
                  <a:lnTo>
                    <a:pt x="369" y="0"/>
                  </a:lnTo>
                  <a:close/>
                  <a:moveTo>
                    <a:pt x="387" y="311"/>
                  </a:moveTo>
                  <a:lnTo>
                    <a:pt x="387" y="344"/>
                  </a:lnTo>
                  <a:lnTo>
                    <a:pt x="346" y="344"/>
                  </a:lnTo>
                  <a:lnTo>
                    <a:pt x="346" y="315"/>
                  </a:lnTo>
                  <a:lnTo>
                    <a:pt x="346" y="315"/>
                  </a:lnTo>
                  <a:lnTo>
                    <a:pt x="328" y="313"/>
                  </a:lnTo>
                  <a:lnTo>
                    <a:pt x="311" y="309"/>
                  </a:lnTo>
                  <a:lnTo>
                    <a:pt x="297" y="305"/>
                  </a:lnTo>
                  <a:lnTo>
                    <a:pt x="285" y="301"/>
                  </a:lnTo>
                  <a:lnTo>
                    <a:pt x="295" y="258"/>
                  </a:lnTo>
                  <a:lnTo>
                    <a:pt x="295" y="258"/>
                  </a:lnTo>
                  <a:lnTo>
                    <a:pt x="309" y="262"/>
                  </a:lnTo>
                  <a:lnTo>
                    <a:pt x="324" y="266"/>
                  </a:lnTo>
                  <a:lnTo>
                    <a:pt x="340" y="270"/>
                  </a:lnTo>
                  <a:lnTo>
                    <a:pt x="358" y="272"/>
                  </a:lnTo>
                  <a:lnTo>
                    <a:pt x="358" y="272"/>
                  </a:lnTo>
                  <a:lnTo>
                    <a:pt x="371" y="270"/>
                  </a:lnTo>
                  <a:lnTo>
                    <a:pt x="379" y="268"/>
                  </a:lnTo>
                  <a:lnTo>
                    <a:pt x="385" y="264"/>
                  </a:lnTo>
                  <a:lnTo>
                    <a:pt x="387" y="260"/>
                  </a:lnTo>
                  <a:lnTo>
                    <a:pt x="389" y="256"/>
                  </a:lnTo>
                  <a:lnTo>
                    <a:pt x="389" y="256"/>
                  </a:lnTo>
                  <a:lnTo>
                    <a:pt x="387" y="250"/>
                  </a:lnTo>
                  <a:lnTo>
                    <a:pt x="379" y="243"/>
                  </a:lnTo>
                  <a:lnTo>
                    <a:pt x="369" y="239"/>
                  </a:lnTo>
                  <a:lnTo>
                    <a:pt x="352" y="233"/>
                  </a:lnTo>
                  <a:lnTo>
                    <a:pt x="352" y="233"/>
                  </a:lnTo>
                  <a:lnTo>
                    <a:pt x="326" y="225"/>
                  </a:lnTo>
                  <a:lnTo>
                    <a:pt x="313" y="219"/>
                  </a:lnTo>
                  <a:lnTo>
                    <a:pt x="305" y="213"/>
                  </a:lnTo>
                  <a:lnTo>
                    <a:pt x="297" y="205"/>
                  </a:lnTo>
                  <a:lnTo>
                    <a:pt x="291" y="196"/>
                  </a:lnTo>
                  <a:lnTo>
                    <a:pt x="287" y="186"/>
                  </a:lnTo>
                  <a:lnTo>
                    <a:pt x="287" y="174"/>
                  </a:lnTo>
                  <a:lnTo>
                    <a:pt x="287" y="174"/>
                  </a:lnTo>
                  <a:lnTo>
                    <a:pt x="287" y="164"/>
                  </a:lnTo>
                  <a:lnTo>
                    <a:pt x="291" y="153"/>
                  </a:lnTo>
                  <a:lnTo>
                    <a:pt x="295" y="145"/>
                  </a:lnTo>
                  <a:lnTo>
                    <a:pt x="303" y="137"/>
                  </a:lnTo>
                  <a:lnTo>
                    <a:pt x="311" y="129"/>
                  </a:lnTo>
                  <a:lnTo>
                    <a:pt x="322" y="125"/>
                  </a:lnTo>
                  <a:lnTo>
                    <a:pt x="334" y="118"/>
                  </a:lnTo>
                  <a:lnTo>
                    <a:pt x="348" y="116"/>
                  </a:lnTo>
                  <a:lnTo>
                    <a:pt x="348" y="86"/>
                  </a:lnTo>
                  <a:lnTo>
                    <a:pt x="389" y="86"/>
                  </a:lnTo>
                  <a:lnTo>
                    <a:pt x="389" y="112"/>
                  </a:lnTo>
                  <a:lnTo>
                    <a:pt x="389" y="112"/>
                  </a:lnTo>
                  <a:lnTo>
                    <a:pt x="406" y="114"/>
                  </a:lnTo>
                  <a:lnTo>
                    <a:pt x="420" y="116"/>
                  </a:lnTo>
                  <a:lnTo>
                    <a:pt x="442" y="123"/>
                  </a:lnTo>
                  <a:lnTo>
                    <a:pt x="430" y="166"/>
                  </a:lnTo>
                  <a:lnTo>
                    <a:pt x="430" y="166"/>
                  </a:lnTo>
                  <a:lnTo>
                    <a:pt x="410" y="159"/>
                  </a:lnTo>
                  <a:lnTo>
                    <a:pt x="395" y="155"/>
                  </a:lnTo>
                  <a:lnTo>
                    <a:pt x="377" y="155"/>
                  </a:lnTo>
                  <a:lnTo>
                    <a:pt x="377" y="155"/>
                  </a:lnTo>
                  <a:lnTo>
                    <a:pt x="365" y="155"/>
                  </a:lnTo>
                  <a:lnTo>
                    <a:pt x="356" y="159"/>
                  </a:lnTo>
                  <a:lnTo>
                    <a:pt x="352" y="164"/>
                  </a:lnTo>
                  <a:lnTo>
                    <a:pt x="350" y="168"/>
                  </a:lnTo>
                  <a:lnTo>
                    <a:pt x="350" y="168"/>
                  </a:lnTo>
                  <a:lnTo>
                    <a:pt x="352" y="174"/>
                  </a:lnTo>
                  <a:lnTo>
                    <a:pt x="360" y="180"/>
                  </a:lnTo>
                  <a:lnTo>
                    <a:pt x="373" y="184"/>
                  </a:lnTo>
                  <a:lnTo>
                    <a:pt x="391" y="190"/>
                  </a:lnTo>
                  <a:lnTo>
                    <a:pt x="391" y="190"/>
                  </a:lnTo>
                  <a:lnTo>
                    <a:pt x="408" y="196"/>
                  </a:lnTo>
                  <a:lnTo>
                    <a:pt x="420" y="203"/>
                  </a:lnTo>
                  <a:lnTo>
                    <a:pt x="430" y="209"/>
                  </a:lnTo>
                  <a:lnTo>
                    <a:pt x="438" y="215"/>
                  </a:lnTo>
                  <a:lnTo>
                    <a:pt x="444" y="223"/>
                  </a:lnTo>
                  <a:lnTo>
                    <a:pt x="449" y="231"/>
                  </a:lnTo>
                  <a:lnTo>
                    <a:pt x="453" y="241"/>
                  </a:lnTo>
                  <a:lnTo>
                    <a:pt x="453" y="252"/>
                  </a:lnTo>
                  <a:lnTo>
                    <a:pt x="453" y="252"/>
                  </a:lnTo>
                  <a:lnTo>
                    <a:pt x="451" y="262"/>
                  </a:lnTo>
                  <a:lnTo>
                    <a:pt x="449" y="272"/>
                  </a:lnTo>
                  <a:lnTo>
                    <a:pt x="442" y="282"/>
                  </a:lnTo>
                  <a:lnTo>
                    <a:pt x="436" y="291"/>
                  </a:lnTo>
                  <a:lnTo>
                    <a:pt x="426" y="297"/>
                  </a:lnTo>
                  <a:lnTo>
                    <a:pt x="416" y="303"/>
                  </a:lnTo>
                  <a:lnTo>
                    <a:pt x="401" y="309"/>
                  </a:lnTo>
                  <a:lnTo>
                    <a:pt x="387" y="311"/>
                  </a:lnTo>
                  <a:lnTo>
                    <a:pt x="387" y="311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10"/>
            <p:cNvSpPr>
              <a:spLocks/>
            </p:cNvSpPr>
            <p:nvPr/>
          </p:nvSpPr>
          <p:spPr bwMode="auto">
            <a:xfrm>
              <a:off x="10102850" y="1697038"/>
              <a:ext cx="1617662" cy="1038225"/>
            </a:xfrm>
            <a:custGeom>
              <a:avLst/>
              <a:gdLst>
                <a:gd name="T0" fmla="*/ 738 w 1019"/>
                <a:gd name="T1" fmla="*/ 629 h 654"/>
                <a:gd name="T2" fmla="*/ 740 w 1019"/>
                <a:gd name="T3" fmla="*/ 609 h 654"/>
                <a:gd name="T4" fmla="*/ 748 w 1019"/>
                <a:gd name="T5" fmla="*/ 592 h 654"/>
                <a:gd name="T6" fmla="*/ 160 w 1019"/>
                <a:gd name="T7" fmla="*/ 592 h 654"/>
                <a:gd name="T8" fmla="*/ 148 w 1019"/>
                <a:gd name="T9" fmla="*/ 557 h 654"/>
                <a:gd name="T10" fmla="*/ 125 w 1019"/>
                <a:gd name="T11" fmla="*/ 529 h 654"/>
                <a:gd name="T12" fmla="*/ 97 w 1019"/>
                <a:gd name="T13" fmla="*/ 508 h 654"/>
                <a:gd name="T14" fmla="*/ 64 w 1019"/>
                <a:gd name="T15" fmla="*/ 496 h 654"/>
                <a:gd name="T16" fmla="*/ 64 w 1019"/>
                <a:gd name="T17" fmla="*/ 162 h 654"/>
                <a:gd name="T18" fmla="*/ 97 w 1019"/>
                <a:gd name="T19" fmla="*/ 150 h 654"/>
                <a:gd name="T20" fmla="*/ 125 w 1019"/>
                <a:gd name="T21" fmla="*/ 127 h 654"/>
                <a:gd name="T22" fmla="*/ 148 w 1019"/>
                <a:gd name="T23" fmla="*/ 98 h 654"/>
                <a:gd name="T24" fmla="*/ 160 w 1019"/>
                <a:gd name="T25" fmla="*/ 63 h 654"/>
                <a:gd name="T26" fmla="*/ 857 w 1019"/>
                <a:gd name="T27" fmla="*/ 63 h 654"/>
                <a:gd name="T28" fmla="*/ 869 w 1019"/>
                <a:gd name="T29" fmla="*/ 98 h 654"/>
                <a:gd name="T30" fmla="*/ 892 w 1019"/>
                <a:gd name="T31" fmla="*/ 127 h 654"/>
                <a:gd name="T32" fmla="*/ 921 w 1019"/>
                <a:gd name="T33" fmla="*/ 150 h 654"/>
                <a:gd name="T34" fmla="*/ 955 w 1019"/>
                <a:gd name="T35" fmla="*/ 162 h 654"/>
                <a:gd name="T36" fmla="*/ 1019 w 1019"/>
                <a:gd name="T37" fmla="*/ 385 h 654"/>
                <a:gd name="T38" fmla="*/ 1019 w 1019"/>
                <a:gd name="T39" fmla="*/ 35 h 654"/>
                <a:gd name="T40" fmla="*/ 1015 w 1019"/>
                <a:gd name="T41" fmla="*/ 20 h 654"/>
                <a:gd name="T42" fmla="*/ 1009 w 1019"/>
                <a:gd name="T43" fmla="*/ 10 h 654"/>
                <a:gd name="T44" fmla="*/ 996 w 1019"/>
                <a:gd name="T45" fmla="*/ 2 h 654"/>
                <a:gd name="T46" fmla="*/ 984 w 1019"/>
                <a:gd name="T47" fmla="*/ 0 h 654"/>
                <a:gd name="T48" fmla="*/ 35 w 1019"/>
                <a:gd name="T49" fmla="*/ 0 h 654"/>
                <a:gd name="T50" fmla="*/ 21 w 1019"/>
                <a:gd name="T51" fmla="*/ 2 h 654"/>
                <a:gd name="T52" fmla="*/ 11 w 1019"/>
                <a:gd name="T53" fmla="*/ 10 h 654"/>
                <a:gd name="T54" fmla="*/ 2 w 1019"/>
                <a:gd name="T55" fmla="*/ 20 h 654"/>
                <a:gd name="T56" fmla="*/ 0 w 1019"/>
                <a:gd name="T57" fmla="*/ 35 h 654"/>
                <a:gd name="T58" fmla="*/ 0 w 1019"/>
                <a:gd name="T59" fmla="*/ 619 h 654"/>
                <a:gd name="T60" fmla="*/ 2 w 1019"/>
                <a:gd name="T61" fmla="*/ 633 h 654"/>
                <a:gd name="T62" fmla="*/ 11 w 1019"/>
                <a:gd name="T63" fmla="*/ 644 h 654"/>
                <a:gd name="T64" fmla="*/ 21 w 1019"/>
                <a:gd name="T65" fmla="*/ 652 h 654"/>
                <a:gd name="T66" fmla="*/ 35 w 1019"/>
                <a:gd name="T67" fmla="*/ 654 h 654"/>
                <a:gd name="T68" fmla="*/ 742 w 1019"/>
                <a:gd name="T69" fmla="*/ 654 h 654"/>
                <a:gd name="T70" fmla="*/ 738 w 1019"/>
                <a:gd name="T71" fmla="*/ 629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19" h="654">
                  <a:moveTo>
                    <a:pt x="738" y="629"/>
                  </a:moveTo>
                  <a:lnTo>
                    <a:pt x="738" y="629"/>
                  </a:lnTo>
                  <a:lnTo>
                    <a:pt x="738" y="619"/>
                  </a:lnTo>
                  <a:lnTo>
                    <a:pt x="740" y="609"/>
                  </a:lnTo>
                  <a:lnTo>
                    <a:pt x="744" y="601"/>
                  </a:lnTo>
                  <a:lnTo>
                    <a:pt x="748" y="592"/>
                  </a:lnTo>
                  <a:lnTo>
                    <a:pt x="160" y="592"/>
                  </a:lnTo>
                  <a:lnTo>
                    <a:pt x="160" y="592"/>
                  </a:lnTo>
                  <a:lnTo>
                    <a:pt x="154" y="574"/>
                  </a:lnTo>
                  <a:lnTo>
                    <a:pt x="148" y="557"/>
                  </a:lnTo>
                  <a:lnTo>
                    <a:pt x="138" y="543"/>
                  </a:lnTo>
                  <a:lnTo>
                    <a:pt x="125" y="529"/>
                  </a:lnTo>
                  <a:lnTo>
                    <a:pt x="113" y="516"/>
                  </a:lnTo>
                  <a:lnTo>
                    <a:pt x="97" y="508"/>
                  </a:lnTo>
                  <a:lnTo>
                    <a:pt x="80" y="500"/>
                  </a:lnTo>
                  <a:lnTo>
                    <a:pt x="64" y="496"/>
                  </a:lnTo>
                  <a:lnTo>
                    <a:pt x="64" y="162"/>
                  </a:lnTo>
                  <a:lnTo>
                    <a:pt x="64" y="162"/>
                  </a:lnTo>
                  <a:lnTo>
                    <a:pt x="80" y="156"/>
                  </a:lnTo>
                  <a:lnTo>
                    <a:pt x="97" y="150"/>
                  </a:lnTo>
                  <a:lnTo>
                    <a:pt x="113" y="139"/>
                  </a:lnTo>
                  <a:lnTo>
                    <a:pt x="125" y="127"/>
                  </a:lnTo>
                  <a:lnTo>
                    <a:pt x="138" y="113"/>
                  </a:lnTo>
                  <a:lnTo>
                    <a:pt x="148" y="98"/>
                  </a:lnTo>
                  <a:lnTo>
                    <a:pt x="154" y="80"/>
                  </a:lnTo>
                  <a:lnTo>
                    <a:pt x="160" y="63"/>
                  </a:lnTo>
                  <a:lnTo>
                    <a:pt x="857" y="63"/>
                  </a:lnTo>
                  <a:lnTo>
                    <a:pt x="857" y="63"/>
                  </a:lnTo>
                  <a:lnTo>
                    <a:pt x="863" y="80"/>
                  </a:lnTo>
                  <a:lnTo>
                    <a:pt x="869" y="98"/>
                  </a:lnTo>
                  <a:lnTo>
                    <a:pt x="880" y="113"/>
                  </a:lnTo>
                  <a:lnTo>
                    <a:pt x="892" y="127"/>
                  </a:lnTo>
                  <a:lnTo>
                    <a:pt x="904" y="139"/>
                  </a:lnTo>
                  <a:lnTo>
                    <a:pt x="921" y="150"/>
                  </a:lnTo>
                  <a:lnTo>
                    <a:pt x="937" y="158"/>
                  </a:lnTo>
                  <a:lnTo>
                    <a:pt x="955" y="162"/>
                  </a:lnTo>
                  <a:lnTo>
                    <a:pt x="955" y="385"/>
                  </a:lnTo>
                  <a:lnTo>
                    <a:pt x="1019" y="385"/>
                  </a:lnTo>
                  <a:lnTo>
                    <a:pt x="1019" y="35"/>
                  </a:lnTo>
                  <a:lnTo>
                    <a:pt x="1019" y="35"/>
                  </a:lnTo>
                  <a:lnTo>
                    <a:pt x="1017" y="29"/>
                  </a:lnTo>
                  <a:lnTo>
                    <a:pt x="1015" y="20"/>
                  </a:lnTo>
                  <a:lnTo>
                    <a:pt x="1013" y="14"/>
                  </a:lnTo>
                  <a:lnTo>
                    <a:pt x="1009" y="10"/>
                  </a:lnTo>
                  <a:lnTo>
                    <a:pt x="1003" y="6"/>
                  </a:lnTo>
                  <a:lnTo>
                    <a:pt x="996" y="2"/>
                  </a:lnTo>
                  <a:lnTo>
                    <a:pt x="990" y="0"/>
                  </a:lnTo>
                  <a:lnTo>
                    <a:pt x="984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29" y="0"/>
                  </a:lnTo>
                  <a:lnTo>
                    <a:pt x="21" y="2"/>
                  </a:lnTo>
                  <a:lnTo>
                    <a:pt x="15" y="6"/>
                  </a:lnTo>
                  <a:lnTo>
                    <a:pt x="11" y="10"/>
                  </a:lnTo>
                  <a:lnTo>
                    <a:pt x="7" y="14"/>
                  </a:lnTo>
                  <a:lnTo>
                    <a:pt x="2" y="20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0" y="619"/>
                  </a:lnTo>
                  <a:lnTo>
                    <a:pt x="0" y="619"/>
                  </a:lnTo>
                  <a:lnTo>
                    <a:pt x="0" y="627"/>
                  </a:lnTo>
                  <a:lnTo>
                    <a:pt x="2" y="633"/>
                  </a:lnTo>
                  <a:lnTo>
                    <a:pt x="7" y="639"/>
                  </a:lnTo>
                  <a:lnTo>
                    <a:pt x="11" y="644"/>
                  </a:lnTo>
                  <a:lnTo>
                    <a:pt x="15" y="648"/>
                  </a:lnTo>
                  <a:lnTo>
                    <a:pt x="21" y="652"/>
                  </a:lnTo>
                  <a:lnTo>
                    <a:pt x="29" y="654"/>
                  </a:lnTo>
                  <a:lnTo>
                    <a:pt x="35" y="654"/>
                  </a:lnTo>
                  <a:lnTo>
                    <a:pt x="742" y="654"/>
                  </a:lnTo>
                  <a:lnTo>
                    <a:pt x="742" y="654"/>
                  </a:lnTo>
                  <a:lnTo>
                    <a:pt x="740" y="641"/>
                  </a:lnTo>
                  <a:lnTo>
                    <a:pt x="738" y="629"/>
                  </a:lnTo>
                  <a:lnTo>
                    <a:pt x="738" y="629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11"/>
            <p:cNvSpPr>
              <a:spLocks/>
            </p:cNvSpPr>
            <p:nvPr/>
          </p:nvSpPr>
          <p:spPr bwMode="auto">
            <a:xfrm>
              <a:off x="11342688" y="2366963"/>
              <a:ext cx="579437" cy="98425"/>
            </a:xfrm>
            <a:custGeom>
              <a:avLst/>
              <a:gdLst>
                <a:gd name="T0" fmla="*/ 31 w 365"/>
                <a:gd name="T1" fmla="*/ 62 h 62"/>
                <a:gd name="T2" fmla="*/ 31 w 365"/>
                <a:gd name="T3" fmla="*/ 62 h 62"/>
                <a:gd name="T4" fmla="*/ 25 w 365"/>
                <a:gd name="T5" fmla="*/ 62 h 62"/>
                <a:gd name="T6" fmla="*/ 19 w 365"/>
                <a:gd name="T7" fmla="*/ 60 h 62"/>
                <a:gd name="T8" fmla="*/ 8 w 365"/>
                <a:gd name="T9" fmla="*/ 53 h 62"/>
                <a:gd name="T10" fmla="*/ 2 w 365"/>
                <a:gd name="T11" fmla="*/ 43 h 62"/>
                <a:gd name="T12" fmla="*/ 0 w 365"/>
                <a:gd name="T13" fmla="*/ 37 h 62"/>
                <a:gd name="T14" fmla="*/ 0 w 365"/>
                <a:gd name="T15" fmla="*/ 31 h 62"/>
                <a:gd name="T16" fmla="*/ 0 w 365"/>
                <a:gd name="T17" fmla="*/ 31 h 62"/>
                <a:gd name="T18" fmla="*/ 0 w 365"/>
                <a:gd name="T19" fmla="*/ 31 h 62"/>
                <a:gd name="T20" fmla="*/ 0 w 365"/>
                <a:gd name="T21" fmla="*/ 25 h 62"/>
                <a:gd name="T22" fmla="*/ 2 w 365"/>
                <a:gd name="T23" fmla="*/ 21 h 62"/>
                <a:gd name="T24" fmla="*/ 8 w 365"/>
                <a:gd name="T25" fmla="*/ 10 h 62"/>
                <a:gd name="T26" fmla="*/ 19 w 365"/>
                <a:gd name="T27" fmla="*/ 4 h 62"/>
                <a:gd name="T28" fmla="*/ 25 w 365"/>
                <a:gd name="T29" fmla="*/ 2 h 62"/>
                <a:gd name="T30" fmla="*/ 31 w 365"/>
                <a:gd name="T31" fmla="*/ 0 h 62"/>
                <a:gd name="T32" fmla="*/ 31 w 365"/>
                <a:gd name="T33" fmla="*/ 0 h 62"/>
                <a:gd name="T34" fmla="*/ 334 w 365"/>
                <a:gd name="T35" fmla="*/ 0 h 62"/>
                <a:gd name="T36" fmla="*/ 334 w 365"/>
                <a:gd name="T37" fmla="*/ 0 h 62"/>
                <a:gd name="T38" fmla="*/ 340 w 365"/>
                <a:gd name="T39" fmla="*/ 2 h 62"/>
                <a:gd name="T40" fmla="*/ 347 w 365"/>
                <a:gd name="T41" fmla="*/ 4 h 62"/>
                <a:gd name="T42" fmla="*/ 357 w 365"/>
                <a:gd name="T43" fmla="*/ 10 h 62"/>
                <a:gd name="T44" fmla="*/ 363 w 365"/>
                <a:gd name="T45" fmla="*/ 21 h 62"/>
                <a:gd name="T46" fmla="*/ 365 w 365"/>
                <a:gd name="T47" fmla="*/ 25 h 62"/>
                <a:gd name="T48" fmla="*/ 365 w 365"/>
                <a:gd name="T49" fmla="*/ 31 h 62"/>
                <a:gd name="T50" fmla="*/ 365 w 365"/>
                <a:gd name="T51" fmla="*/ 31 h 62"/>
                <a:gd name="T52" fmla="*/ 365 w 365"/>
                <a:gd name="T53" fmla="*/ 31 h 62"/>
                <a:gd name="T54" fmla="*/ 365 w 365"/>
                <a:gd name="T55" fmla="*/ 37 h 62"/>
                <a:gd name="T56" fmla="*/ 363 w 365"/>
                <a:gd name="T57" fmla="*/ 43 h 62"/>
                <a:gd name="T58" fmla="*/ 357 w 365"/>
                <a:gd name="T59" fmla="*/ 53 h 62"/>
                <a:gd name="T60" fmla="*/ 347 w 365"/>
                <a:gd name="T61" fmla="*/ 60 h 62"/>
                <a:gd name="T62" fmla="*/ 340 w 365"/>
                <a:gd name="T63" fmla="*/ 62 h 62"/>
                <a:gd name="T64" fmla="*/ 334 w 365"/>
                <a:gd name="T65" fmla="*/ 62 h 62"/>
                <a:gd name="T66" fmla="*/ 334 w 365"/>
                <a:gd name="T67" fmla="*/ 62 h 62"/>
                <a:gd name="T68" fmla="*/ 31 w 365"/>
                <a:gd name="T69" fmla="*/ 62 h 62"/>
                <a:gd name="T70" fmla="*/ 31 w 365"/>
                <a:gd name="T71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65" h="62">
                  <a:moveTo>
                    <a:pt x="31" y="62"/>
                  </a:moveTo>
                  <a:lnTo>
                    <a:pt x="31" y="62"/>
                  </a:lnTo>
                  <a:lnTo>
                    <a:pt x="25" y="62"/>
                  </a:lnTo>
                  <a:lnTo>
                    <a:pt x="19" y="60"/>
                  </a:lnTo>
                  <a:lnTo>
                    <a:pt x="8" y="53"/>
                  </a:lnTo>
                  <a:lnTo>
                    <a:pt x="2" y="43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2" y="21"/>
                  </a:lnTo>
                  <a:lnTo>
                    <a:pt x="8" y="10"/>
                  </a:lnTo>
                  <a:lnTo>
                    <a:pt x="19" y="4"/>
                  </a:lnTo>
                  <a:lnTo>
                    <a:pt x="25" y="2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34" y="0"/>
                  </a:lnTo>
                  <a:lnTo>
                    <a:pt x="334" y="0"/>
                  </a:lnTo>
                  <a:lnTo>
                    <a:pt x="340" y="2"/>
                  </a:lnTo>
                  <a:lnTo>
                    <a:pt x="347" y="4"/>
                  </a:lnTo>
                  <a:lnTo>
                    <a:pt x="357" y="10"/>
                  </a:lnTo>
                  <a:lnTo>
                    <a:pt x="363" y="21"/>
                  </a:lnTo>
                  <a:lnTo>
                    <a:pt x="365" y="25"/>
                  </a:lnTo>
                  <a:lnTo>
                    <a:pt x="365" y="31"/>
                  </a:lnTo>
                  <a:lnTo>
                    <a:pt x="365" y="31"/>
                  </a:lnTo>
                  <a:lnTo>
                    <a:pt x="365" y="31"/>
                  </a:lnTo>
                  <a:lnTo>
                    <a:pt x="365" y="37"/>
                  </a:lnTo>
                  <a:lnTo>
                    <a:pt x="363" y="43"/>
                  </a:lnTo>
                  <a:lnTo>
                    <a:pt x="357" y="53"/>
                  </a:lnTo>
                  <a:lnTo>
                    <a:pt x="347" y="60"/>
                  </a:lnTo>
                  <a:lnTo>
                    <a:pt x="340" y="62"/>
                  </a:lnTo>
                  <a:lnTo>
                    <a:pt x="334" y="62"/>
                  </a:lnTo>
                  <a:lnTo>
                    <a:pt x="334" y="62"/>
                  </a:lnTo>
                  <a:lnTo>
                    <a:pt x="31" y="62"/>
                  </a:lnTo>
                  <a:lnTo>
                    <a:pt x="31" y="62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12"/>
            <p:cNvSpPr>
              <a:spLocks/>
            </p:cNvSpPr>
            <p:nvPr/>
          </p:nvSpPr>
          <p:spPr bwMode="auto">
            <a:xfrm>
              <a:off x="11323638" y="2506663"/>
              <a:ext cx="579437" cy="98425"/>
            </a:xfrm>
            <a:custGeom>
              <a:avLst/>
              <a:gdLst>
                <a:gd name="T0" fmla="*/ 31 w 365"/>
                <a:gd name="T1" fmla="*/ 62 h 62"/>
                <a:gd name="T2" fmla="*/ 31 w 365"/>
                <a:gd name="T3" fmla="*/ 62 h 62"/>
                <a:gd name="T4" fmla="*/ 25 w 365"/>
                <a:gd name="T5" fmla="*/ 62 h 62"/>
                <a:gd name="T6" fmla="*/ 18 w 365"/>
                <a:gd name="T7" fmla="*/ 60 h 62"/>
                <a:gd name="T8" fmla="*/ 8 w 365"/>
                <a:gd name="T9" fmla="*/ 54 h 62"/>
                <a:gd name="T10" fmla="*/ 2 w 365"/>
                <a:gd name="T11" fmla="*/ 43 h 62"/>
                <a:gd name="T12" fmla="*/ 0 w 365"/>
                <a:gd name="T13" fmla="*/ 37 h 62"/>
                <a:gd name="T14" fmla="*/ 0 w 365"/>
                <a:gd name="T15" fmla="*/ 31 h 62"/>
                <a:gd name="T16" fmla="*/ 0 w 365"/>
                <a:gd name="T17" fmla="*/ 31 h 62"/>
                <a:gd name="T18" fmla="*/ 0 w 365"/>
                <a:gd name="T19" fmla="*/ 31 h 62"/>
                <a:gd name="T20" fmla="*/ 0 w 365"/>
                <a:gd name="T21" fmla="*/ 25 h 62"/>
                <a:gd name="T22" fmla="*/ 2 w 365"/>
                <a:gd name="T23" fmla="*/ 19 h 62"/>
                <a:gd name="T24" fmla="*/ 8 w 365"/>
                <a:gd name="T25" fmla="*/ 9 h 62"/>
                <a:gd name="T26" fmla="*/ 18 w 365"/>
                <a:gd name="T27" fmla="*/ 2 h 62"/>
                <a:gd name="T28" fmla="*/ 25 w 365"/>
                <a:gd name="T29" fmla="*/ 0 h 62"/>
                <a:gd name="T30" fmla="*/ 31 w 365"/>
                <a:gd name="T31" fmla="*/ 0 h 62"/>
                <a:gd name="T32" fmla="*/ 31 w 365"/>
                <a:gd name="T33" fmla="*/ 0 h 62"/>
                <a:gd name="T34" fmla="*/ 334 w 365"/>
                <a:gd name="T35" fmla="*/ 0 h 62"/>
                <a:gd name="T36" fmla="*/ 334 w 365"/>
                <a:gd name="T37" fmla="*/ 0 h 62"/>
                <a:gd name="T38" fmla="*/ 340 w 365"/>
                <a:gd name="T39" fmla="*/ 0 h 62"/>
                <a:gd name="T40" fmla="*/ 346 w 365"/>
                <a:gd name="T41" fmla="*/ 2 h 62"/>
                <a:gd name="T42" fmla="*/ 354 w 365"/>
                <a:gd name="T43" fmla="*/ 9 h 62"/>
                <a:gd name="T44" fmla="*/ 363 w 365"/>
                <a:gd name="T45" fmla="*/ 19 h 62"/>
                <a:gd name="T46" fmla="*/ 363 w 365"/>
                <a:gd name="T47" fmla="*/ 25 h 62"/>
                <a:gd name="T48" fmla="*/ 365 w 365"/>
                <a:gd name="T49" fmla="*/ 31 h 62"/>
                <a:gd name="T50" fmla="*/ 365 w 365"/>
                <a:gd name="T51" fmla="*/ 31 h 62"/>
                <a:gd name="T52" fmla="*/ 365 w 365"/>
                <a:gd name="T53" fmla="*/ 31 h 62"/>
                <a:gd name="T54" fmla="*/ 363 w 365"/>
                <a:gd name="T55" fmla="*/ 37 h 62"/>
                <a:gd name="T56" fmla="*/ 363 w 365"/>
                <a:gd name="T57" fmla="*/ 43 h 62"/>
                <a:gd name="T58" fmla="*/ 354 w 365"/>
                <a:gd name="T59" fmla="*/ 54 h 62"/>
                <a:gd name="T60" fmla="*/ 346 w 365"/>
                <a:gd name="T61" fmla="*/ 60 h 62"/>
                <a:gd name="T62" fmla="*/ 340 w 365"/>
                <a:gd name="T63" fmla="*/ 62 h 62"/>
                <a:gd name="T64" fmla="*/ 334 w 365"/>
                <a:gd name="T65" fmla="*/ 62 h 62"/>
                <a:gd name="T66" fmla="*/ 334 w 365"/>
                <a:gd name="T67" fmla="*/ 62 h 62"/>
                <a:gd name="T68" fmla="*/ 31 w 365"/>
                <a:gd name="T69" fmla="*/ 62 h 62"/>
                <a:gd name="T70" fmla="*/ 31 w 365"/>
                <a:gd name="T71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65" h="62">
                  <a:moveTo>
                    <a:pt x="31" y="62"/>
                  </a:moveTo>
                  <a:lnTo>
                    <a:pt x="31" y="62"/>
                  </a:lnTo>
                  <a:lnTo>
                    <a:pt x="25" y="62"/>
                  </a:lnTo>
                  <a:lnTo>
                    <a:pt x="18" y="60"/>
                  </a:lnTo>
                  <a:lnTo>
                    <a:pt x="8" y="54"/>
                  </a:lnTo>
                  <a:lnTo>
                    <a:pt x="2" y="43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2" y="19"/>
                  </a:lnTo>
                  <a:lnTo>
                    <a:pt x="8" y="9"/>
                  </a:lnTo>
                  <a:lnTo>
                    <a:pt x="18" y="2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34" y="0"/>
                  </a:lnTo>
                  <a:lnTo>
                    <a:pt x="334" y="0"/>
                  </a:lnTo>
                  <a:lnTo>
                    <a:pt x="340" y="0"/>
                  </a:lnTo>
                  <a:lnTo>
                    <a:pt x="346" y="2"/>
                  </a:lnTo>
                  <a:lnTo>
                    <a:pt x="354" y="9"/>
                  </a:lnTo>
                  <a:lnTo>
                    <a:pt x="363" y="19"/>
                  </a:lnTo>
                  <a:lnTo>
                    <a:pt x="363" y="25"/>
                  </a:lnTo>
                  <a:lnTo>
                    <a:pt x="365" y="31"/>
                  </a:lnTo>
                  <a:lnTo>
                    <a:pt x="365" y="31"/>
                  </a:lnTo>
                  <a:lnTo>
                    <a:pt x="365" y="31"/>
                  </a:lnTo>
                  <a:lnTo>
                    <a:pt x="363" y="37"/>
                  </a:lnTo>
                  <a:lnTo>
                    <a:pt x="363" y="43"/>
                  </a:lnTo>
                  <a:lnTo>
                    <a:pt x="354" y="54"/>
                  </a:lnTo>
                  <a:lnTo>
                    <a:pt x="346" y="60"/>
                  </a:lnTo>
                  <a:lnTo>
                    <a:pt x="340" y="62"/>
                  </a:lnTo>
                  <a:lnTo>
                    <a:pt x="334" y="62"/>
                  </a:lnTo>
                  <a:lnTo>
                    <a:pt x="334" y="62"/>
                  </a:lnTo>
                  <a:lnTo>
                    <a:pt x="31" y="62"/>
                  </a:lnTo>
                  <a:lnTo>
                    <a:pt x="31" y="62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13"/>
            <p:cNvSpPr>
              <a:spLocks/>
            </p:cNvSpPr>
            <p:nvPr/>
          </p:nvSpPr>
          <p:spPr bwMode="auto">
            <a:xfrm>
              <a:off x="11336338" y="2646363"/>
              <a:ext cx="579437" cy="98425"/>
            </a:xfrm>
            <a:custGeom>
              <a:avLst/>
              <a:gdLst>
                <a:gd name="T0" fmla="*/ 29 w 365"/>
                <a:gd name="T1" fmla="*/ 62 h 62"/>
                <a:gd name="T2" fmla="*/ 29 w 365"/>
                <a:gd name="T3" fmla="*/ 62 h 62"/>
                <a:gd name="T4" fmla="*/ 23 w 365"/>
                <a:gd name="T5" fmla="*/ 60 h 62"/>
                <a:gd name="T6" fmla="*/ 19 w 365"/>
                <a:gd name="T7" fmla="*/ 60 h 62"/>
                <a:gd name="T8" fmla="*/ 8 w 365"/>
                <a:gd name="T9" fmla="*/ 52 h 62"/>
                <a:gd name="T10" fmla="*/ 2 w 365"/>
                <a:gd name="T11" fmla="*/ 43 h 62"/>
                <a:gd name="T12" fmla="*/ 0 w 365"/>
                <a:gd name="T13" fmla="*/ 37 h 62"/>
                <a:gd name="T14" fmla="*/ 0 w 365"/>
                <a:gd name="T15" fmla="*/ 31 h 62"/>
                <a:gd name="T16" fmla="*/ 0 w 365"/>
                <a:gd name="T17" fmla="*/ 31 h 62"/>
                <a:gd name="T18" fmla="*/ 0 w 365"/>
                <a:gd name="T19" fmla="*/ 31 h 62"/>
                <a:gd name="T20" fmla="*/ 0 w 365"/>
                <a:gd name="T21" fmla="*/ 25 h 62"/>
                <a:gd name="T22" fmla="*/ 2 w 365"/>
                <a:gd name="T23" fmla="*/ 19 h 62"/>
                <a:gd name="T24" fmla="*/ 8 w 365"/>
                <a:gd name="T25" fmla="*/ 9 h 62"/>
                <a:gd name="T26" fmla="*/ 19 w 365"/>
                <a:gd name="T27" fmla="*/ 3 h 62"/>
                <a:gd name="T28" fmla="*/ 23 w 365"/>
                <a:gd name="T29" fmla="*/ 0 h 62"/>
                <a:gd name="T30" fmla="*/ 29 w 365"/>
                <a:gd name="T31" fmla="*/ 0 h 62"/>
                <a:gd name="T32" fmla="*/ 29 w 365"/>
                <a:gd name="T33" fmla="*/ 0 h 62"/>
                <a:gd name="T34" fmla="*/ 334 w 365"/>
                <a:gd name="T35" fmla="*/ 0 h 62"/>
                <a:gd name="T36" fmla="*/ 334 w 365"/>
                <a:gd name="T37" fmla="*/ 0 h 62"/>
                <a:gd name="T38" fmla="*/ 340 w 365"/>
                <a:gd name="T39" fmla="*/ 0 h 62"/>
                <a:gd name="T40" fmla="*/ 346 w 365"/>
                <a:gd name="T41" fmla="*/ 3 h 62"/>
                <a:gd name="T42" fmla="*/ 355 w 365"/>
                <a:gd name="T43" fmla="*/ 9 h 62"/>
                <a:gd name="T44" fmla="*/ 361 w 365"/>
                <a:gd name="T45" fmla="*/ 19 h 62"/>
                <a:gd name="T46" fmla="*/ 363 w 365"/>
                <a:gd name="T47" fmla="*/ 25 h 62"/>
                <a:gd name="T48" fmla="*/ 365 w 365"/>
                <a:gd name="T49" fmla="*/ 31 h 62"/>
                <a:gd name="T50" fmla="*/ 365 w 365"/>
                <a:gd name="T51" fmla="*/ 31 h 62"/>
                <a:gd name="T52" fmla="*/ 365 w 365"/>
                <a:gd name="T53" fmla="*/ 31 h 62"/>
                <a:gd name="T54" fmla="*/ 363 w 365"/>
                <a:gd name="T55" fmla="*/ 37 h 62"/>
                <a:gd name="T56" fmla="*/ 361 w 365"/>
                <a:gd name="T57" fmla="*/ 43 h 62"/>
                <a:gd name="T58" fmla="*/ 355 w 365"/>
                <a:gd name="T59" fmla="*/ 52 h 62"/>
                <a:gd name="T60" fmla="*/ 346 w 365"/>
                <a:gd name="T61" fmla="*/ 60 h 62"/>
                <a:gd name="T62" fmla="*/ 340 w 365"/>
                <a:gd name="T63" fmla="*/ 60 h 62"/>
                <a:gd name="T64" fmla="*/ 334 w 365"/>
                <a:gd name="T65" fmla="*/ 62 h 62"/>
                <a:gd name="T66" fmla="*/ 334 w 365"/>
                <a:gd name="T67" fmla="*/ 62 h 62"/>
                <a:gd name="T68" fmla="*/ 29 w 365"/>
                <a:gd name="T69" fmla="*/ 62 h 62"/>
                <a:gd name="T70" fmla="*/ 29 w 365"/>
                <a:gd name="T71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65" h="62">
                  <a:moveTo>
                    <a:pt x="29" y="62"/>
                  </a:moveTo>
                  <a:lnTo>
                    <a:pt x="29" y="62"/>
                  </a:lnTo>
                  <a:lnTo>
                    <a:pt x="23" y="60"/>
                  </a:lnTo>
                  <a:lnTo>
                    <a:pt x="19" y="60"/>
                  </a:lnTo>
                  <a:lnTo>
                    <a:pt x="8" y="52"/>
                  </a:lnTo>
                  <a:lnTo>
                    <a:pt x="2" y="43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2" y="19"/>
                  </a:lnTo>
                  <a:lnTo>
                    <a:pt x="8" y="9"/>
                  </a:lnTo>
                  <a:lnTo>
                    <a:pt x="19" y="3"/>
                  </a:lnTo>
                  <a:lnTo>
                    <a:pt x="23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334" y="0"/>
                  </a:lnTo>
                  <a:lnTo>
                    <a:pt x="334" y="0"/>
                  </a:lnTo>
                  <a:lnTo>
                    <a:pt x="340" y="0"/>
                  </a:lnTo>
                  <a:lnTo>
                    <a:pt x="346" y="3"/>
                  </a:lnTo>
                  <a:lnTo>
                    <a:pt x="355" y="9"/>
                  </a:lnTo>
                  <a:lnTo>
                    <a:pt x="361" y="19"/>
                  </a:lnTo>
                  <a:lnTo>
                    <a:pt x="363" y="25"/>
                  </a:lnTo>
                  <a:lnTo>
                    <a:pt x="365" y="31"/>
                  </a:lnTo>
                  <a:lnTo>
                    <a:pt x="365" y="31"/>
                  </a:lnTo>
                  <a:lnTo>
                    <a:pt x="365" y="31"/>
                  </a:lnTo>
                  <a:lnTo>
                    <a:pt x="363" y="37"/>
                  </a:lnTo>
                  <a:lnTo>
                    <a:pt x="361" y="43"/>
                  </a:lnTo>
                  <a:lnTo>
                    <a:pt x="355" y="52"/>
                  </a:lnTo>
                  <a:lnTo>
                    <a:pt x="346" y="60"/>
                  </a:lnTo>
                  <a:lnTo>
                    <a:pt x="340" y="60"/>
                  </a:lnTo>
                  <a:lnTo>
                    <a:pt x="334" y="62"/>
                  </a:lnTo>
                  <a:lnTo>
                    <a:pt x="334" y="62"/>
                  </a:lnTo>
                  <a:lnTo>
                    <a:pt x="29" y="62"/>
                  </a:lnTo>
                  <a:lnTo>
                    <a:pt x="29" y="62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463550" y="2756657"/>
            <a:ext cx="1552575" cy="1574800"/>
            <a:chOff x="463550" y="4056063"/>
            <a:chExt cx="1552575" cy="1574800"/>
          </a:xfrm>
        </p:grpSpPr>
        <p:sp>
          <p:nvSpPr>
            <p:cNvPr id="46" name="Freeform 14"/>
            <p:cNvSpPr>
              <a:spLocks noEditPoints="1"/>
            </p:cNvSpPr>
            <p:nvPr/>
          </p:nvSpPr>
          <p:spPr bwMode="auto">
            <a:xfrm>
              <a:off x="463550" y="4257675"/>
              <a:ext cx="1552575" cy="1373188"/>
            </a:xfrm>
            <a:custGeom>
              <a:avLst/>
              <a:gdLst>
                <a:gd name="T0" fmla="*/ 888 w 978"/>
                <a:gd name="T1" fmla="*/ 348 h 865"/>
                <a:gd name="T2" fmla="*/ 810 w 978"/>
                <a:gd name="T3" fmla="*/ 211 h 865"/>
                <a:gd name="T4" fmla="*/ 715 w 978"/>
                <a:gd name="T5" fmla="*/ 133 h 865"/>
                <a:gd name="T6" fmla="*/ 646 w 978"/>
                <a:gd name="T7" fmla="*/ 191 h 865"/>
                <a:gd name="T8" fmla="*/ 556 w 978"/>
                <a:gd name="T9" fmla="*/ 213 h 865"/>
                <a:gd name="T10" fmla="*/ 508 w 978"/>
                <a:gd name="T11" fmla="*/ 207 h 865"/>
                <a:gd name="T12" fmla="*/ 416 w 978"/>
                <a:gd name="T13" fmla="*/ 156 h 865"/>
                <a:gd name="T14" fmla="*/ 271 w 978"/>
                <a:gd name="T15" fmla="*/ 4 h 865"/>
                <a:gd name="T16" fmla="*/ 254 w 978"/>
                <a:gd name="T17" fmla="*/ 0 h 865"/>
                <a:gd name="T18" fmla="*/ 230 w 978"/>
                <a:gd name="T19" fmla="*/ 162 h 865"/>
                <a:gd name="T20" fmla="*/ 176 w 978"/>
                <a:gd name="T21" fmla="*/ 211 h 865"/>
                <a:gd name="T22" fmla="*/ 123 w 978"/>
                <a:gd name="T23" fmla="*/ 291 h 865"/>
                <a:gd name="T24" fmla="*/ 37 w 978"/>
                <a:gd name="T25" fmla="*/ 314 h 865"/>
                <a:gd name="T26" fmla="*/ 8 w 978"/>
                <a:gd name="T27" fmla="*/ 332 h 865"/>
                <a:gd name="T28" fmla="*/ 0 w 978"/>
                <a:gd name="T29" fmla="*/ 502 h 865"/>
                <a:gd name="T30" fmla="*/ 8 w 978"/>
                <a:gd name="T31" fmla="*/ 529 h 865"/>
                <a:gd name="T32" fmla="*/ 37 w 978"/>
                <a:gd name="T33" fmla="*/ 549 h 865"/>
                <a:gd name="T34" fmla="*/ 115 w 978"/>
                <a:gd name="T35" fmla="*/ 580 h 865"/>
                <a:gd name="T36" fmla="*/ 189 w 978"/>
                <a:gd name="T37" fmla="*/ 689 h 865"/>
                <a:gd name="T38" fmla="*/ 267 w 978"/>
                <a:gd name="T39" fmla="*/ 842 h 865"/>
                <a:gd name="T40" fmla="*/ 279 w 978"/>
                <a:gd name="T41" fmla="*/ 863 h 865"/>
                <a:gd name="T42" fmla="*/ 400 w 978"/>
                <a:gd name="T43" fmla="*/ 863 h 865"/>
                <a:gd name="T44" fmla="*/ 412 w 978"/>
                <a:gd name="T45" fmla="*/ 808 h 865"/>
                <a:gd name="T46" fmla="*/ 494 w 978"/>
                <a:gd name="T47" fmla="*/ 814 h 865"/>
                <a:gd name="T48" fmla="*/ 574 w 978"/>
                <a:gd name="T49" fmla="*/ 842 h 865"/>
                <a:gd name="T50" fmla="*/ 595 w 978"/>
                <a:gd name="T51" fmla="*/ 865 h 865"/>
                <a:gd name="T52" fmla="*/ 713 w 978"/>
                <a:gd name="T53" fmla="*/ 859 h 865"/>
                <a:gd name="T54" fmla="*/ 720 w 978"/>
                <a:gd name="T55" fmla="*/ 752 h 865"/>
                <a:gd name="T56" fmla="*/ 843 w 978"/>
                <a:gd name="T57" fmla="*/ 637 h 865"/>
                <a:gd name="T58" fmla="*/ 892 w 978"/>
                <a:gd name="T59" fmla="*/ 525 h 865"/>
                <a:gd name="T60" fmla="*/ 931 w 978"/>
                <a:gd name="T61" fmla="*/ 484 h 865"/>
                <a:gd name="T62" fmla="*/ 963 w 978"/>
                <a:gd name="T63" fmla="*/ 469 h 865"/>
                <a:gd name="T64" fmla="*/ 978 w 978"/>
                <a:gd name="T65" fmla="*/ 437 h 865"/>
                <a:gd name="T66" fmla="*/ 970 w 978"/>
                <a:gd name="T67" fmla="*/ 410 h 865"/>
                <a:gd name="T68" fmla="*/ 939 w 978"/>
                <a:gd name="T69" fmla="*/ 389 h 865"/>
                <a:gd name="T70" fmla="*/ 275 w 978"/>
                <a:gd name="T71" fmla="*/ 346 h 865"/>
                <a:gd name="T72" fmla="*/ 236 w 978"/>
                <a:gd name="T73" fmla="*/ 334 h 865"/>
                <a:gd name="T74" fmla="*/ 215 w 978"/>
                <a:gd name="T75" fmla="*/ 299 h 865"/>
                <a:gd name="T76" fmla="*/ 240 w 978"/>
                <a:gd name="T77" fmla="*/ 318 h 865"/>
                <a:gd name="T78" fmla="*/ 267 w 978"/>
                <a:gd name="T79" fmla="*/ 316 h 865"/>
                <a:gd name="T80" fmla="*/ 289 w 978"/>
                <a:gd name="T81" fmla="*/ 291 h 865"/>
                <a:gd name="T82" fmla="*/ 293 w 978"/>
                <a:gd name="T83" fmla="*/ 266 h 865"/>
                <a:gd name="T84" fmla="*/ 275 w 978"/>
                <a:gd name="T85" fmla="*/ 240 h 865"/>
                <a:gd name="T86" fmla="*/ 250 w 978"/>
                <a:gd name="T87" fmla="*/ 232 h 865"/>
                <a:gd name="T88" fmla="*/ 275 w 978"/>
                <a:gd name="T89" fmla="*/ 223 h 865"/>
                <a:gd name="T90" fmla="*/ 310 w 978"/>
                <a:gd name="T91" fmla="*/ 234 h 865"/>
                <a:gd name="T92" fmla="*/ 334 w 978"/>
                <a:gd name="T93" fmla="*/ 273 h 865"/>
                <a:gd name="T94" fmla="*/ 330 w 978"/>
                <a:gd name="T95" fmla="*/ 310 h 865"/>
                <a:gd name="T96" fmla="*/ 299 w 978"/>
                <a:gd name="T97" fmla="*/ 342 h 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78" h="865">
                  <a:moveTo>
                    <a:pt x="931" y="387"/>
                  </a:moveTo>
                  <a:lnTo>
                    <a:pt x="896" y="387"/>
                  </a:lnTo>
                  <a:lnTo>
                    <a:pt x="896" y="387"/>
                  </a:lnTo>
                  <a:lnTo>
                    <a:pt x="888" y="348"/>
                  </a:lnTo>
                  <a:lnTo>
                    <a:pt x="873" y="312"/>
                  </a:lnTo>
                  <a:lnTo>
                    <a:pt x="857" y="275"/>
                  </a:lnTo>
                  <a:lnTo>
                    <a:pt x="834" y="242"/>
                  </a:lnTo>
                  <a:lnTo>
                    <a:pt x="810" y="211"/>
                  </a:lnTo>
                  <a:lnTo>
                    <a:pt x="781" y="182"/>
                  </a:lnTo>
                  <a:lnTo>
                    <a:pt x="750" y="156"/>
                  </a:lnTo>
                  <a:lnTo>
                    <a:pt x="715" y="133"/>
                  </a:lnTo>
                  <a:lnTo>
                    <a:pt x="715" y="133"/>
                  </a:lnTo>
                  <a:lnTo>
                    <a:pt x="701" y="150"/>
                  </a:lnTo>
                  <a:lnTo>
                    <a:pt x="685" y="166"/>
                  </a:lnTo>
                  <a:lnTo>
                    <a:pt x="666" y="180"/>
                  </a:lnTo>
                  <a:lnTo>
                    <a:pt x="646" y="191"/>
                  </a:lnTo>
                  <a:lnTo>
                    <a:pt x="625" y="201"/>
                  </a:lnTo>
                  <a:lnTo>
                    <a:pt x="603" y="207"/>
                  </a:lnTo>
                  <a:lnTo>
                    <a:pt x="580" y="213"/>
                  </a:lnTo>
                  <a:lnTo>
                    <a:pt x="556" y="213"/>
                  </a:lnTo>
                  <a:lnTo>
                    <a:pt x="556" y="213"/>
                  </a:lnTo>
                  <a:lnTo>
                    <a:pt x="541" y="213"/>
                  </a:lnTo>
                  <a:lnTo>
                    <a:pt x="525" y="211"/>
                  </a:lnTo>
                  <a:lnTo>
                    <a:pt x="508" y="207"/>
                  </a:lnTo>
                  <a:lnTo>
                    <a:pt x="494" y="203"/>
                  </a:lnTo>
                  <a:lnTo>
                    <a:pt x="465" y="191"/>
                  </a:lnTo>
                  <a:lnTo>
                    <a:pt x="441" y="176"/>
                  </a:lnTo>
                  <a:lnTo>
                    <a:pt x="416" y="156"/>
                  </a:lnTo>
                  <a:lnTo>
                    <a:pt x="398" y="133"/>
                  </a:lnTo>
                  <a:lnTo>
                    <a:pt x="381" y="107"/>
                  </a:lnTo>
                  <a:lnTo>
                    <a:pt x="369" y="78"/>
                  </a:lnTo>
                  <a:lnTo>
                    <a:pt x="271" y="4"/>
                  </a:lnTo>
                  <a:lnTo>
                    <a:pt x="271" y="4"/>
                  </a:lnTo>
                  <a:lnTo>
                    <a:pt x="260" y="0"/>
                  </a:lnTo>
                  <a:lnTo>
                    <a:pt x="256" y="0"/>
                  </a:lnTo>
                  <a:lnTo>
                    <a:pt x="254" y="0"/>
                  </a:lnTo>
                  <a:lnTo>
                    <a:pt x="250" y="2"/>
                  </a:lnTo>
                  <a:lnTo>
                    <a:pt x="248" y="6"/>
                  </a:lnTo>
                  <a:lnTo>
                    <a:pt x="244" y="14"/>
                  </a:lnTo>
                  <a:lnTo>
                    <a:pt x="230" y="162"/>
                  </a:lnTo>
                  <a:lnTo>
                    <a:pt x="230" y="162"/>
                  </a:lnTo>
                  <a:lnTo>
                    <a:pt x="211" y="176"/>
                  </a:lnTo>
                  <a:lnTo>
                    <a:pt x="193" y="193"/>
                  </a:lnTo>
                  <a:lnTo>
                    <a:pt x="176" y="211"/>
                  </a:lnTo>
                  <a:lnTo>
                    <a:pt x="160" y="230"/>
                  </a:lnTo>
                  <a:lnTo>
                    <a:pt x="146" y="248"/>
                  </a:lnTo>
                  <a:lnTo>
                    <a:pt x="133" y="269"/>
                  </a:lnTo>
                  <a:lnTo>
                    <a:pt x="123" y="291"/>
                  </a:lnTo>
                  <a:lnTo>
                    <a:pt x="113" y="312"/>
                  </a:lnTo>
                  <a:lnTo>
                    <a:pt x="47" y="312"/>
                  </a:lnTo>
                  <a:lnTo>
                    <a:pt x="47" y="312"/>
                  </a:lnTo>
                  <a:lnTo>
                    <a:pt x="37" y="314"/>
                  </a:lnTo>
                  <a:lnTo>
                    <a:pt x="29" y="316"/>
                  </a:lnTo>
                  <a:lnTo>
                    <a:pt x="21" y="320"/>
                  </a:lnTo>
                  <a:lnTo>
                    <a:pt x="13" y="326"/>
                  </a:lnTo>
                  <a:lnTo>
                    <a:pt x="8" y="332"/>
                  </a:lnTo>
                  <a:lnTo>
                    <a:pt x="2" y="340"/>
                  </a:lnTo>
                  <a:lnTo>
                    <a:pt x="0" y="351"/>
                  </a:lnTo>
                  <a:lnTo>
                    <a:pt x="0" y="359"/>
                  </a:lnTo>
                  <a:lnTo>
                    <a:pt x="0" y="502"/>
                  </a:lnTo>
                  <a:lnTo>
                    <a:pt x="0" y="502"/>
                  </a:lnTo>
                  <a:lnTo>
                    <a:pt x="0" y="512"/>
                  </a:lnTo>
                  <a:lnTo>
                    <a:pt x="2" y="521"/>
                  </a:lnTo>
                  <a:lnTo>
                    <a:pt x="8" y="529"/>
                  </a:lnTo>
                  <a:lnTo>
                    <a:pt x="13" y="537"/>
                  </a:lnTo>
                  <a:lnTo>
                    <a:pt x="21" y="541"/>
                  </a:lnTo>
                  <a:lnTo>
                    <a:pt x="29" y="547"/>
                  </a:lnTo>
                  <a:lnTo>
                    <a:pt x="37" y="549"/>
                  </a:lnTo>
                  <a:lnTo>
                    <a:pt x="47" y="549"/>
                  </a:lnTo>
                  <a:lnTo>
                    <a:pt x="103" y="549"/>
                  </a:lnTo>
                  <a:lnTo>
                    <a:pt x="103" y="549"/>
                  </a:lnTo>
                  <a:lnTo>
                    <a:pt x="115" y="580"/>
                  </a:lnTo>
                  <a:lnTo>
                    <a:pt x="129" y="611"/>
                  </a:lnTo>
                  <a:lnTo>
                    <a:pt x="146" y="637"/>
                  </a:lnTo>
                  <a:lnTo>
                    <a:pt x="166" y="664"/>
                  </a:lnTo>
                  <a:lnTo>
                    <a:pt x="189" y="689"/>
                  </a:lnTo>
                  <a:lnTo>
                    <a:pt x="211" y="711"/>
                  </a:lnTo>
                  <a:lnTo>
                    <a:pt x="238" y="734"/>
                  </a:lnTo>
                  <a:lnTo>
                    <a:pt x="267" y="752"/>
                  </a:lnTo>
                  <a:lnTo>
                    <a:pt x="267" y="842"/>
                  </a:lnTo>
                  <a:lnTo>
                    <a:pt x="267" y="842"/>
                  </a:lnTo>
                  <a:lnTo>
                    <a:pt x="269" y="851"/>
                  </a:lnTo>
                  <a:lnTo>
                    <a:pt x="273" y="859"/>
                  </a:lnTo>
                  <a:lnTo>
                    <a:pt x="279" y="863"/>
                  </a:lnTo>
                  <a:lnTo>
                    <a:pt x="287" y="865"/>
                  </a:lnTo>
                  <a:lnTo>
                    <a:pt x="392" y="865"/>
                  </a:lnTo>
                  <a:lnTo>
                    <a:pt x="392" y="865"/>
                  </a:lnTo>
                  <a:lnTo>
                    <a:pt x="400" y="863"/>
                  </a:lnTo>
                  <a:lnTo>
                    <a:pt x="406" y="859"/>
                  </a:lnTo>
                  <a:lnTo>
                    <a:pt x="412" y="851"/>
                  </a:lnTo>
                  <a:lnTo>
                    <a:pt x="412" y="842"/>
                  </a:lnTo>
                  <a:lnTo>
                    <a:pt x="412" y="808"/>
                  </a:lnTo>
                  <a:lnTo>
                    <a:pt x="412" y="808"/>
                  </a:lnTo>
                  <a:lnTo>
                    <a:pt x="453" y="812"/>
                  </a:lnTo>
                  <a:lnTo>
                    <a:pt x="494" y="814"/>
                  </a:lnTo>
                  <a:lnTo>
                    <a:pt x="494" y="814"/>
                  </a:lnTo>
                  <a:lnTo>
                    <a:pt x="535" y="812"/>
                  </a:lnTo>
                  <a:lnTo>
                    <a:pt x="574" y="808"/>
                  </a:lnTo>
                  <a:lnTo>
                    <a:pt x="574" y="842"/>
                  </a:lnTo>
                  <a:lnTo>
                    <a:pt x="574" y="842"/>
                  </a:lnTo>
                  <a:lnTo>
                    <a:pt x="576" y="851"/>
                  </a:lnTo>
                  <a:lnTo>
                    <a:pt x="580" y="859"/>
                  </a:lnTo>
                  <a:lnTo>
                    <a:pt x="586" y="863"/>
                  </a:lnTo>
                  <a:lnTo>
                    <a:pt x="595" y="865"/>
                  </a:lnTo>
                  <a:lnTo>
                    <a:pt x="699" y="865"/>
                  </a:lnTo>
                  <a:lnTo>
                    <a:pt x="699" y="865"/>
                  </a:lnTo>
                  <a:lnTo>
                    <a:pt x="707" y="863"/>
                  </a:lnTo>
                  <a:lnTo>
                    <a:pt x="713" y="859"/>
                  </a:lnTo>
                  <a:lnTo>
                    <a:pt x="718" y="851"/>
                  </a:lnTo>
                  <a:lnTo>
                    <a:pt x="720" y="842"/>
                  </a:lnTo>
                  <a:lnTo>
                    <a:pt x="720" y="752"/>
                  </a:lnTo>
                  <a:lnTo>
                    <a:pt x="720" y="752"/>
                  </a:lnTo>
                  <a:lnTo>
                    <a:pt x="754" y="728"/>
                  </a:lnTo>
                  <a:lnTo>
                    <a:pt x="787" y="701"/>
                  </a:lnTo>
                  <a:lnTo>
                    <a:pt x="816" y="670"/>
                  </a:lnTo>
                  <a:lnTo>
                    <a:pt x="843" y="637"/>
                  </a:lnTo>
                  <a:lnTo>
                    <a:pt x="863" y="601"/>
                  </a:lnTo>
                  <a:lnTo>
                    <a:pt x="879" y="564"/>
                  </a:lnTo>
                  <a:lnTo>
                    <a:pt x="886" y="545"/>
                  </a:lnTo>
                  <a:lnTo>
                    <a:pt x="892" y="525"/>
                  </a:lnTo>
                  <a:lnTo>
                    <a:pt x="896" y="504"/>
                  </a:lnTo>
                  <a:lnTo>
                    <a:pt x="900" y="484"/>
                  </a:lnTo>
                  <a:lnTo>
                    <a:pt x="931" y="484"/>
                  </a:lnTo>
                  <a:lnTo>
                    <a:pt x="931" y="484"/>
                  </a:lnTo>
                  <a:lnTo>
                    <a:pt x="939" y="482"/>
                  </a:lnTo>
                  <a:lnTo>
                    <a:pt x="947" y="480"/>
                  </a:lnTo>
                  <a:lnTo>
                    <a:pt x="955" y="476"/>
                  </a:lnTo>
                  <a:lnTo>
                    <a:pt x="963" y="469"/>
                  </a:lnTo>
                  <a:lnTo>
                    <a:pt x="970" y="461"/>
                  </a:lnTo>
                  <a:lnTo>
                    <a:pt x="974" y="453"/>
                  </a:lnTo>
                  <a:lnTo>
                    <a:pt x="976" y="445"/>
                  </a:lnTo>
                  <a:lnTo>
                    <a:pt x="978" y="437"/>
                  </a:lnTo>
                  <a:lnTo>
                    <a:pt x="978" y="437"/>
                  </a:lnTo>
                  <a:lnTo>
                    <a:pt x="976" y="426"/>
                  </a:lnTo>
                  <a:lnTo>
                    <a:pt x="974" y="418"/>
                  </a:lnTo>
                  <a:lnTo>
                    <a:pt x="970" y="410"/>
                  </a:lnTo>
                  <a:lnTo>
                    <a:pt x="963" y="402"/>
                  </a:lnTo>
                  <a:lnTo>
                    <a:pt x="955" y="396"/>
                  </a:lnTo>
                  <a:lnTo>
                    <a:pt x="947" y="392"/>
                  </a:lnTo>
                  <a:lnTo>
                    <a:pt x="939" y="389"/>
                  </a:lnTo>
                  <a:lnTo>
                    <a:pt x="931" y="387"/>
                  </a:lnTo>
                  <a:lnTo>
                    <a:pt x="931" y="387"/>
                  </a:lnTo>
                  <a:close/>
                  <a:moveTo>
                    <a:pt x="275" y="346"/>
                  </a:moveTo>
                  <a:lnTo>
                    <a:pt x="275" y="346"/>
                  </a:lnTo>
                  <a:lnTo>
                    <a:pt x="265" y="346"/>
                  </a:lnTo>
                  <a:lnTo>
                    <a:pt x="254" y="342"/>
                  </a:lnTo>
                  <a:lnTo>
                    <a:pt x="244" y="338"/>
                  </a:lnTo>
                  <a:lnTo>
                    <a:pt x="236" y="334"/>
                  </a:lnTo>
                  <a:lnTo>
                    <a:pt x="230" y="326"/>
                  </a:lnTo>
                  <a:lnTo>
                    <a:pt x="224" y="318"/>
                  </a:lnTo>
                  <a:lnTo>
                    <a:pt x="217" y="310"/>
                  </a:lnTo>
                  <a:lnTo>
                    <a:pt x="215" y="299"/>
                  </a:lnTo>
                  <a:lnTo>
                    <a:pt x="215" y="299"/>
                  </a:lnTo>
                  <a:lnTo>
                    <a:pt x="222" y="307"/>
                  </a:lnTo>
                  <a:lnTo>
                    <a:pt x="230" y="314"/>
                  </a:lnTo>
                  <a:lnTo>
                    <a:pt x="240" y="318"/>
                  </a:lnTo>
                  <a:lnTo>
                    <a:pt x="250" y="318"/>
                  </a:lnTo>
                  <a:lnTo>
                    <a:pt x="250" y="318"/>
                  </a:lnTo>
                  <a:lnTo>
                    <a:pt x="258" y="318"/>
                  </a:lnTo>
                  <a:lnTo>
                    <a:pt x="267" y="316"/>
                  </a:lnTo>
                  <a:lnTo>
                    <a:pt x="275" y="312"/>
                  </a:lnTo>
                  <a:lnTo>
                    <a:pt x="281" y="305"/>
                  </a:lnTo>
                  <a:lnTo>
                    <a:pt x="285" y="299"/>
                  </a:lnTo>
                  <a:lnTo>
                    <a:pt x="289" y="291"/>
                  </a:lnTo>
                  <a:lnTo>
                    <a:pt x="293" y="283"/>
                  </a:lnTo>
                  <a:lnTo>
                    <a:pt x="293" y="275"/>
                  </a:lnTo>
                  <a:lnTo>
                    <a:pt x="293" y="275"/>
                  </a:lnTo>
                  <a:lnTo>
                    <a:pt x="293" y="266"/>
                  </a:lnTo>
                  <a:lnTo>
                    <a:pt x="289" y="258"/>
                  </a:lnTo>
                  <a:lnTo>
                    <a:pt x="285" y="250"/>
                  </a:lnTo>
                  <a:lnTo>
                    <a:pt x="281" y="244"/>
                  </a:lnTo>
                  <a:lnTo>
                    <a:pt x="275" y="240"/>
                  </a:lnTo>
                  <a:lnTo>
                    <a:pt x="267" y="236"/>
                  </a:lnTo>
                  <a:lnTo>
                    <a:pt x="258" y="232"/>
                  </a:lnTo>
                  <a:lnTo>
                    <a:pt x="250" y="232"/>
                  </a:lnTo>
                  <a:lnTo>
                    <a:pt x="250" y="232"/>
                  </a:lnTo>
                  <a:lnTo>
                    <a:pt x="244" y="232"/>
                  </a:lnTo>
                  <a:lnTo>
                    <a:pt x="244" y="232"/>
                  </a:lnTo>
                  <a:lnTo>
                    <a:pt x="258" y="226"/>
                  </a:lnTo>
                  <a:lnTo>
                    <a:pt x="275" y="223"/>
                  </a:lnTo>
                  <a:lnTo>
                    <a:pt x="275" y="223"/>
                  </a:lnTo>
                  <a:lnTo>
                    <a:pt x="287" y="226"/>
                  </a:lnTo>
                  <a:lnTo>
                    <a:pt x="299" y="230"/>
                  </a:lnTo>
                  <a:lnTo>
                    <a:pt x="310" y="234"/>
                  </a:lnTo>
                  <a:lnTo>
                    <a:pt x="318" y="242"/>
                  </a:lnTo>
                  <a:lnTo>
                    <a:pt x="326" y="252"/>
                  </a:lnTo>
                  <a:lnTo>
                    <a:pt x="330" y="262"/>
                  </a:lnTo>
                  <a:lnTo>
                    <a:pt x="334" y="273"/>
                  </a:lnTo>
                  <a:lnTo>
                    <a:pt x="336" y="285"/>
                  </a:lnTo>
                  <a:lnTo>
                    <a:pt x="336" y="285"/>
                  </a:lnTo>
                  <a:lnTo>
                    <a:pt x="334" y="297"/>
                  </a:lnTo>
                  <a:lnTo>
                    <a:pt x="330" y="310"/>
                  </a:lnTo>
                  <a:lnTo>
                    <a:pt x="326" y="320"/>
                  </a:lnTo>
                  <a:lnTo>
                    <a:pt x="318" y="328"/>
                  </a:lnTo>
                  <a:lnTo>
                    <a:pt x="310" y="336"/>
                  </a:lnTo>
                  <a:lnTo>
                    <a:pt x="299" y="342"/>
                  </a:lnTo>
                  <a:lnTo>
                    <a:pt x="287" y="346"/>
                  </a:lnTo>
                  <a:lnTo>
                    <a:pt x="275" y="346"/>
                  </a:lnTo>
                  <a:lnTo>
                    <a:pt x="275" y="346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15"/>
            <p:cNvSpPr>
              <a:spLocks noEditPoints="1"/>
            </p:cNvSpPr>
            <p:nvPr/>
          </p:nvSpPr>
          <p:spPr bwMode="auto">
            <a:xfrm>
              <a:off x="1120775" y="4056063"/>
              <a:ext cx="452437" cy="452438"/>
            </a:xfrm>
            <a:custGeom>
              <a:avLst/>
              <a:gdLst>
                <a:gd name="T0" fmla="*/ 127 w 285"/>
                <a:gd name="T1" fmla="*/ 2 h 285"/>
                <a:gd name="T2" fmla="*/ 86 w 285"/>
                <a:gd name="T3" fmla="*/ 12 h 285"/>
                <a:gd name="T4" fmla="*/ 51 w 285"/>
                <a:gd name="T5" fmla="*/ 33 h 285"/>
                <a:gd name="T6" fmla="*/ 25 w 285"/>
                <a:gd name="T7" fmla="*/ 64 h 285"/>
                <a:gd name="T8" fmla="*/ 6 w 285"/>
                <a:gd name="T9" fmla="*/ 100 h 285"/>
                <a:gd name="T10" fmla="*/ 0 w 285"/>
                <a:gd name="T11" fmla="*/ 143 h 285"/>
                <a:gd name="T12" fmla="*/ 2 w 285"/>
                <a:gd name="T13" fmla="*/ 172 h 285"/>
                <a:gd name="T14" fmla="*/ 17 w 285"/>
                <a:gd name="T15" fmla="*/ 211 h 285"/>
                <a:gd name="T16" fmla="*/ 41 w 285"/>
                <a:gd name="T17" fmla="*/ 244 h 285"/>
                <a:gd name="T18" fmla="*/ 74 w 285"/>
                <a:gd name="T19" fmla="*/ 268 h 285"/>
                <a:gd name="T20" fmla="*/ 113 w 285"/>
                <a:gd name="T21" fmla="*/ 283 h 285"/>
                <a:gd name="T22" fmla="*/ 142 w 285"/>
                <a:gd name="T23" fmla="*/ 285 h 285"/>
                <a:gd name="T24" fmla="*/ 185 w 285"/>
                <a:gd name="T25" fmla="*/ 279 h 285"/>
                <a:gd name="T26" fmla="*/ 222 w 285"/>
                <a:gd name="T27" fmla="*/ 260 h 285"/>
                <a:gd name="T28" fmla="*/ 252 w 285"/>
                <a:gd name="T29" fmla="*/ 234 h 285"/>
                <a:gd name="T30" fmla="*/ 273 w 285"/>
                <a:gd name="T31" fmla="*/ 199 h 285"/>
                <a:gd name="T32" fmla="*/ 285 w 285"/>
                <a:gd name="T33" fmla="*/ 158 h 285"/>
                <a:gd name="T34" fmla="*/ 285 w 285"/>
                <a:gd name="T35" fmla="*/ 129 h 285"/>
                <a:gd name="T36" fmla="*/ 273 w 285"/>
                <a:gd name="T37" fmla="*/ 88 h 285"/>
                <a:gd name="T38" fmla="*/ 252 w 285"/>
                <a:gd name="T39" fmla="*/ 53 h 285"/>
                <a:gd name="T40" fmla="*/ 222 w 285"/>
                <a:gd name="T41" fmla="*/ 25 h 285"/>
                <a:gd name="T42" fmla="*/ 185 w 285"/>
                <a:gd name="T43" fmla="*/ 8 h 285"/>
                <a:gd name="T44" fmla="*/ 142 w 285"/>
                <a:gd name="T45" fmla="*/ 0 h 285"/>
                <a:gd name="T46" fmla="*/ 154 w 285"/>
                <a:gd name="T47" fmla="*/ 238 h 285"/>
                <a:gd name="T48" fmla="*/ 125 w 285"/>
                <a:gd name="T49" fmla="*/ 217 h 285"/>
                <a:gd name="T50" fmla="*/ 88 w 285"/>
                <a:gd name="T51" fmla="*/ 174 h 285"/>
                <a:gd name="T52" fmla="*/ 119 w 285"/>
                <a:gd name="T53" fmla="*/ 182 h 285"/>
                <a:gd name="T54" fmla="*/ 142 w 285"/>
                <a:gd name="T55" fmla="*/ 182 h 285"/>
                <a:gd name="T56" fmla="*/ 156 w 285"/>
                <a:gd name="T57" fmla="*/ 172 h 285"/>
                <a:gd name="T58" fmla="*/ 150 w 285"/>
                <a:gd name="T59" fmla="*/ 164 h 285"/>
                <a:gd name="T60" fmla="*/ 129 w 285"/>
                <a:gd name="T61" fmla="*/ 156 h 285"/>
                <a:gd name="T62" fmla="*/ 88 w 285"/>
                <a:gd name="T63" fmla="*/ 133 h 285"/>
                <a:gd name="T64" fmla="*/ 80 w 285"/>
                <a:gd name="T65" fmla="*/ 111 h 285"/>
                <a:gd name="T66" fmla="*/ 84 w 285"/>
                <a:gd name="T67" fmla="*/ 96 h 285"/>
                <a:gd name="T68" fmla="*/ 99 w 285"/>
                <a:gd name="T69" fmla="*/ 78 h 285"/>
                <a:gd name="T70" fmla="*/ 125 w 285"/>
                <a:gd name="T71" fmla="*/ 68 h 285"/>
                <a:gd name="T72" fmla="*/ 156 w 285"/>
                <a:gd name="T73" fmla="*/ 66 h 285"/>
                <a:gd name="T74" fmla="*/ 195 w 285"/>
                <a:gd name="T75" fmla="*/ 74 h 285"/>
                <a:gd name="T76" fmla="*/ 170 w 285"/>
                <a:gd name="T77" fmla="*/ 100 h 285"/>
                <a:gd name="T78" fmla="*/ 148 w 285"/>
                <a:gd name="T79" fmla="*/ 96 h 285"/>
                <a:gd name="T80" fmla="*/ 127 w 285"/>
                <a:gd name="T81" fmla="*/ 102 h 285"/>
                <a:gd name="T82" fmla="*/ 129 w 285"/>
                <a:gd name="T83" fmla="*/ 111 h 285"/>
                <a:gd name="T84" fmla="*/ 158 w 285"/>
                <a:gd name="T85" fmla="*/ 123 h 285"/>
                <a:gd name="T86" fmla="*/ 191 w 285"/>
                <a:gd name="T87" fmla="*/ 141 h 285"/>
                <a:gd name="T88" fmla="*/ 201 w 285"/>
                <a:gd name="T89" fmla="*/ 162 h 285"/>
                <a:gd name="T90" fmla="*/ 201 w 285"/>
                <a:gd name="T91" fmla="*/ 176 h 285"/>
                <a:gd name="T92" fmla="*/ 189 w 285"/>
                <a:gd name="T93" fmla="*/ 199 h 285"/>
                <a:gd name="T94" fmla="*/ 164 w 285"/>
                <a:gd name="T95" fmla="*/ 211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85" h="285">
                  <a:moveTo>
                    <a:pt x="142" y="0"/>
                  </a:moveTo>
                  <a:lnTo>
                    <a:pt x="142" y="0"/>
                  </a:lnTo>
                  <a:lnTo>
                    <a:pt x="127" y="2"/>
                  </a:lnTo>
                  <a:lnTo>
                    <a:pt x="113" y="4"/>
                  </a:lnTo>
                  <a:lnTo>
                    <a:pt x="101" y="8"/>
                  </a:lnTo>
                  <a:lnTo>
                    <a:pt x="86" y="12"/>
                  </a:lnTo>
                  <a:lnTo>
                    <a:pt x="74" y="18"/>
                  </a:lnTo>
                  <a:lnTo>
                    <a:pt x="64" y="25"/>
                  </a:lnTo>
                  <a:lnTo>
                    <a:pt x="51" y="33"/>
                  </a:lnTo>
                  <a:lnTo>
                    <a:pt x="41" y="43"/>
                  </a:lnTo>
                  <a:lnTo>
                    <a:pt x="33" y="53"/>
                  </a:lnTo>
                  <a:lnTo>
                    <a:pt x="25" y="64"/>
                  </a:lnTo>
                  <a:lnTo>
                    <a:pt x="17" y="76"/>
                  </a:lnTo>
                  <a:lnTo>
                    <a:pt x="10" y="88"/>
                  </a:lnTo>
                  <a:lnTo>
                    <a:pt x="6" y="100"/>
                  </a:lnTo>
                  <a:lnTo>
                    <a:pt x="2" y="115"/>
                  </a:lnTo>
                  <a:lnTo>
                    <a:pt x="0" y="129"/>
                  </a:lnTo>
                  <a:lnTo>
                    <a:pt x="0" y="143"/>
                  </a:lnTo>
                  <a:lnTo>
                    <a:pt x="0" y="143"/>
                  </a:lnTo>
                  <a:lnTo>
                    <a:pt x="0" y="158"/>
                  </a:lnTo>
                  <a:lnTo>
                    <a:pt x="2" y="172"/>
                  </a:lnTo>
                  <a:lnTo>
                    <a:pt x="6" y="186"/>
                  </a:lnTo>
                  <a:lnTo>
                    <a:pt x="10" y="199"/>
                  </a:lnTo>
                  <a:lnTo>
                    <a:pt x="17" y="211"/>
                  </a:lnTo>
                  <a:lnTo>
                    <a:pt x="25" y="223"/>
                  </a:lnTo>
                  <a:lnTo>
                    <a:pt x="33" y="234"/>
                  </a:lnTo>
                  <a:lnTo>
                    <a:pt x="41" y="244"/>
                  </a:lnTo>
                  <a:lnTo>
                    <a:pt x="51" y="252"/>
                  </a:lnTo>
                  <a:lnTo>
                    <a:pt x="64" y="260"/>
                  </a:lnTo>
                  <a:lnTo>
                    <a:pt x="74" y="268"/>
                  </a:lnTo>
                  <a:lnTo>
                    <a:pt x="86" y="275"/>
                  </a:lnTo>
                  <a:lnTo>
                    <a:pt x="101" y="279"/>
                  </a:lnTo>
                  <a:lnTo>
                    <a:pt x="113" y="283"/>
                  </a:lnTo>
                  <a:lnTo>
                    <a:pt x="127" y="285"/>
                  </a:lnTo>
                  <a:lnTo>
                    <a:pt x="142" y="285"/>
                  </a:lnTo>
                  <a:lnTo>
                    <a:pt x="142" y="285"/>
                  </a:lnTo>
                  <a:lnTo>
                    <a:pt x="156" y="285"/>
                  </a:lnTo>
                  <a:lnTo>
                    <a:pt x="170" y="283"/>
                  </a:lnTo>
                  <a:lnTo>
                    <a:pt x="185" y="279"/>
                  </a:lnTo>
                  <a:lnTo>
                    <a:pt x="197" y="275"/>
                  </a:lnTo>
                  <a:lnTo>
                    <a:pt x="209" y="268"/>
                  </a:lnTo>
                  <a:lnTo>
                    <a:pt x="222" y="260"/>
                  </a:lnTo>
                  <a:lnTo>
                    <a:pt x="234" y="252"/>
                  </a:lnTo>
                  <a:lnTo>
                    <a:pt x="242" y="244"/>
                  </a:lnTo>
                  <a:lnTo>
                    <a:pt x="252" y="234"/>
                  </a:lnTo>
                  <a:lnTo>
                    <a:pt x="260" y="223"/>
                  </a:lnTo>
                  <a:lnTo>
                    <a:pt x="267" y="211"/>
                  </a:lnTo>
                  <a:lnTo>
                    <a:pt x="273" y="199"/>
                  </a:lnTo>
                  <a:lnTo>
                    <a:pt x="279" y="186"/>
                  </a:lnTo>
                  <a:lnTo>
                    <a:pt x="281" y="172"/>
                  </a:lnTo>
                  <a:lnTo>
                    <a:pt x="285" y="158"/>
                  </a:lnTo>
                  <a:lnTo>
                    <a:pt x="285" y="143"/>
                  </a:lnTo>
                  <a:lnTo>
                    <a:pt x="285" y="143"/>
                  </a:lnTo>
                  <a:lnTo>
                    <a:pt x="285" y="129"/>
                  </a:lnTo>
                  <a:lnTo>
                    <a:pt x="281" y="115"/>
                  </a:lnTo>
                  <a:lnTo>
                    <a:pt x="279" y="100"/>
                  </a:lnTo>
                  <a:lnTo>
                    <a:pt x="273" y="88"/>
                  </a:lnTo>
                  <a:lnTo>
                    <a:pt x="267" y="76"/>
                  </a:lnTo>
                  <a:lnTo>
                    <a:pt x="260" y="64"/>
                  </a:lnTo>
                  <a:lnTo>
                    <a:pt x="252" y="53"/>
                  </a:lnTo>
                  <a:lnTo>
                    <a:pt x="242" y="43"/>
                  </a:lnTo>
                  <a:lnTo>
                    <a:pt x="234" y="33"/>
                  </a:lnTo>
                  <a:lnTo>
                    <a:pt x="222" y="25"/>
                  </a:lnTo>
                  <a:lnTo>
                    <a:pt x="209" y="18"/>
                  </a:lnTo>
                  <a:lnTo>
                    <a:pt x="197" y="12"/>
                  </a:lnTo>
                  <a:lnTo>
                    <a:pt x="185" y="8"/>
                  </a:lnTo>
                  <a:lnTo>
                    <a:pt x="170" y="4"/>
                  </a:lnTo>
                  <a:lnTo>
                    <a:pt x="156" y="2"/>
                  </a:lnTo>
                  <a:lnTo>
                    <a:pt x="142" y="0"/>
                  </a:lnTo>
                  <a:lnTo>
                    <a:pt x="142" y="0"/>
                  </a:lnTo>
                  <a:close/>
                  <a:moveTo>
                    <a:pt x="154" y="215"/>
                  </a:moveTo>
                  <a:lnTo>
                    <a:pt x="154" y="238"/>
                  </a:lnTo>
                  <a:lnTo>
                    <a:pt x="125" y="238"/>
                  </a:lnTo>
                  <a:lnTo>
                    <a:pt x="125" y="217"/>
                  </a:lnTo>
                  <a:lnTo>
                    <a:pt x="125" y="217"/>
                  </a:lnTo>
                  <a:lnTo>
                    <a:pt x="99" y="213"/>
                  </a:lnTo>
                  <a:lnTo>
                    <a:pt x="80" y="207"/>
                  </a:lnTo>
                  <a:lnTo>
                    <a:pt x="88" y="174"/>
                  </a:lnTo>
                  <a:lnTo>
                    <a:pt x="88" y="174"/>
                  </a:lnTo>
                  <a:lnTo>
                    <a:pt x="107" y="180"/>
                  </a:lnTo>
                  <a:lnTo>
                    <a:pt x="119" y="182"/>
                  </a:lnTo>
                  <a:lnTo>
                    <a:pt x="133" y="184"/>
                  </a:lnTo>
                  <a:lnTo>
                    <a:pt x="133" y="184"/>
                  </a:lnTo>
                  <a:lnTo>
                    <a:pt x="142" y="182"/>
                  </a:lnTo>
                  <a:lnTo>
                    <a:pt x="150" y="182"/>
                  </a:lnTo>
                  <a:lnTo>
                    <a:pt x="154" y="178"/>
                  </a:lnTo>
                  <a:lnTo>
                    <a:pt x="156" y="172"/>
                  </a:lnTo>
                  <a:lnTo>
                    <a:pt x="156" y="172"/>
                  </a:lnTo>
                  <a:lnTo>
                    <a:pt x="154" y="168"/>
                  </a:lnTo>
                  <a:lnTo>
                    <a:pt x="150" y="164"/>
                  </a:lnTo>
                  <a:lnTo>
                    <a:pt x="140" y="160"/>
                  </a:lnTo>
                  <a:lnTo>
                    <a:pt x="129" y="156"/>
                  </a:lnTo>
                  <a:lnTo>
                    <a:pt x="129" y="156"/>
                  </a:lnTo>
                  <a:lnTo>
                    <a:pt x="109" y="150"/>
                  </a:lnTo>
                  <a:lnTo>
                    <a:pt x="94" y="139"/>
                  </a:lnTo>
                  <a:lnTo>
                    <a:pt x="88" y="133"/>
                  </a:lnTo>
                  <a:lnTo>
                    <a:pt x="84" y="127"/>
                  </a:lnTo>
                  <a:lnTo>
                    <a:pt x="82" y="119"/>
                  </a:lnTo>
                  <a:lnTo>
                    <a:pt x="80" y="111"/>
                  </a:lnTo>
                  <a:lnTo>
                    <a:pt x="80" y="111"/>
                  </a:lnTo>
                  <a:lnTo>
                    <a:pt x="82" y="102"/>
                  </a:lnTo>
                  <a:lnTo>
                    <a:pt x="84" y="96"/>
                  </a:lnTo>
                  <a:lnTo>
                    <a:pt x="86" y="90"/>
                  </a:lnTo>
                  <a:lnTo>
                    <a:pt x="92" y="84"/>
                  </a:lnTo>
                  <a:lnTo>
                    <a:pt x="99" y="78"/>
                  </a:lnTo>
                  <a:lnTo>
                    <a:pt x="107" y="74"/>
                  </a:lnTo>
                  <a:lnTo>
                    <a:pt x="115" y="70"/>
                  </a:lnTo>
                  <a:lnTo>
                    <a:pt x="125" y="68"/>
                  </a:lnTo>
                  <a:lnTo>
                    <a:pt x="125" y="45"/>
                  </a:lnTo>
                  <a:lnTo>
                    <a:pt x="156" y="45"/>
                  </a:lnTo>
                  <a:lnTo>
                    <a:pt x="156" y="66"/>
                  </a:lnTo>
                  <a:lnTo>
                    <a:pt x="156" y="66"/>
                  </a:lnTo>
                  <a:lnTo>
                    <a:pt x="178" y="68"/>
                  </a:lnTo>
                  <a:lnTo>
                    <a:pt x="195" y="74"/>
                  </a:lnTo>
                  <a:lnTo>
                    <a:pt x="187" y="104"/>
                  </a:lnTo>
                  <a:lnTo>
                    <a:pt x="187" y="104"/>
                  </a:lnTo>
                  <a:lnTo>
                    <a:pt x="170" y="100"/>
                  </a:lnTo>
                  <a:lnTo>
                    <a:pt x="160" y="96"/>
                  </a:lnTo>
                  <a:lnTo>
                    <a:pt x="148" y="96"/>
                  </a:lnTo>
                  <a:lnTo>
                    <a:pt x="148" y="96"/>
                  </a:lnTo>
                  <a:lnTo>
                    <a:pt x="138" y="96"/>
                  </a:lnTo>
                  <a:lnTo>
                    <a:pt x="131" y="100"/>
                  </a:lnTo>
                  <a:lnTo>
                    <a:pt x="127" y="102"/>
                  </a:lnTo>
                  <a:lnTo>
                    <a:pt x="127" y="107"/>
                  </a:lnTo>
                  <a:lnTo>
                    <a:pt x="127" y="107"/>
                  </a:lnTo>
                  <a:lnTo>
                    <a:pt x="129" y="111"/>
                  </a:lnTo>
                  <a:lnTo>
                    <a:pt x="133" y="115"/>
                  </a:lnTo>
                  <a:lnTo>
                    <a:pt x="158" y="123"/>
                  </a:lnTo>
                  <a:lnTo>
                    <a:pt x="158" y="123"/>
                  </a:lnTo>
                  <a:lnTo>
                    <a:pt x="178" y="131"/>
                  </a:lnTo>
                  <a:lnTo>
                    <a:pt x="187" y="137"/>
                  </a:lnTo>
                  <a:lnTo>
                    <a:pt x="191" y="141"/>
                  </a:lnTo>
                  <a:lnTo>
                    <a:pt x="197" y="148"/>
                  </a:lnTo>
                  <a:lnTo>
                    <a:pt x="199" y="154"/>
                  </a:lnTo>
                  <a:lnTo>
                    <a:pt x="201" y="162"/>
                  </a:lnTo>
                  <a:lnTo>
                    <a:pt x="201" y="168"/>
                  </a:lnTo>
                  <a:lnTo>
                    <a:pt x="201" y="168"/>
                  </a:lnTo>
                  <a:lnTo>
                    <a:pt x="201" y="176"/>
                  </a:lnTo>
                  <a:lnTo>
                    <a:pt x="199" y="184"/>
                  </a:lnTo>
                  <a:lnTo>
                    <a:pt x="195" y="193"/>
                  </a:lnTo>
                  <a:lnTo>
                    <a:pt x="189" y="199"/>
                  </a:lnTo>
                  <a:lnTo>
                    <a:pt x="183" y="203"/>
                  </a:lnTo>
                  <a:lnTo>
                    <a:pt x="174" y="209"/>
                  </a:lnTo>
                  <a:lnTo>
                    <a:pt x="164" y="211"/>
                  </a:lnTo>
                  <a:lnTo>
                    <a:pt x="154" y="215"/>
                  </a:lnTo>
                  <a:lnTo>
                    <a:pt x="154" y="215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10236200" y="2936044"/>
            <a:ext cx="1270000" cy="1389063"/>
            <a:chOff x="10236200" y="4235450"/>
            <a:chExt cx="1270000" cy="1389063"/>
          </a:xfrm>
        </p:grpSpPr>
        <p:sp>
          <p:nvSpPr>
            <p:cNvPr id="49" name="Freeform 16"/>
            <p:cNvSpPr>
              <a:spLocks/>
            </p:cNvSpPr>
            <p:nvPr/>
          </p:nvSpPr>
          <p:spPr bwMode="auto">
            <a:xfrm>
              <a:off x="10415588" y="4424363"/>
              <a:ext cx="911225" cy="230188"/>
            </a:xfrm>
            <a:custGeom>
              <a:avLst/>
              <a:gdLst>
                <a:gd name="T0" fmla="*/ 558 w 574"/>
                <a:gd name="T1" fmla="*/ 145 h 145"/>
                <a:gd name="T2" fmla="*/ 17 w 574"/>
                <a:gd name="T3" fmla="*/ 145 h 145"/>
                <a:gd name="T4" fmla="*/ 17 w 574"/>
                <a:gd name="T5" fmla="*/ 145 h 145"/>
                <a:gd name="T6" fmla="*/ 10 w 574"/>
                <a:gd name="T7" fmla="*/ 143 h 145"/>
                <a:gd name="T8" fmla="*/ 4 w 574"/>
                <a:gd name="T9" fmla="*/ 141 h 145"/>
                <a:gd name="T10" fmla="*/ 0 w 574"/>
                <a:gd name="T11" fmla="*/ 135 h 145"/>
                <a:gd name="T12" fmla="*/ 0 w 574"/>
                <a:gd name="T13" fmla="*/ 129 h 145"/>
                <a:gd name="T14" fmla="*/ 0 w 574"/>
                <a:gd name="T15" fmla="*/ 18 h 145"/>
                <a:gd name="T16" fmla="*/ 0 w 574"/>
                <a:gd name="T17" fmla="*/ 18 h 145"/>
                <a:gd name="T18" fmla="*/ 0 w 574"/>
                <a:gd name="T19" fmla="*/ 10 h 145"/>
                <a:gd name="T20" fmla="*/ 4 w 574"/>
                <a:gd name="T21" fmla="*/ 6 h 145"/>
                <a:gd name="T22" fmla="*/ 10 w 574"/>
                <a:gd name="T23" fmla="*/ 2 h 145"/>
                <a:gd name="T24" fmla="*/ 17 w 574"/>
                <a:gd name="T25" fmla="*/ 0 h 145"/>
                <a:gd name="T26" fmla="*/ 558 w 574"/>
                <a:gd name="T27" fmla="*/ 0 h 145"/>
                <a:gd name="T28" fmla="*/ 558 w 574"/>
                <a:gd name="T29" fmla="*/ 0 h 145"/>
                <a:gd name="T30" fmla="*/ 564 w 574"/>
                <a:gd name="T31" fmla="*/ 2 h 145"/>
                <a:gd name="T32" fmla="*/ 570 w 574"/>
                <a:gd name="T33" fmla="*/ 6 h 145"/>
                <a:gd name="T34" fmla="*/ 572 w 574"/>
                <a:gd name="T35" fmla="*/ 10 h 145"/>
                <a:gd name="T36" fmla="*/ 574 w 574"/>
                <a:gd name="T37" fmla="*/ 18 h 145"/>
                <a:gd name="T38" fmla="*/ 574 w 574"/>
                <a:gd name="T39" fmla="*/ 129 h 145"/>
                <a:gd name="T40" fmla="*/ 574 w 574"/>
                <a:gd name="T41" fmla="*/ 129 h 145"/>
                <a:gd name="T42" fmla="*/ 572 w 574"/>
                <a:gd name="T43" fmla="*/ 135 h 145"/>
                <a:gd name="T44" fmla="*/ 570 w 574"/>
                <a:gd name="T45" fmla="*/ 141 h 145"/>
                <a:gd name="T46" fmla="*/ 564 w 574"/>
                <a:gd name="T47" fmla="*/ 143 h 145"/>
                <a:gd name="T48" fmla="*/ 558 w 574"/>
                <a:gd name="T49" fmla="*/ 145 h 145"/>
                <a:gd name="T50" fmla="*/ 558 w 574"/>
                <a:gd name="T51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74" h="145">
                  <a:moveTo>
                    <a:pt x="558" y="145"/>
                  </a:moveTo>
                  <a:lnTo>
                    <a:pt x="17" y="145"/>
                  </a:lnTo>
                  <a:lnTo>
                    <a:pt x="17" y="145"/>
                  </a:lnTo>
                  <a:lnTo>
                    <a:pt x="10" y="143"/>
                  </a:lnTo>
                  <a:lnTo>
                    <a:pt x="4" y="141"/>
                  </a:lnTo>
                  <a:lnTo>
                    <a:pt x="0" y="135"/>
                  </a:lnTo>
                  <a:lnTo>
                    <a:pt x="0" y="129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0"/>
                  </a:lnTo>
                  <a:lnTo>
                    <a:pt x="4" y="6"/>
                  </a:lnTo>
                  <a:lnTo>
                    <a:pt x="10" y="2"/>
                  </a:lnTo>
                  <a:lnTo>
                    <a:pt x="17" y="0"/>
                  </a:lnTo>
                  <a:lnTo>
                    <a:pt x="558" y="0"/>
                  </a:lnTo>
                  <a:lnTo>
                    <a:pt x="558" y="0"/>
                  </a:lnTo>
                  <a:lnTo>
                    <a:pt x="564" y="2"/>
                  </a:lnTo>
                  <a:lnTo>
                    <a:pt x="570" y="6"/>
                  </a:lnTo>
                  <a:lnTo>
                    <a:pt x="572" y="10"/>
                  </a:lnTo>
                  <a:lnTo>
                    <a:pt x="574" y="18"/>
                  </a:lnTo>
                  <a:lnTo>
                    <a:pt x="574" y="129"/>
                  </a:lnTo>
                  <a:lnTo>
                    <a:pt x="574" y="129"/>
                  </a:lnTo>
                  <a:lnTo>
                    <a:pt x="572" y="135"/>
                  </a:lnTo>
                  <a:lnTo>
                    <a:pt x="570" y="141"/>
                  </a:lnTo>
                  <a:lnTo>
                    <a:pt x="564" y="143"/>
                  </a:lnTo>
                  <a:lnTo>
                    <a:pt x="558" y="145"/>
                  </a:lnTo>
                  <a:lnTo>
                    <a:pt x="558" y="145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17"/>
            <p:cNvSpPr>
              <a:spLocks noEditPoints="1"/>
            </p:cNvSpPr>
            <p:nvPr/>
          </p:nvSpPr>
          <p:spPr bwMode="auto">
            <a:xfrm>
              <a:off x="10236200" y="4235450"/>
              <a:ext cx="1270000" cy="1389063"/>
            </a:xfrm>
            <a:custGeom>
              <a:avLst/>
              <a:gdLst>
                <a:gd name="T0" fmla="*/ 58 w 800"/>
                <a:gd name="T1" fmla="*/ 6 h 875"/>
                <a:gd name="T2" fmla="*/ 2 w 800"/>
                <a:gd name="T3" fmla="*/ 76 h 875"/>
                <a:gd name="T4" fmla="*/ 7 w 800"/>
                <a:gd name="T5" fmla="*/ 818 h 875"/>
                <a:gd name="T6" fmla="*/ 76 w 800"/>
                <a:gd name="T7" fmla="*/ 873 h 875"/>
                <a:gd name="T8" fmla="*/ 740 w 800"/>
                <a:gd name="T9" fmla="*/ 867 h 875"/>
                <a:gd name="T10" fmla="*/ 798 w 800"/>
                <a:gd name="T11" fmla="*/ 799 h 875"/>
                <a:gd name="T12" fmla="*/ 791 w 800"/>
                <a:gd name="T13" fmla="*/ 57 h 875"/>
                <a:gd name="T14" fmla="*/ 724 w 800"/>
                <a:gd name="T15" fmla="*/ 2 h 875"/>
                <a:gd name="T16" fmla="*/ 179 w 800"/>
                <a:gd name="T17" fmla="*/ 766 h 875"/>
                <a:gd name="T18" fmla="*/ 121 w 800"/>
                <a:gd name="T19" fmla="*/ 719 h 875"/>
                <a:gd name="T20" fmla="*/ 121 w 800"/>
                <a:gd name="T21" fmla="*/ 658 h 875"/>
                <a:gd name="T22" fmla="*/ 179 w 800"/>
                <a:gd name="T23" fmla="*/ 610 h 875"/>
                <a:gd name="T24" fmla="*/ 238 w 800"/>
                <a:gd name="T25" fmla="*/ 623 h 875"/>
                <a:gd name="T26" fmla="*/ 273 w 800"/>
                <a:gd name="T27" fmla="*/ 688 h 875"/>
                <a:gd name="T28" fmla="*/ 250 w 800"/>
                <a:gd name="T29" fmla="*/ 744 h 875"/>
                <a:gd name="T30" fmla="*/ 195 w 800"/>
                <a:gd name="T31" fmla="*/ 768 h 875"/>
                <a:gd name="T32" fmla="*/ 150 w 800"/>
                <a:gd name="T33" fmla="*/ 535 h 875"/>
                <a:gd name="T34" fmla="*/ 115 w 800"/>
                <a:gd name="T35" fmla="*/ 469 h 875"/>
                <a:gd name="T36" fmla="*/ 138 w 800"/>
                <a:gd name="T37" fmla="*/ 414 h 875"/>
                <a:gd name="T38" fmla="*/ 195 w 800"/>
                <a:gd name="T39" fmla="*/ 389 h 875"/>
                <a:gd name="T40" fmla="*/ 261 w 800"/>
                <a:gd name="T41" fmla="*/ 424 h 875"/>
                <a:gd name="T42" fmla="*/ 273 w 800"/>
                <a:gd name="T43" fmla="*/ 485 h 875"/>
                <a:gd name="T44" fmla="*/ 226 w 800"/>
                <a:gd name="T45" fmla="*/ 543 h 875"/>
                <a:gd name="T46" fmla="*/ 400 w 800"/>
                <a:gd name="T47" fmla="*/ 768 h 875"/>
                <a:gd name="T48" fmla="*/ 334 w 800"/>
                <a:gd name="T49" fmla="*/ 733 h 875"/>
                <a:gd name="T50" fmla="*/ 322 w 800"/>
                <a:gd name="T51" fmla="*/ 672 h 875"/>
                <a:gd name="T52" fmla="*/ 369 w 800"/>
                <a:gd name="T53" fmla="*/ 615 h 875"/>
                <a:gd name="T54" fmla="*/ 431 w 800"/>
                <a:gd name="T55" fmla="*/ 615 h 875"/>
                <a:gd name="T56" fmla="*/ 478 w 800"/>
                <a:gd name="T57" fmla="*/ 672 h 875"/>
                <a:gd name="T58" fmla="*/ 466 w 800"/>
                <a:gd name="T59" fmla="*/ 733 h 875"/>
                <a:gd name="T60" fmla="*/ 400 w 800"/>
                <a:gd name="T61" fmla="*/ 768 h 875"/>
                <a:gd name="T62" fmla="*/ 326 w 800"/>
                <a:gd name="T63" fmla="*/ 438 h 875"/>
                <a:gd name="T64" fmla="*/ 384 w 800"/>
                <a:gd name="T65" fmla="*/ 391 h 875"/>
                <a:gd name="T66" fmla="*/ 443 w 800"/>
                <a:gd name="T67" fmla="*/ 403 h 875"/>
                <a:gd name="T68" fmla="*/ 478 w 800"/>
                <a:gd name="T69" fmla="*/ 469 h 875"/>
                <a:gd name="T70" fmla="*/ 455 w 800"/>
                <a:gd name="T71" fmla="*/ 524 h 875"/>
                <a:gd name="T72" fmla="*/ 400 w 800"/>
                <a:gd name="T73" fmla="*/ 549 h 875"/>
                <a:gd name="T74" fmla="*/ 334 w 800"/>
                <a:gd name="T75" fmla="*/ 514 h 875"/>
                <a:gd name="T76" fmla="*/ 605 w 800"/>
                <a:gd name="T77" fmla="*/ 768 h 875"/>
                <a:gd name="T78" fmla="*/ 550 w 800"/>
                <a:gd name="T79" fmla="*/ 744 h 875"/>
                <a:gd name="T80" fmla="*/ 525 w 800"/>
                <a:gd name="T81" fmla="*/ 688 h 875"/>
                <a:gd name="T82" fmla="*/ 560 w 800"/>
                <a:gd name="T83" fmla="*/ 623 h 875"/>
                <a:gd name="T84" fmla="*/ 621 w 800"/>
                <a:gd name="T85" fmla="*/ 610 h 875"/>
                <a:gd name="T86" fmla="*/ 679 w 800"/>
                <a:gd name="T87" fmla="*/ 658 h 875"/>
                <a:gd name="T88" fmla="*/ 679 w 800"/>
                <a:gd name="T89" fmla="*/ 719 h 875"/>
                <a:gd name="T90" fmla="*/ 621 w 800"/>
                <a:gd name="T91" fmla="*/ 766 h 875"/>
                <a:gd name="T92" fmla="*/ 527 w 800"/>
                <a:gd name="T93" fmla="*/ 453 h 875"/>
                <a:gd name="T94" fmla="*/ 574 w 800"/>
                <a:gd name="T95" fmla="*/ 395 h 875"/>
                <a:gd name="T96" fmla="*/ 636 w 800"/>
                <a:gd name="T97" fmla="*/ 395 h 875"/>
                <a:gd name="T98" fmla="*/ 683 w 800"/>
                <a:gd name="T99" fmla="*/ 453 h 875"/>
                <a:gd name="T100" fmla="*/ 671 w 800"/>
                <a:gd name="T101" fmla="*/ 514 h 875"/>
                <a:gd name="T102" fmla="*/ 605 w 800"/>
                <a:gd name="T103" fmla="*/ 549 h 875"/>
                <a:gd name="T104" fmla="*/ 550 w 800"/>
                <a:gd name="T105" fmla="*/ 524 h 875"/>
                <a:gd name="T106" fmla="*/ 525 w 800"/>
                <a:gd name="T107" fmla="*/ 469 h 875"/>
                <a:gd name="T108" fmla="*/ 710 w 800"/>
                <a:gd name="T109" fmla="*/ 274 h 875"/>
                <a:gd name="T110" fmla="*/ 671 w 800"/>
                <a:gd name="T111" fmla="*/ 295 h 875"/>
                <a:gd name="T112" fmla="*/ 103 w 800"/>
                <a:gd name="T113" fmla="*/ 287 h 875"/>
                <a:gd name="T114" fmla="*/ 82 w 800"/>
                <a:gd name="T115" fmla="*/ 248 h 875"/>
                <a:gd name="T116" fmla="*/ 91 w 800"/>
                <a:gd name="T117" fmla="*/ 110 h 875"/>
                <a:gd name="T118" fmla="*/ 130 w 800"/>
                <a:gd name="T119" fmla="*/ 88 h 875"/>
                <a:gd name="T120" fmla="*/ 697 w 800"/>
                <a:gd name="T121" fmla="*/ 96 h 875"/>
                <a:gd name="T122" fmla="*/ 718 w 800"/>
                <a:gd name="T123" fmla="*/ 137 h 8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00" h="875">
                  <a:moveTo>
                    <a:pt x="703" y="0"/>
                  </a:moveTo>
                  <a:lnTo>
                    <a:pt x="95" y="0"/>
                  </a:lnTo>
                  <a:lnTo>
                    <a:pt x="95" y="0"/>
                  </a:lnTo>
                  <a:lnTo>
                    <a:pt x="76" y="2"/>
                  </a:lnTo>
                  <a:lnTo>
                    <a:pt x="58" y="6"/>
                  </a:lnTo>
                  <a:lnTo>
                    <a:pt x="41" y="16"/>
                  </a:lnTo>
                  <a:lnTo>
                    <a:pt x="27" y="26"/>
                  </a:lnTo>
                  <a:lnTo>
                    <a:pt x="17" y="41"/>
                  </a:lnTo>
                  <a:lnTo>
                    <a:pt x="7" y="57"/>
                  </a:lnTo>
                  <a:lnTo>
                    <a:pt x="2" y="76"/>
                  </a:lnTo>
                  <a:lnTo>
                    <a:pt x="0" y="94"/>
                  </a:lnTo>
                  <a:lnTo>
                    <a:pt x="0" y="779"/>
                  </a:lnTo>
                  <a:lnTo>
                    <a:pt x="0" y="779"/>
                  </a:lnTo>
                  <a:lnTo>
                    <a:pt x="2" y="799"/>
                  </a:lnTo>
                  <a:lnTo>
                    <a:pt x="7" y="818"/>
                  </a:lnTo>
                  <a:lnTo>
                    <a:pt x="17" y="832"/>
                  </a:lnTo>
                  <a:lnTo>
                    <a:pt x="27" y="846"/>
                  </a:lnTo>
                  <a:lnTo>
                    <a:pt x="41" y="859"/>
                  </a:lnTo>
                  <a:lnTo>
                    <a:pt x="58" y="867"/>
                  </a:lnTo>
                  <a:lnTo>
                    <a:pt x="76" y="873"/>
                  </a:lnTo>
                  <a:lnTo>
                    <a:pt x="95" y="875"/>
                  </a:lnTo>
                  <a:lnTo>
                    <a:pt x="703" y="875"/>
                  </a:lnTo>
                  <a:lnTo>
                    <a:pt x="703" y="875"/>
                  </a:lnTo>
                  <a:lnTo>
                    <a:pt x="724" y="873"/>
                  </a:lnTo>
                  <a:lnTo>
                    <a:pt x="740" y="867"/>
                  </a:lnTo>
                  <a:lnTo>
                    <a:pt x="757" y="859"/>
                  </a:lnTo>
                  <a:lnTo>
                    <a:pt x="771" y="846"/>
                  </a:lnTo>
                  <a:lnTo>
                    <a:pt x="783" y="832"/>
                  </a:lnTo>
                  <a:lnTo>
                    <a:pt x="791" y="818"/>
                  </a:lnTo>
                  <a:lnTo>
                    <a:pt x="798" y="799"/>
                  </a:lnTo>
                  <a:lnTo>
                    <a:pt x="800" y="779"/>
                  </a:lnTo>
                  <a:lnTo>
                    <a:pt x="800" y="94"/>
                  </a:lnTo>
                  <a:lnTo>
                    <a:pt x="800" y="94"/>
                  </a:lnTo>
                  <a:lnTo>
                    <a:pt x="798" y="76"/>
                  </a:lnTo>
                  <a:lnTo>
                    <a:pt x="791" y="57"/>
                  </a:lnTo>
                  <a:lnTo>
                    <a:pt x="783" y="41"/>
                  </a:lnTo>
                  <a:lnTo>
                    <a:pt x="771" y="26"/>
                  </a:lnTo>
                  <a:lnTo>
                    <a:pt x="757" y="16"/>
                  </a:lnTo>
                  <a:lnTo>
                    <a:pt x="740" y="6"/>
                  </a:lnTo>
                  <a:lnTo>
                    <a:pt x="724" y="2"/>
                  </a:lnTo>
                  <a:lnTo>
                    <a:pt x="703" y="0"/>
                  </a:lnTo>
                  <a:lnTo>
                    <a:pt x="703" y="0"/>
                  </a:lnTo>
                  <a:close/>
                  <a:moveTo>
                    <a:pt x="195" y="768"/>
                  </a:moveTo>
                  <a:lnTo>
                    <a:pt x="195" y="768"/>
                  </a:lnTo>
                  <a:lnTo>
                    <a:pt x="179" y="766"/>
                  </a:lnTo>
                  <a:lnTo>
                    <a:pt x="164" y="762"/>
                  </a:lnTo>
                  <a:lnTo>
                    <a:pt x="150" y="754"/>
                  </a:lnTo>
                  <a:lnTo>
                    <a:pt x="138" y="744"/>
                  </a:lnTo>
                  <a:lnTo>
                    <a:pt x="130" y="733"/>
                  </a:lnTo>
                  <a:lnTo>
                    <a:pt x="121" y="719"/>
                  </a:lnTo>
                  <a:lnTo>
                    <a:pt x="117" y="705"/>
                  </a:lnTo>
                  <a:lnTo>
                    <a:pt x="115" y="688"/>
                  </a:lnTo>
                  <a:lnTo>
                    <a:pt x="115" y="688"/>
                  </a:lnTo>
                  <a:lnTo>
                    <a:pt x="117" y="672"/>
                  </a:lnTo>
                  <a:lnTo>
                    <a:pt x="121" y="658"/>
                  </a:lnTo>
                  <a:lnTo>
                    <a:pt x="130" y="643"/>
                  </a:lnTo>
                  <a:lnTo>
                    <a:pt x="138" y="633"/>
                  </a:lnTo>
                  <a:lnTo>
                    <a:pt x="150" y="623"/>
                  </a:lnTo>
                  <a:lnTo>
                    <a:pt x="164" y="615"/>
                  </a:lnTo>
                  <a:lnTo>
                    <a:pt x="179" y="610"/>
                  </a:lnTo>
                  <a:lnTo>
                    <a:pt x="195" y="608"/>
                  </a:lnTo>
                  <a:lnTo>
                    <a:pt x="195" y="608"/>
                  </a:lnTo>
                  <a:lnTo>
                    <a:pt x="212" y="610"/>
                  </a:lnTo>
                  <a:lnTo>
                    <a:pt x="226" y="615"/>
                  </a:lnTo>
                  <a:lnTo>
                    <a:pt x="238" y="623"/>
                  </a:lnTo>
                  <a:lnTo>
                    <a:pt x="250" y="633"/>
                  </a:lnTo>
                  <a:lnTo>
                    <a:pt x="261" y="643"/>
                  </a:lnTo>
                  <a:lnTo>
                    <a:pt x="267" y="658"/>
                  </a:lnTo>
                  <a:lnTo>
                    <a:pt x="273" y="672"/>
                  </a:lnTo>
                  <a:lnTo>
                    <a:pt x="273" y="688"/>
                  </a:lnTo>
                  <a:lnTo>
                    <a:pt x="273" y="688"/>
                  </a:lnTo>
                  <a:lnTo>
                    <a:pt x="273" y="705"/>
                  </a:lnTo>
                  <a:lnTo>
                    <a:pt x="267" y="719"/>
                  </a:lnTo>
                  <a:lnTo>
                    <a:pt x="261" y="733"/>
                  </a:lnTo>
                  <a:lnTo>
                    <a:pt x="250" y="744"/>
                  </a:lnTo>
                  <a:lnTo>
                    <a:pt x="238" y="754"/>
                  </a:lnTo>
                  <a:lnTo>
                    <a:pt x="226" y="762"/>
                  </a:lnTo>
                  <a:lnTo>
                    <a:pt x="212" y="766"/>
                  </a:lnTo>
                  <a:lnTo>
                    <a:pt x="195" y="768"/>
                  </a:lnTo>
                  <a:lnTo>
                    <a:pt x="195" y="768"/>
                  </a:lnTo>
                  <a:close/>
                  <a:moveTo>
                    <a:pt x="195" y="549"/>
                  </a:moveTo>
                  <a:lnTo>
                    <a:pt x="195" y="549"/>
                  </a:lnTo>
                  <a:lnTo>
                    <a:pt x="179" y="547"/>
                  </a:lnTo>
                  <a:lnTo>
                    <a:pt x="164" y="543"/>
                  </a:lnTo>
                  <a:lnTo>
                    <a:pt x="150" y="535"/>
                  </a:lnTo>
                  <a:lnTo>
                    <a:pt x="138" y="524"/>
                  </a:lnTo>
                  <a:lnTo>
                    <a:pt x="130" y="514"/>
                  </a:lnTo>
                  <a:lnTo>
                    <a:pt x="121" y="500"/>
                  </a:lnTo>
                  <a:lnTo>
                    <a:pt x="117" y="485"/>
                  </a:lnTo>
                  <a:lnTo>
                    <a:pt x="115" y="469"/>
                  </a:lnTo>
                  <a:lnTo>
                    <a:pt x="115" y="469"/>
                  </a:lnTo>
                  <a:lnTo>
                    <a:pt x="117" y="453"/>
                  </a:lnTo>
                  <a:lnTo>
                    <a:pt x="121" y="438"/>
                  </a:lnTo>
                  <a:lnTo>
                    <a:pt x="130" y="424"/>
                  </a:lnTo>
                  <a:lnTo>
                    <a:pt x="138" y="414"/>
                  </a:lnTo>
                  <a:lnTo>
                    <a:pt x="150" y="403"/>
                  </a:lnTo>
                  <a:lnTo>
                    <a:pt x="164" y="395"/>
                  </a:lnTo>
                  <a:lnTo>
                    <a:pt x="179" y="391"/>
                  </a:lnTo>
                  <a:lnTo>
                    <a:pt x="195" y="389"/>
                  </a:lnTo>
                  <a:lnTo>
                    <a:pt x="195" y="389"/>
                  </a:lnTo>
                  <a:lnTo>
                    <a:pt x="212" y="391"/>
                  </a:lnTo>
                  <a:lnTo>
                    <a:pt x="226" y="395"/>
                  </a:lnTo>
                  <a:lnTo>
                    <a:pt x="238" y="403"/>
                  </a:lnTo>
                  <a:lnTo>
                    <a:pt x="250" y="414"/>
                  </a:lnTo>
                  <a:lnTo>
                    <a:pt x="261" y="424"/>
                  </a:lnTo>
                  <a:lnTo>
                    <a:pt x="267" y="438"/>
                  </a:lnTo>
                  <a:lnTo>
                    <a:pt x="273" y="453"/>
                  </a:lnTo>
                  <a:lnTo>
                    <a:pt x="273" y="469"/>
                  </a:lnTo>
                  <a:lnTo>
                    <a:pt x="273" y="469"/>
                  </a:lnTo>
                  <a:lnTo>
                    <a:pt x="273" y="485"/>
                  </a:lnTo>
                  <a:lnTo>
                    <a:pt x="267" y="500"/>
                  </a:lnTo>
                  <a:lnTo>
                    <a:pt x="261" y="514"/>
                  </a:lnTo>
                  <a:lnTo>
                    <a:pt x="250" y="524"/>
                  </a:lnTo>
                  <a:lnTo>
                    <a:pt x="238" y="535"/>
                  </a:lnTo>
                  <a:lnTo>
                    <a:pt x="226" y="543"/>
                  </a:lnTo>
                  <a:lnTo>
                    <a:pt x="212" y="547"/>
                  </a:lnTo>
                  <a:lnTo>
                    <a:pt x="195" y="549"/>
                  </a:lnTo>
                  <a:lnTo>
                    <a:pt x="195" y="549"/>
                  </a:lnTo>
                  <a:close/>
                  <a:moveTo>
                    <a:pt x="400" y="768"/>
                  </a:moveTo>
                  <a:lnTo>
                    <a:pt x="400" y="768"/>
                  </a:lnTo>
                  <a:lnTo>
                    <a:pt x="384" y="766"/>
                  </a:lnTo>
                  <a:lnTo>
                    <a:pt x="369" y="762"/>
                  </a:lnTo>
                  <a:lnTo>
                    <a:pt x="355" y="754"/>
                  </a:lnTo>
                  <a:lnTo>
                    <a:pt x="343" y="744"/>
                  </a:lnTo>
                  <a:lnTo>
                    <a:pt x="334" y="733"/>
                  </a:lnTo>
                  <a:lnTo>
                    <a:pt x="326" y="719"/>
                  </a:lnTo>
                  <a:lnTo>
                    <a:pt x="322" y="705"/>
                  </a:lnTo>
                  <a:lnTo>
                    <a:pt x="320" y="688"/>
                  </a:lnTo>
                  <a:lnTo>
                    <a:pt x="320" y="688"/>
                  </a:lnTo>
                  <a:lnTo>
                    <a:pt x="322" y="672"/>
                  </a:lnTo>
                  <a:lnTo>
                    <a:pt x="326" y="658"/>
                  </a:lnTo>
                  <a:lnTo>
                    <a:pt x="334" y="643"/>
                  </a:lnTo>
                  <a:lnTo>
                    <a:pt x="343" y="633"/>
                  </a:lnTo>
                  <a:lnTo>
                    <a:pt x="355" y="623"/>
                  </a:lnTo>
                  <a:lnTo>
                    <a:pt x="369" y="615"/>
                  </a:lnTo>
                  <a:lnTo>
                    <a:pt x="384" y="610"/>
                  </a:lnTo>
                  <a:lnTo>
                    <a:pt x="400" y="608"/>
                  </a:lnTo>
                  <a:lnTo>
                    <a:pt x="400" y="608"/>
                  </a:lnTo>
                  <a:lnTo>
                    <a:pt x="416" y="610"/>
                  </a:lnTo>
                  <a:lnTo>
                    <a:pt x="431" y="615"/>
                  </a:lnTo>
                  <a:lnTo>
                    <a:pt x="443" y="623"/>
                  </a:lnTo>
                  <a:lnTo>
                    <a:pt x="455" y="633"/>
                  </a:lnTo>
                  <a:lnTo>
                    <a:pt x="466" y="643"/>
                  </a:lnTo>
                  <a:lnTo>
                    <a:pt x="472" y="658"/>
                  </a:lnTo>
                  <a:lnTo>
                    <a:pt x="478" y="672"/>
                  </a:lnTo>
                  <a:lnTo>
                    <a:pt x="480" y="688"/>
                  </a:lnTo>
                  <a:lnTo>
                    <a:pt x="480" y="688"/>
                  </a:lnTo>
                  <a:lnTo>
                    <a:pt x="478" y="705"/>
                  </a:lnTo>
                  <a:lnTo>
                    <a:pt x="472" y="719"/>
                  </a:lnTo>
                  <a:lnTo>
                    <a:pt x="466" y="733"/>
                  </a:lnTo>
                  <a:lnTo>
                    <a:pt x="455" y="744"/>
                  </a:lnTo>
                  <a:lnTo>
                    <a:pt x="443" y="754"/>
                  </a:lnTo>
                  <a:lnTo>
                    <a:pt x="431" y="762"/>
                  </a:lnTo>
                  <a:lnTo>
                    <a:pt x="416" y="766"/>
                  </a:lnTo>
                  <a:lnTo>
                    <a:pt x="400" y="768"/>
                  </a:lnTo>
                  <a:lnTo>
                    <a:pt x="400" y="768"/>
                  </a:lnTo>
                  <a:close/>
                  <a:moveTo>
                    <a:pt x="320" y="469"/>
                  </a:moveTo>
                  <a:lnTo>
                    <a:pt x="320" y="469"/>
                  </a:lnTo>
                  <a:lnTo>
                    <a:pt x="322" y="453"/>
                  </a:lnTo>
                  <a:lnTo>
                    <a:pt x="326" y="438"/>
                  </a:lnTo>
                  <a:lnTo>
                    <a:pt x="334" y="424"/>
                  </a:lnTo>
                  <a:lnTo>
                    <a:pt x="343" y="414"/>
                  </a:lnTo>
                  <a:lnTo>
                    <a:pt x="355" y="403"/>
                  </a:lnTo>
                  <a:lnTo>
                    <a:pt x="369" y="395"/>
                  </a:lnTo>
                  <a:lnTo>
                    <a:pt x="384" y="391"/>
                  </a:lnTo>
                  <a:lnTo>
                    <a:pt x="400" y="389"/>
                  </a:lnTo>
                  <a:lnTo>
                    <a:pt x="400" y="389"/>
                  </a:lnTo>
                  <a:lnTo>
                    <a:pt x="416" y="391"/>
                  </a:lnTo>
                  <a:lnTo>
                    <a:pt x="431" y="395"/>
                  </a:lnTo>
                  <a:lnTo>
                    <a:pt x="443" y="403"/>
                  </a:lnTo>
                  <a:lnTo>
                    <a:pt x="455" y="414"/>
                  </a:lnTo>
                  <a:lnTo>
                    <a:pt x="466" y="424"/>
                  </a:lnTo>
                  <a:lnTo>
                    <a:pt x="472" y="438"/>
                  </a:lnTo>
                  <a:lnTo>
                    <a:pt x="478" y="453"/>
                  </a:lnTo>
                  <a:lnTo>
                    <a:pt x="478" y="469"/>
                  </a:lnTo>
                  <a:lnTo>
                    <a:pt x="478" y="469"/>
                  </a:lnTo>
                  <a:lnTo>
                    <a:pt x="478" y="485"/>
                  </a:lnTo>
                  <a:lnTo>
                    <a:pt x="472" y="500"/>
                  </a:lnTo>
                  <a:lnTo>
                    <a:pt x="466" y="514"/>
                  </a:lnTo>
                  <a:lnTo>
                    <a:pt x="455" y="524"/>
                  </a:lnTo>
                  <a:lnTo>
                    <a:pt x="443" y="535"/>
                  </a:lnTo>
                  <a:lnTo>
                    <a:pt x="431" y="543"/>
                  </a:lnTo>
                  <a:lnTo>
                    <a:pt x="416" y="547"/>
                  </a:lnTo>
                  <a:lnTo>
                    <a:pt x="400" y="549"/>
                  </a:lnTo>
                  <a:lnTo>
                    <a:pt x="400" y="549"/>
                  </a:lnTo>
                  <a:lnTo>
                    <a:pt x="384" y="547"/>
                  </a:lnTo>
                  <a:lnTo>
                    <a:pt x="369" y="543"/>
                  </a:lnTo>
                  <a:lnTo>
                    <a:pt x="355" y="535"/>
                  </a:lnTo>
                  <a:lnTo>
                    <a:pt x="343" y="524"/>
                  </a:lnTo>
                  <a:lnTo>
                    <a:pt x="334" y="514"/>
                  </a:lnTo>
                  <a:lnTo>
                    <a:pt x="326" y="500"/>
                  </a:lnTo>
                  <a:lnTo>
                    <a:pt x="322" y="485"/>
                  </a:lnTo>
                  <a:lnTo>
                    <a:pt x="320" y="469"/>
                  </a:lnTo>
                  <a:lnTo>
                    <a:pt x="320" y="469"/>
                  </a:lnTo>
                  <a:close/>
                  <a:moveTo>
                    <a:pt x="605" y="768"/>
                  </a:moveTo>
                  <a:lnTo>
                    <a:pt x="605" y="768"/>
                  </a:lnTo>
                  <a:lnTo>
                    <a:pt x="589" y="766"/>
                  </a:lnTo>
                  <a:lnTo>
                    <a:pt x="574" y="762"/>
                  </a:lnTo>
                  <a:lnTo>
                    <a:pt x="560" y="754"/>
                  </a:lnTo>
                  <a:lnTo>
                    <a:pt x="550" y="744"/>
                  </a:lnTo>
                  <a:lnTo>
                    <a:pt x="539" y="733"/>
                  </a:lnTo>
                  <a:lnTo>
                    <a:pt x="531" y="719"/>
                  </a:lnTo>
                  <a:lnTo>
                    <a:pt x="527" y="705"/>
                  </a:lnTo>
                  <a:lnTo>
                    <a:pt x="525" y="688"/>
                  </a:lnTo>
                  <a:lnTo>
                    <a:pt x="525" y="688"/>
                  </a:lnTo>
                  <a:lnTo>
                    <a:pt x="527" y="672"/>
                  </a:lnTo>
                  <a:lnTo>
                    <a:pt x="531" y="658"/>
                  </a:lnTo>
                  <a:lnTo>
                    <a:pt x="539" y="643"/>
                  </a:lnTo>
                  <a:lnTo>
                    <a:pt x="550" y="633"/>
                  </a:lnTo>
                  <a:lnTo>
                    <a:pt x="560" y="623"/>
                  </a:lnTo>
                  <a:lnTo>
                    <a:pt x="574" y="615"/>
                  </a:lnTo>
                  <a:lnTo>
                    <a:pt x="589" y="610"/>
                  </a:lnTo>
                  <a:lnTo>
                    <a:pt x="605" y="608"/>
                  </a:lnTo>
                  <a:lnTo>
                    <a:pt x="605" y="608"/>
                  </a:lnTo>
                  <a:lnTo>
                    <a:pt x="621" y="610"/>
                  </a:lnTo>
                  <a:lnTo>
                    <a:pt x="636" y="615"/>
                  </a:lnTo>
                  <a:lnTo>
                    <a:pt x="650" y="623"/>
                  </a:lnTo>
                  <a:lnTo>
                    <a:pt x="660" y="633"/>
                  </a:lnTo>
                  <a:lnTo>
                    <a:pt x="671" y="643"/>
                  </a:lnTo>
                  <a:lnTo>
                    <a:pt x="679" y="658"/>
                  </a:lnTo>
                  <a:lnTo>
                    <a:pt x="683" y="672"/>
                  </a:lnTo>
                  <a:lnTo>
                    <a:pt x="685" y="688"/>
                  </a:lnTo>
                  <a:lnTo>
                    <a:pt x="685" y="688"/>
                  </a:lnTo>
                  <a:lnTo>
                    <a:pt x="683" y="705"/>
                  </a:lnTo>
                  <a:lnTo>
                    <a:pt x="679" y="719"/>
                  </a:lnTo>
                  <a:lnTo>
                    <a:pt x="671" y="733"/>
                  </a:lnTo>
                  <a:lnTo>
                    <a:pt x="660" y="744"/>
                  </a:lnTo>
                  <a:lnTo>
                    <a:pt x="650" y="754"/>
                  </a:lnTo>
                  <a:lnTo>
                    <a:pt x="636" y="762"/>
                  </a:lnTo>
                  <a:lnTo>
                    <a:pt x="621" y="766"/>
                  </a:lnTo>
                  <a:lnTo>
                    <a:pt x="605" y="768"/>
                  </a:lnTo>
                  <a:lnTo>
                    <a:pt x="605" y="768"/>
                  </a:lnTo>
                  <a:close/>
                  <a:moveTo>
                    <a:pt x="525" y="469"/>
                  </a:moveTo>
                  <a:lnTo>
                    <a:pt x="525" y="469"/>
                  </a:lnTo>
                  <a:lnTo>
                    <a:pt x="527" y="453"/>
                  </a:lnTo>
                  <a:lnTo>
                    <a:pt x="531" y="438"/>
                  </a:lnTo>
                  <a:lnTo>
                    <a:pt x="539" y="424"/>
                  </a:lnTo>
                  <a:lnTo>
                    <a:pt x="550" y="414"/>
                  </a:lnTo>
                  <a:lnTo>
                    <a:pt x="560" y="403"/>
                  </a:lnTo>
                  <a:lnTo>
                    <a:pt x="574" y="395"/>
                  </a:lnTo>
                  <a:lnTo>
                    <a:pt x="589" y="391"/>
                  </a:lnTo>
                  <a:lnTo>
                    <a:pt x="605" y="389"/>
                  </a:lnTo>
                  <a:lnTo>
                    <a:pt x="605" y="389"/>
                  </a:lnTo>
                  <a:lnTo>
                    <a:pt x="621" y="391"/>
                  </a:lnTo>
                  <a:lnTo>
                    <a:pt x="636" y="395"/>
                  </a:lnTo>
                  <a:lnTo>
                    <a:pt x="650" y="403"/>
                  </a:lnTo>
                  <a:lnTo>
                    <a:pt x="660" y="414"/>
                  </a:lnTo>
                  <a:lnTo>
                    <a:pt x="671" y="424"/>
                  </a:lnTo>
                  <a:lnTo>
                    <a:pt x="679" y="438"/>
                  </a:lnTo>
                  <a:lnTo>
                    <a:pt x="683" y="453"/>
                  </a:lnTo>
                  <a:lnTo>
                    <a:pt x="685" y="469"/>
                  </a:lnTo>
                  <a:lnTo>
                    <a:pt x="685" y="469"/>
                  </a:lnTo>
                  <a:lnTo>
                    <a:pt x="683" y="485"/>
                  </a:lnTo>
                  <a:lnTo>
                    <a:pt x="679" y="500"/>
                  </a:lnTo>
                  <a:lnTo>
                    <a:pt x="671" y="514"/>
                  </a:lnTo>
                  <a:lnTo>
                    <a:pt x="660" y="524"/>
                  </a:lnTo>
                  <a:lnTo>
                    <a:pt x="650" y="535"/>
                  </a:lnTo>
                  <a:lnTo>
                    <a:pt x="636" y="543"/>
                  </a:lnTo>
                  <a:lnTo>
                    <a:pt x="621" y="547"/>
                  </a:lnTo>
                  <a:lnTo>
                    <a:pt x="605" y="549"/>
                  </a:lnTo>
                  <a:lnTo>
                    <a:pt x="605" y="549"/>
                  </a:lnTo>
                  <a:lnTo>
                    <a:pt x="589" y="547"/>
                  </a:lnTo>
                  <a:lnTo>
                    <a:pt x="574" y="543"/>
                  </a:lnTo>
                  <a:lnTo>
                    <a:pt x="560" y="535"/>
                  </a:lnTo>
                  <a:lnTo>
                    <a:pt x="550" y="524"/>
                  </a:lnTo>
                  <a:lnTo>
                    <a:pt x="539" y="514"/>
                  </a:lnTo>
                  <a:lnTo>
                    <a:pt x="531" y="500"/>
                  </a:lnTo>
                  <a:lnTo>
                    <a:pt x="527" y="485"/>
                  </a:lnTo>
                  <a:lnTo>
                    <a:pt x="525" y="469"/>
                  </a:lnTo>
                  <a:lnTo>
                    <a:pt x="525" y="469"/>
                  </a:lnTo>
                  <a:close/>
                  <a:moveTo>
                    <a:pt x="718" y="248"/>
                  </a:moveTo>
                  <a:lnTo>
                    <a:pt x="718" y="248"/>
                  </a:lnTo>
                  <a:lnTo>
                    <a:pt x="718" y="256"/>
                  </a:lnTo>
                  <a:lnTo>
                    <a:pt x="714" y="266"/>
                  </a:lnTo>
                  <a:lnTo>
                    <a:pt x="710" y="274"/>
                  </a:lnTo>
                  <a:lnTo>
                    <a:pt x="703" y="280"/>
                  </a:lnTo>
                  <a:lnTo>
                    <a:pt x="697" y="287"/>
                  </a:lnTo>
                  <a:lnTo>
                    <a:pt x="689" y="291"/>
                  </a:lnTo>
                  <a:lnTo>
                    <a:pt x="679" y="295"/>
                  </a:lnTo>
                  <a:lnTo>
                    <a:pt x="671" y="295"/>
                  </a:lnTo>
                  <a:lnTo>
                    <a:pt x="130" y="295"/>
                  </a:lnTo>
                  <a:lnTo>
                    <a:pt x="130" y="295"/>
                  </a:lnTo>
                  <a:lnTo>
                    <a:pt x="119" y="295"/>
                  </a:lnTo>
                  <a:lnTo>
                    <a:pt x="111" y="291"/>
                  </a:lnTo>
                  <a:lnTo>
                    <a:pt x="103" y="287"/>
                  </a:lnTo>
                  <a:lnTo>
                    <a:pt x="95" y="280"/>
                  </a:lnTo>
                  <a:lnTo>
                    <a:pt x="91" y="274"/>
                  </a:lnTo>
                  <a:lnTo>
                    <a:pt x="84" y="266"/>
                  </a:lnTo>
                  <a:lnTo>
                    <a:pt x="82" y="256"/>
                  </a:lnTo>
                  <a:lnTo>
                    <a:pt x="82" y="248"/>
                  </a:lnTo>
                  <a:lnTo>
                    <a:pt x="82" y="137"/>
                  </a:lnTo>
                  <a:lnTo>
                    <a:pt x="82" y="137"/>
                  </a:lnTo>
                  <a:lnTo>
                    <a:pt x="82" y="127"/>
                  </a:lnTo>
                  <a:lnTo>
                    <a:pt x="84" y="119"/>
                  </a:lnTo>
                  <a:lnTo>
                    <a:pt x="91" y="110"/>
                  </a:lnTo>
                  <a:lnTo>
                    <a:pt x="95" y="102"/>
                  </a:lnTo>
                  <a:lnTo>
                    <a:pt x="103" y="96"/>
                  </a:lnTo>
                  <a:lnTo>
                    <a:pt x="111" y="92"/>
                  </a:lnTo>
                  <a:lnTo>
                    <a:pt x="119" y="90"/>
                  </a:lnTo>
                  <a:lnTo>
                    <a:pt x="130" y="88"/>
                  </a:lnTo>
                  <a:lnTo>
                    <a:pt x="671" y="88"/>
                  </a:lnTo>
                  <a:lnTo>
                    <a:pt x="671" y="88"/>
                  </a:lnTo>
                  <a:lnTo>
                    <a:pt x="679" y="90"/>
                  </a:lnTo>
                  <a:lnTo>
                    <a:pt x="689" y="92"/>
                  </a:lnTo>
                  <a:lnTo>
                    <a:pt x="697" y="96"/>
                  </a:lnTo>
                  <a:lnTo>
                    <a:pt x="703" y="102"/>
                  </a:lnTo>
                  <a:lnTo>
                    <a:pt x="710" y="110"/>
                  </a:lnTo>
                  <a:lnTo>
                    <a:pt x="714" y="119"/>
                  </a:lnTo>
                  <a:lnTo>
                    <a:pt x="718" y="127"/>
                  </a:lnTo>
                  <a:lnTo>
                    <a:pt x="718" y="137"/>
                  </a:lnTo>
                  <a:lnTo>
                    <a:pt x="718" y="248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18"/>
            <p:cNvSpPr>
              <a:spLocks/>
            </p:cNvSpPr>
            <p:nvPr/>
          </p:nvSpPr>
          <p:spPr bwMode="auto">
            <a:xfrm>
              <a:off x="10455275" y="4889500"/>
              <a:ext cx="177800" cy="180975"/>
            </a:xfrm>
            <a:custGeom>
              <a:avLst/>
              <a:gdLst>
                <a:gd name="T0" fmla="*/ 100 w 112"/>
                <a:gd name="T1" fmla="*/ 43 h 114"/>
                <a:gd name="T2" fmla="*/ 69 w 112"/>
                <a:gd name="T3" fmla="*/ 43 h 114"/>
                <a:gd name="T4" fmla="*/ 69 w 112"/>
                <a:gd name="T5" fmla="*/ 14 h 114"/>
                <a:gd name="T6" fmla="*/ 69 w 112"/>
                <a:gd name="T7" fmla="*/ 14 h 114"/>
                <a:gd name="T8" fmla="*/ 69 w 112"/>
                <a:gd name="T9" fmla="*/ 8 h 114"/>
                <a:gd name="T10" fmla="*/ 65 w 112"/>
                <a:gd name="T11" fmla="*/ 4 h 114"/>
                <a:gd name="T12" fmla="*/ 61 w 112"/>
                <a:gd name="T13" fmla="*/ 2 h 114"/>
                <a:gd name="T14" fmla="*/ 57 w 112"/>
                <a:gd name="T15" fmla="*/ 0 h 114"/>
                <a:gd name="T16" fmla="*/ 57 w 112"/>
                <a:gd name="T17" fmla="*/ 0 h 114"/>
                <a:gd name="T18" fmla="*/ 51 w 112"/>
                <a:gd name="T19" fmla="*/ 2 h 114"/>
                <a:gd name="T20" fmla="*/ 47 w 112"/>
                <a:gd name="T21" fmla="*/ 4 h 114"/>
                <a:gd name="T22" fmla="*/ 45 w 112"/>
                <a:gd name="T23" fmla="*/ 8 h 114"/>
                <a:gd name="T24" fmla="*/ 43 w 112"/>
                <a:gd name="T25" fmla="*/ 14 h 114"/>
                <a:gd name="T26" fmla="*/ 43 w 112"/>
                <a:gd name="T27" fmla="*/ 43 h 114"/>
                <a:gd name="T28" fmla="*/ 14 w 112"/>
                <a:gd name="T29" fmla="*/ 43 h 114"/>
                <a:gd name="T30" fmla="*/ 14 w 112"/>
                <a:gd name="T31" fmla="*/ 43 h 114"/>
                <a:gd name="T32" fmla="*/ 8 w 112"/>
                <a:gd name="T33" fmla="*/ 45 h 114"/>
                <a:gd name="T34" fmla="*/ 4 w 112"/>
                <a:gd name="T35" fmla="*/ 47 h 114"/>
                <a:gd name="T36" fmla="*/ 2 w 112"/>
                <a:gd name="T37" fmla="*/ 51 h 114"/>
                <a:gd name="T38" fmla="*/ 0 w 112"/>
                <a:gd name="T39" fmla="*/ 57 h 114"/>
                <a:gd name="T40" fmla="*/ 0 w 112"/>
                <a:gd name="T41" fmla="*/ 57 h 114"/>
                <a:gd name="T42" fmla="*/ 2 w 112"/>
                <a:gd name="T43" fmla="*/ 63 h 114"/>
                <a:gd name="T44" fmla="*/ 4 w 112"/>
                <a:gd name="T45" fmla="*/ 67 h 114"/>
                <a:gd name="T46" fmla="*/ 8 w 112"/>
                <a:gd name="T47" fmla="*/ 69 h 114"/>
                <a:gd name="T48" fmla="*/ 14 w 112"/>
                <a:gd name="T49" fmla="*/ 71 h 114"/>
                <a:gd name="T50" fmla="*/ 43 w 112"/>
                <a:gd name="T51" fmla="*/ 71 h 114"/>
                <a:gd name="T52" fmla="*/ 43 w 112"/>
                <a:gd name="T53" fmla="*/ 100 h 114"/>
                <a:gd name="T54" fmla="*/ 43 w 112"/>
                <a:gd name="T55" fmla="*/ 100 h 114"/>
                <a:gd name="T56" fmla="*/ 45 w 112"/>
                <a:gd name="T57" fmla="*/ 106 h 114"/>
                <a:gd name="T58" fmla="*/ 47 w 112"/>
                <a:gd name="T59" fmla="*/ 110 h 114"/>
                <a:gd name="T60" fmla="*/ 51 w 112"/>
                <a:gd name="T61" fmla="*/ 112 h 114"/>
                <a:gd name="T62" fmla="*/ 57 w 112"/>
                <a:gd name="T63" fmla="*/ 114 h 114"/>
                <a:gd name="T64" fmla="*/ 57 w 112"/>
                <a:gd name="T65" fmla="*/ 114 h 114"/>
                <a:gd name="T66" fmla="*/ 61 w 112"/>
                <a:gd name="T67" fmla="*/ 112 h 114"/>
                <a:gd name="T68" fmla="*/ 65 w 112"/>
                <a:gd name="T69" fmla="*/ 110 h 114"/>
                <a:gd name="T70" fmla="*/ 69 w 112"/>
                <a:gd name="T71" fmla="*/ 106 h 114"/>
                <a:gd name="T72" fmla="*/ 69 w 112"/>
                <a:gd name="T73" fmla="*/ 100 h 114"/>
                <a:gd name="T74" fmla="*/ 69 w 112"/>
                <a:gd name="T75" fmla="*/ 71 h 114"/>
                <a:gd name="T76" fmla="*/ 100 w 112"/>
                <a:gd name="T77" fmla="*/ 71 h 114"/>
                <a:gd name="T78" fmla="*/ 100 w 112"/>
                <a:gd name="T79" fmla="*/ 71 h 114"/>
                <a:gd name="T80" fmla="*/ 104 w 112"/>
                <a:gd name="T81" fmla="*/ 69 h 114"/>
                <a:gd name="T82" fmla="*/ 108 w 112"/>
                <a:gd name="T83" fmla="*/ 67 h 114"/>
                <a:gd name="T84" fmla="*/ 112 w 112"/>
                <a:gd name="T85" fmla="*/ 63 h 114"/>
                <a:gd name="T86" fmla="*/ 112 w 112"/>
                <a:gd name="T87" fmla="*/ 57 h 114"/>
                <a:gd name="T88" fmla="*/ 112 w 112"/>
                <a:gd name="T89" fmla="*/ 57 h 114"/>
                <a:gd name="T90" fmla="*/ 112 w 112"/>
                <a:gd name="T91" fmla="*/ 51 h 114"/>
                <a:gd name="T92" fmla="*/ 108 w 112"/>
                <a:gd name="T93" fmla="*/ 47 h 114"/>
                <a:gd name="T94" fmla="*/ 104 w 112"/>
                <a:gd name="T95" fmla="*/ 45 h 114"/>
                <a:gd name="T96" fmla="*/ 100 w 112"/>
                <a:gd name="T97" fmla="*/ 43 h 114"/>
                <a:gd name="T98" fmla="*/ 100 w 112"/>
                <a:gd name="T99" fmla="*/ 43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2" h="114">
                  <a:moveTo>
                    <a:pt x="100" y="43"/>
                  </a:moveTo>
                  <a:lnTo>
                    <a:pt x="69" y="43"/>
                  </a:lnTo>
                  <a:lnTo>
                    <a:pt x="69" y="14"/>
                  </a:lnTo>
                  <a:lnTo>
                    <a:pt x="69" y="14"/>
                  </a:lnTo>
                  <a:lnTo>
                    <a:pt x="69" y="8"/>
                  </a:lnTo>
                  <a:lnTo>
                    <a:pt x="65" y="4"/>
                  </a:lnTo>
                  <a:lnTo>
                    <a:pt x="61" y="2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1" y="2"/>
                  </a:lnTo>
                  <a:lnTo>
                    <a:pt x="47" y="4"/>
                  </a:lnTo>
                  <a:lnTo>
                    <a:pt x="45" y="8"/>
                  </a:lnTo>
                  <a:lnTo>
                    <a:pt x="43" y="14"/>
                  </a:lnTo>
                  <a:lnTo>
                    <a:pt x="43" y="43"/>
                  </a:lnTo>
                  <a:lnTo>
                    <a:pt x="14" y="43"/>
                  </a:lnTo>
                  <a:lnTo>
                    <a:pt x="14" y="43"/>
                  </a:lnTo>
                  <a:lnTo>
                    <a:pt x="8" y="45"/>
                  </a:lnTo>
                  <a:lnTo>
                    <a:pt x="4" y="47"/>
                  </a:lnTo>
                  <a:lnTo>
                    <a:pt x="2" y="51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2" y="63"/>
                  </a:lnTo>
                  <a:lnTo>
                    <a:pt x="4" y="67"/>
                  </a:lnTo>
                  <a:lnTo>
                    <a:pt x="8" y="69"/>
                  </a:lnTo>
                  <a:lnTo>
                    <a:pt x="14" y="71"/>
                  </a:lnTo>
                  <a:lnTo>
                    <a:pt x="43" y="71"/>
                  </a:lnTo>
                  <a:lnTo>
                    <a:pt x="43" y="100"/>
                  </a:lnTo>
                  <a:lnTo>
                    <a:pt x="43" y="100"/>
                  </a:lnTo>
                  <a:lnTo>
                    <a:pt x="45" y="106"/>
                  </a:lnTo>
                  <a:lnTo>
                    <a:pt x="47" y="110"/>
                  </a:lnTo>
                  <a:lnTo>
                    <a:pt x="51" y="112"/>
                  </a:lnTo>
                  <a:lnTo>
                    <a:pt x="57" y="114"/>
                  </a:lnTo>
                  <a:lnTo>
                    <a:pt x="57" y="114"/>
                  </a:lnTo>
                  <a:lnTo>
                    <a:pt x="61" y="112"/>
                  </a:lnTo>
                  <a:lnTo>
                    <a:pt x="65" y="110"/>
                  </a:lnTo>
                  <a:lnTo>
                    <a:pt x="69" y="106"/>
                  </a:lnTo>
                  <a:lnTo>
                    <a:pt x="69" y="100"/>
                  </a:lnTo>
                  <a:lnTo>
                    <a:pt x="69" y="71"/>
                  </a:lnTo>
                  <a:lnTo>
                    <a:pt x="100" y="71"/>
                  </a:lnTo>
                  <a:lnTo>
                    <a:pt x="100" y="71"/>
                  </a:lnTo>
                  <a:lnTo>
                    <a:pt x="104" y="69"/>
                  </a:lnTo>
                  <a:lnTo>
                    <a:pt x="108" y="67"/>
                  </a:lnTo>
                  <a:lnTo>
                    <a:pt x="112" y="63"/>
                  </a:lnTo>
                  <a:lnTo>
                    <a:pt x="112" y="57"/>
                  </a:lnTo>
                  <a:lnTo>
                    <a:pt x="112" y="57"/>
                  </a:lnTo>
                  <a:lnTo>
                    <a:pt x="112" y="51"/>
                  </a:lnTo>
                  <a:lnTo>
                    <a:pt x="108" y="47"/>
                  </a:lnTo>
                  <a:lnTo>
                    <a:pt x="104" y="45"/>
                  </a:lnTo>
                  <a:lnTo>
                    <a:pt x="100" y="43"/>
                  </a:lnTo>
                  <a:lnTo>
                    <a:pt x="100" y="43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19"/>
            <p:cNvSpPr>
              <a:spLocks/>
            </p:cNvSpPr>
            <p:nvPr/>
          </p:nvSpPr>
          <p:spPr bwMode="auto">
            <a:xfrm>
              <a:off x="10780713" y="4957763"/>
              <a:ext cx="177800" cy="44450"/>
            </a:xfrm>
            <a:custGeom>
              <a:avLst/>
              <a:gdLst>
                <a:gd name="T0" fmla="*/ 14 w 112"/>
                <a:gd name="T1" fmla="*/ 28 h 28"/>
                <a:gd name="T2" fmla="*/ 100 w 112"/>
                <a:gd name="T3" fmla="*/ 28 h 28"/>
                <a:gd name="T4" fmla="*/ 100 w 112"/>
                <a:gd name="T5" fmla="*/ 28 h 28"/>
                <a:gd name="T6" fmla="*/ 104 w 112"/>
                <a:gd name="T7" fmla="*/ 26 h 28"/>
                <a:gd name="T8" fmla="*/ 108 w 112"/>
                <a:gd name="T9" fmla="*/ 24 h 28"/>
                <a:gd name="T10" fmla="*/ 112 w 112"/>
                <a:gd name="T11" fmla="*/ 20 h 28"/>
                <a:gd name="T12" fmla="*/ 112 w 112"/>
                <a:gd name="T13" fmla="*/ 14 h 28"/>
                <a:gd name="T14" fmla="*/ 112 w 112"/>
                <a:gd name="T15" fmla="*/ 14 h 28"/>
                <a:gd name="T16" fmla="*/ 112 w 112"/>
                <a:gd name="T17" fmla="*/ 8 h 28"/>
                <a:gd name="T18" fmla="*/ 108 w 112"/>
                <a:gd name="T19" fmla="*/ 4 h 28"/>
                <a:gd name="T20" fmla="*/ 104 w 112"/>
                <a:gd name="T21" fmla="*/ 2 h 28"/>
                <a:gd name="T22" fmla="*/ 100 w 112"/>
                <a:gd name="T23" fmla="*/ 0 h 28"/>
                <a:gd name="T24" fmla="*/ 14 w 112"/>
                <a:gd name="T25" fmla="*/ 0 h 28"/>
                <a:gd name="T26" fmla="*/ 14 w 112"/>
                <a:gd name="T27" fmla="*/ 0 h 28"/>
                <a:gd name="T28" fmla="*/ 8 w 112"/>
                <a:gd name="T29" fmla="*/ 2 h 28"/>
                <a:gd name="T30" fmla="*/ 4 w 112"/>
                <a:gd name="T31" fmla="*/ 4 h 28"/>
                <a:gd name="T32" fmla="*/ 2 w 112"/>
                <a:gd name="T33" fmla="*/ 8 h 28"/>
                <a:gd name="T34" fmla="*/ 0 w 112"/>
                <a:gd name="T35" fmla="*/ 14 h 28"/>
                <a:gd name="T36" fmla="*/ 0 w 112"/>
                <a:gd name="T37" fmla="*/ 14 h 28"/>
                <a:gd name="T38" fmla="*/ 2 w 112"/>
                <a:gd name="T39" fmla="*/ 20 h 28"/>
                <a:gd name="T40" fmla="*/ 4 w 112"/>
                <a:gd name="T41" fmla="*/ 24 h 28"/>
                <a:gd name="T42" fmla="*/ 8 w 112"/>
                <a:gd name="T43" fmla="*/ 26 h 28"/>
                <a:gd name="T44" fmla="*/ 14 w 112"/>
                <a:gd name="T45" fmla="*/ 28 h 28"/>
                <a:gd name="T46" fmla="*/ 14 w 112"/>
                <a:gd name="T47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2" h="28">
                  <a:moveTo>
                    <a:pt x="14" y="28"/>
                  </a:moveTo>
                  <a:lnTo>
                    <a:pt x="100" y="28"/>
                  </a:lnTo>
                  <a:lnTo>
                    <a:pt x="100" y="28"/>
                  </a:lnTo>
                  <a:lnTo>
                    <a:pt x="104" y="26"/>
                  </a:lnTo>
                  <a:lnTo>
                    <a:pt x="108" y="24"/>
                  </a:lnTo>
                  <a:lnTo>
                    <a:pt x="112" y="20"/>
                  </a:lnTo>
                  <a:lnTo>
                    <a:pt x="112" y="14"/>
                  </a:lnTo>
                  <a:lnTo>
                    <a:pt x="112" y="14"/>
                  </a:lnTo>
                  <a:lnTo>
                    <a:pt x="112" y="8"/>
                  </a:lnTo>
                  <a:lnTo>
                    <a:pt x="108" y="4"/>
                  </a:lnTo>
                  <a:lnTo>
                    <a:pt x="104" y="2"/>
                  </a:lnTo>
                  <a:lnTo>
                    <a:pt x="100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" y="20"/>
                  </a:lnTo>
                  <a:lnTo>
                    <a:pt x="4" y="24"/>
                  </a:lnTo>
                  <a:lnTo>
                    <a:pt x="8" y="26"/>
                  </a:lnTo>
                  <a:lnTo>
                    <a:pt x="14" y="28"/>
                  </a:lnTo>
                  <a:lnTo>
                    <a:pt x="14" y="28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20"/>
            <p:cNvSpPr>
              <a:spLocks/>
            </p:cNvSpPr>
            <p:nvPr/>
          </p:nvSpPr>
          <p:spPr bwMode="auto">
            <a:xfrm>
              <a:off x="10474325" y="5259388"/>
              <a:ext cx="139700" cy="136525"/>
            </a:xfrm>
            <a:custGeom>
              <a:avLst/>
              <a:gdLst>
                <a:gd name="T0" fmla="*/ 84 w 88"/>
                <a:gd name="T1" fmla="*/ 2 h 86"/>
                <a:gd name="T2" fmla="*/ 84 w 88"/>
                <a:gd name="T3" fmla="*/ 2 h 86"/>
                <a:gd name="T4" fmla="*/ 80 w 88"/>
                <a:gd name="T5" fmla="*/ 0 h 86"/>
                <a:gd name="T6" fmla="*/ 76 w 88"/>
                <a:gd name="T7" fmla="*/ 0 h 86"/>
                <a:gd name="T8" fmla="*/ 70 w 88"/>
                <a:gd name="T9" fmla="*/ 0 h 86"/>
                <a:gd name="T10" fmla="*/ 66 w 88"/>
                <a:gd name="T11" fmla="*/ 2 h 86"/>
                <a:gd name="T12" fmla="*/ 45 w 88"/>
                <a:gd name="T13" fmla="*/ 25 h 86"/>
                <a:gd name="T14" fmla="*/ 23 w 88"/>
                <a:gd name="T15" fmla="*/ 2 h 86"/>
                <a:gd name="T16" fmla="*/ 23 w 88"/>
                <a:gd name="T17" fmla="*/ 2 h 86"/>
                <a:gd name="T18" fmla="*/ 18 w 88"/>
                <a:gd name="T19" fmla="*/ 0 h 86"/>
                <a:gd name="T20" fmla="*/ 14 w 88"/>
                <a:gd name="T21" fmla="*/ 0 h 86"/>
                <a:gd name="T22" fmla="*/ 8 w 88"/>
                <a:gd name="T23" fmla="*/ 0 h 86"/>
                <a:gd name="T24" fmla="*/ 4 w 88"/>
                <a:gd name="T25" fmla="*/ 2 h 86"/>
                <a:gd name="T26" fmla="*/ 4 w 88"/>
                <a:gd name="T27" fmla="*/ 2 h 86"/>
                <a:gd name="T28" fmla="*/ 2 w 88"/>
                <a:gd name="T29" fmla="*/ 9 h 86"/>
                <a:gd name="T30" fmla="*/ 0 w 88"/>
                <a:gd name="T31" fmla="*/ 13 h 86"/>
                <a:gd name="T32" fmla="*/ 2 w 88"/>
                <a:gd name="T33" fmla="*/ 19 h 86"/>
                <a:gd name="T34" fmla="*/ 4 w 88"/>
                <a:gd name="T35" fmla="*/ 23 h 86"/>
                <a:gd name="T36" fmla="*/ 25 w 88"/>
                <a:gd name="T37" fmla="*/ 43 h 86"/>
                <a:gd name="T38" fmla="*/ 4 w 88"/>
                <a:gd name="T39" fmla="*/ 64 h 86"/>
                <a:gd name="T40" fmla="*/ 4 w 88"/>
                <a:gd name="T41" fmla="*/ 64 h 86"/>
                <a:gd name="T42" fmla="*/ 2 w 88"/>
                <a:gd name="T43" fmla="*/ 68 h 86"/>
                <a:gd name="T44" fmla="*/ 0 w 88"/>
                <a:gd name="T45" fmla="*/ 74 h 86"/>
                <a:gd name="T46" fmla="*/ 2 w 88"/>
                <a:gd name="T47" fmla="*/ 78 h 86"/>
                <a:gd name="T48" fmla="*/ 4 w 88"/>
                <a:gd name="T49" fmla="*/ 82 h 86"/>
                <a:gd name="T50" fmla="*/ 4 w 88"/>
                <a:gd name="T51" fmla="*/ 82 h 86"/>
                <a:gd name="T52" fmla="*/ 8 w 88"/>
                <a:gd name="T53" fmla="*/ 86 h 86"/>
                <a:gd name="T54" fmla="*/ 14 w 88"/>
                <a:gd name="T55" fmla="*/ 86 h 86"/>
                <a:gd name="T56" fmla="*/ 14 w 88"/>
                <a:gd name="T57" fmla="*/ 86 h 86"/>
                <a:gd name="T58" fmla="*/ 18 w 88"/>
                <a:gd name="T59" fmla="*/ 86 h 86"/>
                <a:gd name="T60" fmla="*/ 23 w 88"/>
                <a:gd name="T61" fmla="*/ 82 h 86"/>
                <a:gd name="T62" fmla="*/ 45 w 88"/>
                <a:gd name="T63" fmla="*/ 62 h 86"/>
                <a:gd name="T64" fmla="*/ 66 w 88"/>
                <a:gd name="T65" fmla="*/ 82 h 86"/>
                <a:gd name="T66" fmla="*/ 66 w 88"/>
                <a:gd name="T67" fmla="*/ 82 h 86"/>
                <a:gd name="T68" fmla="*/ 70 w 88"/>
                <a:gd name="T69" fmla="*/ 86 h 86"/>
                <a:gd name="T70" fmla="*/ 76 w 88"/>
                <a:gd name="T71" fmla="*/ 86 h 86"/>
                <a:gd name="T72" fmla="*/ 76 w 88"/>
                <a:gd name="T73" fmla="*/ 86 h 86"/>
                <a:gd name="T74" fmla="*/ 80 w 88"/>
                <a:gd name="T75" fmla="*/ 86 h 86"/>
                <a:gd name="T76" fmla="*/ 84 w 88"/>
                <a:gd name="T77" fmla="*/ 82 h 86"/>
                <a:gd name="T78" fmla="*/ 84 w 88"/>
                <a:gd name="T79" fmla="*/ 82 h 86"/>
                <a:gd name="T80" fmla="*/ 88 w 88"/>
                <a:gd name="T81" fmla="*/ 78 h 86"/>
                <a:gd name="T82" fmla="*/ 88 w 88"/>
                <a:gd name="T83" fmla="*/ 74 h 86"/>
                <a:gd name="T84" fmla="*/ 88 w 88"/>
                <a:gd name="T85" fmla="*/ 68 h 86"/>
                <a:gd name="T86" fmla="*/ 84 w 88"/>
                <a:gd name="T87" fmla="*/ 64 h 86"/>
                <a:gd name="T88" fmla="*/ 64 w 88"/>
                <a:gd name="T89" fmla="*/ 43 h 86"/>
                <a:gd name="T90" fmla="*/ 84 w 88"/>
                <a:gd name="T91" fmla="*/ 23 h 86"/>
                <a:gd name="T92" fmla="*/ 84 w 88"/>
                <a:gd name="T93" fmla="*/ 23 h 86"/>
                <a:gd name="T94" fmla="*/ 88 w 88"/>
                <a:gd name="T95" fmla="*/ 19 h 86"/>
                <a:gd name="T96" fmla="*/ 88 w 88"/>
                <a:gd name="T97" fmla="*/ 13 h 86"/>
                <a:gd name="T98" fmla="*/ 88 w 88"/>
                <a:gd name="T99" fmla="*/ 9 h 86"/>
                <a:gd name="T100" fmla="*/ 84 w 88"/>
                <a:gd name="T101" fmla="*/ 2 h 86"/>
                <a:gd name="T102" fmla="*/ 84 w 88"/>
                <a:gd name="T103" fmla="*/ 2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8" h="86">
                  <a:moveTo>
                    <a:pt x="84" y="2"/>
                  </a:moveTo>
                  <a:lnTo>
                    <a:pt x="84" y="2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70" y="0"/>
                  </a:lnTo>
                  <a:lnTo>
                    <a:pt x="66" y="2"/>
                  </a:lnTo>
                  <a:lnTo>
                    <a:pt x="45" y="25"/>
                  </a:lnTo>
                  <a:lnTo>
                    <a:pt x="23" y="2"/>
                  </a:lnTo>
                  <a:lnTo>
                    <a:pt x="23" y="2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8" y="0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9"/>
                  </a:lnTo>
                  <a:lnTo>
                    <a:pt x="0" y="13"/>
                  </a:lnTo>
                  <a:lnTo>
                    <a:pt x="2" y="19"/>
                  </a:lnTo>
                  <a:lnTo>
                    <a:pt x="4" y="23"/>
                  </a:lnTo>
                  <a:lnTo>
                    <a:pt x="25" y="43"/>
                  </a:lnTo>
                  <a:lnTo>
                    <a:pt x="4" y="64"/>
                  </a:lnTo>
                  <a:lnTo>
                    <a:pt x="4" y="64"/>
                  </a:lnTo>
                  <a:lnTo>
                    <a:pt x="2" y="68"/>
                  </a:lnTo>
                  <a:lnTo>
                    <a:pt x="0" y="74"/>
                  </a:lnTo>
                  <a:lnTo>
                    <a:pt x="2" y="78"/>
                  </a:lnTo>
                  <a:lnTo>
                    <a:pt x="4" y="82"/>
                  </a:lnTo>
                  <a:lnTo>
                    <a:pt x="4" y="82"/>
                  </a:lnTo>
                  <a:lnTo>
                    <a:pt x="8" y="86"/>
                  </a:lnTo>
                  <a:lnTo>
                    <a:pt x="14" y="86"/>
                  </a:lnTo>
                  <a:lnTo>
                    <a:pt x="14" y="86"/>
                  </a:lnTo>
                  <a:lnTo>
                    <a:pt x="18" y="86"/>
                  </a:lnTo>
                  <a:lnTo>
                    <a:pt x="23" y="82"/>
                  </a:lnTo>
                  <a:lnTo>
                    <a:pt x="45" y="62"/>
                  </a:lnTo>
                  <a:lnTo>
                    <a:pt x="66" y="82"/>
                  </a:lnTo>
                  <a:lnTo>
                    <a:pt x="66" y="82"/>
                  </a:lnTo>
                  <a:lnTo>
                    <a:pt x="70" y="86"/>
                  </a:lnTo>
                  <a:lnTo>
                    <a:pt x="76" y="86"/>
                  </a:lnTo>
                  <a:lnTo>
                    <a:pt x="76" y="86"/>
                  </a:lnTo>
                  <a:lnTo>
                    <a:pt x="80" y="86"/>
                  </a:lnTo>
                  <a:lnTo>
                    <a:pt x="84" y="82"/>
                  </a:lnTo>
                  <a:lnTo>
                    <a:pt x="84" y="82"/>
                  </a:lnTo>
                  <a:lnTo>
                    <a:pt x="88" y="78"/>
                  </a:lnTo>
                  <a:lnTo>
                    <a:pt x="88" y="74"/>
                  </a:lnTo>
                  <a:lnTo>
                    <a:pt x="88" y="68"/>
                  </a:lnTo>
                  <a:lnTo>
                    <a:pt x="84" y="64"/>
                  </a:lnTo>
                  <a:lnTo>
                    <a:pt x="64" y="43"/>
                  </a:lnTo>
                  <a:lnTo>
                    <a:pt x="84" y="23"/>
                  </a:lnTo>
                  <a:lnTo>
                    <a:pt x="84" y="23"/>
                  </a:lnTo>
                  <a:lnTo>
                    <a:pt x="88" y="19"/>
                  </a:lnTo>
                  <a:lnTo>
                    <a:pt x="88" y="13"/>
                  </a:lnTo>
                  <a:lnTo>
                    <a:pt x="88" y="9"/>
                  </a:lnTo>
                  <a:lnTo>
                    <a:pt x="84" y="2"/>
                  </a:lnTo>
                  <a:lnTo>
                    <a:pt x="84" y="2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21"/>
            <p:cNvSpPr>
              <a:spLocks noEditPoints="1"/>
            </p:cNvSpPr>
            <p:nvPr/>
          </p:nvSpPr>
          <p:spPr bwMode="auto">
            <a:xfrm>
              <a:off x="10780713" y="5237163"/>
              <a:ext cx="177800" cy="182563"/>
            </a:xfrm>
            <a:custGeom>
              <a:avLst/>
              <a:gdLst>
                <a:gd name="T0" fmla="*/ 112 w 112"/>
                <a:gd name="T1" fmla="*/ 57 h 115"/>
                <a:gd name="T2" fmla="*/ 108 w 112"/>
                <a:gd name="T3" fmla="*/ 68 h 115"/>
                <a:gd name="T4" fmla="*/ 100 w 112"/>
                <a:gd name="T5" fmla="*/ 72 h 115"/>
                <a:gd name="T6" fmla="*/ 14 w 112"/>
                <a:gd name="T7" fmla="*/ 72 h 115"/>
                <a:gd name="T8" fmla="*/ 4 w 112"/>
                <a:gd name="T9" fmla="*/ 68 h 115"/>
                <a:gd name="T10" fmla="*/ 0 w 112"/>
                <a:gd name="T11" fmla="*/ 57 h 115"/>
                <a:gd name="T12" fmla="*/ 2 w 112"/>
                <a:gd name="T13" fmla="*/ 51 h 115"/>
                <a:gd name="T14" fmla="*/ 8 w 112"/>
                <a:gd name="T15" fmla="*/ 45 h 115"/>
                <a:gd name="T16" fmla="*/ 100 w 112"/>
                <a:gd name="T17" fmla="*/ 43 h 115"/>
                <a:gd name="T18" fmla="*/ 104 w 112"/>
                <a:gd name="T19" fmla="*/ 45 h 115"/>
                <a:gd name="T20" fmla="*/ 112 w 112"/>
                <a:gd name="T21" fmla="*/ 51 h 115"/>
                <a:gd name="T22" fmla="*/ 112 w 112"/>
                <a:gd name="T23" fmla="*/ 57 h 115"/>
                <a:gd name="T24" fmla="*/ 57 w 112"/>
                <a:gd name="T25" fmla="*/ 80 h 115"/>
                <a:gd name="T26" fmla="*/ 47 w 112"/>
                <a:gd name="T27" fmla="*/ 86 h 115"/>
                <a:gd name="T28" fmla="*/ 41 w 112"/>
                <a:gd name="T29" fmla="*/ 98 h 115"/>
                <a:gd name="T30" fmla="*/ 43 w 112"/>
                <a:gd name="T31" fmla="*/ 105 h 115"/>
                <a:gd name="T32" fmla="*/ 51 w 112"/>
                <a:gd name="T33" fmla="*/ 113 h 115"/>
                <a:gd name="T34" fmla="*/ 57 w 112"/>
                <a:gd name="T35" fmla="*/ 115 h 115"/>
                <a:gd name="T36" fmla="*/ 69 w 112"/>
                <a:gd name="T37" fmla="*/ 109 h 115"/>
                <a:gd name="T38" fmla="*/ 73 w 112"/>
                <a:gd name="T39" fmla="*/ 98 h 115"/>
                <a:gd name="T40" fmla="*/ 73 w 112"/>
                <a:gd name="T41" fmla="*/ 90 h 115"/>
                <a:gd name="T42" fmla="*/ 63 w 112"/>
                <a:gd name="T43" fmla="*/ 82 h 115"/>
                <a:gd name="T44" fmla="*/ 57 w 112"/>
                <a:gd name="T45" fmla="*/ 80 h 115"/>
                <a:gd name="T46" fmla="*/ 57 w 112"/>
                <a:gd name="T47" fmla="*/ 33 h 115"/>
                <a:gd name="T48" fmla="*/ 69 w 112"/>
                <a:gd name="T49" fmla="*/ 29 h 115"/>
                <a:gd name="T50" fmla="*/ 73 w 112"/>
                <a:gd name="T51" fmla="*/ 16 h 115"/>
                <a:gd name="T52" fmla="*/ 73 w 112"/>
                <a:gd name="T53" fmla="*/ 10 h 115"/>
                <a:gd name="T54" fmla="*/ 63 w 112"/>
                <a:gd name="T55" fmla="*/ 2 h 115"/>
                <a:gd name="T56" fmla="*/ 57 w 112"/>
                <a:gd name="T57" fmla="*/ 0 h 115"/>
                <a:gd name="T58" fmla="*/ 47 w 112"/>
                <a:gd name="T59" fmla="*/ 6 h 115"/>
                <a:gd name="T60" fmla="*/ 41 w 112"/>
                <a:gd name="T61" fmla="*/ 16 h 115"/>
                <a:gd name="T62" fmla="*/ 43 w 112"/>
                <a:gd name="T63" fmla="*/ 23 h 115"/>
                <a:gd name="T64" fmla="*/ 51 w 112"/>
                <a:gd name="T65" fmla="*/ 33 h 115"/>
                <a:gd name="T66" fmla="*/ 57 w 112"/>
                <a:gd name="T67" fmla="*/ 33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115">
                  <a:moveTo>
                    <a:pt x="112" y="57"/>
                  </a:moveTo>
                  <a:lnTo>
                    <a:pt x="112" y="57"/>
                  </a:lnTo>
                  <a:lnTo>
                    <a:pt x="112" y="61"/>
                  </a:lnTo>
                  <a:lnTo>
                    <a:pt x="108" y="68"/>
                  </a:lnTo>
                  <a:lnTo>
                    <a:pt x="104" y="70"/>
                  </a:lnTo>
                  <a:lnTo>
                    <a:pt x="100" y="72"/>
                  </a:lnTo>
                  <a:lnTo>
                    <a:pt x="14" y="72"/>
                  </a:lnTo>
                  <a:lnTo>
                    <a:pt x="14" y="72"/>
                  </a:lnTo>
                  <a:lnTo>
                    <a:pt x="8" y="70"/>
                  </a:lnTo>
                  <a:lnTo>
                    <a:pt x="4" y="68"/>
                  </a:lnTo>
                  <a:lnTo>
                    <a:pt x="2" y="61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2" y="51"/>
                  </a:lnTo>
                  <a:lnTo>
                    <a:pt x="4" y="47"/>
                  </a:lnTo>
                  <a:lnTo>
                    <a:pt x="8" y="45"/>
                  </a:lnTo>
                  <a:lnTo>
                    <a:pt x="14" y="43"/>
                  </a:lnTo>
                  <a:lnTo>
                    <a:pt x="100" y="43"/>
                  </a:lnTo>
                  <a:lnTo>
                    <a:pt x="100" y="43"/>
                  </a:lnTo>
                  <a:lnTo>
                    <a:pt x="104" y="45"/>
                  </a:lnTo>
                  <a:lnTo>
                    <a:pt x="108" y="47"/>
                  </a:lnTo>
                  <a:lnTo>
                    <a:pt x="112" y="51"/>
                  </a:lnTo>
                  <a:lnTo>
                    <a:pt x="112" y="57"/>
                  </a:lnTo>
                  <a:lnTo>
                    <a:pt x="112" y="57"/>
                  </a:lnTo>
                  <a:close/>
                  <a:moveTo>
                    <a:pt x="57" y="80"/>
                  </a:moveTo>
                  <a:lnTo>
                    <a:pt x="57" y="80"/>
                  </a:lnTo>
                  <a:lnTo>
                    <a:pt x="51" y="82"/>
                  </a:lnTo>
                  <a:lnTo>
                    <a:pt x="47" y="86"/>
                  </a:lnTo>
                  <a:lnTo>
                    <a:pt x="43" y="90"/>
                  </a:lnTo>
                  <a:lnTo>
                    <a:pt x="41" y="98"/>
                  </a:lnTo>
                  <a:lnTo>
                    <a:pt x="41" y="98"/>
                  </a:lnTo>
                  <a:lnTo>
                    <a:pt x="43" y="105"/>
                  </a:lnTo>
                  <a:lnTo>
                    <a:pt x="47" y="109"/>
                  </a:lnTo>
                  <a:lnTo>
                    <a:pt x="51" y="113"/>
                  </a:lnTo>
                  <a:lnTo>
                    <a:pt x="57" y="115"/>
                  </a:lnTo>
                  <a:lnTo>
                    <a:pt x="57" y="115"/>
                  </a:lnTo>
                  <a:lnTo>
                    <a:pt x="63" y="113"/>
                  </a:lnTo>
                  <a:lnTo>
                    <a:pt x="69" y="109"/>
                  </a:lnTo>
                  <a:lnTo>
                    <a:pt x="73" y="105"/>
                  </a:lnTo>
                  <a:lnTo>
                    <a:pt x="73" y="98"/>
                  </a:lnTo>
                  <a:lnTo>
                    <a:pt x="73" y="98"/>
                  </a:lnTo>
                  <a:lnTo>
                    <a:pt x="73" y="90"/>
                  </a:lnTo>
                  <a:lnTo>
                    <a:pt x="69" y="86"/>
                  </a:lnTo>
                  <a:lnTo>
                    <a:pt x="63" y="82"/>
                  </a:lnTo>
                  <a:lnTo>
                    <a:pt x="57" y="80"/>
                  </a:lnTo>
                  <a:lnTo>
                    <a:pt x="57" y="80"/>
                  </a:lnTo>
                  <a:close/>
                  <a:moveTo>
                    <a:pt x="57" y="33"/>
                  </a:moveTo>
                  <a:lnTo>
                    <a:pt x="57" y="33"/>
                  </a:lnTo>
                  <a:lnTo>
                    <a:pt x="63" y="33"/>
                  </a:lnTo>
                  <a:lnTo>
                    <a:pt x="69" y="29"/>
                  </a:lnTo>
                  <a:lnTo>
                    <a:pt x="73" y="23"/>
                  </a:lnTo>
                  <a:lnTo>
                    <a:pt x="73" y="16"/>
                  </a:lnTo>
                  <a:lnTo>
                    <a:pt x="73" y="16"/>
                  </a:lnTo>
                  <a:lnTo>
                    <a:pt x="73" y="10"/>
                  </a:lnTo>
                  <a:lnTo>
                    <a:pt x="69" y="6"/>
                  </a:lnTo>
                  <a:lnTo>
                    <a:pt x="63" y="2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1" y="2"/>
                  </a:lnTo>
                  <a:lnTo>
                    <a:pt x="47" y="6"/>
                  </a:lnTo>
                  <a:lnTo>
                    <a:pt x="43" y="10"/>
                  </a:lnTo>
                  <a:lnTo>
                    <a:pt x="41" y="16"/>
                  </a:lnTo>
                  <a:lnTo>
                    <a:pt x="41" y="16"/>
                  </a:lnTo>
                  <a:lnTo>
                    <a:pt x="43" y="23"/>
                  </a:lnTo>
                  <a:lnTo>
                    <a:pt x="47" y="29"/>
                  </a:lnTo>
                  <a:lnTo>
                    <a:pt x="51" y="33"/>
                  </a:lnTo>
                  <a:lnTo>
                    <a:pt x="57" y="33"/>
                  </a:lnTo>
                  <a:lnTo>
                    <a:pt x="57" y="33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22"/>
            <p:cNvSpPr>
              <a:spLocks noEditPoints="1"/>
            </p:cNvSpPr>
            <p:nvPr/>
          </p:nvSpPr>
          <p:spPr bwMode="auto">
            <a:xfrm>
              <a:off x="11125200" y="5273675"/>
              <a:ext cx="142875" cy="112713"/>
            </a:xfrm>
            <a:custGeom>
              <a:avLst/>
              <a:gdLst>
                <a:gd name="T0" fmla="*/ 90 w 90"/>
                <a:gd name="T1" fmla="*/ 57 h 71"/>
                <a:gd name="T2" fmla="*/ 90 w 90"/>
                <a:gd name="T3" fmla="*/ 57 h 71"/>
                <a:gd name="T4" fmla="*/ 90 w 90"/>
                <a:gd name="T5" fmla="*/ 63 h 71"/>
                <a:gd name="T6" fmla="*/ 88 w 90"/>
                <a:gd name="T7" fmla="*/ 67 h 71"/>
                <a:gd name="T8" fmla="*/ 84 w 90"/>
                <a:gd name="T9" fmla="*/ 69 h 71"/>
                <a:gd name="T10" fmla="*/ 80 w 90"/>
                <a:gd name="T11" fmla="*/ 71 h 71"/>
                <a:gd name="T12" fmla="*/ 10 w 90"/>
                <a:gd name="T13" fmla="*/ 71 h 71"/>
                <a:gd name="T14" fmla="*/ 10 w 90"/>
                <a:gd name="T15" fmla="*/ 71 h 71"/>
                <a:gd name="T16" fmla="*/ 6 w 90"/>
                <a:gd name="T17" fmla="*/ 69 h 71"/>
                <a:gd name="T18" fmla="*/ 2 w 90"/>
                <a:gd name="T19" fmla="*/ 67 h 71"/>
                <a:gd name="T20" fmla="*/ 0 w 90"/>
                <a:gd name="T21" fmla="*/ 63 h 71"/>
                <a:gd name="T22" fmla="*/ 0 w 90"/>
                <a:gd name="T23" fmla="*/ 57 h 71"/>
                <a:gd name="T24" fmla="*/ 0 w 90"/>
                <a:gd name="T25" fmla="*/ 57 h 71"/>
                <a:gd name="T26" fmla="*/ 0 w 90"/>
                <a:gd name="T27" fmla="*/ 53 h 71"/>
                <a:gd name="T28" fmla="*/ 2 w 90"/>
                <a:gd name="T29" fmla="*/ 47 h 71"/>
                <a:gd name="T30" fmla="*/ 6 w 90"/>
                <a:gd name="T31" fmla="*/ 45 h 71"/>
                <a:gd name="T32" fmla="*/ 10 w 90"/>
                <a:gd name="T33" fmla="*/ 43 h 71"/>
                <a:gd name="T34" fmla="*/ 80 w 90"/>
                <a:gd name="T35" fmla="*/ 43 h 71"/>
                <a:gd name="T36" fmla="*/ 80 w 90"/>
                <a:gd name="T37" fmla="*/ 43 h 71"/>
                <a:gd name="T38" fmla="*/ 84 w 90"/>
                <a:gd name="T39" fmla="*/ 45 h 71"/>
                <a:gd name="T40" fmla="*/ 88 w 90"/>
                <a:gd name="T41" fmla="*/ 47 h 71"/>
                <a:gd name="T42" fmla="*/ 90 w 90"/>
                <a:gd name="T43" fmla="*/ 53 h 71"/>
                <a:gd name="T44" fmla="*/ 90 w 90"/>
                <a:gd name="T45" fmla="*/ 57 h 71"/>
                <a:gd name="T46" fmla="*/ 90 w 90"/>
                <a:gd name="T47" fmla="*/ 57 h 71"/>
                <a:gd name="T48" fmla="*/ 80 w 90"/>
                <a:gd name="T49" fmla="*/ 0 h 71"/>
                <a:gd name="T50" fmla="*/ 10 w 90"/>
                <a:gd name="T51" fmla="*/ 0 h 71"/>
                <a:gd name="T52" fmla="*/ 10 w 90"/>
                <a:gd name="T53" fmla="*/ 0 h 71"/>
                <a:gd name="T54" fmla="*/ 6 w 90"/>
                <a:gd name="T55" fmla="*/ 2 h 71"/>
                <a:gd name="T56" fmla="*/ 2 w 90"/>
                <a:gd name="T57" fmla="*/ 4 h 71"/>
                <a:gd name="T58" fmla="*/ 0 w 90"/>
                <a:gd name="T59" fmla="*/ 8 h 71"/>
                <a:gd name="T60" fmla="*/ 0 w 90"/>
                <a:gd name="T61" fmla="*/ 14 h 71"/>
                <a:gd name="T62" fmla="*/ 0 w 90"/>
                <a:gd name="T63" fmla="*/ 14 h 71"/>
                <a:gd name="T64" fmla="*/ 0 w 90"/>
                <a:gd name="T65" fmla="*/ 18 h 71"/>
                <a:gd name="T66" fmla="*/ 2 w 90"/>
                <a:gd name="T67" fmla="*/ 22 h 71"/>
                <a:gd name="T68" fmla="*/ 6 w 90"/>
                <a:gd name="T69" fmla="*/ 26 h 71"/>
                <a:gd name="T70" fmla="*/ 10 w 90"/>
                <a:gd name="T71" fmla="*/ 26 h 71"/>
                <a:gd name="T72" fmla="*/ 80 w 90"/>
                <a:gd name="T73" fmla="*/ 26 h 71"/>
                <a:gd name="T74" fmla="*/ 80 w 90"/>
                <a:gd name="T75" fmla="*/ 26 h 71"/>
                <a:gd name="T76" fmla="*/ 84 w 90"/>
                <a:gd name="T77" fmla="*/ 26 h 71"/>
                <a:gd name="T78" fmla="*/ 88 w 90"/>
                <a:gd name="T79" fmla="*/ 22 h 71"/>
                <a:gd name="T80" fmla="*/ 90 w 90"/>
                <a:gd name="T81" fmla="*/ 18 h 71"/>
                <a:gd name="T82" fmla="*/ 90 w 90"/>
                <a:gd name="T83" fmla="*/ 14 h 71"/>
                <a:gd name="T84" fmla="*/ 90 w 90"/>
                <a:gd name="T85" fmla="*/ 14 h 71"/>
                <a:gd name="T86" fmla="*/ 90 w 90"/>
                <a:gd name="T87" fmla="*/ 8 h 71"/>
                <a:gd name="T88" fmla="*/ 88 w 90"/>
                <a:gd name="T89" fmla="*/ 4 h 71"/>
                <a:gd name="T90" fmla="*/ 84 w 90"/>
                <a:gd name="T91" fmla="*/ 2 h 71"/>
                <a:gd name="T92" fmla="*/ 80 w 90"/>
                <a:gd name="T93" fmla="*/ 0 h 71"/>
                <a:gd name="T94" fmla="*/ 80 w 90"/>
                <a:gd name="T95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0" h="71">
                  <a:moveTo>
                    <a:pt x="90" y="57"/>
                  </a:moveTo>
                  <a:lnTo>
                    <a:pt x="90" y="57"/>
                  </a:lnTo>
                  <a:lnTo>
                    <a:pt x="90" y="63"/>
                  </a:lnTo>
                  <a:lnTo>
                    <a:pt x="88" y="67"/>
                  </a:lnTo>
                  <a:lnTo>
                    <a:pt x="84" y="69"/>
                  </a:lnTo>
                  <a:lnTo>
                    <a:pt x="80" y="71"/>
                  </a:lnTo>
                  <a:lnTo>
                    <a:pt x="10" y="71"/>
                  </a:lnTo>
                  <a:lnTo>
                    <a:pt x="10" y="71"/>
                  </a:lnTo>
                  <a:lnTo>
                    <a:pt x="6" y="69"/>
                  </a:lnTo>
                  <a:lnTo>
                    <a:pt x="2" y="67"/>
                  </a:lnTo>
                  <a:lnTo>
                    <a:pt x="0" y="63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3"/>
                  </a:lnTo>
                  <a:lnTo>
                    <a:pt x="2" y="47"/>
                  </a:lnTo>
                  <a:lnTo>
                    <a:pt x="6" y="45"/>
                  </a:lnTo>
                  <a:lnTo>
                    <a:pt x="10" y="43"/>
                  </a:lnTo>
                  <a:lnTo>
                    <a:pt x="80" y="43"/>
                  </a:lnTo>
                  <a:lnTo>
                    <a:pt x="80" y="43"/>
                  </a:lnTo>
                  <a:lnTo>
                    <a:pt x="84" y="45"/>
                  </a:lnTo>
                  <a:lnTo>
                    <a:pt x="88" y="47"/>
                  </a:lnTo>
                  <a:lnTo>
                    <a:pt x="90" y="53"/>
                  </a:lnTo>
                  <a:lnTo>
                    <a:pt x="90" y="57"/>
                  </a:lnTo>
                  <a:lnTo>
                    <a:pt x="90" y="57"/>
                  </a:lnTo>
                  <a:close/>
                  <a:moveTo>
                    <a:pt x="80" y="0"/>
                  </a:moveTo>
                  <a:lnTo>
                    <a:pt x="10" y="0"/>
                  </a:lnTo>
                  <a:lnTo>
                    <a:pt x="10" y="0"/>
                  </a:lnTo>
                  <a:lnTo>
                    <a:pt x="6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8"/>
                  </a:lnTo>
                  <a:lnTo>
                    <a:pt x="2" y="22"/>
                  </a:lnTo>
                  <a:lnTo>
                    <a:pt x="6" y="26"/>
                  </a:lnTo>
                  <a:lnTo>
                    <a:pt x="10" y="26"/>
                  </a:lnTo>
                  <a:lnTo>
                    <a:pt x="80" y="26"/>
                  </a:lnTo>
                  <a:lnTo>
                    <a:pt x="80" y="26"/>
                  </a:lnTo>
                  <a:lnTo>
                    <a:pt x="84" y="26"/>
                  </a:lnTo>
                  <a:lnTo>
                    <a:pt x="88" y="22"/>
                  </a:lnTo>
                  <a:lnTo>
                    <a:pt x="90" y="18"/>
                  </a:lnTo>
                  <a:lnTo>
                    <a:pt x="90" y="14"/>
                  </a:lnTo>
                  <a:lnTo>
                    <a:pt x="90" y="14"/>
                  </a:lnTo>
                  <a:lnTo>
                    <a:pt x="90" y="8"/>
                  </a:lnTo>
                  <a:lnTo>
                    <a:pt x="88" y="4"/>
                  </a:lnTo>
                  <a:lnTo>
                    <a:pt x="84" y="2"/>
                  </a:lnTo>
                  <a:lnTo>
                    <a:pt x="80" y="0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23"/>
            <p:cNvSpPr>
              <a:spLocks/>
            </p:cNvSpPr>
            <p:nvPr/>
          </p:nvSpPr>
          <p:spPr bwMode="auto">
            <a:xfrm>
              <a:off x="11118850" y="4902200"/>
              <a:ext cx="139700" cy="155575"/>
            </a:xfrm>
            <a:custGeom>
              <a:avLst/>
              <a:gdLst>
                <a:gd name="T0" fmla="*/ 49 w 88"/>
                <a:gd name="T1" fmla="*/ 98 h 98"/>
                <a:gd name="T2" fmla="*/ 69 w 88"/>
                <a:gd name="T3" fmla="*/ 96 h 98"/>
                <a:gd name="T4" fmla="*/ 86 w 88"/>
                <a:gd name="T5" fmla="*/ 84 h 98"/>
                <a:gd name="T6" fmla="*/ 88 w 88"/>
                <a:gd name="T7" fmla="*/ 80 h 98"/>
                <a:gd name="T8" fmla="*/ 88 w 88"/>
                <a:gd name="T9" fmla="*/ 70 h 98"/>
                <a:gd name="T10" fmla="*/ 84 w 88"/>
                <a:gd name="T11" fmla="*/ 65 h 98"/>
                <a:gd name="T12" fmla="*/ 76 w 88"/>
                <a:gd name="T13" fmla="*/ 63 h 98"/>
                <a:gd name="T14" fmla="*/ 65 w 88"/>
                <a:gd name="T15" fmla="*/ 65 h 98"/>
                <a:gd name="T16" fmla="*/ 59 w 88"/>
                <a:gd name="T17" fmla="*/ 72 h 98"/>
                <a:gd name="T18" fmla="*/ 49 w 88"/>
                <a:gd name="T19" fmla="*/ 74 h 98"/>
                <a:gd name="T20" fmla="*/ 33 w 88"/>
                <a:gd name="T21" fmla="*/ 65 h 98"/>
                <a:gd name="T22" fmla="*/ 26 w 88"/>
                <a:gd name="T23" fmla="*/ 49 h 98"/>
                <a:gd name="T24" fmla="*/ 29 w 88"/>
                <a:gd name="T25" fmla="*/ 39 h 98"/>
                <a:gd name="T26" fmla="*/ 41 w 88"/>
                <a:gd name="T27" fmla="*/ 27 h 98"/>
                <a:gd name="T28" fmla="*/ 49 w 88"/>
                <a:gd name="T29" fmla="*/ 24 h 98"/>
                <a:gd name="T30" fmla="*/ 65 w 88"/>
                <a:gd name="T31" fmla="*/ 33 h 98"/>
                <a:gd name="T32" fmla="*/ 72 w 88"/>
                <a:gd name="T33" fmla="*/ 35 h 98"/>
                <a:gd name="T34" fmla="*/ 80 w 88"/>
                <a:gd name="T35" fmla="*/ 35 h 98"/>
                <a:gd name="T36" fmla="*/ 84 w 88"/>
                <a:gd name="T37" fmla="*/ 33 h 98"/>
                <a:gd name="T38" fmla="*/ 88 w 88"/>
                <a:gd name="T39" fmla="*/ 22 h 98"/>
                <a:gd name="T40" fmla="*/ 86 w 88"/>
                <a:gd name="T41" fmla="*/ 14 h 98"/>
                <a:gd name="T42" fmla="*/ 86 w 88"/>
                <a:gd name="T43" fmla="*/ 14 h 98"/>
                <a:gd name="T44" fmla="*/ 69 w 88"/>
                <a:gd name="T45" fmla="*/ 2 h 98"/>
                <a:gd name="T46" fmla="*/ 49 w 88"/>
                <a:gd name="T47" fmla="*/ 0 h 98"/>
                <a:gd name="T48" fmla="*/ 41 w 88"/>
                <a:gd name="T49" fmla="*/ 0 h 98"/>
                <a:gd name="T50" fmla="*/ 22 w 88"/>
                <a:gd name="T51" fmla="*/ 8 h 98"/>
                <a:gd name="T52" fmla="*/ 8 w 88"/>
                <a:gd name="T53" fmla="*/ 20 h 98"/>
                <a:gd name="T54" fmla="*/ 2 w 88"/>
                <a:gd name="T55" fmla="*/ 39 h 98"/>
                <a:gd name="T56" fmla="*/ 0 w 88"/>
                <a:gd name="T57" fmla="*/ 49 h 98"/>
                <a:gd name="T58" fmla="*/ 4 w 88"/>
                <a:gd name="T59" fmla="*/ 68 h 98"/>
                <a:gd name="T60" fmla="*/ 14 w 88"/>
                <a:gd name="T61" fmla="*/ 84 h 98"/>
                <a:gd name="T62" fmla="*/ 31 w 88"/>
                <a:gd name="T63" fmla="*/ 96 h 98"/>
                <a:gd name="T64" fmla="*/ 49 w 88"/>
                <a:gd name="T65" fmla="*/ 9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8" h="98">
                  <a:moveTo>
                    <a:pt x="49" y="98"/>
                  </a:moveTo>
                  <a:lnTo>
                    <a:pt x="49" y="98"/>
                  </a:lnTo>
                  <a:lnTo>
                    <a:pt x="59" y="98"/>
                  </a:lnTo>
                  <a:lnTo>
                    <a:pt x="69" y="96"/>
                  </a:lnTo>
                  <a:lnTo>
                    <a:pt x="78" y="90"/>
                  </a:lnTo>
                  <a:lnTo>
                    <a:pt x="86" y="84"/>
                  </a:lnTo>
                  <a:lnTo>
                    <a:pt x="86" y="84"/>
                  </a:lnTo>
                  <a:lnTo>
                    <a:pt x="88" y="80"/>
                  </a:lnTo>
                  <a:lnTo>
                    <a:pt x="88" y="76"/>
                  </a:lnTo>
                  <a:lnTo>
                    <a:pt x="88" y="70"/>
                  </a:lnTo>
                  <a:lnTo>
                    <a:pt x="84" y="65"/>
                  </a:lnTo>
                  <a:lnTo>
                    <a:pt x="84" y="65"/>
                  </a:lnTo>
                  <a:lnTo>
                    <a:pt x="80" y="63"/>
                  </a:lnTo>
                  <a:lnTo>
                    <a:pt x="76" y="63"/>
                  </a:lnTo>
                  <a:lnTo>
                    <a:pt x="72" y="63"/>
                  </a:lnTo>
                  <a:lnTo>
                    <a:pt x="65" y="65"/>
                  </a:lnTo>
                  <a:lnTo>
                    <a:pt x="65" y="65"/>
                  </a:lnTo>
                  <a:lnTo>
                    <a:pt x="59" y="72"/>
                  </a:lnTo>
                  <a:lnTo>
                    <a:pt x="49" y="74"/>
                  </a:lnTo>
                  <a:lnTo>
                    <a:pt x="49" y="74"/>
                  </a:lnTo>
                  <a:lnTo>
                    <a:pt x="41" y="72"/>
                  </a:lnTo>
                  <a:lnTo>
                    <a:pt x="33" y="65"/>
                  </a:lnTo>
                  <a:lnTo>
                    <a:pt x="29" y="59"/>
                  </a:lnTo>
                  <a:lnTo>
                    <a:pt x="26" y="49"/>
                  </a:lnTo>
                  <a:lnTo>
                    <a:pt x="26" y="49"/>
                  </a:lnTo>
                  <a:lnTo>
                    <a:pt x="29" y="39"/>
                  </a:lnTo>
                  <a:lnTo>
                    <a:pt x="33" y="33"/>
                  </a:lnTo>
                  <a:lnTo>
                    <a:pt x="41" y="27"/>
                  </a:lnTo>
                  <a:lnTo>
                    <a:pt x="49" y="24"/>
                  </a:lnTo>
                  <a:lnTo>
                    <a:pt x="49" y="24"/>
                  </a:lnTo>
                  <a:lnTo>
                    <a:pt x="59" y="27"/>
                  </a:lnTo>
                  <a:lnTo>
                    <a:pt x="65" y="33"/>
                  </a:lnTo>
                  <a:lnTo>
                    <a:pt x="65" y="33"/>
                  </a:lnTo>
                  <a:lnTo>
                    <a:pt x="72" y="35"/>
                  </a:lnTo>
                  <a:lnTo>
                    <a:pt x="76" y="35"/>
                  </a:lnTo>
                  <a:lnTo>
                    <a:pt x="80" y="35"/>
                  </a:lnTo>
                  <a:lnTo>
                    <a:pt x="84" y="33"/>
                  </a:lnTo>
                  <a:lnTo>
                    <a:pt x="84" y="33"/>
                  </a:lnTo>
                  <a:lnTo>
                    <a:pt x="88" y="29"/>
                  </a:lnTo>
                  <a:lnTo>
                    <a:pt x="88" y="22"/>
                  </a:lnTo>
                  <a:lnTo>
                    <a:pt x="88" y="18"/>
                  </a:lnTo>
                  <a:lnTo>
                    <a:pt x="86" y="14"/>
                  </a:lnTo>
                  <a:lnTo>
                    <a:pt x="86" y="14"/>
                  </a:lnTo>
                  <a:lnTo>
                    <a:pt x="86" y="14"/>
                  </a:lnTo>
                  <a:lnTo>
                    <a:pt x="78" y="8"/>
                  </a:lnTo>
                  <a:lnTo>
                    <a:pt x="69" y="2"/>
                  </a:lnTo>
                  <a:lnTo>
                    <a:pt x="5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1" y="0"/>
                  </a:lnTo>
                  <a:lnTo>
                    <a:pt x="31" y="2"/>
                  </a:lnTo>
                  <a:lnTo>
                    <a:pt x="22" y="8"/>
                  </a:lnTo>
                  <a:lnTo>
                    <a:pt x="14" y="14"/>
                  </a:lnTo>
                  <a:lnTo>
                    <a:pt x="8" y="20"/>
                  </a:lnTo>
                  <a:lnTo>
                    <a:pt x="4" y="31"/>
                  </a:lnTo>
                  <a:lnTo>
                    <a:pt x="2" y="3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2" y="59"/>
                  </a:lnTo>
                  <a:lnTo>
                    <a:pt x="4" y="68"/>
                  </a:lnTo>
                  <a:lnTo>
                    <a:pt x="8" y="78"/>
                  </a:lnTo>
                  <a:lnTo>
                    <a:pt x="14" y="84"/>
                  </a:lnTo>
                  <a:lnTo>
                    <a:pt x="22" y="90"/>
                  </a:lnTo>
                  <a:lnTo>
                    <a:pt x="31" y="96"/>
                  </a:lnTo>
                  <a:lnTo>
                    <a:pt x="41" y="98"/>
                  </a:lnTo>
                  <a:lnTo>
                    <a:pt x="49" y="98"/>
                  </a:lnTo>
                  <a:lnTo>
                    <a:pt x="49" y="98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3671888" y="490622"/>
            <a:ext cx="1724025" cy="1493838"/>
            <a:chOff x="3671888" y="1244600"/>
            <a:chExt cx="1724025" cy="1493838"/>
          </a:xfrm>
        </p:grpSpPr>
        <p:sp>
          <p:nvSpPr>
            <p:cNvPr id="58" name="Freeform 24"/>
            <p:cNvSpPr>
              <a:spLocks noEditPoints="1"/>
            </p:cNvSpPr>
            <p:nvPr/>
          </p:nvSpPr>
          <p:spPr bwMode="auto">
            <a:xfrm>
              <a:off x="3671888" y="2406650"/>
              <a:ext cx="884237" cy="331788"/>
            </a:xfrm>
            <a:custGeom>
              <a:avLst/>
              <a:gdLst>
                <a:gd name="T0" fmla="*/ 469 w 557"/>
                <a:gd name="T1" fmla="*/ 84 h 209"/>
                <a:gd name="T2" fmla="*/ 477 w 557"/>
                <a:gd name="T3" fmla="*/ 84 h 209"/>
                <a:gd name="T4" fmla="*/ 492 w 557"/>
                <a:gd name="T5" fmla="*/ 78 h 209"/>
                <a:gd name="T6" fmla="*/ 502 w 557"/>
                <a:gd name="T7" fmla="*/ 67 h 209"/>
                <a:gd name="T8" fmla="*/ 508 w 557"/>
                <a:gd name="T9" fmla="*/ 55 h 209"/>
                <a:gd name="T10" fmla="*/ 508 w 557"/>
                <a:gd name="T11" fmla="*/ 37 h 209"/>
                <a:gd name="T12" fmla="*/ 508 w 557"/>
                <a:gd name="T13" fmla="*/ 31 h 209"/>
                <a:gd name="T14" fmla="*/ 502 w 557"/>
                <a:gd name="T15" fmla="*/ 16 h 209"/>
                <a:gd name="T16" fmla="*/ 492 w 557"/>
                <a:gd name="T17" fmla="*/ 6 h 209"/>
                <a:gd name="T18" fmla="*/ 477 w 557"/>
                <a:gd name="T19" fmla="*/ 0 h 209"/>
                <a:gd name="T20" fmla="*/ 88 w 557"/>
                <a:gd name="T21" fmla="*/ 0 h 209"/>
                <a:gd name="T22" fmla="*/ 80 w 557"/>
                <a:gd name="T23" fmla="*/ 0 h 209"/>
                <a:gd name="T24" fmla="*/ 68 w 557"/>
                <a:gd name="T25" fmla="*/ 6 h 209"/>
                <a:gd name="T26" fmla="*/ 57 w 557"/>
                <a:gd name="T27" fmla="*/ 16 h 209"/>
                <a:gd name="T28" fmla="*/ 51 w 557"/>
                <a:gd name="T29" fmla="*/ 31 h 209"/>
                <a:gd name="T30" fmla="*/ 49 w 557"/>
                <a:gd name="T31" fmla="*/ 47 h 209"/>
                <a:gd name="T32" fmla="*/ 51 w 557"/>
                <a:gd name="T33" fmla="*/ 55 h 209"/>
                <a:gd name="T34" fmla="*/ 57 w 557"/>
                <a:gd name="T35" fmla="*/ 67 h 209"/>
                <a:gd name="T36" fmla="*/ 68 w 557"/>
                <a:gd name="T37" fmla="*/ 78 h 209"/>
                <a:gd name="T38" fmla="*/ 80 w 557"/>
                <a:gd name="T39" fmla="*/ 84 h 209"/>
                <a:gd name="T40" fmla="*/ 88 w 557"/>
                <a:gd name="T41" fmla="*/ 84 h 209"/>
                <a:gd name="T42" fmla="*/ 39 w 557"/>
                <a:gd name="T43" fmla="*/ 119 h 209"/>
                <a:gd name="T44" fmla="*/ 31 w 557"/>
                <a:gd name="T45" fmla="*/ 119 h 209"/>
                <a:gd name="T46" fmla="*/ 16 w 557"/>
                <a:gd name="T47" fmla="*/ 125 h 209"/>
                <a:gd name="T48" fmla="*/ 6 w 557"/>
                <a:gd name="T49" fmla="*/ 135 h 209"/>
                <a:gd name="T50" fmla="*/ 0 w 557"/>
                <a:gd name="T51" fmla="*/ 149 h 209"/>
                <a:gd name="T52" fmla="*/ 0 w 557"/>
                <a:gd name="T53" fmla="*/ 170 h 209"/>
                <a:gd name="T54" fmla="*/ 0 w 557"/>
                <a:gd name="T55" fmla="*/ 178 h 209"/>
                <a:gd name="T56" fmla="*/ 6 w 557"/>
                <a:gd name="T57" fmla="*/ 192 h 209"/>
                <a:gd name="T58" fmla="*/ 16 w 557"/>
                <a:gd name="T59" fmla="*/ 203 h 209"/>
                <a:gd name="T60" fmla="*/ 31 w 557"/>
                <a:gd name="T61" fmla="*/ 207 h 209"/>
                <a:gd name="T62" fmla="*/ 520 w 557"/>
                <a:gd name="T63" fmla="*/ 209 h 209"/>
                <a:gd name="T64" fmla="*/ 529 w 557"/>
                <a:gd name="T65" fmla="*/ 207 h 209"/>
                <a:gd name="T66" fmla="*/ 541 w 557"/>
                <a:gd name="T67" fmla="*/ 203 h 209"/>
                <a:gd name="T68" fmla="*/ 551 w 557"/>
                <a:gd name="T69" fmla="*/ 192 h 209"/>
                <a:gd name="T70" fmla="*/ 557 w 557"/>
                <a:gd name="T71" fmla="*/ 178 h 209"/>
                <a:gd name="T72" fmla="*/ 557 w 557"/>
                <a:gd name="T73" fmla="*/ 156 h 209"/>
                <a:gd name="T74" fmla="*/ 557 w 557"/>
                <a:gd name="T75" fmla="*/ 149 h 209"/>
                <a:gd name="T76" fmla="*/ 551 w 557"/>
                <a:gd name="T77" fmla="*/ 135 h 209"/>
                <a:gd name="T78" fmla="*/ 541 w 557"/>
                <a:gd name="T79" fmla="*/ 125 h 209"/>
                <a:gd name="T80" fmla="*/ 529 w 557"/>
                <a:gd name="T81" fmla="*/ 119 h 209"/>
                <a:gd name="T82" fmla="*/ 520 w 557"/>
                <a:gd name="T83" fmla="*/ 119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57" h="209">
                  <a:moveTo>
                    <a:pt x="88" y="84"/>
                  </a:moveTo>
                  <a:lnTo>
                    <a:pt x="469" y="84"/>
                  </a:lnTo>
                  <a:lnTo>
                    <a:pt x="469" y="84"/>
                  </a:lnTo>
                  <a:lnTo>
                    <a:pt x="477" y="84"/>
                  </a:lnTo>
                  <a:lnTo>
                    <a:pt x="486" y="82"/>
                  </a:lnTo>
                  <a:lnTo>
                    <a:pt x="492" y="78"/>
                  </a:lnTo>
                  <a:lnTo>
                    <a:pt x="498" y="74"/>
                  </a:lnTo>
                  <a:lnTo>
                    <a:pt x="502" y="67"/>
                  </a:lnTo>
                  <a:lnTo>
                    <a:pt x="506" y="61"/>
                  </a:lnTo>
                  <a:lnTo>
                    <a:pt x="508" y="55"/>
                  </a:lnTo>
                  <a:lnTo>
                    <a:pt x="508" y="47"/>
                  </a:lnTo>
                  <a:lnTo>
                    <a:pt x="508" y="37"/>
                  </a:lnTo>
                  <a:lnTo>
                    <a:pt x="508" y="37"/>
                  </a:lnTo>
                  <a:lnTo>
                    <a:pt x="508" y="31"/>
                  </a:lnTo>
                  <a:lnTo>
                    <a:pt x="506" y="22"/>
                  </a:lnTo>
                  <a:lnTo>
                    <a:pt x="502" y="16"/>
                  </a:lnTo>
                  <a:lnTo>
                    <a:pt x="498" y="10"/>
                  </a:lnTo>
                  <a:lnTo>
                    <a:pt x="492" y="6"/>
                  </a:lnTo>
                  <a:lnTo>
                    <a:pt x="486" y="2"/>
                  </a:lnTo>
                  <a:lnTo>
                    <a:pt x="477" y="0"/>
                  </a:lnTo>
                  <a:lnTo>
                    <a:pt x="469" y="0"/>
                  </a:lnTo>
                  <a:lnTo>
                    <a:pt x="88" y="0"/>
                  </a:lnTo>
                  <a:lnTo>
                    <a:pt x="88" y="0"/>
                  </a:lnTo>
                  <a:lnTo>
                    <a:pt x="80" y="0"/>
                  </a:lnTo>
                  <a:lnTo>
                    <a:pt x="74" y="2"/>
                  </a:lnTo>
                  <a:lnTo>
                    <a:pt x="68" y="6"/>
                  </a:lnTo>
                  <a:lnTo>
                    <a:pt x="61" y="10"/>
                  </a:lnTo>
                  <a:lnTo>
                    <a:pt x="57" y="16"/>
                  </a:lnTo>
                  <a:lnTo>
                    <a:pt x="53" y="22"/>
                  </a:lnTo>
                  <a:lnTo>
                    <a:pt x="51" y="31"/>
                  </a:lnTo>
                  <a:lnTo>
                    <a:pt x="49" y="37"/>
                  </a:lnTo>
                  <a:lnTo>
                    <a:pt x="49" y="47"/>
                  </a:lnTo>
                  <a:lnTo>
                    <a:pt x="49" y="47"/>
                  </a:lnTo>
                  <a:lnTo>
                    <a:pt x="51" y="55"/>
                  </a:lnTo>
                  <a:lnTo>
                    <a:pt x="53" y="61"/>
                  </a:lnTo>
                  <a:lnTo>
                    <a:pt x="57" y="67"/>
                  </a:lnTo>
                  <a:lnTo>
                    <a:pt x="61" y="74"/>
                  </a:lnTo>
                  <a:lnTo>
                    <a:pt x="68" y="78"/>
                  </a:lnTo>
                  <a:lnTo>
                    <a:pt x="74" y="82"/>
                  </a:lnTo>
                  <a:lnTo>
                    <a:pt x="80" y="84"/>
                  </a:lnTo>
                  <a:lnTo>
                    <a:pt x="88" y="84"/>
                  </a:lnTo>
                  <a:lnTo>
                    <a:pt x="88" y="84"/>
                  </a:lnTo>
                  <a:close/>
                  <a:moveTo>
                    <a:pt x="520" y="119"/>
                  </a:moveTo>
                  <a:lnTo>
                    <a:pt x="39" y="119"/>
                  </a:lnTo>
                  <a:lnTo>
                    <a:pt x="39" y="119"/>
                  </a:lnTo>
                  <a:lnTo>
                    <a:pt x="31" y="119"/>
                  </a:lnTo>
                  <a:lnTo>
                    <a:pt x="22" y="121"/>
                  </a:lnTo>
                  <a:lnTo>
                    <a:pt x="16" y="125"/>
                  </a:lnTo>
                  <a:lnTo>
                    <a:pt x="10" y="129"/>
                  </a:lnTo>
                  <a:lnTo>
                    <a:pt x="6" y="135"/>
                  </a:lnTo>
                  <a:lnTo>
                    <a:pt x="2" y="141"/>
                  </a:lnTo>
                  <a:lnTo>
                    <a:pt x="0" y="149"/>
                  </a:lnTo>
                  <a:lnTo>
                    <a:pt x="0" y="156"/>
                  </a:lnTo>
                  <a:lnTo>
                    <a:pt x="0" y="170"/>
                  </a:lnTo>
                  <a:lnTo>
                    <a:pt x="0" y="170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6" y="192"/>
                  </a:lnTo>
                  <a:lnTo>
                    <a:pt x="10" y="197"/>
                  </a:lnTo>
                  <a:lnTo>
                    <a:pt x="16" y="203"/>
                  </a:lnTo>
                  <a:lnTo>
                    <a:pt x="22" y="205"/>
                  </a:lnTo>
                  <a:lnTo>
                    <a:pt x="31" y="207"/>
                  </a:lnTo>
                  <a:lnTo>
                    <a:pt x="39" y="209"/>
                  </a:lnTo>
                  <a:lnTo>
                    <a:pt x="520" y="209"/>
                  </a:lnTo>
                  <a:lnTo>
                    <a:pt x="520" y="209"/>
                  </a:lnTo>
                  <a:lnTo>
                    <a:pt x="529" y="207"/>
                  </a:lnTo>
                  <a:lnTo>
                    <a:pt x="535" y="205"/>
                  </a:lnTo>
                  <a:lnTo>
                    <a:pt x="541" y="203"/>
                  </a:lnTo>
                  <a:lnTo>
                    <a:pt x="547" y="197"/>
                  </a:lnTo>
                  <a:lnTo>
                    <a:pt x="551" y="192"/>
                  </a:lnTo>
                  <a:lnTo>
                    <a:pt x="555" y="184"/>
                  </a:lnTo>
                  <a:lnTo>
                    <a:pt x="557" y="178"/>
                  </a:lnTo>
                  <a:lnTo>
                    <a:pt x="557" y="170"/>
                  </a:lnTo>
                  <a:lnTo>
                    <a:pt x="557" y="156"/>
                  </a:lnTo>
                  <a:lnTo>
                    <a:pt x="557" y="156"/>
                  </a:lnTo>
                  <a:lnTo>
                    <a:pt x="557" y="149"/>
                  </a:lnTo>
                  <a:lnTo>
                    <a:pt x="555" y="141"/>
                  </a:lnTo>
                  <a:lnTo>
                    <a:pt x="551" y="135"/>
                  </a:lnTo>
                  <a:lnTo>
                    <a:pt x="547" y="129"/>
                  </a:lnTo>
                  <a:lnTo>
                    <a:pt x="541" y="125"/>
                  </a:lnTo>
                  <a:lnTo>
                    <a:pt x="535" y="121"/>
                  </a:lnTo>
                  <a:lnTo>
                    <a:pt x="529" y="119"/>
                  </a:lnTo>
                  <a:lnTo>
                    <a:pt x="520" y="119"/>
                  </a:lnTo>
                  <a:lnTo>
                    <a:pt x="520" y="119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25"/>
            <p:cNvSpPr>
              <a:spLocks/>
            </p:cNvSpPr>
            <p:nvPr/>
          </p:nvSpPr>
          <p:spPr bwMode="auto">
            <a:xfrm>
              <a:off x="4165600" y="1458913"/>
              <a:ext cx="554037" cy="554038"/>
            </a:xfrm>
            <a:custGeom>
              <a:avLst/>
              <a:gdLst>
                <a:gd name="T0" fmla="*/ 334 w 349"/>
                <a:gd name="T1" fmla="*/ 160 h 349"/>
                <a:gd name="T2" fmla="*/ 334 w 349"/>
                <a:gd name="T3" fmla="*/ 160 h 349"/>
                <a:gd name="T4" fmla="*/ 341 w 349"/>
                <a:gd name="T5" fmla="*/ 168 h 349"/>
                <a:gd name="T6" fmla="*/ 347 w 349"/>
                <a:gd name="T7" fmla="*/ 177 h 349"/>
                <a:gd name="T8" fmla="*/ 349 w 349"/>
                <a:gd name="T9" fmla="*/ 187 h 349"/>
                <a:gd name="T10" fmla="*/ 349 w 349"/>
                <a:gd name="T11" fmla="*/ 195 h 349"/>
                <a:gd name="T12" fmla="*/ 349 w 349"/>
                <a:gd name="T13" fmla="*/ 205 h 349"/>
                <a:gd name="T14" fmla="*/ 347 w 349"/>
                <a:gd name="T15" fmla="*/ 213 h 349"/>
                <a:gd name="T16" fmla="*/ 341 w 349"/>
                <a:gd name="T17" fmla="*/ 222 h 349"/>
                <a:gd name="T18" fmla="*/ 334 w 349"/>
                <a:gd name="T19" fmla="*/ 230 h 349"/>
                <a:gd name="T20" fmla="*/ 230 w 349"/>
                <a:gd name="T21" fmla="*/ 334 h 349"/>
                <a:gd name="T22" fmla="*/ 230 w 349"/>
                <a:gd name="T23" fmla="*/ 334 h 349"/>
                <a:gd name="T24" fmla="*/ 222 w 349"/>
                <a:gd name="T25" fmla="*/ 341 h 349"/>
                <a:gd name="T26" fmla="*/ 214 w 349"/>
                <a:gd name="T27" fmla="*/ 347 h 349"/>
                <a:gd name="T28" fmla="*/ 205 w 349"/>
                <a:gd name="T29" fmla="*/ 349 h 349"/>
                <a:gd name="T30" fmla="*/ 195 w 349"/>
                <a:gd name="T31" fmla="*/ 349 h 349"/>
                <a:gd name="T32" fmla="*/ 187 w 349"/>
                <a:gd name="T33" fmla="*/ 349 h 349"/>
                <a:gd name="T34" fmla="*/ 177 w 349"/>
                <a:gd name="T35" fmla="*/ 347 h 349"/>
                <a:gd name="T36" fmla="*/ 168 w 349"/>
                <a:gd name="T37" fmla="*/ 341 h 349"/>
                <a:gd name="T38" fmla="*/ 160 w 349"/>
                <a:gd name="T39" fmla="*/ 334 h 349"/>
                <a:gd name="T40" fmla="*/ 15 w 349"/>
                <a:gd name="T41" fmla="*/ 189 h 349"/>
                <a:gd name="T42" fmla="*/ 15 w 349"/>
                <a:gd name="T43" fmla="*/ 189 h 349"/>
                <a:gd name="T44" fmla="*/ 9 w 349"/>
                <a:gd name="T45" fmla="*/ 181 h 349"/>
                <a:gd name="T46" fmla="*/ 4 w 349"/>
                <a:gd name="T47" fmla="*/ 172 h 349"/>
                <a:gd name="T48" fmla="*/ 2 w 349"/>
                <a:gd name="T49" fmla="*/ 164 h 349"/>
                <a:gd name="T50" fmla="*/ 0 w 349"/>
                <a:gd name="T51" fmla="*/ 154 h 349"/>
                <a:gd name="T52" fmla="*/ 2 w 349"/>
                <a:gd name="T53" fmla="*/ 146 h 349"/>
                <a:gd name="T54" fmla="*/ 4 w 349"/>
                <a:gd name="T55" fmla="*/ 136 h 349"/>
                <a:gd name="T56" fmla="*/ 9 w 349"/>
                <a:gd name="T57" fmla="*/ 127 h 349"/>
                <a:gd name="T58" fmla="*/ 15 w 349"/>
                <a:gd name="T59" fmla="*/ 121 h 349"/>
                <a:gd name="T60" fmla="*/ 121 w 349"/>
                <a:gd name="T61" fmla="*/ 15 h 349"/>
                <a:gd name="T62" fmla="*/ 121 w 349"/>
                <a:gd name="T63" fmla="*/ 15 h 349"/>
                <a:gd name="T64" fmla="*/ 127 w 349"/>
                <a:gd name="T65" fmla="*/ 9 h 349"/>
                <a:gd name="T66" fmla="*/ 136 w 349"/>
                <a:gd name="T67" fmla="*/ 4 h 349"/>
                <a:gd name="T68" fmla="*/ 146 w 349"/>
                <a:gd name="T69" fmla="*/ 2 h 349"/>
                <a:gd name="T70" fmla="*/ 154 w 349"/>
                <a:gd name="T71" fmla="*/ 0 h 349"/>
                <a:gd name="T72" fmla="*/ 164 w 349"/>
                <a:gd name="T73" fmla="*/ 2 h 349"/>
                <a:gd name="T74" fmla="*/ 173 w 349"/>
                <a:gd name="T75" fmla="*/ 4 h 349"/>
                <a:gd name="T76" fmla="*/ 181 w 349"/>
                <a:gd name="T77" fmla="*/ 9 h 349"/>
                <a:gd name="T78" fmla="*/ 189 w 349"/>
                <a:gd name="T79" fmla="*/ 15 h 349"/>
                <a:gd name="T80" fmla="*/ 334 w 349"/>
                <a:gd name="T81" fmla="*/ 160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9" h="349">
                  <a:moveTo>
                    <a:pt x="334" y="160"/>
                  </a:moveTo>
                  <a:lnTo>
                    <a:pt x="334" y="160"/>
                  </a:lnTo>
                  <a:lnTo>
                    <a:pt x="341" y="168"/>
                  </a:lnTo>
                  <a:lnTo>
                    <a:pt x="347" y="177"/>
                  </a:lnTo>
                  <a:lnTo>
                    <a:pt x="349" y="187"/>
                  </a:lnTo>
                  <a:lnTo>
                    <a:pt x="349" y="195"/>
                  </a:lnTo>
                  <a:lnTo>
                    <a:pt x="349" y="205"/>
                  </a:lnTo>
                  <a:lnTo>
                    <a:pt x="347" y="213"/>
                  </a:lnTo>
                  <a:lnTo>
                    <a:pt x="341" y="222"/>
                  </a:lnTo>
                  <a:lnTo>
                    <a:pt x="334" y="230"/>
                  </a:lnTo>
                  <a:lnTo>
                    <a:pt x="230" y="334"/>
                  </a:lnTo>
                  <a:lnTo>
                    <a:pt x="230" y="334"/>
                  </a:lnTo>
                  <a:lnTo>
                    <a:pt x="222" y="341"/>
                  </a:lnTo>
                  <a:lnTo>
                    <a:pt x="214" y="347"/>
                  </a:lnTo>
                  <a:lnTo>
                    <a:pt x="205" y="349"/>
                  </a:lnTo>
                  <a:lnTo>
                    <a:pt x="195" y="349"/>
                  </a:lnTo>
                  <a:lnTo>
                    <a:pt x="187" y="349"/>
                  </a:lnTo>
                  <a:lnTo>
                    <a:pt x="177" y="347"/>
                  </a:lnTo>
                  <a:lnTo>
                    <a:pt x="168" y="341"/>
                  </a:lnTo>
                  <a:lnTo>
                    <a:pt x="160" y="334"/>
                  </a:lnTo>
                  <a:lnTo>
                    <a:pt x="15" y="189"/>
                  </a:lnTo>
                  <a:lnTo>
                    <a:pt x="15" y="189"/>
                  </a:lnTo>
                  <a:lnTo>
                    <a:pt x="9" y="181"/>
                  </a:lnTo>
                  <a:lnTo>
                    <a:pt x="4" y="172"/>
                  </a:lnTo>
                  <a:lnTo>
                    <a:pt x="2" y="164"/>
                  </a:lnTo>
                  <a:lnTo>
                    <a:pt x="0" y="154"/>
                  </a:lnTo>
                  <a:lnTo>
                    <a:pt x="2" y="146"/>
                  </a:lnTo>
                  <a:lnTo>
                    <a:pt x="4" y="136"/>
                  </a:lnTo>
                  <a:lnTo>
                    <a:pt x="9" y="127"/>
                  </a:lnTo>
                  <a:lnTo>
                    <a:pt x="15" y="121"/>
                  </a:lnTo>
                  <a:lnTo>
                    <a:pt x="121" y="15"/>
                  </a:lnTo>
                  <a:lnTo>
                    <a:pt x="121" y="15"/>
                  </a:lnTo>
                  <a:lnTo>
                    <a:pt x="127" y="9"/>
                  </a:lnTo>
                  <a:lnTo>
                    <a:pt x="136" y="4"/>
                  </a:lnTo>
                  <a:lnTo>
                    <a:pt x="146" y="2"/>
                  </a:lnTo>
                  <a:lnTo>
                    <a:pt x="154" y="0"/>
                  </a:lnTo>
                  <a:lnTo>
                    <a:pt x="164" y="2"/>
                  </a:lnTo>
                  <a:lnTo>
                    <a:pt x="173" y="4"/>
                  </a:lnTo>
                  <a:lnTo>
                    <a:pt x="181" y="9"/>
                  </a:lnTo>
                  <a:lnTo>
                    <a:pt x="189" y="15"/>
                  </a:lnTo>
                  <a:lnTo>
                    <a:pt x="334" y="160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26"/>
            <p:cNvSpPr>
              <a:spLocks/>
            </p:cNvSpPr>
            <p:nvPr/>
          </p:nvSpPr>
          <p:spPr bwMode="auto">
            <a:xfrm>
              <a:off x="3951288" y="1749425"/>
              <a:ext cx="481012" cy="481013"/>
            </a:xfrm>
            <a:custGeom>
              <a:avLst/>
              <a:gdLst>
                <a:gd name="T0" fmla="*/ 295 w 303"/>
                <a:gd name="T1" fmla="*/ 211 h 303"/>
                <a:gd name="T2" fmla="*/ 295 w 303"/>
                <a:gd name="T3" fmla="*/ 211 h 303"/>
                <a:gd name="T4" fmla="*/ 301 w 303"/>
                <a:gd name="T5" fmla="*/ 219 h 303"/>
                <a:gd name="T6" fmla="*/ 303 w 303"/>
                <a:gd name="T7" fmla="*/ 229 h 303"/>
                <a:gd name="T8" fmla="*/ 301 w 303"/>
                <a:gd name="T9" fmla="*/ 238 h 303"/>
                <a:gd name="T10" fmla="*/ 295 w 303"/>
                <a:gd name="T11" fmla="*/ 246 h 303"/>
                <a:gd name="T12" fmla="*/ 246 w 303"/>
                <a:gd name="T13" fmla="*/ 295 h 303"/>
                <a:gd name="T14" fmla="*/ 246 w 303"/>
                <a:gd name="T15" fmla="*/ 295 h 303"/>
                <a:gd name="T16" fmla="*/ 238 w 303"/>
                <a:gd name="T17" fmla="*/ 301 h 303"/>
                <a:gd name="T18" fmla="*/ 230 w 303"/>
                <a:gd name="T19" fmla="*/ 303 h 303"/>
                <a:gd name="T20" fmla="*/ 219 w 303"/>
                <a:gd name="T21" fmla="*/ 301 h 303"/>
                <a:gd name="T22" fmla="*/ 211 w 303"/>
                <a:gd name="T23" fmla="*/ 295 h 303"/>
                <a:gd name="T24" fmla="*/ 6 w 303"/>
                <a:gd name="T25" fmla="*/ 92 h 303"/>
                <a:gd name="T26" fmla="*/ 6 w 303"/>
                <a:gd name="T27" fmla="*/ 92 h 303"/>
                <a:gd name="T28" fmla="*/ 2 w 303"/>
                <a:gd name="T29" fmla="*/ 84 h 303"/>
                <a:gd name="T30" fmla="*/ 0 w 303"/>
                <a:gd name="T31" fmla="*/ 74 h 303"/>
                <a:gd name="T32" fmla="*/ 2 w 303"/>
                <a:gd name="T33" fmla="*/ 63 h 303"/>
                <a:gd name="T34" fmla="*/ 6 w 303"/>
                <a:gd name="T35" fmla="*/ 55 h 303"/>
                <a:gd name="T36" fmla="*/ 55 w 303"/>
                <a:gd name="T37" fmla="*/ 6 h 303"/>
                <a:gd name="T38" fmla="*/ 55 w 303"/>
                <a:gd name="T39" fmla="*/ 6 h 303"/>
                <a:gd name="T40" fmla="*/ 64 w 303"/>
                <a:gd name="T41" fmla="*/ 2 h 303"/>
                <a:gd name="T42" fmla="*/ 74 w 303"/>
                <a:gd name="T43" fmla="*/ 0 h 303"/>
                <a:gd name="T44" fmla="*/ 84 w 303"/>
                <a:gd name="T45" fmla="*/ 2 h 303"/>
                <a:gd name="T46" fmla="*/ 92 w 303"/>
                <a:gd name="T47" fmla="*/ 6 h 303"/>
                <a:gd name="T48" fmla="*/ 295 w 303"/>
                <a:gd name="T49" fmla="*/ 211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3" h="303">
                  <a:moveTo>
                    <a:pt x="295" y="211"/>
                  </a:moveTo>
                  <a:lnTo>
                    <a:pt x="295" y="211"/>
                  </a:lnTo>
                  <a:lnTo>
                    <a:pt x="301" y="219"/>
                  </a:lnTo>
                  <a:lnTo>
                    <a:pt x="303" y="229"/>
                  </a:lnTo>
                  <a:lnTo>
                    <a:pt x="301" y="238"/>
                  </a:lnTo>
                  <a:lnTo>
                    <a:pt x="295" y="246"/>
                  </a:lnTo>
                  <a:lnTo>
                    <a:pt x="246" y="295"/>
                  </a:lnTo>
                  <a:lnTo>
                    <a:pt x="246" y="295"/>
                  </a:lnTo>
                  <a:lnTo>
                    <a:pt x="238" y="301"/>
                  </a:lnTo>
                  <a:lnTo>
                    <a:pt x="230" y="303"/>
                  </a:lnTo>
                  <a:lnTo>
                    <a:pt x="219" y="301"/>
                  </a:lnTo>
                  <a:lnTo>
                    <a:pt x="211" y="295"/>
                  </a:lnTo>
                  <a:lnTo>
                    <a:pt x="6" y="92"/>
                  </a:lnTo>
                  <a:lnTo>
                    <a:pt x="6" y="92"/>
                  </a:lnTo>
                  <a:lnTo>
                    <a:pt x="2" y="84"/>
                  </a:lnTo>
                  <a:lnTo>
                    <a:pt x="0" y="74"/>
                  </a:lnTo>
                  <a:lnTo>
                    <a:pt x="2" y="63"/>
                  </a:lnTo>
                  <a:lnTo>
                    <a:pt x="6" y="55"/>
                  </a:lnTo>
                  <a:lnTo>
                    <a:pt x="55" y="6"/>
                  </a:lnTo>
                  <a:lnTo>
                    <a:pt x="55" y="6"/>
                  </a:lnTo>
                  <a:lnTo>
                    <a:pt x="64" y="2"/>
                  </a:lnTo>
                  <a:lnTo>
                    <a:pt x="74" y="0"/>
                  </a:lnTo>
                  <a:lnTo>
                    <a:pt x="84" y="2"/>
                  </a:lnTo>
                  <a:lnTo>
                    <a:pt x="92" y="6"/>
                  </a:lnTo>
                  <a:lnTo>
                    <a:pt x="295" y="211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27"/>
            <p:cNvSpPr>
              <a:spLocks/>
            </p:cNvSpPr>
            <p:nvPr/>
          </p:nvSpPr>
          <p:spPr bwMode="auto">
            <a:xfrm>
              <a:off x="4456113" y="1244600"/>
              <a:ext cx="481012" cy="481013"/>
            </a:xfrm>
            <a:custGeom>
              <a:avLst/>
              <a:gdLst>
                <a:gd name="T0" fmla="*/ 295 w 303"/>
                <a:gd name="T1" fmla="*/ 211 h 303"/>
                <a:gd name="T2" fmla="*/ 295 w 303"/>
                <a:gd name="T3" fmla="*/ 211 h 303"/>
                <a:gd name="T4" fmla="*/ 301 w 303"/>
                <a:gd name="T5" fmla="*/ 219 h 303"/>
                <a:gd name="T6" fmla="*/ 303 w 303"/>
                <a:gd name="T7" fmla="*/ 230 h 303"/>
                <a:gd name="T8" fmla="*/ 301 w 303"/>
                <a:gd name="T9" fmla="*/ 238 h 303"/>
                <a:gd name="T10" fmla="*/ 295 w 303"/>
                <a:gd name="T11" fmla="*/ 246 h 303"/>
                <a:gd name="T12" fmla="*/ 246 w 303"/>
                <a:gd name="T13" fmla="*/ 295 h 303"/>
                <a:gd name="T14" fmla="*/ 246 w 303"/>
                <a:gd name="T15" fmla="*/ 295 h 303"/>
                <a:gd name="T16" fmla="*/ 237 w 303"/>
                <a:gd name="T17" fmla="*/ 301 h 303"/>
                <a:gd name="T18" fmla="*/ 229 w 303"/>
                <a:gd name="T19" fmla="*/ 303 h 303"/>
                <a:gd name="T20" fmla="*/ 219 w 303"/>
                <a:gd name="T21" fmla="*/ 301 h 303"/>
                <a:gd name="T22" fmla="*/ 211 w 303"/>
                <a:gd name="T23" fmla="*/ 295 h 303"/>
                <a:gd name="T24" fmla="*/ 6 w 303"/>
                <a:gd name="T25" fmla="*/ 92 h 303"/>
                <a:gd name="T26" fmla="*/ 6 w 303"/>
                <a:gd name="T27" fmla="*/ 92 h 303"/>
                <a:gd name="T28" fmla="*/ 2 w 303"/>
                <a:gd name="T29" fmla="*/ 84 h 303"/>
                <a:gd name="T30" fmla="*/ 0 w 303"/>
                <a:gd name="T31" fmla="*/ 74 h 303"/>
                <a:gd name="T32" fmla="*/ 2 w 303"/>
                <a:gd name="T33" fmla="*/ 64 h 303"/>
                <a:gd name="T34" fmla="*/ 6 w 303"/>
                <a:gd name="T35" fmla="*/ 55 h 303"/>
                <a:gd name="T36" fmla="*/ 55 w 303"/>
                <a:gd name="T37" fmla="*/ 6 h 303"/>
                <a:gd name="T38" fmla="*/ 55 w 303"/>
                <a:gd name="T39" fmla="*/ 6 h 303"/>
                <a:gd name="T40" fmla="*/ 63 w 303"/>
                <a:gd name="T41" fmla="*/ 2 h 303"/>
                <a:gd name="T42" fmla="*/ 74 w 303"/>
                <a:gd name="T43" fmla="*/ 0 h 303"/>
                <a:gd name="T44" fmla="*/ 84 w 303"/>
                <a:gd name="T45" fmla="*/ 2 h 303"/>
                <a:gd name="T46" fmla="*/ 92 w 303"/>
                <a:gd name="T47" fmla="*/ 6 h 303"/>
                <a:gd name="T48" fmla="*/ 295 w 303"/>
                <a:gd name="T49" fmla="*/ 211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3" h="303">
                  <a:moveTo>
                    <a:pt x="295" y="211"/>
                  </a:moveTo>
                  <a:lnTo>
                    <a:pt x="295" y="211"/>
                  </a:lnTo>
                  <a:lnTo>
                    <a:pt x="301" y="219"/>
                  </a:lnTo>
                  <a:lnTo>
                    <a:pt x="303" y="230"/>
                  </a:lnTo>
                  <a:lnTo>
                    <a:pt x="301" y="238"/>
                  </a:lnTo>
                  <a:lnTo>
                    <a:pt x="295" y="246"/>
                  </a:lnTo>
                  <a:lnTo>
                    <a:pt x="246" y="295"/>
                  </a:lnTo>
                  <a:lnTo>
                    <a:pt x="246" y="295"/>
                  </a:lnTo>
                  <a:lnTo>
                    <a:pt x="237" y="301"/>
                  </a:lnTo>
                  <a:lnTo>
                    <a:pt x="229" y="303"/>
                  </a:lnTo>
                  <a:lnTo>
                    <a:pt x="219" y="301"/>
                  </a:lnTo>
                  <a:lnTo>
                    <a:pt x="211" y="295"/>
                  </a:lnTo>
                  <a:lnTo>
                    <a:pt x="6" y="92"/>
                  </a:lnTo>
                  <a:lnTo>
                    <a:pt x="6" y="92"/>
                  </a:lnTo>
                  <a:lnTo>
                    <a:pt x="2" y="84"/>
                  </a:lnTo>
                  <a:lnTo>
                    <a:pt x="0" y="74"/>
                  </a:lnTo>
                  <a:lnTo>
                    <a:pt x="2" y="64"/>
                  </a:lnTo>
                  <a:lnTo>
                    <a:pt x="6" y="55"/>
                  </a:lnTo>
                  <a:lnTo>
                    <a:pt x="55" y="6"/>
                  </a:lnTo>
                  <a:lnTo>
                    <a:pt x="55" y="6"/>
                  </a:lnTo>
                  <a:lnTo>
                    <a:pt x="63" y="2"/>
                  </a:lnTo>
                  <a:lnTo>
                    <a:pt x="74" y="0"/>
                  </a:lnTo>
                  <a:lnTo>
                    <a:pt x="84" y="2"/>
                  </a:lnTo>
                  <a:lnTo>
                    <a:pt x="92" y="6"/>
                  </a:lnTo>
                  <a:lnTo>
                    <a:pt x="295" y="211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28"/>
            <p:cNvSpPr>
              <a:spLocks/>
            </p:cNvSpPr>
            <p:nvPr/>
          </p:nvSpPr>
          <p:spPr bwMode="auto">
            <a:xfrm>
              <a:off x="4614863" y="1905000"/>
              <a:ext cx="781050" cy="781050"/>
            </a:xfrm>
            <a:custGeom>
              <a:avLst/>
              <a:gdLst>
                <a:gd name="T0" fmla="*/ 472 w 492"/>
                <a:gd name="T1" fmla="*/ 371 h 492"/>
                <a:gd name="T2" fmla="*/ 443 w 492"/>
                <a:gd name="T3" fmla="*/ 355 h 492"/>
                <a:gd name="T4" fmla="*/ 408 w 492"/>
                <a:gd name="T5" fmla="*/ 353 h 492"/>
                <a:gd name="T6" fmla="*/ 402 w 492"/>
                <a:gd name="T7" fmla="*/ 334 h 492"/>
                <a:gd name="T8" fmla="*/ 381 w 492"/>
                <a:gd name="T9" fmla="*/ 295 h 492"/>
                <a:gd name="T10" fmla="*/ 351 w 492"/>
                <a:gd name="T11" fmla="*/ 252 h 492"/>
                <a:gd name="T12" fmla="*/ 312 w 492"/>
                <a:gd name="T13" fmla="*/ 207 h 492"/>
                <a:gd name="T14" fmla="*/ 289 w 492"/>
                <a:gd name="T15" fmla="*/ 183 h 492"/>
                <a:gd name="T16" fmla="*/ 242 w 492"/>
                <a:gd name="T17" fmla="*/ 140 h 492"/>
                <a:gd name="T18" fmla="*/ 195 w 492"/>
                <a:gd name="T19" fmla="*/ 103 h 492"/>
                <a:gd name="T20" fmla="*/ 152 w 492"/>
                <a:gd name="T21" fmla="*/ 78 h 492"/>
                <a:gd name="T22" fmla="*/ 113 w 492"/>
                <a:gd name="T23" fmla="*/ 62 h 492"/>
                <a:gd name="T24" fmla="*/ 119 w 492"/>
                <a:gd name="T25" fmla="*/ 47 h 492"/>
                <a:gd name="T26" fmla="*/ 117 w 492"/>
                <a:gd name="T27" fmla="*/ 21 h 492"/>
                <a:gd name="T28" fmla="*/ 111 w 492"/>
                <a:gd name="T29" fmla="*/ 10 h 492"/>
                <a:gd name="T30" fmla="*/ 103 w 492"/>
                <a:gd name="T31" fmla="*/ 4 h 492"/>
                <a:gd name="T32" fmla="*/ 84 w 492"/>
                <a:gd name="T33" fmla="*/ 0 h 492"/>
                <a:gd name="T34" fmla="*/ 62 w 492"/>
                <a:gd name="T35" fmla="*/ 6 h 492"/>
                <a:gd name="T36" fmla="*/ 39 w 492"/>
                <a:gd name="T37" fmla="*/ 19 h 492"/>
                <a:gd name="T38" fmla="*/ 29 w 492"/>
                <a:gd name="T39" fmla="*/ 29 h 492"/>
                <a:gd name="T40" fmla="*/ 10 w 492"/>
                <a:gd name="T41" fmla="*/ 49 h 492"/>
                <a:gd name="T42" fmla="*/ 2 w 492"/>
                <a:gd name="T43" fmla="*/ 74 h 492"/>
                <a:gd name="T44" fmla="*/ 2 w 492"/>
                <a:gd name="T45" fmla="*/ 94 h 492"/>
                <a:gd name="T46" fmla="*/ 10 w 492"/>
                <a:gd name="T47" fmla="*/ 111 h 492"/>
                <a:gd name="T48" fmla="*/ 15 w 492"/>
                <a:gd name="T49" fmla="*/ 115 h 492"/>
                <a:gd name="T50" fmla="*/ 33 w 492"/>
                <a:gd name="T51" fmla="*/ 119 h 492"/>
                <a:gd name="T52" fmla="*/ 62 w 492"/>
                <a:gd name="T53" fmla="*/ 113 h 492"/>
                <a:gd name="T54" fmla="*/ 68 w 492"/>
                <a:gd name="T55" fmla="*/ 131 h 492"/>
                <a:gd name="T56" fmla="*/ 88 w 492"/>
                <a:gd name="T57" fmla="*/ 172 h 492"/>
                <a:gd name="T58" fmla="*/ 121 w 492"/>
                <a:gd name="T59" fmla="*/ 217 h 492"/>
                <a:gd name="T60" fmla="*/ 160 w 492"/>
                <a:gd name="T61" fmla="*/ 267 h 492"/>
                <a:gd name="T62" fmla="*/ 183 w 492"/>
                <a:gd name="T63" fmla="*/ 289 h 492"/>
                <a:gd name="T64" fmla="*/ 230 w 492"/>
                <a:gd name="T65" fmla="*/ 332 h 492"/>
                <a:gd name="T66" fmla="*/ 275 w 492"/>
                <a:gd name="T67" fmla="*/ 367 h 492"/>
                <a:gd name="T68" fmla="*/ 316 w 492"/>
                <a:gd name="T69" fmla="*/ 392 h 492"/>
                <a:gd name="T70" fmla="*/ 353 w 492"/>
                <a:gd name="T71" fmla="*/ 408 h 492"/>
                <a:gd name="T72" fmla="*/ 351 w 492"/>
                <a:gd name="T73" fmla="*/ 426 h 492"/>
                <a:gd name="T74" fmla="*/ 361 w 492"/>
                <a:gd name="T75" fmla="*/ 457 h 492"/>
                <a:gd name="T76" fmla="*/ 371 w 492"/>
                <a:gd name="T77" fmla="*/ 472 h 492"/>
                <a:gd name="T78" fmla="*/ 396 w 492"/>
                <a:gd name="T79" fmla="*/ 488 h 492"/>
                <a:gd name="T80" fmla="*/ 422 w 492"/>
                <a:gd name="T81" fmla="*/ 492 h 492"/>
                <a:gd name="T82" fmla="*/ 449 w 492"/>
                <a:gd name="T83" fmla="*/ 488 h 492"/>
                <a:gd name="T84" fmla="*/ 472 w 492"/>
                <a:gd name="T85" fmla="*/ 472 h 492"/>
                <a:gd name="T86" fmla="*/ 482 w 492"/>
                <a:gd name="T87" fmla="*/ 461 h 492"/>
                <a:gd name="T88" fmla="*/ 492 w 492"/>
                <a:gd name="T89" fmla="*/ 435 h 492"/>
                <a:gd name="T90" fmla="*/ 492 w 492"/>
                <a:gd name="T91" fmla="*/ 408 h 492"/>
                <a:gd name="T92" fmla="*/ 482 w 492"/>
                <a:gd name="T93" fmla="*/ 383 h 492"/>
                <a:gd name="T94" fmla="*/ 472 w 492"/>
                <a:gd name="T95" fmla="*/ 371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92" h="492">
                  <a:moveTo>
                    <a:pt x="472" y="371"/>
                  </a:moveTo>
                  <a:lnTo>
                    <a:pt x="472" y="371"/>
                  </a:lnTo>
                  <a:lnTo>
                    <a:pt x="457" y="361"/>
                  </a:lnTo>
                  <a:lnTo>
                    <a:pt x="443" y="355"/>
                  </a:lnTo>
                  <a:lnTo>
                    <a:pt x="424" y="351"/>
                  </a:lnTo>
                  <a:lnTo>
                    <a:pt x="408" y="353"/>
                  </a:lnTo>
                  <a:lnTo>
                    <a:pt x="408" y="353"/>
                  </a:lnTo>
                  <a:lnTo>
                    <a:pt x="402" y="334"/>
                  </a:lnTo>
                  <a:lnTo>
                    <a:pt x="392" y="316"/>
                  </a:lnTo>
                  <a:lnTo>
                    <a:pt x="381" y="295"/>
                  </a:lnTo>
                  <a:lnTo>
                    <a:pt x="367" y="275"/>
                  </a:lnTo>
                  <a:lnTo>
                    <a:pt x="351" y="252"/>
                  </a:lnTo>
                  <a:lnTo>
                    <a:pt x="332" y="230"/>
                  </a:lnTo>
                  <a:lnTo>
                    <a:pt x="312" y="207"/>
                  </a:lnTo>
                  <a:lnTo>
                    <a:pt x="289" y="183"/>
                  </a:lnTo>
                  <a:lnTo>
                    <a:pt x="289" y="183"/>
                  </a:lnTo>
                  <a:lnTo>
                    <a:pt x="267" y="160"/>
                  </a:lnTo>
                  <a:lnTo>
                    <a:pt x="242" y="140"/>
                  </a:lnTo>
                  <a:lnTo>
                    <a:pt x="217" y="121"/>
                  </a:lnTo>
                  <a:lnTo>
                    <a:pt x="195" y="103"/>
                  </a:lnTo>
                  <a:lnTo>
                    <a:pt x="172" y="88"/>
                  </a:lnTo>
                  <a:lnTo>
                    <a:pt x="152" y="78"/>
                  </a:lnTo>
                  <a:lnTo>
                    <a:pt x="131" y="68"/>
                  </a:lnTo>
                  <a:lnTo>
                    <a:pt x="113" y="62"/>
                  </a:lnTo>
                  <a:lnTo>
                    <a:pt x="113" y="62"/>
                  </a:lnTo>
                  <a:lnTo>
                    <a:pt x="119" y="47"/>
                  </a:lnTo>
                  <a:lnTo>
                    <a:pt x="119" y="33"/>
                  </a:lnTo>
                  <a:lnTo>
                    <a:pt x="117" y="21"/>
                  </a:lnTo>
                  <a:lnTo>
                    <a:pt x="115" y="14"/>
                  </a:lnTo>
                  <a:lnTo>
                    <a:pt x="111" y="10"/>
                  </a:lnTo>
                  <a:lnTo>
                    <a:pt x="111" y="10"/>
                  </a:lnTo>
                  <a:lnTo>
                    <a:pt x="103" y="4"/>
                  </a:lnTo>
                  <a:lnTo>
                    <a:pt x="94" y="2"/>
                  </a:lnTo>
                  <a:lnTo>
                    <a:pt x="84" y="0"/>
                  </a:lnTo>
                  <a:lnTo>
                    <a:pt x="72" y="2"/>
                  </a:lnTo>
                  <a:lnTo>
                    <a:pt x="62" y="6"/>
                  </a:lnTo>
                  <a:lnTo>
                    <a:pt x="49" y="10"/>
                  </a:lnTo>
                  <a:lnTo>
                    <a:pt x="39" y="19"/>
                  </a:lnTo>
                  <a:lnTo>
                    <a:pt x="29" y="29"/>
                  </a:lnTo>
                  <a:lnTo>
                    <a:pt x="29" y="29"/>
                  </a:lnTo>
                  <a:lnTo>
                    <a:pt x="19" y="39"/>
                  </a:lnTo>
                  <a:lnTo>
                    <a:pt x="10" y="49"/>
                  </a:lnTo>
                  <a:lnTo>
                    <a:pt x="6" y="62"/>
                  </a:lnTo>
                  <a:lnTo>
                    <a:pt x="2" y="74"/>
                  </a:lnTo>
                  <a:lnTo>
                    <a:pt x="0" y="84"/>
                  </a:lnTo>
                  <a:lnTo>
                    <a:pt x="2" y="94"/>
                  </a:lnTo>
                  <a:lnTo>
                    <a:pt x="4" y="103"/>
                  </a:lnTo>
                  <a:lnTo>
                    <a:pt x="10" y="111"/>
                  </a:lnTo>
                  <a:lnTo>
                    <a:pt x="10" y="111"/>
                  </a:lnTo>
                  <a:lnTo>
                    <a:pt x="15" y="115"/>
                  </a:lnTo>
                  <a:lnTo>
                    <a:pt x="21" y="117"/>
                  </a:lnTo>
                  <a:lnTo>
                    <a:pt x="33" y="119"/>
                  </a:lnTo>
                  <a:lnTo>
                    <a:pt x="47" y="119"/>
                  </a:lnTo>
                  <a:lnTo>
                    <a:pt x="62" y="113"/>
                  </a:lnTo>
                  <a:lnTo>
                    <a:pt x="62" y="113"/>
                  </a:lnTo>
                  <a:lnTo>
                    <a:pt x="68" y="131"/>
                  </a:lnTo>
                  <a:lnTo>
                    <a:pt x="78" y="152"/>
                  </a:lnTo>
                  <a:lnTo>
                    <a:pt x="88" y="172"/>
                  </a:lnTo>
                  <a:lnTo>
                    <a:pt x="103" y="195"/>
                  </a:lnTo>
                  <a:lnTo>
                    <a:pt x="121" y="217"/>
                  </a:lnTo>
                  <a:lnTo>
                    <a:pt x="140" y="242"/>
                  </a:lnTo>
                  <a:lnTo>
                    <a:pt x="160" y="267"/>
                  </a:lnTo>
                  <a:lnTo>
                    <a:pt x="183" y="289"/>
                  </a:lnTo>
                  <a:lnTo>
                    <a:pt x="183" y="289"/>
                  </a:lnTo>
                  <a:lnTo>
                    <a:pt x="207" y="312"/>
                  </a:lnTo>
                  <a:lnTo>
                    <a:pt x="230" y="332"/>
                  </a:lnTo>
                  <a:lnTo>
                    <a:pt x="252" y="351"/>
                  </a:lnTo>
                  <a:lnTo>
                    <a:pt x="275" y="367"/>
                  </a:lnTo>
                  <a:lnTo>
                    <a:pt x="295" y="381"/>
                  </a:lnTo>
                  <a:lnTo>
                    <a:pt x="316" y="392"/>
                  </a:lnTo>
                  <a:lnTo>
                    <a:pt x="334" y="402"/>
                  </a:lnTo>
                  <a:lnTo>
                    <a:pt x="353" y="408"/>
                  </a:lnTo>
                  <a:lnTo>
                    <a:pt x="353" y="408"/>
                  </a:lnTo>
                  <a:lnTo>
                    <a:pt x="351" y="426"/>
                  </a:lnTo>
                  <a:lnTo>
                    <a:pt x="355" y="443"/>
                  </a:lnTo>
                  <a:lnTo>
                    <a:pt x="361" y="457"/>
                  </a:lnTo>
                  <a:lnTo>
                    <a:pt x="371" y="472"/>
                  </a:lnTo>
                  <a:lnTo>
                    <a:pt x="371" y="472"/>
                  </a:lnTo>
                  <a:lnTo>
                    <a:pt x="383" y="482"/>
                  </a:lnTo>
                  <a:lnTo>
                    <a:pt x="396" y="488"/>
                  </a:lnTo>
                  <a:lnTo>
                    <a:pt x="408" y="492"/>
                  </a:lnTo>
                  <a:lnTo>
                    <a:pt x="422" y="492"/>
                  </a:lnTo>
                  <a:lnTo>
                    <a:pt x="435" y="492"/>
                  </a:lnTo>
                  <a:lnTo>
                    <a:pt x="449" y="488"/>
                  </a:lnTo>
                  <a:lnTo>
                    <a:pt x="461" y="482"/>
                  </a:lnTo>
                  <a:lnTo>
                    <a:pt x="472" y="472"/>
                  </a:lnTo>
                  <a:lnTo>
                    <a:pt x="472" y="472"/>
                  </a:lnTo>
                  <a:lnTo>
                    <a:pt x="482" y="461"/>
                  </a:lnTo>
                  <a:lnTo>
                    <a:pt x="488" y="449"/>
                  </a:lnTo>
                  <a:lnTo>
                    <a:pt x="492" y="435"/>
                  </a:lnTo>
                  <a:lnTo>
                    <a:pt x="492" y="422"/>
                  </a:lnTo>
                  <a:lnTo>
                    <a:pt x="492" y="408"/>
                  </a:lnTo>
                  <a:lnTo>
                    <a:pt x="488" y="396"/>
                  </a:lnTo>
                  <a:lnTo>
                    <a:pt x="482" y="383"/>
                  </a:lnTo>
                  <a:lnTo>
                    <a:pt x="472" y="371"/>
                  </a:lnTo>
                  <a:lnTo>
                    <a:pt x="472" y="371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3659188" y="2828094"/>
            <a:ext cx="1782762" cy="1497013"/>
            <a:chOff x="3659188" y="4127500"/>
            <a:chExt cx="1782762" cy="1497013"/>
          </a:xfrm>
        </p:grpSpPr>
        <p:sp>
          <p:nvSpPr>
            <p:cNvPr id="64" name="Freeform 29"/>
            <p:cNvSpPr>
              <a:spLocks/>
            </p:cNvSpPr>
            <p:nvPr/>
          </p:nvSpPr>
          <p:spPr bwMode="auto">
            <a:xfrm>
              <a:off x="4032250" y="4127500"/>
              <a:ext cx="1409700" cy="1243013"/>
            </a:xfrm>
            <a:custGeom>
              <a:avLst/>
              <a:gdLst>
                <a:gd name="T0" fmla="*/ 884 w 888"/>
                <a:gd name="T1" fmla="*/ 408 h 783"/>
                <a:gd name="T2" fmla="*/ 865 w 888"/>
                <a:gd name="T3" fmla="*/ 369 h 783"/>
                <a:gd name="T4" fmla="*/ 832 w 888"/>
                <a:gd name="T5" fmla="*/ 340 h 783"/>
                <a:gd name="T6" fmla="*/ 271 w 888"/>
                <a:gd name="T7" fmla="*/ 14 h 783"/>
                <a:gd name="T8" fmla="*/ 242 w 888"/>
                <a:gd name="T9" fmla="*/ 4 h 783"/>
                <a:gd name="T10" fmla="*/ 213 w 888"/>
                <a:gd name="T11" fmla="*/ 0 h 783"/>
                <a:gd name="T12" fmla="*/ 199 w 888"/>
                <a:gd name="T13" fmla="*/ 2 h 783"/>
                <a:gd name="T14" fmla="*/ 170 w 888"/>
                <a:gd name="T15" fmla="*/ 8 h 783"/>
                <a:gd name="T16" fmla="*/ 146 w 888"/>
                <a:gd name="T17" fmla="*/ 23 h 783"/>
                <a:gd name="T18" fmla="*/ 125 w 888"/>
                <a:gd name="T19" fmla="*/ 43 h 783"/>
                <a:gd name="T20" fmla="*/ 0 w 888"/>
                <a:gd name="T21" fmla="*/ 258 h 783"/>
                <a:gd name="T22" fmla="*/ 64 w 888"/>
                <a:gd name="T23" fmla="*/ 203 h 783"/>
                <a:gd name="T24" fmla="*/ 468 w 888"/>
                <a:gd name="T25" fmla="*/ 258 h 783"/>
                <a:gd name="T26" fmla="*/ 140 w 888"/>
                <a:gd name="T27" fmla="*/ 70 h 783"/>
                <a:gd name="T28" fmla="*/ 146 w 888"/>
                <a:gd name="T29" fmla="*/ 62 h 783"/>
                <a:gd name="T30" fmla="*/ 162 w 888"/>
                <a:gd name="T31" fmla="*/ 45 h 783"/>
                <a:gd name="T32" fmla="*/ 181 w 888"/>
                <a:gd name="T33" fmla="*/ 35 h 783"/>
                <a:gd name="T34" fmla="*/ 203 w 888"/>
                <a:gd name="T35" fmla="*/ 29 h 783"/>
                <a:gd name="T36" fmla="*/ 213 w 888"/>
                <a:gd name="T37" fmla="*/ 27 h 783"/>
                <a:gd name="T38" fmla="*/ 236 w 888"/>
                <a:gd name="T39" fmla="*/ 31 h 783"/>
                <a:gd name="T40" fmla="*/ 257 w 888"/>
                <a:gd name="T41" fmla="*/ 39 h 783"/>
                <a:gd name="T42" fmla="*/ 818 w 888"/>
                <a:gd name="T43" fmla="*/ 363 h 783"/>
                <a:gd name="T44" fmla="*/ 843 w 888"/>
                <a:gd name="T45" fmla="*/ 385 h 783"/>
                <a:gd name="T46" fmla="*/ 859 w 888"/>
                <a:gd name="T47" fmla="*/ 414 h 783"/>
                <a:gd name="T48" fmla="*/ 861 w 888"/>
                <a:gd name="T49" fmla="*/ 433 h 783"/>
                <a:gd name="T50" fmla="*/ 857 w 888"/>
                <a:gd name="T51" fmla="*/ 463 h 783"/>
                <a:gd name="T52" fmla="*/ 705 w 888"/>
                <a:gd name="T53" fmla="*/ 396 h 783"/>
                <a:gd name="T54" fmla="*/ 705 w 888"/>
                <a:gd name="T55" fmla="*/ 412 h 783"/>
                <a:gd name="T56" fmla="*/ 773 w 888"/>
                <a:gd name="T57" fmla="*/ 611 h 783"/>
                <a:gd name="T58" fmla="*/ 705 w 888"/>
                <a:gd name="T59" fmla="*/ 783 h 783"/>
                <a:gd name="T60" fmla="*/ 873 w 888"/>
                <a:gd name="T61" fmla="*/ 494 h 783"/>
                <a:gd name="T62" fmla="*/ 888 w 888"/>
                <a:gd name="T63" fmla="*/ 451 h 783"/>
                <a:gd name="T64" fmla="*/ 884 w 888"/>
                <a:gd name="T65" fmla="*/ 408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88" h="783">
                  <a:moveTo>
                    <a:pt x="884" y="408"/>
                  </a:moveTo>
                  <a:lnTo>
                    <a:pt x="884" y="408"/>
                  </a:lnTo>
                  <a:lnTo>
                    <a:pt x="877" y="387"/>
                  </a:lnTo>
                  <a:lnTo>
                    <a:pt x="865" y="369"/>
                  </a:lnTo>
                  <a:lnTo>
                    <a:pt x="851" y="353"/>
                  </a:lnTo>
                  <a:lnTo>
                    <a:pt x="832" y="340"/>
                  </a:lnTo>
                  <a:lnTo>
                    <a:pt x="271" y="14"/>
                  </a:lnTo>
                  <a:lnTo>
                    <a:pt x="271" y="14"/>
                  </a:lnTo>
                  <a:lnTo>
                    <a:pt x="257" y="8"/>
                  </a:lnTo>
                  <a:lnTo>
                    <a:pt x="242" y="4"/>
                  </a:lnTo>
                  <a:lnTo>
                    <a:pt x="228" y="2"/>
                  </a:lnTo>
                  <a:lnTo>
                    <a:pt x="213" y="0"/>
                  </a:lnTo>
                  <a:lnTo>
                    <a:pt x="213" y="0"/>
                  </a:lnTo>
                  <a:lnTo>
                    <a:pt x="199" y="2"/>
                  </a:lnTo>
                  <a:lnTo>
                    <a:pt x="185" y="4"/>
                  </a:lnTo>
                  <a:lnTo>
                    <a:pt x="170" y="8"/>
                  </a:lnTo>
                  <a:lnTo>
                    <a:pt x="158" y="14"/>
                  </a:lnTo>
                  <a:lnTo>
                    <a:pt x="146" y="23"/>
                  </a:lnTo>
                  <a:lnTo>
                    <a:pt x="136" y="33"/>
                  </a:lnTo>
                  <a:lnTo>
                    <a:pt x="125" y="43"/>
                  </a:lnTo>
                  <a:lnTo>
                    <a:pt x="117" y="55"/>
                  </a:lnTo>
                  <a:lnTo>
                    <a:pt x="0" y="258"/>
                  </a:lnTo>
                  <a:lnTo>
                    <a:pt x="31" y="258"/>
                  </a:lnTo>
                  <a:lnTo>
                    <a:pt x="64" y="203"/>
                  </a:lnTo>
                  <a:lnTo>
                    <a:pt x="162" y="258"/>
                  </a:lnTo>
                  <a:lnTo>
                    <a:pt x="468" y="258"/>
                  </a:lnTo>
                  <a:lnTo>
                    <a:pt x="140" y="70"/>
                  </a:lnTo>
                  <a:lnTo>
                    <a:pt x="140" y="70"/>
                  </a:lnTo>
                  <a:lnTo>
                    <a:pt x="140" y="70"/>
                  </a:lnTo>
                  <a:lnTo>
                    <a:pt x="146" y="62"/>
                  </a:lnTo>
                  <a:lnTo>
                    <a:pt x="154" y="51"/>
                  </a:lnTo>
                  <a:lnTo>
                    <a:pt x="162" y="45"/>
                  </a:lnTo>
                  <a:lnTo>
                    <a:pt x="173" y="39"/>
                  </a:lnTo>
                  <a:lnTo>
                    <a:pt x="181" y="35"/>
                  </a:lnTo>
                  <a:lnTo>
                    <a:pt x="191" y="31"/>
                  </a:lnTo>
                  <a:lnTo>
                    <a:pt x="203" y="29"/>
                  </a:lnTo>
                  <a:lnTo>
                    <a:pt x="213" y="27"/>
                  </a:lnTo>
                  <a:lnTo>
                    <a:pt x="213" y="27"/>
                  </a:lnTo>
                  <a:lnTo>
                    <a:pt x="226" y="29"/>
                  </a:lnTo>
                  <a:lnTo>
                    <a:pt x="236" y="31"/>
                  </a:lnTo>
                  <a:lnTo>
                    <a:pt x="246" y="35"/>
                  </a:lnTo>
                  <a:lnTo>
                    <a:pt x="257" y="39"/>
                  </a:lnTo>
                  <a:lnTo>
                    <a:pt x="818" y="363"/>
                  </a:lnTo>
                  <a:lnTo>
                    <a:pt x="818" y="363"/>
                  </a:lnTo>
                  <a:lnTo>
                    <a:pt x="832" y="373"/>
                  </a:lnTo>
                  <a:lnTo>
                    <a:pt x="843" y="385"/>
                  </a:lnTo>
                  <a:lnTo>
                    <a:pt x="853" y="400"/>
                  </a:lnTo>
                  <a:lnTo>
                    <a:pt x="859" y="414"/>
                  </a:lnTo>
                  <a:lnTo>
                    <a:pt x="859" y="414"/>
                  </a:lnTo>
                  <a:lnTo>
                    <a:pt x="861" y="433"/>
                  </a:lnTo>
                  <a:lnTo>
                    <a:pt x="861" y="449"/>
                  </a:lnTo>
                  <a:lnTo>
                    <a:pt x="857" y="463"/>
                  </a:lnTo>
                  <a:lnTo>
                    <a:pt x="849" y="480"/>
                  </a:lnTo>
                  <a:lnTo>
                    <a:pt x="705" y="396"/>
                  </a:lnTo>
                  <a:lnTo>
                    <a:pt x="705" y="396"/>
                  </a:lnTo>
                  <a:lnTo>
                    <a:pt x="705" y="412"/>
                  </a:lnTo>
                  <a:lnTo>
                    <a:pt x="705" y="574"/>
                  </a:lnTo>
                  <a:lnTo>
                    <a:pt x="773" y="611"/>
                  </a:lnTo>
                  <a:lnTo>
                    <a:pt x="705" y="728"/>
                  </a:lnTo>
                  <a:lnTo>
                    <a:pt x="705" y="783"/>
                  </a:lnTo>
                  <a:lnTo>
                    <a:pt x="873" y="494"/>
                  </a:lnTo>
                  <a:lnTo>
                    <a:pt x="873" y="494"/>
                  </a:lnTo>
                  <a:lnTo>
                    <a:pt x="882" y="474"/>
                  </a:lnTo>
                  <a:lnTo>
                    <a:pt x="888" y="451"/>
                  </a:lnTo>
                  <a:lnTo>
                    <a:pt x="888" y="430"/>
                  </a:lnTo>
                  <a:lnTo>
                    <a:pt x="884" y="408"/>
                  </a:lnTo>
                  <a:lnTo>
                    <a:pt x="884" y="408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30"/>
            <p:cNvSpPr>
              <a:spLocks noEditPoints="1"/>
            </p:cNvSpPr>
            <p:nvPr/>
          </p:nvSpPr>
          <p:spPr bwMode="auto">
            <a:xfrm>
              <a:off x="3659188" y="4595813"/>
              <a:ext cx="1433512" cy="1028700"/>
            </a:xfrm>
            <a:custGeom>
              <a:avLst/>
              <a:gdLst>
                <a:gd name="T0" fmla="*/ 116 w 903"/>
                <a:gd name="T1" fmla="*/ 0 h 648"/>
                <a:gd name="T2" fmla="*/ 71 w 903"/>
                <a:gd name="T3" fmla="*/ 640 h 648"/>
                <a:gd name="T4" fmla="*/ 885 w 903"/>
                <a:gd name="T5" fmla="*/ 51 h 648"/>
                <a:gd name="T6" fmla="*/ 547 w 903"/>
                <a:gd name="T7" fmla="*/ 156 h 648"/>
                <a:gd name="T8" fmla="*/ 448 w 903"/>
                <a:gd name="T9" fmla="*/ 115 h 648"/>
                <a:gd name="T10" fmla="*/ 383 w 903"/>
                <a:gd name="T11" fmla="*/ 187 h 648"/>
                <a:gd name="T12" fmla="*/ 145 w 903"/>
                <a:gd name="T13" fmla="*/ 588 h 648"/>
                <a:gd name="T14" fmla="*/ 149 w 903"/>
                <a:gd name="T15" fmla="*/ 545 h 648"/>
                <a:gd name="T16" fmla="*/ 137 w 903"/>
                <a:gd name="T17" fmla="*/ 261 h 648"/>
                <a:gd name="T18" fmla="*/ 41 w 903"/>
                <a:gd name="T19" fmla="*/ 209 h 648"/>
                <a:gd name="T20" fmla="*/ 137 w 903"/>
                <a:gd name="T21" fmla="*/ 160 h 648"/>
                <a:gd name="T22" fmla="*/ 203 w 903"/>
                <a:gd name="T23" fmla="*/ 174 h 648"/>
                <a:gd name="T24" fmla="*/ 211 w 903"/>
                <a:gd name="T25" fmla="*/ 138 h 648"/>
                <a:gd name="T26" fmla="*/ 350 w 903"/>
                <a:gd name="T27" fmla="*/ 117 h 648"/>
                <a:gd name="T28" fmla="*/ 303 w 903"/>
                <a:gd name="T29" fmla="*/ 191 h 648"/>
                <a:gd name="T30" fmla="*/ 274 w 903"/>
                <a:gd name="T31" fmla="*/ 176 h 648"/>
                <a:gd name="T32" fmla="*/ 260 w 903"/>
                <a:gd name="T33" fmla="*/ 201 h 648"/>
                <a:gd name="T34" fmla="*/ 219 w 903"/>
                <a:gd name="T35" fmla="*/ 228 h 648"/>
                <a:gd name="T36" fmla="*/ 274 w 903"/>
                <a:gd name="T37" fmla="*/ 222 h 648"/>
                <a:gd name="T38" fmla="*/ 295 w 903"/>
                <a:gd name="T39" fmla="*/ 252 h 648"/>
                <a:gd name="T40" fmla="*/ 246 w 903"/>
                <a:gd name="T41" fmla="*/ 318 h 648"/>
                <a:gd name="T42" fmla="*/ 219 w 903"/>
                <a:gd name="T43" fmla="*/ 332 h 648"/>
                <a:gd name="T44" fmla="*/ 176 w 903"/>
                <a:gd name="T45" fmla="*/ 322 h 648"/>
                <a:gd name="T46" fmla="*/ 176 w 903"/>
                <a:gd name="T47" fmla="*/ 550 h 648"/>
                <a:gd name="T48" fmla="*/ 299 w 903"/>
                <a:gd name="T49" fmla="*/ 593 h 648"/>
                <a:gd name="T50" fmla="*/ 330 w 903"/>
                <a:gd name="T51" fmla="*/ 449 h 648"/>
                <a:gd name="T52" fmla="*/ 264 w 903"/>
                <a:gd name="T53" fmla="*/ 529 h 648"/>
                <a:gd name="T54" fmla="*/ 233 w 903"/>
                <a:gd name="T55" fmla="*/ 414 h 648"/>
                <a:gd name="T56" fmla="*/ 336 w 903"/>
                <a:gd name="T57" fmla="*/ 429 h 648"/>
                <a:gd name="T58" fmla="*/ 344 w 903"/>
                <a:gd name="T59" fmla="*/ 545 h 648"/>
                <a:gd name="T60" fmla="*/ 412 w 903"/>
                <a:gd name="T61" fmla="*/ 593 h 648"/>
                <a:gd name="T62" fmla="*/ 522 w 903"/>
                <a:gd name="T63" fmla="*/ 578 h 648"/>
                <a:gd name="T64" fmla="*/ 514 w 903"/>
                <a:gd name="T65" fmla="*/ 537 h 648"/>
                <a:gd name="T66" fmla="*/ 524 w 903"/>
                <a:gd name="T67" fmla="*/ 429 h 648"/>
                <a:gd name="T68" fmla="*/ 565 w 903"/>
                <a:gd name="T69" fmla="*/ 535 h 648"/>
                <a:gd name="T70" fmla="*/ 612 w 903"/>
                <a:gd name="T71" fmla="*/ 578 h 648"/>
                <a:gd name="T72" fmla="*/ 694 w 903"/>
                <a:gd name="T73" fmla="*/ 381 h 648"/>
                <a:gd name="T74" fmla="*/ 707 w 903"/>
                <a:gd name="T75" fmla="*/ 593 h 648"/>
                <a:gd name="T76" fmla="*/ 739 w 903"/>
                <a:gd name="T77" fmla="*/ 390 h 648"/>
                <a:gd name="T78" fmla="*/ 739 w 903"/>
                <a:gd name="T79" fmla="*/ 390 h 648"/>
                <a:gd name="T80" fmla="*/ 780 w 903"/>
                <a:gd name="T81" fmla="*/ 578 h 648"/>
                <a:gd name="T82" fmla="*/ 766 w 903"/>
                <a:gd name="T83" fmla="*/ 535 h 648"/>
                <a:gd name="T84" fmla="*/ 727 w 903"/>
                <a:gd name="T85" fmla="*/ 476 h 648"/>
                <a:gd name="T86" fmla="*/ 797 w 903"/>
                <a:gd name="T87" fmla="*/ 418 h 648"/>
                <a:gd name="T88" fmla="*/ 762 w 903"/>
                <a:gd name="T89" fmla="*/ 261 h 648"/>
                <a:gd name="T90" fmla="*/ 778 w 903"/>
                <a:gd name="T91" fmla="*/ 400 h 648"/>
                <a:gd name="T92" fmla="*/ 803 w 903"/>
                <a:gd name="T93" fmla="*/ 203 h 648"/>
                <a:gd name="T94" fmla="*/ 742 w 903"/>
                <a:gd name="T95" fmla="*/ 252 h 648"/>
                <a:gd name="T96" fmla="*/ 709 w 903"/>
                <a:gd name="T97" fmla="*/ 306 h 648"/>
                <a:gd name="T98" fmla="*/ 608 w 903"/>
                <a:gd name="T99" fmla="*/ 345 h 648"/>
                <a:gd name="T100" fmla="*/ 545 w 903"/>
                <a:gd name="T101" fmla="*/ 328 h 648"/>
                <a:gd name="T102" fmla="*/ 498 w 903"/>
                <a:gd name="T103" fmla="*/ 437 h 648"/>
                <a:gd name="T104" fmla="*/ 448 w 903"/>
                <a:gd name="T105" fmla="*/ 383 h 648"/>
                <a:gd name="T106" fmla="*/ 393 w 903"/>
                <a:gd name="T107" fmla="*/ 285 h 648"/>
                <a:gd name="T108" fmla="*/ 395 w 903"/>
                <a:gd name="T109" fmla="*/ 222 h 648"/>
                <a:gd name="T110" fmla="*/ 440 w 903"/>
                <a:gd name="T111" fmla="*/ 209 h 648"/>
                <a:gd name="T112" fmla="*/ 512 w 903"/>
                <a:gd name="T113" fmla="*/ 166 h 648"/>
                <a:gd name="T114" fmla="*/ 653 w 903"/>
                <a:gd name="T115" fmla="*/ 131 h 648"/>
                <a:gd name="T116" fmla="*/ 729 w 903"/>
                <a:gd name="T117" fmla="*/ 152 h 648"/>
                <a:gd name="T118" fmla="*/ 846 w 903"/>
                <a:gd name="T119" fmla="*/ 160 h 648"/>
                <a:gd name="T120" fmla="*/ 463 w 903"/>
                <a:gd name="T121" fmla="*/ 217 h 648"/>
                <a:gd name="T122" fmla="*/ 453 w 903"/>
                <a:gd name="T123" fmla="*/ 263 h 648"/>
                <a:gd name="T124" fmla="*/ 481 w 903"/>
                <a:gd name="T125" fmla="*/ 287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03" h="648">
                  <a:moveTo>
                    <a:pt x="229" y="181"/>
                  </a:moveTo>
                  <a:lnTo>
                    <a:pt x="229" y="181"/>
                  </a:lnTo>
                  <a:lnTo>
                    <a:pt x="227" y="179"/>
                  </a:lnTo>
                  <a:lnTo>
                    <a:pt x="225" y="176"/>
                  </a:lnTo>
                  <a:lnTo>
                    <a:pt x="223" y="172"/>
                  </a:lnTo>
                  <a:lnTo>
                    <a:pt x="221" y="168"/>
                  </a:lnTo>
                  <a:lnTo>
                    <a:pt x="217" y="168"/>
                  </a:lnTo>
                  <a:lnTo>
                    <a:pt x="215" y="168"/>
                  </a:lnTo>
                  <a:lnTo>
                    <a:pt x="215" y="168"/>
                  </a:lnTo>
                  <a:lnTo>
                    <a:pt x="215" y="174"/>
                  </a:lnTo>
                  <a:lnTo>
                    <a:pt x="219" y="181"/>
                  </a:lnTo>
                  <a:lnTo>
                    <a:pt x="225" y="183"/>
                  </a:lnTo>
                  <a:lnTo>
                    <a:pt x="227" y="183"/>
                  </a:lnTo>
                  <a:lnTo>
                    <a:pt x="229" y="181"/>
                  </a:lnTo>
                  <a:lnTo>
                    <a:pt x="229" y="181"/>
                  </a:lnTo>
                  <a:close/>
                  <a:moveTo>
                    <a:pt x="789" y="0"/>
                  </a:moveTo>
                  <a:lnTo>
                    <a:pt x="116" y="0"/>
                  </a:lnTo>
                  <a:lnTo>
                    <a:pt x="116" y="0"/>
                  </a:lnTo>
                  <a:lnTo>
                    <a:pt x="94" y="2"/>
                  </a:lnTo>
                  <a:lnTo>
                    <a:pt x="71" y="10"/>
                  </a:lnTo>
                  <a:lnTo>
                    <a:pt x="51" y="21"/>
                  </a:lnTo>
                  <a:lnTo>
                    <a:pt x="35" y="35"/>
                  </a:lnTo>
                  <a:lnTo>
                    <a:pt x="20" y="51"/>
                  </a:lnTo>
                  <a:lnTo>
                    <a:pt x="10" y="72"/>
                  </a:lnTo>
                  <a:lnTo>
                    <a:pt x="2" y="94"/>
                  </a:lnTo>
                  <a:lnTo>
                    <a:pt x="0" y="117"/>
                  </a:lnTo>
                  <a:lnTo>
                    <a:pt x="0" y="531"/>
                  </a:lnTo>
                  <a:lnTo>
                    <a:pt x="0" y="531"/>
                  </a:lnTo>
                  <a:lnTo>
                    <a:pt x="2" y="556"/>
                  </a:lnTo>
                  <a:lnTo>
                    <a:pt x="10" y="576"/>
                  </a:lnTo>
                  <a:lnTo>
                    <a:pt x="20" y="597"/>
                  </a:lnTo>
                  <a:lnTo>
                    <a:pt x="35" y="613"/>
                  </a:lnTo>
                  <a:lnTo>
                    <a:pt x="51" y="627"/>
                  </a:lnTo>
                  <a:lnTo>
                    <a:pt x="71" y="640"/>
                  </a:lnTo>
                  <a:lnTo>
                    <a:pt x="94" y="646"/>
                  </a:lnTo>
                  <a:lnTo>
                    <a:pt x="116" y="648"/>
                  </a:lnTo>
                  <a:lnTo>
                    <a:pt x="789" y="648"/>
                  </a:lnTo>
                  <a:lnTo>
                    <a:pt x="789" y="648"/>
                  </a:lnTo>
                  <a:lnTo>
                    <a:pt x="811" y="646"/>
                  </a:lnTo>
                  <a:lnTo>
                    <a:pt x="834" y="640"/>
                  </a:lnTo>
                  <a:lnTo>
                    <a:pt x="852" y="627"/>
                  </a:lnTo>
                  <a:lnTo>
                    <a:pt x="871" y="613"/>
                  </a:lnTo>
                  <a:lnTo>
                    <a:pt x="885" y="597"/>
                  </a:lnTo>
                  <a:lnTo>
                    <a:pt x="895" y="576"/>
                  </a:lnTo>
                  <a:lnTo>
                    <a:pt x="901" y="556"/>
                  </a:lnTo>
                  <a:lnTo>
                    <a:pt x="903" y="531"/>
                  </a:lnTo>
                  <a:lnTo>
                    <a:pt x="903" y="117"/>
                  </a:lnTo>
                  <a:lnTo>
                    <a:pt x="903" y="117"/>
                  </a:lnTo>
                  <a:lnTo>
                    <a:pt x="901" y="94"/>
                  </a:lnTo>
                  <a:lnTo>
                    <a:pt x="895" y="72"/>
                  </a:lnTo>
                  <a:lnTo>
                    <a:pt x="885" y="51"/>
                  </a:lnTo>
                  <a:lnTo>
                    <a:pt x="871" y="35"/>
                  </a:lnTo>
                  <a:lnTo>
                    <a:pt x="852" y="21"/>
                  </a:lnTo>
                  <a:lnTo>
                    <a:pt x="834" y="10"/>
                  </a:lnTo>
                  <a:lnTo>
                    <a:pt x="811" y="2"/>
                  </a:lnTo>
                  <a:lnTo>
                    <a:pt x="789" y="0"/>
                  </a:lnTo>
                  <a:lnTo>
                    <a:pt x="789" y="0"/>
                  </a:lnTo>
                  <a:close/>
                  <a:moveTo>
                    <a:pt x="563" y="133"/>
                  </a:moveTo>
                  <a:lnTo>
                    <a:pt x="563" y="133"/>
                  </a:lnTo>
                  <a:lnTo>
                    <a:pt x="565" y="135"/>
                  </a:lnTo>
                  <a:lnTo>
                    <a:pt x="565" y="135"/>
                  </a:lnTo>
                  <a:lnTo>
                    <a:pt x="563" y="140"/>
                  </a:lnTo>
                  <a:lnTo>
                    <a:pt x="555" y="146"/>
                  </a:lnTo>
                  <a:lnTo>
                    <a:pt x="555" y="146"/>
                  </a:lnTo>
                  <a:lnTo>
                    <a:pt x="555" y="150"/>
                  </a:lnTo>
                  <a:lnTo>
                    <a:pt x="555" y="154"/>
                  </a:lnTo>
                  <a:lnTo>
                    <a:pt x="551" y="156"/>
                  </a:lnTo>
                  <a:lnTo>
                    <a:pt x="547" y="156"/>
                  </a:lnTo>
                  <a:lnTo>
                    <a:pt x="547" y="156"/>
                  </a:lnTo>
                  <a:lnTo>
                    <a:pt x="547" y="152"/>
                  </a:lnTo>
                  <a:lnTo>
                    <a:pt x="547" y="148"/>
                  </a:lnTo>
                  <a:lnTo>
                    <a:pt x="551" y="142"/>
                  </a:lnTo>
                  <a:lnTo>
                    <a:pt x="557" y="140"/>
                  </a:lnTo>
                  <a:lnTo>
                    <a:pt x="563" y="133"/>
                  </a:lnTo>
                  <a:lnTo>
                    <a:pt x="563" y="133"/>
                  </a:lnTo>
                  <a:close/>
                  <a:moveTo>
                    <a:pt x="475" y="111"/>
                  </a:moveTo>
                  <a:lnTo>
                    <a:pt x="475" y="111"/>
                  </a:lnTo>
                  <a:lnTo>
                    <a:pt x="473" y="115"/>
                  </a:lnTo>
                  <a:lnTo>
                    <a:pt x="471" y="119"/>
                  </a:lnTo>
                  <a:lnTo>
                    <a:pt x="465" y="123"/>
                  </a:lnTo>
                  <a:lnTo>
                    <a:pt x="461" y="125"/>
                  </a:lnTo>
                  <a:lnTo>
                    <a:pt x="457" y="125"/>
                  </a:lnTo>
                  <a:lnTo>
                    <a:pt x="453" y="125"/>
                  </a:lnTo>
                  <a:lnTo>
                    <a:pt x="448" y="121"/>
                  </a:lnTo>
                  <a:lnTo>
                    <a:pt x="448" y="115"/>
                  </a:lnTo>
                  <a:lnTo>
                    <a:pt x="448" y="115"/>
                  </a:lnTo>
                  <a:lnTo>
                    <a:pt x="457" y="115"/>
                  </a:lnTo>
                  <a:lnTo>
                    <a:pt x="461" y="113"/>
                  </a:lnTo>
                  <a:lnTo>
                    <a:pt x="467" y="111"/>
                  </a:lnTo>
                  <a:lnTo>
                    <a:pt x="475" y="111"/>
                  </a:lnTo>
                  <a:lnTo>
                    <a:pt x="475" y="111"/>
                  </a:lnTo>
                  <a:close/>
                  <a:moveTo>
                    <a:pt x="383" y="187"/>
                  </a:moveTo>
                  <a:lnTo>
                    <a:pt x="362" y="187"/>
                  </a:lnTo>
                  <a:lnTo>
                    <a:pt x="362" y="187"/>
                  </a:lnTo>
                  <a:lnTo>
                    <a:pt x="364" y="183"/>
                  </a:lnTo>
                  <a:lnTo>
                    <a:pt x="367" y="181"/>
                  </a:lnTo>
                  <a:lnTo>
                    <a:pt x="371" y="179"/>
                  </a:lnTo>
                  <a:lnTo>
                    <a:pt x="375" y="176"/>
                  </a:lnTo>
                  <a:lnTo>
                    <a:pt x="379" y="179"/>
                  </a:lnTo>
                  <a:lnTo>
                    <a:pt x="381" y="179"/>
                  </a:lnTo>
                  <a:lnTo>
                    <a:pt x="383" y="183"/>
                  </a:lnTo>
                  <a:lnTo>
                    <a:pt x="383" y="187"/>
                  </a:lnTo>
                  <a:lnTo>
                    <a:pt x="383" y="187"/>
                  </a:lnTo>
                  <a:close/>
                  <a:moveTo>
                    <a:pt x="180" y="150"/>
                  </a:moveTo>
                  <a:lnTo>
                    <a:pt x="180" y="150"/>
                  </a:lnTo>
                  <a:lnTo>
                    <a:pt x="180" y="154"/>
                  </a:lnTo>
                  <a:lnTo>
                    <a:pt x="180" y="156"/>
                  </a:lnTo>
                  <a:lnTo>
                    <a:pt x="174" y="158"/>
                  </a:lnTo>
                  <a:lnTo>
                    <a:pt x="168" y="156"/>
                  </a:lnTo>
                  <a:lnTo>
                    <a:pt x="160" y="156"/>
                  </a:lnTo>
                  <a:lnTo>
                    <a:pt x="160" y="156"/>
                  </a:lnTo>
                  <a:lnTo>
                    <a:pt x="164" y="154"/>
                  </a:lnTo>
                  <a:lnTo>
                    <a:pt x="168" y="152"/>
                  </a:lnTo>
                  <a:lnTo>
                    <a:pt x="180" y="150"/>
                  </a:lnTo>
                  <a:lnTo>
                    <a:pt x="180" y="150"/>
                  </a:lnTo>
                  <a:close/>
                  <a:moveTo>
                    <a:pt x="149" y="578"/>
                  </a:moveTo>
                  <a:lnTo>
                    <a:pt x="149" y="578"/>
                  </a:lnTo>
                  <a:lnTo>
                    <a:pt x="149" y="584"/>
                  </a:lnTo>
                  <a:lnTo>
                    <a:pt x="145" y="588"/>
                  </a:lnTo>
                  <a:lnTo>
                    <a:pt x="141" y="593"/>
                  </a:lnTo>
                  <a:lnTo>
                    <a:pt x="135" y="593"/>
                  </a:lnTo>
                  <a:lnTo>
                    <a:pt x="135" y="593"/>
                  </a:lnTo>
                  <a:lnTo>
                    <a:pt x="131" y="593"/>
                  </a:lnTo>
                  <a:lnTo>
                    <a:pt x="127" y="588"/>
                  </a:lnTo>
                  <a:lnTo>
                    <a:pt x="123" y="584"/>
                  </a:lnTo>
                  <a:lnTo>
                    <a:pt x="123" y="578"/>
                  </a:lnTo>
                  <a:lnTo>
                    <a:pt x="123" y="550"/>
                  </a:lnTo>
                  <a:lnTo>
                    <a:pt x="123" y="550"/>
                  </a:lnTo>
                  <a:lnTo>
                    <a:pt x="123" y="545"/>
                  </a:lnTo>
                  <a:lnTo>
                    <a:pt x="127" y="539"/>
                  </a:lnTo>
                  <a:lnTo>
                    <a:pt x="131" y="537"/>
                  </a:lnTo>
                  <a:lnTo>
                    <a:pt x="135" y="535"/>
                  </a:lnTo>
                  <a:lnTo>
                    <a:pt x="135" y="535"/>
                  </a:lnTo>
                  <a:lnTo>
                    <a:pt x="141" y="537"/>
                  </a:lnTo>
                  <a:lnTo>
                    <a:pt x="145" y="539"/>
                  </a:lnTo>
                  <a:lnTo>
                    <a:pt x="149" y="545"/>
                  </a:lnTo>
                  <a:lnTo>
                    <a:pt x="149" y="550"/>
                  </a:lnTo>
                  <a:lnTo>
                    <a:pt x="149" y="578"/>
                  </a:lnTo>
                  <a:close/>
                  <a:moveTo>
                    <a:pt x="164" y="322"/>
                  </a:moveTo>
                  <a:lnTo>
                    <a:pt x="164" y="322"/>
                  </a:lnTo>
                  <a:lnTo>
                    <a:pt x="162" y="314"/>
                  </a:lnTo>
                  <a:lnTo>
                    <a:pt x="160" y="308"/>
                  </a:lnTo>
                  <a:lnTo>
                    <a:pt x="157" y="302"/>
                  </a:lnTo>
                  <a:lnTo>
                    <a:pt x="157" y="302"/>
                  </a:lnTo>
                  <a:lnTo>
                    <a:pt x="153" y="299"/>
                  </a:lnTo>
                  <a:lnTo>
                    <a:pt x="147" y="295"/>
                  </a:lnTo>
                  <a:lnTo>
                    <a:pt x="143" y="293"/>
                  </a:lnTo>
                  <a:lnTo>
                    <a:pt x="141" y="291"/>
                  </a:lnTo>
                  <a:lnTo>
                    <a:pt x="141" y="291"/>
                  </a:lnTo>
                  <a:lnTo>
                    <a:pt x="139" y="283"/>
                  </a:lnTo>
                  <a:lnTo>
                    <a:pt x="139" y="275"/>
                  </a:lnTo>
                  <a:lnTo>
                    <a:pt x="139" y="267"/>
                  </a:lnTo>
                  <a:lnTo>
                    <a:pt x="137" y="261"/>
                  </a:lnTo>
                  <a:lnTo>
                    <a:pt x="137" y="261"/>
                  </a:lnTo>
                  <a:lnTo>
                    <a:pt x="129" y="244"/>
                  </a:lnTo>
                  <a:lnTo>
                    <a:pt x="119" y="232"/>
                  </a:lnTo>
                  <a:lnTo>
                    <a:pt x="110" y="226"/>
                  </a:lnTo>
                  <a:lnTo>
                    <a:pt x="102" y="222"/>
                  </a:lnTo>
                  <a:lnTo>
                    <a:pt x="94" y="220"/>
                  </a:lnTo>
                  <a:lnTo>
                    <a:pt x="84" y="217"/>
                  </a:lnTo>
                  <a:lnTo>
                    <a:pt x="84" y="217"/>
                  </a:lnTo>
                  <a:lnTo>
                    <a:pt x="76" y="220"/>
                  </a:lnTo>
                  <a:lnTo>
                    <a:pt x="69" y="224"/>
                  </a:lnTo>
                  <a:lnTo>
                    <a:pt x="65" y="228"/>
                  </a:lnTo>
                  <a:lnTo>
                    <a:pt x="57" y="230"/>
                  </a:lnTo>
                  <a:lnTo>
                    <a:pt x="57" y="230"/>
                  </a:lnTo>
                  <a:lnTo>
                    <a:pt x="51" y="226"/>
                  </a:lnTo>
                  <a:lnTo>
                    <a:pt x="47" y="222"/>
                  </a:lnTo>
                  <a:lnTo>
                    <a:pt x="43" y="215"/>
                  </a:lnTo>
                  <a:lnTo>
                    <a:pt x="41" y="209"/>
                  </a:lnTo>
                  <a:lnTo>
                    <a:pt x="39" y="195"/>
                  </a:lnTo>
                  <a:lnTo>
                    <a:pt x="41" y="181"/>
                  </a:lnTo>
                  <a:lnTo>
                    <a:pt x="41" y="181"/>
                  </a:lnTo>
                  <a:lnTo>
                    <a:pt x="57" y="176"/>
                  </a:lnTo>
                  <a:lnTo>
                    <a:pt x="69" y="176"/>
                  </a:lnTo>
                  <a:lnTo>
                    <a:pt x="96" y="179"/>
                  </a:lnTo>
                  <a:lnTo>
                    <a:pt x="123" y="183"/>
                  </a:lnTo>
                  <a:lnTo>
                    <a:pt x="137" y="183"/>
                  </a:lnTo>
                  <a:lnTo>
                    <a:pt x="153" y="181"/>
                  </a:lnTo>
                  <a:lnTo>
                    <a:pt x="153" y="181"/>
                  </a:lnTo>
                  <a:lnTo>
                    <a:pt x="151" y="176"/>
                  </a:lnTo>
                  <a:lnTo>
                    <a:pt x="149" y="174"/>
                  </a:lnTo>
                  <a:lnTo>
                    <a:pt x="143" y="174"/>
                  </a:lnTo>
                  <a:lnTo>
                    <a:pt x="141" y="172"/>
                  </a:lnTo>
                  <a:lnTo>
                    <a:pt x="139" y="172"/>
                  </a:lnTo>
                  <a:lnTo>
                    <a:pt x="137" y="168"/>
                  </a:lnTo>
                  <a:lnTo>
                    <a:pt x="137" y="160"/>
                  </a:lnTo>
                  <a:lnTo>
                    <a:pt x="137" y="160"/>
                  </a:lnTo>
                  <a:lnTo>
                    <a:pt x="143" y="158"/>
                  </a:lnTo>
                  <a:lnTo>
                    <a:pt x="147" y="158"/>
                  </a:lnTo>
                  <a:lnTo>
                    <a:pt x="155" y="160"/>
                  </a:lnTo>
                  <a:lnTo>
                    <a:pt x="166" y="164"/>
                  </a:lnTo>
                  <a:lnTo>
                    <a:pt x="172" y="166"/>
                  </a:lnTo>
                  <a:lnTo>
                    <a:pt x="180" y="164"/>
                  </a:lnTo>
                  <a:lnTo>
                    <a:pt x="180" y="164"/>
                  </a:lnTo>
                  <a:lnTo>
                    <a:pt x="184" y="170"/>
                  </a:lnTo>
                  <a:lnTo>
                    <a:pt x="188" y="176"/>
                  </a:lnTo>
                  <a:lnTo>
                    <a:pt x="194" y="181"/>
                  </a:lnTo>
                  <a:lnTo>
                    <a:pt x="198" y="183"/>
                  </a:lnTo>
                  <a:lnTo>
                    <a:pt x="203" y="185"/>
                  </a:lnTo>
                  <a:lnTo>
                    <a:pt x="203" y="185"/>
                  </a:lnTo>
                  <a:lnTo>
                    <a:pt x="205" y="181"/>
                  </a:lnTo>
                  <a:lnTo>
                    <a:pt x="207" y="179"/>
                  </a:lnTo>
                  <a:lnTo>
                    <a:pt x="203" y="174"/>
                  </a:lnTo>
                  <a:lnTo>
                    <a:pt x="196" y="170"/>
                  </a:lnTo>
                  <a:lnTo>
                    <a:pt x="194" y="168"/>
                  </a:lnTo>
                  <a:lnTo>
                    <a:pt x="194" y="164"/>
                  </a:lnTo>
                  <a:lnTo>
                    <a:pt x="194" y="164"/>
                  </a:lnTo>
                  <a:lnTo>
                    <a:pt x="198" y="162"/>
                  </a:lnTo>
                  <a:lnTo>
                    <a:pt x="201" y="162"/>
                  </a:lnTo>
                  <a:lnTo>
                    <a:pt x="205" y="164"/>
                  </a:lnTo>
                  <a:lnTo>
                    <a:pt x="207" y="164"/>
                  </a:lnTo>
                  <a:lnTo>
                    <a:pt x="207" y="164"/>
                  </a:lnTo>
                  <a:lnTo>
                    <a:pt x="213" y="162"/>
                  </a:lnTo>
                  <a:lnTo>
                    <a:pt x="215" y="156"/>
                  </a:lnTo>
                  <a:lnTo>
                    <a:pt x="219" y="150"/>
                  </a:lnTo>
                  <a:lnTo>
                    <a:pt x="225" y="146"/>
                  </a:lnTo>
                  <a:lnTo>
                    <a:pt x="225" y="146"/>
                  </a:lnTo>
                  <a:lnTo>
                    <a:pt x="221" y="142"/>
                  </a:lnTo>
                  <a:lnTo>
                    <a:pt x="215" y="140"/>
                  </a:lnTo>
                  <a:lnTo>
                    <a:pt x="211" y="138"/>
                  </a:lnTo>
                  <a:lnTo>
                    <a:pt x="207" y="133"/>
                  </a:lnTo>
                  <a:lnTo>
                    <a:pt x="207" y="133"/>
                  </a:lnTo>
                  <a:lnTo>
                    <a:pt x="211" y="127"/>
                  </a:lnTo>
                  <a:lnTo>
                    <a:pt x="215" y="123"/>
                  </a:lnTo>
                  <a:lnTo>
                    <a:pt x="221" y="121"/>
                  </a:lnTo>
                  <a:lnTo>
                    <a:pt x="229" y="117"/>
                  </a:lnTo>
                  <a:lnTo>
                    <a:pt x="244" y="115"/>
                  </a:lnTo>
                  <a:lnTo>
                    <a:pt x="260" y="115"/>
                  </a:lnTo>
                  <a:lnTo>
                    <a:pt x="276" y="115"/>
                  </a:lnTo>
                  <a:lnTo>
                    <a:pt x="291" y="113"/>
                  </a:lnTo>
                  <a:lnTo>
                    <a:pt x="305" y="111"/>
                  </a:lnTo>
                  <a:lnTo>
                    <a:pt x="309" y="107"/>
                  </a:lnTo>
                  <a:lnTo>
                    <a:pt x="313" y="103"/>
                  </a:lnTo>
                  <a:lnTo>
                    <a:pt x="344" y="103"/>
                  </a:lnTo>
                  <a:lnTo>
                    <a:pt x="344" y="103"/>
                  </a:lnTo>
                  <a:lnTo>
                    <a:pt x="346" y="111"/>
                  </a:lnTo>
                  <a:lnTo>
                    <a:pt x="350" y="117"/>
                  </a:lnTo>
                  <a:lnTo>
                    <a:pt x="358" y="127"/>
                  </a:lnTo>
                  <a:lnTo>
                    <a:pt x="367" y="140"/>
                  </a:lnTo>
                  <a:lnTo>
                    <a:pt x="369" y="146"/>
                  </a:lnTo>
                  <a:lnTo>
                    <a:pt x="371" y="154"/>
                  </a:lnTo>
                  <a:lnTo>
                    <a:pt x="371" y="154"/>
                  </a:lnTo>
                  <a:lnTo>
                    <a:pt x="367" y="162"/>
                  </a:lnTo>
                  <a:lnTo>
                    <a:pt x="360" y="168"/>
                  </a:lnTo>
                  <a:lnTo>
                    <a:pt x="352" y="174"/>
                  </a:lnTo>
                  <a:lnTo>
                    <a:pt x="344" y="181"/>
                  </a:lnTo>
                  <a:lnTo>
                    <a:pt x="344" y="181"/>
                  </a:lnTo>
                  <a:lnTo>
                    <a:pt x="340" y="197"/>
                  </a:lnTo>
                  <a:lnTo>
                    <a:pt x="334" y="211"/>
                  </a:lnTo>
                  <a:lnTo>
                    <a:pt x="334" y="211"/>
                  </a:lnTo>
                  <a:lnTo>
                    <a:pt x="321" y="209"/>
                  </a:lnTo>
                  <a:lnTo>
                    <a:pt x="315" y="203"/>
                  </a:lnTo>
                  <a:lnTo>
                    <a:pt x="303" y="191"/>
                  </a:lnTo>
                  <a:lnTo>
                    <a:pt x="303" y="191"/>
                  </a:lnTo>
                  <a:lnTo>
                    <a:pt x="303" y="181"/>
                  </a:lnTo>
                  <a:lnTo>
                    <a:pt x="301" y="170"/>
                  </a:lnTo>
                  <a:lnTo>
                    <a:pt x="299" y="160"/>
                  </a:lnTo>
                  <a:lnTo>
                    <a:pt x="295" y="152"/>
                  </a:lnTo>
                  <a:lnTo>
                    <a:pt x="291" y="146"/>
                  </a:lnTo>
                  <a:lnTo>
                    <a:pt x="285" y="140"/>
                  </a:lnTo>
                  <a:lnTo>
                    <a:pt x="272" y="129"/>
                  </a:lnTo>
                  <a:lnTo>
                    <a:pt x="272" y="129"/>
                  </a:lnTo>
                  <a:lnTo>
                    <a:pt x="260" y="135"/>
                  </a:lnTo>
                  <a:lnTo>
                    <a:pt x="254" y="142"/>
                  </a:lnTo>
                  <a:lnTo>
                    <a:pt x="242" y="160"/>
                  </a:lnTo>
                  <a:lnTo>
                    <a:pt x="242" y="160"/>
                  </a:lnTo>
                  <a:lnTo>
                    <a:pt x="244" y="164"/>
                  </a:lnTo>
                  <a:lnTo>
                    <a:pt x="248" y="166"/>
                  </a:lnTo>
                  <a:lnTo>
                    <a:pt x="256" y="170"/>
                  </a:lnTo>
                  <a:lnTo>
                    <a:pt x="266" y="172"/>
                  </a:lnTo>
                  <a:lnTo>
                    <a:pt x="274" y="176"/>
                  </a:lnTo>
                  <a:lnTo>
                    <a:pt x="274" y="176"/>
                  </a:lnTo>
                  <a:lnTo>
                    <a:pt x="274" y="181"/>
                  </a:lnTo>
                  <a:lnTo>
                    <a:pt x="276" y="183"/>
                  </a:lnTo>
                  <a:lnTo>
                    <a:pt x="280" y="187"/>
                  </a:lnTo>
                  <a:lnTo>
                    <a:pt x="285" y="191"/>
                  </a:lnTo>
                  <a:lnTo>
                    <a:pt x="287" y="195"/>
                  </a:lnTo>
                  <a:lnTo>
                    <a:pt x="287" y="199"/>
                  </a:lnTo>
                  <a:lnTo>
                    <a:pt x="287" y="199"/>
                  </a:lnTo>
                  <a:lnTo>
                    <a:pt x="285" y="201"/>
                  </a:lnTo>
                  <a:lnTo>
                    <a:pt x="282" y="203"/>
                  </a:lnTo>
                  <a:lnTo>
                    <a:pt x="280" y="207"/>
                  </a:lnTo>
                  <a:lnTo>
                    <a:pt x="278" y="211"/>
                  </a:lnTo>
                  <a:lnTo>
                    <a:pt x="278" y="211"/>
                  </a:lnTo>
                  <a:lnTo>
                    <a:pt x="270" y="209"/>
                  </a:lnTo>
                  <a:lnTo>
                    <a:pt x="266" y="207"/>
                  </a:lnTo>
                  <a:lnTo>
                    <a:pt x="262" y="205"/>
                  </a:lnTo>
                  <a:lnTo>
                    <a:pt x="260" y="201"/>
                  </a:lnTo>
                  <a:lnTo>
                    <a:pt x="256" y="191"/>
                  </a:lnTo>
                  <a:lnTo>
                    <a:pt x="252" y="181"/>
                  </a:lnTo>
                  <a:lnTo>
                    <a:pt x="252" y="181"/>
                  </a:lnTo>
                  <a:lnTo>
                    <a:pt x="248" y="181"/>
                  </a:lnTo>
                  <a:lnTo>
                    <a:pt x="244" y="183"/>
                  </a:lnTo>
                  <a:lnTo>
                    <a:pt x="242" y="187"/>
                  </a:lnTo>
                  <a:lnTo>
                    <a:pt x="237" y="203"/>
                  </a:lnTo>
                  <a:lnTo>
                    <a:pt x="237" y="203"/>
                  </a:lnTo>
                  <a:lnTo>
                    <a:pt x="231" y="205"/>
                  </a:lnTo>
                  <a:lnTo>
                    <a:pt x="223" y="205"/>
                  </a:lnTo>
                  <a:lnTo>
                    <a:pt x="221" y="207"/>
                  </a:lnTo>
                  <a:lnTo>
                    <a:pt x="217" y="209"/>
                  </a:lnTo>
                  <a:lnTo>
                    <a:pt x="215" y="213"/>
                  </a:lnTo>
                  <a:lnTo>
                    <a:pt x="215" y="217"/>
                  </a:lnTo>
                  <a:lnTo>
                    <a:pt x="215" y="217"/>
                  </a:lnTo>
                  <a:lnTo>
                    <a:pt x="215" y="224"/>
                  </a:lnTo>
                  <a:lnTo>
                    <a:pt x="219" y="228"/>
                  </a:lnTo>
                  <a:lnTo>
                    <a:pt x="227" y="232"/>
                  </a:lnTo>
                  <a:lnTo>
                    <a:pt x="237" y="236"/>
                  </a:lnTo>
                  <a:lnTo>
                    <a:pt x="242" y="238"/>
                  </a:lnTo>
                  <a:lnTo>
                    <a:pt x="246" y="242"/>
                  </a:lnTo>
                  <a:lnTo>
                    <a:pt x="246" y="242"/>
                  </a:lnTo>
                  <a:lnTo>
                    <a:pt x="250" y="236"/>
                  </a:lnTo>
                  <a:lnTo>
                    <a:pt x="252" y="230"/>
                  </a:lnTo>
                  <a:lnTo>
                    <a:pt x="252" y="211"/>
                  </a:lnTo>
                  <a:lnTo>
                    <a:pt x="252" y="211"/>
                  </a:lnTo>
                  <a:lnTo>
                    <a:pt x="258" y="209"/>
                  </a:lnTo>
                  <a:lnTo>
                    <a:pt x="262" y="209"/>
                  </a:lnTo>
                  <a:lnTo>
                    <a:pt x="264" y="211"/>
                  </a:lnTo>
                  <a:lnTo>
                    <a:pt x="266" y="213"/>
                  </a:lnTo>
                  <a:lnTo>
                    <a:pt x="270" y="220"/>
                  </a:lnTo>
                  <a:lnTo>
                    <a:pt x="272" y="222"/>
                  </a:lnTo>
                  <a:lnTo>
                    <a:pt x="272" y="222"/>
                  </a:lnTo>
                  <a:lnTo>
                    <a:pt x="274" y="222"/>
                  </a:lnTo>
                  <a:lnTo>
                    <a:pt x="278" y="222"/>
                  </a:lnTo>
                  <a:lnTo>
                    <a:pt x="285" y="222"/>
                  </a:lnTo>
                  <a:lnTo>
                    <a:pt x="287" y="222"/>
                  </a:lnTo>
                  <a:lnTo>
                    <a:pt x="287" y="222"/>
                  </a:lnTo>
                  <a:lnTo>
                    <a:pt x="291" y="226"/>
                  </a:lnTo>
                  <a:lnTo>
                    <a:pt x="293" y="232"/>
                  </a:lnTo>
                  <a:lnTo>
                    <a:pt x="299" y="242"/>
                  </a:lnTo>
                  <a:lnTo>
                    <a:pt x="299" y="242"/>
                  </a:lnTo>
                  <a:lnTo>
                    <a:pt x="307" y="250"/>
                  </a:lnTo>
                  <a:lnTo>
                    <a:pt x="309" y="254"/>
                  </a:lnTo>
                  <a:lnTo>
                    <a:pt x="309" y="261"/>
                  </a:lnTo>
                  <a:lnTo>
                    <a:pt x="309" y="261"/>
                  </a:lnTo>
                  <a:lnTo>
                    <a:pt x="305" y="263"/>
                  </a:lnTo>
                  <a:lnTo>
                    <a:pt x="303" y="261"/>
                  </a:lnTo>
                  <a:lnTo>
                    <a:pt x="299" y="258"/>
                  </a:lnTo>
                  <a:lnTo>
                    <a:pt x="297" y="254"/>
                  </a:lnTo>
                  <a:lnTo>
                    <a:pt x="295" y="252"/>
                  </a:lnTo>
                  <a:lnTo>
                    <a:pt x="291" y="252"/>
                  </a:lnTo>
                  <a:lnTo>
                    <a:pt x="291" y="252"/>
                  </a:lnTo>
                  <a:lnTo>
                    <a:pt x="285" y="254"/>
                  </a:lnTo>
                  <a:lnTo>
                    <a:pt x="285" y="258"/>
                  </a:lnTo>
                  <a:lnTo>
                    <a:pt x="287" y="263"/>
                  </a:lnTo>
                  <a:lnTo>
                    <a:pt x="287" y="269"/>
                  </a:lnTo>
                  <a:lnTo>
                    <a:pt x="287" y="269"/>
                  </a:lnTo>
                  <a:lnTo>
                    <a:pt x="278" y="271"/>
                  </a:lnTo>
                  <a:lnTo>
                    <a:pt x="270" y="277"/>
                  </a:lnTo>
                  <a:lnTo>
                    <a:pt x="256" y="287"/>
                  </a:lnTo>
                  <a:lnTo>
                    <a:pt x="256" y="287"/>
                  </a:lnTo>
                  <a:lnTo>
                    <a:pt x="256" y="293"/>
                  </a:lnTo>
                  <a:lnTo>
                    <a:pt x="254" y="295"/>
                  </a:lnTo>
                  <a:lnTo>
                    <a:pt x="250" y="302"/>
                  </a:lnTo>
                  <a:lnTo>
                    <a:pt x="246" y="308"/>
                  </a:lnTo>
                  <a:lnTo>
                    <a:pt x="244" y="312"/>
                  </a:lnTo>
                  <a:lnTo>
                    <a:pt x="246" y="318"/>
                  </a:lnTo>
                  <a:lnTo>
                    <a:pt x="246" y="318"/>
                  </a:lnTo>
                  <a:lnTo>
                    <a:pt x="239" y="314"/>
                  </a:lnTo>
                  <a:lnTo>
                    <a:pt x="233" y="312"/>
                  </a:lnTo>
                  <a:lnTo>
                    <a:pt x="225" y="310"/>
                  </a:lnTo>
                  <a:lnTo>
                    <a:pt x="215" y="310"/>
                  </a:lnTo>
                  <a:lnTo>
                    <a:pt x="215" y="310"/>
                  </a:lnTo>
                  <a:lnTo>
                    <a:pt x="207" y="314"/>
                  </a:lnTo>
                  <a:lnTo>
                    <a:pt x="203" y="322"/>
                  </a:lnTo>
                  <a:lnTo>
                    <a:pt x="203" y="322"/>
                  </a:lnTo>
                  <a:lnTo>
                    <a:pt x="203" y="328"/>
                  </a:lnTo>
                  <a:lnTo>
                    <a:pt x="205" y="332"/>
                  </a:lnTo>
                  <a:lnTo>
                    <a:pt x="209" y="336"/>
                  </a:lnTo>
                  <a:lnTo>
                    <a:pt x="211" y="340"/>
                  </a:lnTo>
                  <a:lnTo>
                    <a:pt x="211" y="340"/>
                  </a:lnTo>
                  <a:lnTo>
                    <a:pt x="215" y="338"/>
                  </a:lnTo>
                  <a:lnTo>
                    <a:pt x="217" y="336"/>
                  </a:lnTo>
                  <a:lnTo>
                    <a:pt x="219" y="332"/>
                  </a:lnTo>
                  <a:lnTo>
                    <a:pt x="225" y="332"/>
                  </a:lnTo>
                  <a:lnTo>
                    <a:pt x="225" y="332"/>
                  </a:lnTo>
                  <a:lnTo>
                    <a:pt x="225" y="338"/>
                  </a:lnTo>
                  <a:lnTo>
                    <a:pt x="227" y="340"/>
                  </a:lnTo>
                  <a:lnTo>
                    <a:pt x="231" y="347"/>
                  </a:lnTo>
                  <a:lnTo>
                    <a:pt x="237" y="351"/>
                  </a:lnTo>
                  <a:lnTo>
                    <a:pt x="237" y="355"/>
                  </a:lnTo>
                  <a:lnTo>
                    <a:pt x="237" y="361"/>
                  </a:lnTo>
                  <a:lnTo>
                    <a:pt x="237" y="361"/>
                  </a:lnTo>
                  <a:lnTo>
                    <a:pt x="227" y="353"/>
                  </a:lnTo>
                  <a:lnTo>
                    <a:pt x="215" y="349"/>
                  </a:lnTo>
                  <a:lnTo>
                    <a:pt x="186" y="340"/>
                  </a:lnTo>
                  <a:lnTo>
                    <a:pt x="186" y="340"/>
                  </a:lnTo>
                  <a:lnTo>
                    <a:pt x="184" y="336"/>
                  </a:lnTo>
                  <a:lnTo>
                    <a:pt x="182" y="330"/>
                  </a:lnTo>
                  <a:lnTo>
                    <a:pt x="180" y="326"/>
                  </a:lnTo>
                  <a:lnTo>
                    <a:pt x="176" y="322"/>
                  </a:lnTo>
                  <a:lnTo>
                    <a:pt x="176" y="322"/>
                  </a:lnTo>
                  <a:lnTo>
                    <a:pt x="170" y="322"/>
                  </a:lnTo>
                  <a:lnTo>
                    <a:pt x="164" y="322"/>
                  </a:lnTo>
                  <a:lnTo>
                    <a:pt x="164" y="322"/>
                  </a:lnTo>
                  <a:close/>
                  <a:moveTo>
                    <a:pt x="205" y="578"/>
                  </a:moveTo>
                  <a:lnTo>
                    <a:pt x="205" y="578"/>
                  </a:lnTo>
                  <a:lnTo>
                    <a:pt x="203" y="584"/>
                  </a:lnTo>
                  <a:lnTo>
                    <a:pt x="201" y="588"/>
                  </a:lnTo>
                  <a:lnTo>
                    <a:pt x="196" y="593"/>
                  </a:lnTo>
                  <a:lnTo>
                    <a:pt x="190" y="593"/>
                  </a:lnTo>
                  <a:lnTo>
                    <a:pt x="190" y="593"/>
                  </a:lnTo>
                  <a:lnTo>
                    <a:pt x="184" y="593"/>
                  </a:lnTo>
                  <a:lnTo>
                    <a:pt x="180" y="588"/>
                  </a:lnTo>
                  <a:lnTo>
                    <a:pt x="178" y="584"/>
                  </a:lnTo>
                  <a:lnTo>
                    <a:pt x="176" y="578"/>
                  </a:lnTo>
                  <a:lnTo>
                    <a:pt x="176" y="550"/>
                  </a:lnTo>
                  <a:lnTo>
                    <a:pt x="176" y="550"/>
                  </a:lnTo>
                  <a:lnTo>
                    <a:pt x="178" y="545"/>
                  </a:lnTo>
                  <a:lnTo>
                    <a:pt x="180" y="539"/>
                  </a:lnTo>
                  <a:lnTo>
                    <a:pt x="184" y="537"/>
                  </a:lnTo>
                  <a:lnTo>
                    <a:pt x="190" y="535"/>
                  </a:lnTo>
                  <a:lnTo>
                    <a:pt x="190" y="535"/>
                  </a:lnTo>
                  <a:lnTo>
                    <a:pt x="196" y="537"/>
                  </a:lnTo>
                  <a:lnTo>
                    <a:pt x="201" y="539"/>
                  </a:lnTo>
                  <a:lnTo>
                    <a:pt x="203" y="545"/>
                  </a:lnTo>
                  <a:lnTo>
                    <a:pt x="205" y="550"/>
                  </a:lnTo>
                  <a:lnTo>
                    <a:pt x="205" y="578"/>
                  </a:lnTo>
                  <a:close/>
                  <a:moveTo>
                    <a:pt x="313" y="578"/>
                  </a:moveTo>
                  <a:lnTo>
                    <a:pt x="313" y="578"/>
                  </a:lnTo>
                  <a:lnTo>
                    <a:pt x="311" y="584"/>
                  </a:lnTo>
                  <a:lnTo>
                    <a:pt x="309" y="588"/>
                  </a:lnTo>
                  <a:lnTo>
                    <a:pt x="305" y="593"/>
                  </a:lnTo>
                  <a:lnTo>
                    <a:pt x="299" y="593"/>
                  </a:lnTo>
                  <a:lnTo>
                    <a:pt x="299" y="593"/>
                  </a:lnTo>
                  <a:lnTo>
                    <a:pt x="293" y="593"/>
                  </a:lnTo>
                  <a:lnTo>
                    <a:pt x="289" y="588"/>
                  </a:lnTo>
                  <a:lnTo>
                    <a:pt x="287" y="584"/>
                  </a:lnTo>
                  <a:lnTo>
                    <a:pt x="285" y="578"/>
                  </a:lnTo>
                  <a:lnTo>
                    <a:pt x="285" y="550"/>
                  </a:lnTo>
                  <a:lnTo>
                    <a:pt x="285" y="550"/>
                  </a:lnTo>
                  <a:lnTo>
                    <a:pt x="287" y="545"/>
                  </a:lnTo>
                  <a:lnTo>
                    <a:pt x="289" y="539"/>
                  </a:lnTo>
                  <a:lnTo>
                    <a:pt x="293" y="537"/>
                  </a:lnTo>
                  <a:lnTo>
                    <a:pt x="299" y="535"/>
                  </a:lnTo>
                  <a:lnTo>
                    <a:pt x="299" y="535"/>
                  </a:lnTo>
                  <a:lnTo>
                    <a:pt x="305" y="537"/>
                  </a:lnTo>
                  <a:lnTo>
                    <a:pt x="309" y="539"/>
                  </a:lnTo>
                  <a:lnTo>
                    <a:pt x="311" y="545"/>
                  </a:lnTo>
                  <a:lnTo>
                    <a:pt x="313" y="550"/>
                  </a:lnTo>
                  <a:lnTo>
                    <a:pt x="313" y="578"/>
                  </a:lnTo>
                  <a:close/>
                  <a:moveTo>
                    <a:pt x="330" y="449"/>
                  </a:moveTo>
                  <a:lnTo>
                    <a:pt x="330" y="449"/>
                  </a:lnTo>
                  <a:lnTo>
                    <a:pt x="319" y="453"/>
                  </a:lnTo>
                  <a:lnTo>
                    <a:pt x="311" y="459"/>
                  </a:lnTo>
                  <a:lnTo>
                    <a:pt x="307" y="470"/>
                  </a:lnTo>
                  <a:lnTo>
                    <a:pt x="303" y="478"/>
                  </a:lnTo>
                  <a:lnTo>
                    <a:pt x="303" y="478"/>
                  </a:lnTo>
                  <a:lnTo>
                    <a:pt x="297" y="480"/>
                  </a:lnTo>
                  <a:lnTo>
                    <a:pt x="295" y="482"/>
                  </a:lnTo>
                  <a:lnTo>
                    <a:pt x="289" y="488"/>
                  </a:lnTo>
                  <a:lnTo>
                    <a:pt x="285" y="492"/>
                  </a:lnTo>
                  <a:lnTo>
                    <a:pt x="280" y="494"/>
                  </a:lnTo>
                  <a:lnTo>
                    <a:pt x="274" y="494"/>
                  </a:lnTo>
                  <a:lnTo>
                    <a:pt x="274" y="494"/>
                  </a:lnTo>
                  <a:lnTo>
                    <a:pt x="272" y="504"/>
                  </a:lnTo>
                  <a:lnTo>
                    <a:pt x="266" y="517"/>
                  </a:lnTo>
                  <a:lnTo>
                    <a:pt x="264" y="523"/>
                  </a:lnTo>
                  <a:lnTo>
                    <a:pt x="264" y="529"/>
                  </a:lnTo>
                  <a:lnTo>
                    <a:pt x="264" y="535"/>
                  </a:lnTo>
                  <a:lnTo>
                    <a:pt x="268" y="539"/>
                  </a:lnTo>
                  <a:lnTo>
                    <a:pt x="268" y="543"/>
                  </a:lnTo>
                  <a:lnTo>
                    <a:pt x="256" y="543"/>
                  </a:lnTo>
                  <a:lnTo>
                    <a:pt x="256" y="543"/>
                  </a:lnTo>
                  <a:lnTo>
                    <a:pt x="250" y="535"/>
                  </a:lnTo>
                  <a:lnTo>
                    <a:pt x="248" y="525"/>
                  </a:lnTo>
                  <a:lnTo>
                    <a:pt x="248" y="513"/>
                  </a:lnTo>
                  <a:lnTo>
                    <a:pt x="248" y="500"/>
                  </a:lnTo>
                  <a:lnTo>
                    <a:pt x="252" y="474"/>
                  </a:lnTo>
                  <a:lnTo>
                    <a:pt x="256" y="449"/>
                  </a:lnTo>
                  <a:lnTo>
                    <a:pt x="256" y="449"/>
                  </a:lnTo>
                  <a:lnTo>
                    <a:pt x="252" y="439"/>
                  </a:lnTo>
                  <a:lnTo>
                    <a:pt x="246" y="431"/>
                  </a:lnTo>
                  <a:lnTo>
                    <a:pt x="237" y="422"/>
                  </a:lnTo>
                  <a:lnTo>
                    <a:pt x="233" y="414"/>
                  </a:lnTo>
                  <a:lnTo>
                    <a:pt x="233" y="414"/>
                  </a:lnTo>
                  <a:lnTo>
                    <a:pt x="233" y="398"/>
                  </a:lnTo>
                  <a:lnTo>
                    <a:pt x="237" y="386"/>
                  </a:lnTo>
                  <a:lnTo>
                    <a:pt x="242" y="375"/>
                  </a:lnTo>
                  <a:lnTo>
                    <a:pt x="246" y="363"/>
                  </a:lnTo>
                  <a:lnTo>
                    <a:pt x="246" y="363"/>
                  </a:lnTo>
                  <a:lnTo>
                    <a:pt x="266" y="367"/>
                  </a:lnTo>
                  <a:lnTo>
                    <a:pt x="285" y="373"/>
                  </a:lnTo>
                  <a:lnTo>
                    <a:pt x="293" y="379"/>
                  </a:lnTo>
                  <a:lnTo>
                    <a:pt x="299" y="383"/>
                  </a:lnTo>
                  <a:lnTo>
                    <a:pt x="305" y="390"/>
                  </a:lnTo>
                  <a:lnTo>
                    <a:pt x="309" y="398"/>
                  </a:lnTo>
                  <a:lnTo>
                    <a:pt x="309" y="398"/>
                  </a:lnTo>
                  <a:lnTo>
                    <a:pt x="326" y="402"/>
                  </a:lnTo>
                  <a:lnTo>
                    <a:pt x="340" y="406"/>
                  </a:lnTo>
                  <a:lnTo>
                    <a:pt x="340" y="406"/>
                  </a:lnTo>
                  <a:lnTo>
                    <a:pt x="340" y="418"/>
                  </a:lnTo>
                  <a:lnTo>
                    <a:pt x="336" y="429"/>
                  </a:lnTo>
                  <a:lnTo>
                    <a:pt x="332" y="437"/>
                  </a:lnTo>
                  <a:lnTo>
                    <a:pt x="330" y="449"/>
                  </a:lnTo>
                  <a:lnTo>
                    <a:pt x="330" y="449"/>
                  </a:lnTo>
                  <a:close/>
                  <a:moveTo>
                    <a:pt x="371" y="578"/>
                  </a:moveTo>
                  <a:lnTo>
                    <a:pt x="371" y="578"/>
                  </a:lnTo>
                  <a:lnTo>
                    <a:pt x="371" y="584"/>
                  </a:lnTo>
                  <a:lnTo>
                    <a:pt x="367" y="588"/>
                  </a:lnTo>
                  <a:lnTo>
                    <a:pt x="362" y="593"/>
                  </a:lnTo>
                  <a:lnTo>
                    <a:pt x="356" y="593"/>
                  </a:lnTo>
                  <a:lnTo>
                    <a:pt x="356" y="593"/>
                  </a:lnTo>
                  <a:lnTo>
                    <a:pt x="352" y="593"/>
                  </a:lnTo>
                  <a:lnTo>
                    <a:pt x="346" y="588"/>
                  </a:lnTo>
                  <a:lnTo>
                    <a:pt x="344" y="584"/>
                  </a:lnTo>
                  <a:lnTo>
                    <a:pt x="342" y="578"/>
                  </a:lnTo>
                  <a:lnTo>
                    <a:pt x="342" y="550"/>
                  </a:lnTo>
                  <a:lnTo>
                    <a:pt x="342" y="550"/>
                  </a:lnTo>
                  <a:lnTo>
                    <a:pt x="344" y="545"/>
                  </a:lnTo>
                  <a:lnTo>
                    <a:pt x="346" y="539"/>
                  </a:lnTo>
                  <a:lnTo>
                    <a:pt x="352" y="537"/>
                  </a:lnTo>
                  <a:lnTo>
                    <a:pt x="356" y="535"/>
                  </a:lnTo>
                  <a:lnTo>
                    <a:pt x="356" y="535"/>
                  </a:lnTo>
                  <a:lnTo>
                    <a:pt x="362" y="537"/>
                  </a:lnTo>
                  <a:lnTo>
                    <a:pt x="367" y="539"/>
                  </a:lnTo>
                  <a:lnTo>
                    <a:pt x="371" y="545"/>
                  </a:lnTo>
                  <a:lnTo>
                    <a:pt x="371" y="550"/>
                  </a:lnTo>
                  <a:lnTo>
                    <a:pt x="371" y="578"/>
                  </a:lnTo>
                  <a:close/>
                  <a:moveTo>
                    <a:pt x="432" y="578"/>
                  </a:moveTo>
                  <a:lnTo>
                    <a:pt x="432" y="578"/>
                  </a:lnTo>
                  <a:lnTo>
                    <a:pt x="430" y="584"/>
                  </a:lnTo>
                  <a:lnTo>
                    <a:pt x="428" y="588"/>
                  </a:lnTo>
                  <a:lnTo>
                    <a:pt x="424" y="593"/>
                  </a:lnTo>
                  <a:lnTo>
                    <a:pt x="418" y="593"/>
                  </a:lnTo>
                  <a:lnTo>
                    <a:pt x="418" y="593"/>
                  </a:lnTo>
                  <a:lnTo>
                    <a:pt x="412" y="593"/>
                  </a:lnTo>
                  <a:lnTo>
                    <a:pt x="408" y="588"/>
                  </a:lnTo>
                  <a:lnTo>
                    <a:pt x="405" y="584"/>
                  </a:lnTo>
                  <a:lnTo>
                    <a:pt x="403" y="578"/>
                  </a:lnTo>
                  <a:lnTo>
                    <a:pt x="403" y="550"/>
                  </a:lnTo>
                  <a:lnTo>
                    <a:pt x="403" y="550"/>
                  </a:lnTo>
                  <a:lnTo>
                    <a:pt x="405" y="545"/>
                  </a:lnTo>
                  <a:lnTo>
                    <a:pt x="408" y="539"/>
                  </a:lnTo>
                  <a:lnTo>
                    <a:pt x="412" y="537"/>
                  </a:lnTo>
                  <a:lnTo>
                    <a:pt x="418" y="535"/>
                  </a:lnTo>
                  <a:lnTo>
                    <a:pt x="418" y="535"/>
                  </a:lnTo>
                  <a:lnTo>
                    <a:pt x="424" y="537"/>
                  </a:lnTo>
                  <a:lnTo>
                    <a:pt x="428" y="539"/>
                  </a:lnTo>
                  <a:lnTo>
                    <a:pt x="430" y="545"/>
                  </a:lnTo>
                  <a:lnTo>
                    <a:pt x="432" y="550"/>
                  </a:lnTo>
                  <a:lnTo>
                    <a:pt x="432" y="578"/>
                  </a:lnTo>
                  <a:close/>
                  <a:moveTo>
                    <a:pt x="522" y="578"/>
                  </a:moveTo>
                  <a:lnTo>
                    <a:pt x="522" y="578"/>
                  </a:lnTo>
                  <a:lnTo>
                    <a:pt x="520" y="584"/>
                  </a:lnTo>
                  <a:lnTo>
                    <a:pt x="518" y="588"/>
                  </a:lnTo>
                  <a:lnTo>
                    <a:pt x="514" y="593"/>
                  </a:lnTo>
                  <a:lnTo>
                    <a:pt x="508" y="593"/>
                  </a:lnTo>
                  <a:lnTo>
                    <a:pt x="508" y="593"/>
                  </a:lnTo>
                  <a:lnTo>
                    <a:pt x="502" y="593"/>
                  </a:lnTo>
                  <a:lnTo>
                    <a:pt x="498" y="588"/>
                  </a:lnTo>
                  <a:lnTo>
                    <a:pt x="496" y="584"/>
                  </a:lnTo>
                  <a:lnTo>
                    <a:pt x="494" y="578"/>
                  </a:lnTo>
                  <a:lnTo>
                    <a:pt x="494" y="550"/>
                  </a:lnTo>
                  <a:lnTo>
                    <a:pt x="494" y="550"/>
                  </a:lnTo>
                  <a:lnTo>
                    <a:pt x="496" y="545"/>
                  </a:lnTo>
                  <a:lnTo>
                    <a:pt x="498" y="539"/>
                  </a:lnTo>
                  <a:lnTo>
                    <a:pt x="502" y="537"/>
                  </a:lnTo>
                  <a:lnTo>
                    <a:pt x="508" y="535"/>
                  </a:lnTo>
                  <a:lnTo>
                    <a:pt x="508" y="535"/>
                  </a:lnTo>
                  <a:lnTo>
                    <a:pt x="514" y="537"/>
                  </a:lnTo>
                  <a:lnTo>
                    <a:pt x="518" y="539"/>
                  </a:lnTo>
                  <a:lnTo>
                    <a:pt x="520" y="545"/>
                  </a:lnTo>
                  <a:lnTo>
                    <a:pt x="522" y="550"/>
                  </a:lnTo>
                  <a:lnTo>
                    <a:pt x="522" y="578"/>
                  </a:lnTo>
                  <a:close/>
                  <a:moveTo>
                    <a:pt x="524" y="429"/>
                  </a:moveTo>
                  <a:lnTo>
                    <a:pt x="524" y="429"/>
                  </a:lnTo>
                  <a:lnTo>
                    <a:pt x="524" y="418"/>
                  </a:lnTo>
                  <a:lnTo>
                    <a:pt x="526" y="410"/>
                  </a:lnTo>
                  <a:lnTo>
                    <a:pt x="530" y="404"/>
                  </a:lnTo>
                  <a:lnTo>
                    <a:pt x="539" y="402"/>
                  </a:lnTo>
                  <a:lnTo>
                    <a:pt x="539" y="402"/>
                  </a:lnTo>
                  <a:lnTo>
                    <a:pt x="539" y="412"/>
                  </a:lnTo>
                  <a:lnTo>
                    <a:pt x="537" y="420"/>
                  </a:lnTo>
                  <a:lnTo>
                    <a:pt x="533" y="427"/>
                  </a:lnTo>
                  <a:lnTo>
                    <a:pt x="528" y="429"/>
                  </a:lnTo>
                  <a:lnTo>
                    <a:pt x="524" y="429"/>
                  </a:lnTo>
                  <a:lnTo>
                    <a:pt x="524" y="429"/>
                  </a:lnTo>
                  <a:close/>
                  <a:moveTo>
                    <a:pt x="580" y="578"/>
                  </a:moveTo>
                  <a:lnTo>
                    <a:pt x="580" y="578"/>
                  </a:lnTo>
                  <a:lnTo>
                    <a:pt x="580" y="584"/>
                  </a:lnTo>
                  <a:lnTo>
                    <a:pt x="576" y="588"/>
                  </a:lnTo>
                  <a:lnTo>
                    <a:pt x="571" y="593"/>
                  </a:lnTo>
                  <a:lnTo>
                    <a:pt x="565" y="593"/>
                  </a:lnTo>
                  <a:lnTo>
                    <a:pt x="565" y="593"/>
                  </a:lnTo>
                  <a:lnTo>
                    <a:pt x="561" y="593"/>
                  </a:lnTo>
                  <a:lnTo>
                    <a:pt x="555" y="588"/>
                  </a:lnTo>
                  <a:lnTo>
                    <a:pt x="553" y="584"/>
                  </a:lnTo>
                  <a:lnTo>
                    <a:pt x="551" y="578"/>
                  </a:lnTo>
                  <a:lnTo>
                    <a:pt x="551" y="550"/>
                  </a:lnTo>
                  <a:lnTo>
                    <a:pt x="551" y="550"/>
                  </a:lnTo>
                  <a:lnTo>
                    <a:pt x="553" y="545"/>
                  </a:lnTo>
                  <a:lnTo>
                    <a:pt x="555" y="539"/>
                  </a:lnTo>
                  <a:lnTo>
                    <a:pt x="561" y="537"/>
                  </a:lnTo>
                  <a:lnTo>
                    <a:pt x="565" y="535"/>
                  </a:lnTo>
                  <a:lnTo>
                    <a:pt x="565" y="535"/>
                  </a:lnTo>
                  <a:lnTo>
                    <a:pt x="571" y="537"/>
                  </a:lnTo>
                  <a:lnTo>
                    <a:pt x="576" y="539"/>
                  </a:lnTo>
                  <a:lnTo>
                    <a:pt x="580" y="545"/>
                  </a:lnTo>
                  <a:lnTo>
                    <a:pt x="580" y="550"/>
                  </a:lnTo>
                  <a:lnTo>
                    <a:pt x="580" y="578"/>
                  </a:lnTo>
                  <a:close/>
                  <a:moveTo>
                    <a:pt x="641" y="578"/>
                  </a:moveTo>
                  <a:lnTo>
                    <a:pt x="641" y="578"/>
                  </a:lnTo>
                  <a:lnTo>
                    <a:pt x="639" y="584"/>
                  </a:lnTo>
                  <a:lnTo>
                    <a:pt x="637" y="588"/>
                  </a:lnTo>
                  <a:lnTo>
                    <a:pt x="633" y="593"/>
                  </a:lnTo>
                  <a:lnTo>
                    <a:pt x="627" y="593"/>
                  </a:lnTo>
                  <a:lnTo>
                    <a:pt x="627" y="593"/>
                  </a:lnTo>
                  <a:lnTo>
                    <a:pt x="621" y="593"/>
                  </a:lnTo>
                  <a:lnTo>
                    <a:pt x="617" y="588"/>
                  </a:lnTo>
                  <a:lnTo>
                    <a:pt x="614" y="584"/>
                  </a:lnTo>
                  <a:lnTo>
                    <a:pt x="612" y="578"/>
                  </a:lnTo>
                  <a:lnTo>
                    <a:pt x="612" y="550"/>
                  </a:lnTo>
                  <a:lnTo>
                    <a:pt x="612" y="550"/>
                  </a:lnTo>
                  <a:lnTo>
                    <a:pt x="614" y="545"/>
                  </a:lnTo>
                  <a:lnTo>
                    <a:pt x="617" y="539"/>
                  </a:lnTo>
                  <a:lnTo>
                    <a:pt x="621" y="537"/>
                  </a:lnTo>
                  <a:lnTo>
                    <a:pt x="627" y="535"/>
                  </a:lnTo>
                  <a:lnTo>
                    <a:pt x="627" y="535"/>
                  </a:lnTo>
                  <a:lnTo>
                    <a:pt x="633" y="537"/>
                  </a:lnTo>
                  <a:lnTo>
                    <a:pt x="637" y="539"/>
                  </a:lnTo>
                  <a:lnTo>
                    <a:pt x="639" y="545"/>
                  </a:lnTo>
                  <a:lnTo>
                    <a:pt x="641" y="550"/>
                  </a:lnTo>
                  <a:lnTo>
                    <a:pt x="641" y="578"/>
                  </a:lnTo>
                  <a:close/>
                  <a:moveTo>
                    <a:pt x="682" y="379"/>
                  </a:moveTo>
                  <a:lnTo>
                    <a:pt x="682" y="379"/>
                  </a:lnTo>
                  <a:lnTo>
                    <a:pt x="684" y="377"/>
                  </a:lnTo>
                  <a:lnTo>
                    <a:pt x="688" y="377"/>
                  </a:lnTo>
                  <a:lnTo>
                    <a:pt x="694" y="381"/>
                  </a:lnTo>
                  <a:lnTo>
                    <a:pt x="701" y="390"/>
                  </a:lnTo>
                  <a:lnTo>
                    <a:pt x="705" y="398"/>
                  </a:lnTo>
                  <a:lnTo>
                    <a:pt x="705" y="398"/>
                  </a:lnTo>
                  <a:lnTo>
                    <a:pt x="699" y="398"/>
                  </a:lnTo>
                  <a:lnTo>
                    <a:pt x="696" y="396"/>
                  </a:lnTo>
                  <a:lnTo>
                    <a:pt x="690" y="392"/>
                  </a:lnTo>
                  <a:lnTo>
                    <a:pt x="686" y="386"/>
                  </a:lnTo>
                  <a:lnTo>
                    <a:pt x="682" y="379"/>
                  </a:lnTo>
                  <a:lnTo>
                    <a:pt x="682" y="379"/>
                  </a:lnTo>
                  <a:close/>
                  <a:moveTo>
                    <a:pt x="725" y="578"/>
                  </a:moveTo>
                  <a:lnTo>
                    <a:pt x="725" y="578"/>
                  </a:lnTo>
                  <a:lnTo>
                    <a:pt x="725" y="584"/>
                  </a:lnTo>
                  <a:lnTo>
                    <a:pt x="721" y="588"/>
                  </a:lnTo>
                  <a:lnTo>
                    <a:pt x="717" y="593"/>
                  </a:lnTo>
                  <a:lnTo>
                    <a:pt x="713" y="593"/>
                  </a:lnTo>
                  <a:lnTo>
                    <a:pt x="713" y="593"/>
                  </a:lnTo>
                  <a:lnTo>
                    <a:pt x="707" y="593"/>
                  </a:lnTo>
                  <a:lnTo>
                    <a:pt x="703" y="588"/>
                  </a:lnTo>
                  <a:lnTo>
                    <a:pt x="699" y="584"/>
                  </a:lnTo>
                  <a:lnTo>
                    <a:pt x="699" y="578"/>
                  </a:lnTo>
                  <a:lnTo>
                    <a:pt x="699" y="550"/>
                  </a:lnTo>
                  <a:lnTo>
                    <a:pt x="699" y="550"/>
                  </a:lnTo>
                  <a:lnTo>
                    <a:pt x="699" y="545"/>
                  </a:lnTo>
                  <a:lnTo>
                    <a:pt x="703" y="539"/>
                  </a:lnTo>
                  <a:lnTo>
                    <a:pt x="707" y="537"/>
                  </a:lnTo>
                  <a:lnTo>
                    <a:pt x="713" y="535"/>
                  </a:lnTo>
                  <a:lnTo>
                    <a:pt x="713" y="535"/>
                  </a:lnTo>
                  <a:lnTo>
                    <a:pt x="717" y="537"/>
                  </a:lnTo>
                  <a:lnTo>
                    <a:pt x="721" y="539"/>
                  </a:lnTo>
                  <a:lnTo>
                    <a:pt x="725" y="545"/>
                  </a:lnTo>
                  <a:lnTo>
                    <a:pt x="725" y="550"/>
                  </a:lnTo>
                  <a:lnTo>
                    <a:pt x="725" y="578"/>
                  </a:lnTo>
                  <a:close/>
                  <a:moveTo>
                    <a:pt x="739" y="390"/>
                  </a:moveTo>
                  <a:lnTo>
                    <a:pt x="739" y="390"/>
                  </a:lnTo>
                  <a:lnTo>
                    <a:pt x="729" y="390"/>
                  </a:lnTo>
                  <a:lnTo>
                    <a:pt x="723" y="392"/>
                  </a:lnTo>
                  <a:lnTo>
                    <a:pt x="717" y="394"/>
                  </a:lnTo>
                  <a:lnTo>
                    <a:pt x="715" y="394"/>
                  </a:lnTo>
                  <a:lnTo>
                    <a:pt x="713" y="390"/>
                  </a:lnTo>
                  <a:lnTo>
                    <a:pt x="713" y="390"/>
                  </a:lnTo>
                  <a:lnTo>
                    <a:pt x="713" y="383"/>
                  </a:lnTo>
                  <a:lnTo>
                    <a:pt x="717" y="379"/>
                  </a:lnTo>
                  <a:lnTo>
                    <a:pt x="723" y="377"/>
                  </a:lnTo>
                  <a:lnTo>
                    <a:pt x="731" y="375"/>
                  </a:lnTo>
                  <a:lnTo>
                    <a:pt x="731" y="375"/>
                  </a:lnTo>
                  <a:lnTo>
                    <a:pt x="729" y="379"/>
                  </a:lnTo>
                  <a:lnTo>
                    <a:pt x="731" y="381"/>
                  </a:lnTo>
                  <a:lnTo>
                    <a:pt x="735" y="383"/>
                  </a:lnTo>
                  <a:lnTo>
                    <a:pt x="739" y="386"/>
                  </a:lnTo>
                  <a:lnTo>
                    <a:pt x="739" y="388"/>
                  </a:lnTo>
                  <a:lnTo>
                    <a:pt x="739" y="390"/>
                  </a:lnTo>
                  <a:lnTo>
                    <a:pt x="739" y="390"/>
                  </a:lnTo>
                  <a:close/>
                  <a:moveTo>
                    <a:pt x="754" y="269"/>
                  </a:moveTo>
                  <a:lnTo>
                    <a:pt x="754" y="269"/>
                  </a:lnTo>
                  <a:lnTo>
                    <a:pt x="758" y="271"/>
                  </a:lnTo>
                  <a:lnTo>
                    <a:pt x="758" y="273"/>
                  </a:lnTo>
                  <a:lnTo>
                    <a:pt x="756" y="275"/>
                  </a:lnTo>
                  <a:lnTo>
                    <a:pt x="754" y="277"/>
                  </a:lnTo>
                  <a:lnTo>
                    <a:pt x="739" y="283"/>
                  </a:lnTo>
                  <a:lnTo>
                    <a:pt x="739" y="283"/>
                  </a:lnTo>
                  <a:lnTo>
                    <a:pt x="737" y="281"/>
                  </a:lnTo>
                  <a:lnTo>
                    <a:pt x="737" y="281"/>
                  </a:lnTo>
                  <a:lnTo>
                    <a:pt x="742" y="277"/>
                  </a:lnTo>
                  <a:lnTo>
                    <a:pt x="750" y="273"/>
                  </a:lnTo>
                  <a:lnTo>
                    <a:pt x="752" y="271"/>
                  </a:lnTo>
                  <a:lnTo>
                    <a:pt x="754" y="269"/>
                  </a:lnTo>
                  <a:lnTo>
                    <a:pt x="754" y="269"/>
                  </a:lnTo>
                  <a:close/>
                  <a:moveTo>
                    <a:pt x="780" y="578"/>
                  </a:moveTo>
                  <a:lnTo>
                    <a:pt x="780" y="578"/>
                  </a:lnTo>
                  <a:lnTo>
                    <a:pt x="780" y="584"/>
                  </a:lnTo>
                  <a:lnTo>
                    <a:pt x="776" y="588"/>
                  </a:lnTo>
                  <a:lnTo>
                    <a:pt x="772" y="593"/>
                  </a:lnTo>
                  <a:lnTo>
                    <a:pt x="766" y="593"/>
                  </a:lnTo>
                  <a:lnTo>
                    <a:pt x="766" y="593"/>
                  </a:lnTo>
                  <a:lnTo>
                    <a:pt x="760" y="593"/>
                  </a:lnTo>
                  <a:lnTo>
                    <a:pt x="756" y="588"/>
                  </a:lnTo>
                  <a:lnTo>
                    <a:pt x="754" y="584"/>
                  </a:lnTo>
                  <a:lnTo>
                    <a:pt x="752" y="578"/>
                  </a:lnTo>
                  <a:lnTo>
                    <a:pt x="752" y="550"/>
                  </a:lnTo>
                  <a:lnTo>
                    <a:pt x="752" y="550"/>
                  </a:lnTo>
                  <a:lnTo>
                    <a:pt x="754" y="545"/>
                  </a:lnTo>
                  <a:lnTo>
                    <a:pt x="756" y="539"/>
                  </a:lnTo>
                  <a:lnTo>
                    <a:pt x="760" y="537"/>
                  </a:lnTo>
                  <a:lnTo>
                    <a:pt x="766" y="535"/>
                  </a:lnTo>
                  <a:lnTo>
                    <a:pt x="766" y="535"/>
                  </a:lnTo>
                  <a:lnTo>
                    <a:pt x="772" y="537"/>
                  </a:lnTo>
                  <a:lnTo>
                    <a:pt x="776" y="539"/>
                  </a:lnTo>
                  <a:lnTo>
                    <a:pt x="780" y="545"/>
                  </a:lnTo>
                  <a:lnTo>
                    <a:pt x="780" y="550"/>
                  </a:lnTo>
                  <a:lnTo>
                    <a:pt x="780" y="578"/>
                  </a:lnTo>
                  <a:close/>
                  <a:moveTo>
                    <a:pt x="803" y="486"/>
                  </a:moveTo>
                  <a:lnTo>
                    <a:pt x="803" y="486"/>
                  </a:lnTo>
                  <a:lnTo>
                    <a:pt x="797" y="486"/>
                  </a:lnTo>
                  <a:lnTo>
                    <a:pt x="791" y="484"/>
                  </a:lnTo>
                  <a:lnTo>
                    <a:pt x="780" y="476"/>
                  </a:lnTo>
                  <a:lnTo>
                    <a:pt x="772" y="470"/>
                  </a:lnTo>
                  <a:lnTo>
                    <a:pt x="762" y="463"/>
                  </a:lnTo>
                  <a:lnTo>
                    <a:pt x="762" y="463"/>
                  </a:lnTo>
                  <a:lnTo>
                    <a:pt x="752" y="465"/>
                  </a:lnTo>
                  <a:lnTo>
                    <a:pt x="746" y="470"/>
                  </a:lnTo>
                  <a:lnTo>
                    <a:pt x="737" y="474"/>
                  </a:lnTo>
                  <a:lnTo>
                    <a:pt x="727" y="476"/>
                  </a:lnTo>
                  <a:lnTo>
                    <a:pt x="727" y="476"/>
                  </a:lnTo>
                  <a:lnTo>
                    <a:pt x="721" y="459"/>
                  </a:lnTo>
                  <a:lnTo>
                    <a:pt x="721" y="451"/>
                  </a:lnTo>
                  <a:lnTo>
                    <a:pt x="719" y="441"/>
                  </a:lnTo>
                  <a:lnTo>
                    <a:pt x="719" y="441"/>
                  </a:lnTo>
                  <a:lnTo>
                    <a:pt x="731" y="433"/>
                  </a:lnTo>
                  <a:lnTo>
                    <a:pt x="744" y="424"/>
                  </a:lnTo>
                  <a:lnTo>
                    <a:pt x="756" y="416"/>
                  </a:lnTo>
                  <a:lnTo>
                    <a:pt x="762" y="414"/>
                  </a:lnTo>
                  <a:lnTo>
                    <a:pt x="770" y="414"/>
                  </a:lnTo>
                  <a:lnTo>
                    <a:pt x="770" y="414"/>
                  </a:lnTo>
                  <a:lnTo>
                    <a:pt x="774" y="416"/>
                  </a:lnTo>
                  <a:lnTo>
                    <a:pt x="780" y="418"/>
                  </a:lnTo>
                  <a:lnTo>
                    <a:pt x="787" y="420"/>
                  </a:lnTo>
                  <a:lnTo>
                    <a:pt x="791" y="420"/>
                  </a:lnTo>
                  <a:lnTo>
                    <a:pt x="797" y="418"/>
                  </a:lnTo>
                  <a:lnTo>
                    <a:pt x="797" y="418"/>
                  </a:lnTo>
                  <a:lnTo>
                    <a:pt x="805" y="431"/>
                  </a:lnTo>
                  <a:lnTo>
                    <a:pt x="809" y="439"/>
                  </a:lnTo>
                  <a:lnTo>
                    <a:pt x="813" y="449"/>
                  </a:lnTo>
                  <a:lnTo>
                    <a:pt x="815" y="457"/>
                  </a:lnTo>
                  <a:lnTo>
                    <a:pt x="813" y="468"/>
                  </a:lnTo>
                  <a:lnTo>
                    <a:pt x="811" y="476"/>
                  </a:lnTo>
                  <a:lnTo>
                    <a:pt x="803" y="486"/>
                  </a:lnTo>
                  <a:lnTo>
                    <a:pt x="803" y="486"/>
                  </a:lnTo>
                  <a:close/>
                  <a:moveTo>
                    <a:pt x="758" y="248"/>
                  </a:moveTo>
                  <a:lnTo>
                    <a:pt x="758" y="248"/>
                  </a:lnTo>
                  <a:lnTo>
                    <a:pt x="762" y="248"/>
                  </a:lnTo>
                  <a:lnTo>
                    <a:pt x="764" y="250"/>
                  </a:lnTo>
                  <a:lnTo>
                    <a:pt x="766" y="256"/>
                  </a:lnTo>
                  <a:lnTo>
                    <a:pt x="766" y="256"/>
                  </a:lnTo>
                  <a:lnTo>
                    <a:pt x="762" y="256"/>
                  </a:lnTo>
                  <a:lnTo>
                    <a:pt x="762" y="261"/>
                  </a:lnTo>
                  <a:lnTo>
                    <a:pt x="762" y="261"/>
                  </a:lnTo>
                  <a:lnTo>
                    <a:pt x="760" y="258"/>
                  </a:lnTo>
                  <a:lnTo>
                    <a:pt x="758" y="256"/>
                  </a:lnTo>
                  <a:lnTo>
                    <a:pt x="758" y="248"/>
                  </a:lnTo>
                  <a:lnTo>
                    <a:pt x="758" y="248"/>
                  </a:lnTo>
                  <a:close/>
                  <a:moveTo>
                    <a:pt x="772" y="394"/>
                  </a:moveTo>
                  <a:lnTo>
                    <a:pt x="772" y="394"/>
                  </a:lnTo>
                  <a:lnTo>
                    <a:pt x="776" y="392"/>
                  </a:lnTo>
                  <a:lnTo>
                    <a:pt x="783" y="390"/>
                  </a:lnTo>
                  <a:lnTo>
                    <a:pt x="793" y="392"/>
                  </a:lnTo>
                  <a:lnTo>
                    <a:pt x="797" y="394"/>
                  </a:lnTo>
                  <a:lnTo>
                    <a:pt x="801" y="398"/>
                  </a:lnTo>
                  <a:lnTo>
                    <a:pt x="803" y="402"/>
                  </a:lnTo>
                  <a:lnTo>
                    <a:pt x="803" y="406"/>
                  </a:lnTo>
                  <a:lnTo>
                    <a:pt x="803" y="406"/>
                  </a:lnTo>
                  <a:lnTo>
                    <a:pt x="793" y="406"/>
                  </a:lnTo>
                  <a:lnTo>
                    <a:pt x="785" y="404"/>
                  </a:lnTo>
                  <a:lnTo>
                    <a:pt x="778" y="400"/>
                  </a:lnTo>
                  <a:lnTo>
                    <a:pt x="772" y="394"/>
                  </a:lnTo>
                  <a:lnTo>
                    <a:pt x="772" y="394"/>
                  </a:lnTo>
                  <a:close/>
                  <a:moveTo>
                    <a:pt x="815" y="203"/>
                  </a:moveTo>
                  <a:lnTo>
                    <a:pt x="815" y="203"/>
                  </a:lnTo>
                  <a:lnTo>
                    <a:pt x="811" y="209"/>
                  </a:lnTo>
                  <a:lnTo>
                    <a:pt x="809" y="217"/>
                  </a:lnTo>
                  <a:lnTo>
                    <a:pt x="807" y="222"/>
                  </a:lnTo>
                  <a:lnTo>
                    <a:pt x="805" y="224"/>
                  </a:lnTo>
                  <a:lnTo>
                    <a:pt x="801" y="226"/>
                  </a:lnTo>
                  <a:lnTo>
                    <a:pt x="797" y="226"/>
                  </a:lnTo>
                  <a:lnTo>
                    <a:pt x="797" y="226"/>
                  </a:lnTo>
                  <a:lnTo>
                    <a:pt x="793" y="222"/>
                  </a:lnTo>
                  <a:lnTo>
                    <a:pt x="793" y="217"/>
                  </a:lnTo>
                  <a:lnTo>
                    <a:pt x="793" y="215"/>
                  </a:lnTo>
                  <a:lnTo>
                    <a:pt x="797" y="213"/>
                  </a:lnTo>
                  <a:lnTo>
                    <a:pt x="801" y="207"/>
                  </a:lnTo>
                  <a:lnTo>
                    <a:pt x="803" y="203"/>
                  </a:lnTo>
                  <a:lnTo>
                    <a:pt x="803" y="199"/>
                  </a:lnTo>
                  <a:lnTo>
                    <a:pt x="803" y="199"/>
                  </a:lnTo>
                  <a:lnTo>
                    <a:pt x="774" y="203"/>
                  </a:lnTo>
                  <a:lnTo>
                    <a:pt x="760" y="207"/>
                  </a:lnTo>
                  <a:lnTo>
                    <a:pt x="754" y="209"/>
                  </a:lnTo>
                  <a:lnTo>
                    <a:pt x="750" y="215"/>
                  </a:lnTo>
                  <a:lnTo>
                    <a:pt x="750" y="215"/>
                  </a:lnTo>
                  <a:lnTo>
                    <a:pt x="750" y="220"/>
                  </a:lnTo>
                  <a:lnTo>
                    <a:pt x="752" y="222"/>
                  </a:lnTo>
                  <a:lnTo>
                    <a:pt x="758" y="226"/>
                  </a:lnTo>
                  <a:lnTo>
                    <a:pt x="764" y="230"/>
                  </a:lnTo>
                  <a:lnTo>
                    <a:pt x="766" y="232"/>
                  </a:lnTo>
                  <a:lnTo>
                    <a:pt x="766" y="238"/>
                  </a:lnTo>
                  <a:lnTo>
                    <a:pt x="766" y="238"/>
                  </a:lnTo>
                  <a:lnTo>
                    <a:pt x="760" y="242"/>
                  </a:lnTo>
                  <a:lnTo>
                    <a:pt x="756" y="246"/>
                  </a:lnTo>
                  <a:lnTo>
                    <a:pt x="742" y="252"/>
                  </a:lnTo>
                  <a:lnTo>
                    <a:pt x="737" y="256"/>
                  </a:lnTo>
                  <a:lnTo>
                    <a:pt x="731" y="261"/>
                  </a:lnTo>
                  <a:lnTo>
                    <a:pt x="729" y="267"/>
                  </a:lnTo>
                  <a:lnTo>
                    <a:pt x="727" y="275"/>
                  </a:lnTo>
                  <a:lnTo>
                    <a:pt x="727" y="275"/>
                  </a:lnTo>
                  <a:lnTo>
                    <a:pt x="723" y="275"/>
                  </a:lnTo>
                  <a:lnTo>
                    <a:pt x="721" y="271"/>
                  </a:lnTo>
                  <a:lnTo>
                    <a:pt x="719" y="269"/>
                  </a:lnTo>
                  <a:lnTo>
                    <a:pt x="715" y="269"/>
                  </a:lnTo>
                  <a:lnTo>
                    <a:pt x="715" y="269"/>
                  </a:lnTo>
                  <a:lnTo>
                    <a:pt x="711" y="271"/>
                  </a:lnTo>
                  <a:lnTo>
                    <a:pt x="709" y="275"/>
                  </a:lnTo>
                  <a:lnTo>
                    <a:pt x="711" y="285"/>
                  </a:lnTo>
                  <a:lnTo>
                    <a:pt x="711" y="295"/>
                  </a:lnTo>
                  <a:lnTo>
                    <a:pt x="711" y="302"/>
                  </a:lnTo>
                  <a:lnTo>
                    <a:pt x="709" y="306"/>
                  </a:lnTo>
                  <a:lnTo>
                    <a:pt x="709" y="306"/>
                  </a:lnTo>
                  <a:lnTo>
                    <a:pt x="692" y="312"/>
                  </a:lnTo>
                  <a:lnTo>
                    <a:pt x="678" y="318"/>
                  </a:lnTo>
                  <a:lnTo>
                    <a:pt x="678" y="318"/>
                  </a:lnTo>
                  <a:lnTo>
                    <a:pt x="680" y="332"/>
                  </a:lnTo>
                  <a:lnTo>
                    <a:pt x="680" y="338"/>
                  </a:lnTo>
                  <a:lnTo>
                    <a:pt x="678" y="345"/>
                  </a:lnTo>
                  <a:lnTo>
                    <a:pt x="678" y="345"/>
                  </a:lnTo>
                  <a:lnTo>
                    <a:pt x="670" y="343"/>
                  </a:lnTo>
                  <a:lnTo>
                    <a:pt x="664" y="340"/>
                  </a:lnTo>
                  <a:lnTo>
                    <a:pt x="653" y="332"/>
                  </a:lnTo>
                  <a:lnTo>
                    <a:pt x="645" y="322"/>
                  </a:lnTo>
                  <a:lnTo>
                    <a:pt x="635" y="314"/>
                  </a:lnTo>
                  <a:lnTo>
                    <a:pt x="635" y="314"/>
                  </a:lnTo>
                  <a:lnTo>
                    <a:pt x="625" y="318"/>
                  </a:lnTo>
                  <a:lnTo>
                    <a:pt x="619" y="326"/>
                  </a:lnTo>
                  <a:lnTo>
                    <a:pt x="612" y="334"/>
                  </a:lnTo>
                  <a:lnTo>
                    <a:pt x="608" y="345"/>
                  </a:lnTo>
                  <a:lnTo>
                    <a:pt x="608" y="345"/>
                  </a:lnTo>
                  <a:lnTo>
                    <a:pt x="602" y="340"/>
                  </a:lnTo>
                  <a:lnTo>
                    <a:pt x="598" y="334"/>
                  </a:lnTo>
                  <a:lnTo>
                    <a:pt x="592" y="322"/>
                  </a:lnTo>
                  <a:lnTo>
                    <a:pt x="590" y="316"/>
                  </a:lnTo>
                  <a:lnTo>
                    <a:pt x="586" y="310"/>
                  </a:lnTo>
                  <a:lnTo>
                    <a:pt x="580" y="308"/>
                  </a:lnTo>
                  <a:lnTo>
                    <a:pt x="569" y="306"/>
                  </a:lnTo>
                  <a:lnTo>
                    <a:pt x="569" y="306"/>
                  </a:lnTo>
                  <a:lnTo>
                    <a:pt x="565" y="308"/>
                  </a:lnTo>
                  <a:lnTo>
                    <a:pt x="563" y="308"/>
                  </a:lnTo>
                  <a:lnTo>
                    <a:pt x="559" y="314"/>
                  </a:lnTo>
                  <a:lnTo>
                    <a:pt x="557" y="320"/>
                  </a:lnTo>
                  <a:lnTo>
                    <a:pt x="555" y="326"/>
                  </a:lnTo>
                  <a:lnTo>
                    <a:pt x="555" y="326"/>
                  </a:lnTo>
                  <a:lnTo>
                    <a:pt x="549" y="326"/>
                  </a:lnTo>
                  <a:lnTo>
                    <a:pt x="545" y="328"/>
                  </a:lnTo>
                  <a:lnTo>
                    <a:pt x="541" y="330"/>
                  </a:lnTo>
                  <a:lnTo>
                    <a:pt x="537" y="332"/>
                  </a:lnTo>
                  <a:lnTo>
                    <a:pt x="537" y="332"/>
                  </a:lnTo>
                  <a:lnTo>
                    <a:pt x="539" y="340"/>
                  </a:lnTo>
                  <a:lnTo>
                    <a:pt x="539" y="349"/>
                  </a:lnTo>
                  <a:lnTo>
                    <a:pt x="537" y="355"/>
                  </a:lnTo>
                  <a:lnTo>
                    <a:pt x="533" y="359"/>
                  </a:lnTo>
                  <a:lnTo>
                    <a:pt x="522" y="369"/>
                  </a:lnTo>
                  <a:lnTo>
                    <a:pt x="512" y="379"/>
                  </a:lnTo>
                  <a:lnTo>
                    <a:pt x="512" y="379"/>
                  </a:lnTo>
                  <a:lnTo>
                    <a:pt x="512" y="386"/>
                  </a:lnTo>
                  <a:lnTo>
                    <a:pt x="514" y="390"/>
                  </a:lnTo>
                  <a:lnTo>
                    <a:pt x="516" y="394"/>
                  </a:lnTo>
                  <a:lnTo>
                    <a:pt x="516" y="398"/>
                  </a:lnTo>
                  <a:lnTo>
                    <a:pt x="516" y="398"/>
                  </a:lnTo>
                  <a:lnTo>
                    <a:pt x="508" y="416"/>
                  </a:lnTo>
                  <a:lnTo>
                    <a:pt x="498" y="437"/>
                  </a:lnTo>
                  <a:lnTo>
                    <a:pt x="498" y="437"/>
                  </a:lnTo>
                  <a:lnTo>
                    <a:pt x="492" y="443"/>
                  </a:lnTo>
                  <a:lnTo>
                    <a:pt x="487" y="449"/>
                  </a:lnTo>
                  <a:lnTo>
                    <a:pt x="479" y="453"/>
                  </a:lnTo>
                  <a:lnTo>
                    <a:pt x="471" y="455"/>
                  </a:lnTo>
                  <a:lnTo>
                    <a:pt x="471" y="455"/>
                  </a:lnTo>
                  <a:lnTo>
                    <a:pt x="463" y="449"/>
                  </a:lnTo>
                  <a:lnTo>
                    <a:pt x="457" y="439"/>
                  </a:lnTo>
                  <a:lnTo>
                    <a:pt x="451" y="427"/>
                  </a:lnTo>
                  <a:lnTo>
                    <a:pt x="448" y="414"/>
                  </a:lnTo>
                  <a:lnTo>
                    <a:pt x="448" y="414"/>
                  </a:lnTo>
                  <a:lnTo>
                    <a:pt x="448" y="408"/>
                  </a:lnTo>
                  <a:lnTo>
                    <a:pt x="451" y="404"/>
                  </a:lnTo>
                  <a:lnTo>
                    <a:pt x="451" y="400"/>
                  </a:lnTo>
                  <a:lnTo>
                    <a:pt x="451" y="394"/>
                  </a:lnTo>
                  <a:lnTo>
                    <a:pt x="451" y="394"/>
                  </a:lnTo>
                  <a:lnTo>
                    <a:pt x="448" y="383"/>
                  </a:lnTo>
                  <a:lnTo>
                    <a:pt x="442" y="371"/>
                  </a:lnTo>
                  <a:lnTo>
                    <a:pt x="432" y="353"/>
                  </a:lnTo>
                  <a:lnTo>
                    <a:pt x="432" y="353"/>
                  </a:lnTo>
                  <a:lnTo>
                    <a:pt x="424" y="353"/>
                  </a:lnTo>
                  <a:lnTo>
                    <a:pt x="416" y="353"/>
                  </a:lnTo>
                  <a:lnTo>
                    <a:pt x="410" y="355"/>
                  </a:lnTo>
                  <a:lnTo>
                    <a:pt x="401" y="357"/>
                  </a:lnTo>
                  <a:lnTo>
                    <a:pt x="401" y="357"/>
                  </a:lnTo>
                  <a:lnTo>
                    <a:pt x="395" y="355"/>
                  </a:lnTo>
                  <a:lnTo>
                    <a:pt x="391" y="351"/>
                  </a:lnTo>
                  <a:lnTo>
                    <a:pt x="387" y="347"/>
                  </a:lnTo>
                  <a:lnTo>
                    <a:pt x="383" y="343"/>
                  </a:lnTo>
                  <a:lnTo>
                    <a:pt x="379" y="332"/>
                  </a:lnTo>
                  <a:lnTo>
                    <a:pt x="379" y="320"/>
                  </a:lnTo>
                  <a:lnTo>
                    <a:pt x="383" y="308"/>
                  </a:lnTo>
                  <a:lnTo>
                    <a:pt x="387" y="295"/>
                  </a:lnTo>
                  <a:lnTo>
                    <a:pt x="393" y="285"/>
                  </a:lnTo>
                  <a:lnTo>
                    <a:pt x="401" y="279"/>
                  </a:lnTo>
                  <a:lnTo>
                    <a:pt x="401" y="279"/>
                  </a:lnTo>
                  <a:lnTo>
                    <a:pt x="399" y="275"/>
                  </a:lnTo>
                  <a:lnTo>
                    <a:pt x="397" y="271"/>
                  </a:lnTo>
                  <a:lnTo>
                    <a:pt x="397" y="256"/>
                  </a:lnTo>
                  <a:lnTo>
                    <a:pt x="397" y="256"/>
                  </a:lnTo>
                  <a:lnTo>
                    <a:pt x="403" y="254"/>
                  </a:lnTo>
                  <a:lnTo>
                    <a:pt x="414" y="252"/>
                  </a:lnTo>
                  <a:lnTo>
                    <a:pt x="414" y="252"/>
                  </a:lnTo>
                  <a:lnTo>
                    <a:pt x="412" y="244"/>
                  </a:lnTo>
                  <a:lnTo>
                    <a:pt x="408" y="234"/>
                  </a:lnTo>
                  <a:lnTo>
                    <a:pt x="408" y="230"/>
                  </a:lnTo>
                  <a:lnTo>
                    <a:pt x="403" y="228"/>
                  </a:lnTo>
                  <a:lnTo>
                    <a:pt x="399" y="226"/>
                  </a:lnTo>
                  <a:lnTo>
                    <a:pt x="393" y="226"/>
                  </a:lnTo>
                  <a:lnTo>
                    <a:pt x="393" y="226"/>
                  </a:lnTo>
                  <a:lnTo>
                    <a:pt x="395" y="222"/>
                  </a:lnTo>
                  <a:lnTo>
                    <a:pt x="399" y="217"/>
                  </a:lnTo>
                  <a:lnTo>
                    <a:pt x="403" y="215"/>
                  </a:lnTo>
                  <a:lnTo>
                    <a:pt x="405" y="211"/>
                  </a:lnTo>
                  <a:lnTo>
                    <a:pt x="405" y="211"/>
                  </a:lnTo>
                  <a:lnTo>
                    <a:pt x="410" y="211"/>
                  </a:lnTo>
                  <a:lnTo>
                    <a:pt x="412" y="213"/>
                  </a:lnTo>
                  <a:lnTo>
                    <a:pt x="416" y="217"/>
                  </a:lnTo>
                  <a:lnTo>
                    <a:pt x="418" y="224"/>
                  </a:lnTo>
                  <a:lnTo>
                    <a:pt x="422" y="226"/>
                  </a:lnTo>
                  <a:lnTo>
                    <a:pt x="424" y="226"/>
                  </a:lnTo>
                  <a:lnTo>
                    <a:pt x="424" y="226"/>
                  </a:lnTo>
                  <a:lnTo>
                    <a:pt x="430" y="226"/>
                  </a:lnTo>
                  <a:lnTo>
                    <a:pt x="434" y="222"/>
                  </a:lnTo>
                  <a:lnTo>
                    <a:pt x="440" y="215"/>
                  </a:lnTo>
                  <a:lnTo>
                    <a:pt x="440" y="215"/>
                  </a:lnTo>
                  <a:lnTo>
                    <a:pt x="440" y="211"/>
                  </a:lnTo>
                  <a:lnTo>
                    <a:pt x="440" y="209"/>
                  </a:lnTo>
                  <a:lnTo>
                    <a:pt x="436" y="207"/>
                  </a:lnTo>
                  <a:lnTo>
                    <a:pt x="432" y="205"/>
                  </a:lnTo>
                  <a:lnTo>
                    <a:pt x="432" y="203"/>
                  </a:lnTo>
                  <a:lnTo>
                    <a:pt x="432" y="199"/>
                  </a:lnTo>
                  <a:lnTo>
                    <a:pt x="432" y="199"/>
                  </a:lnTo>
                  <a:lnTo>
                    <a:pt x="434" y="193"/>
                  </a:lnTo>
                  <a:lnTo>
                    <a:pt x="438" y="189"/>
                  </a:lnTo>
                  <a:lnTo>
                    <a:pt x="442" y="187"/>
                  </a:lnTo>
                  <a:lnTo>
                    <a:pt x="448" y="185"/>
                  </a:lnTo>
                  <a:lnTo>
                    <a:pt x="448" y="185"/>
                  </a:lnTo>
                  <a:lnTo>
                    <a:pt x="453" y="172"/>
                  </a:lnTo>
                  <a:lnTo>
                    <a:pt x="459" y="166"/>
                  </a:lnTo>
                  <a:lnTo>
                    <a:pt x="469" y="162"/>
                  </a:lnTo>
                  <a:lnTo>
                    <a:pt x="479" y="160"/>
                  </a:lnTo>
                  <a:lnTo>
                    <a:pt x="489" y="160"/>
                  </a:lnTo>
                  <a:lnTo>
                    <a:pt x="500" y="162"/>
                  </a:lnTo>
                  <a:lnTo>
                    <a:pt x="512" y="166"/>
                  </a:lnTo>
                  <a:lnTo>
                    <a:pt x="520" y="172"/>
                  </a:lnTo>
                  <a:lnTo>
                    <a:pt x="520" y="172"/>
                  </a:lnTo>
                  <a:lnTo>
                    <a:pt x="541" y="170"/>
                  </a:lnTo>
                  <a:lnTo>
                    <a:pt x="559" y="168"/>
                  </a:lnTo>
                  <a:lnTo>
                    <a:pt x="569" y="166"/>
                  </a:lnTo>
                  <a:lnTo>
                    <a:pt x="576" y="162"/>
                  </a:lnTo>
                  <a:lnTo>
                    <a:pt x="582" y="156"/>
                  </a:lnTo>
                  <a:lnTo>
                    <a:pt x="586" y="150"/>
                  </a:lnTo>
                  <a:lnTo>
                    <a:pt x="586" y="150"/>
                  </a:lnTo>
                  <a:lnTo>
                    <a:pt x="592" y="148"/>
                  </a:lnTo>
                  <a:lnTo>
                    <a:pt x="596" y="150"/>
                  </a:lnTo>
                  <a:lnTo>
                    <a:pt x="600" y="152"/>
                  </a:lnTo>
                  <a:lnTo>
                    <a:pt x="604" y="154"/>
                  </a:lnTo>
                  <a:lnTo>
                    <a:pt x="604" y="154"/>
                  </a:lnTo>
                  <a:lnTo>
                    <a:pt x="623" y="144"/>
                  </a:lnTo>
                  <a:lnTo>
                    <a:pt x="643" y="133"/>
                  </a:lnTo>
                  <a:lnTo>
                    <a:pt x="653" y="131"/>
                  </a:lnTo>
                  <a:lnTo>
                    <a:pt x="666" y="129"/>
                  </a:lnTo>
                  <a:lnTo>
                    <a:pt x="678" y="129"/>
                  </a:lnTo>
                  <a:lnTo>
                    <a:pt x="688" y="129"/>
                  </a:lnTo>
                  <a:lnTo>
                    <a:pt x="688" y="129"/>
                  </a:lnTo>
                  <a:lnTo>
                    <a:pt x="690" y="138"/>
                  </a:lnTo>
                  <a:lnTo>
                    <a:pt x="694" y="144"/>
                  </a:lnTo>
                  <a:lnTo>
                    <a:pt x="701" y="148"/>
                  </a:lnTo>
                  <a:lnTo>
                    <a:pt x="709" y="150"/>
                  </a:lnTo>
                  <a:lnTo>
                    <a:pt x="709" y="150"/>
                  </a:lnTo>
                  <a:lnTo>
                    <a:pt x="713" y="148"/>
                  </a:lnTo>
                  <a:lnTo>
                    <a:pt x="719" y="146"/>
                  </a:lnTo>
                  <a:lnTo>
                    <a:pt x="723" y="146"/>
                  </a:lnTo>
                  <a:lnTo>
                    <a:pt x="727" y="146"/>
                  </a:lnTo>
                  <a:lnTo>
                    <a:pt x="727" y="146"/>
                  </a:lnTo>
                  <a:lnTo>
                    <a:pt x="727" y="148"/>
                  </a:lnTo>
                  <a:lnTo>
                    <a:pt x="727" y="150"/>
                  </a:lnTo>
                  <a:lnTo>
                    <a:pt x="729" y="152"/>
                  </a:lnTo>
                  <a:lnTo>
                    <a:pt x="731" y="154"/>
                  </a:lnTo>
                  <a:lnTo>
                    <a:pt x="731" y="154"/>
                  </a:lnTo>
                  <a:lnTo>
                    <a:pt x="748" y="154"/>
                  </a:lnTo>
                  <a:lnTo>
                    <a:pt x="764" y="152"/>
                  </a:lnTo>
                  <a:lnTo>
                    <a:pt x="783" y="154"/>
                  </a:lnTo>
                  <a:lnTo>
                    <a:pt x="791" y="154"/>
                  </a:lnTo>
                  <a:lnTo>
                    <a:pt x="801" y="156"/>
                  </a:lnTo>
                  <a:lnTo>
                    <a:pt x="801" y="156"/>
                  </a:lnTo>
                  <a:lnTo>
                    <a:pt x="805" y="162"/>
                  </a:lnTo>
                  <a:lnTo>
                    <a:pt x="807" y="164"/>
                  </a:lnTo>
                  <a:lnTo>
                    <a:pt x="811" y="164"/>
                  </a:lnTo>
                  <a:lnTo>
                    <a:pt x="811" y="164"/>
                  </a:lnTo>
                  <a:lnTo>
                    <a:pt x="819" y="164"/>
                  </a:lnTo>
                  <a:lnTo>
                    <a:pt x="830" y="162"/>
                  </a:lnTo>
                  <a:lnTo>
                    <a:pt x="838" y="162"/>
                  </a:lnTo>
                  <a:lnTo>
                    <a:pt x="846" y="160"/>
                  </a:lnTo>
                  <a:lnTo>
                    <a:pt x="846" y="160"/>
                  </a:lnTo>
                  <a:lnTo>
                    <a:pt x="848" y="166"/>
                  </a:lnTo>
                  <a:lnTo>
                    <a:pt x="854" y="168"/>
                  </a:lnTo>
                  <a:lnTo>
                    <a:pt x="854" y="168"/>
                  </a:lnTo>
                  <a:lnTo>
                    <a:pt x="852" y="176"/>
                  </a:lnTo>
                  <a:lnTo>
                    <a:pt x="850" y="185"/>
                  </a:lnTo>
                  <a:lnTo>
                    <a:pt x="848" y="189"/>
                  </a:lnTo>
                  <a:lnTo>
                    <a:pt x="842" y="193"/>
                  </a:lnTo>
                  <a:lnTo>
                    <a:pt x="830" y="199"/>
                  </a:lnTo>
                  <a:lnTo>
                    <a:pt x="815" y="203"/>
                  </a:lnTo>
                  <a:lnTo>
                    <a:pt x="815" y="203"/>
                  </a:lnTo>
                  <a:close/>
                  <a:moveTo>
                    <a:pt x="463" y="191"/>
                  </a:moveTo>
                  <a:lnTo>
                    <a:pt x="463" y="191"/>
                  </a:lnTo>
                  <a:lnTo>
                    <a:pt x="463" y="201"/>
                  </a:lnTo>
                  <a:lnTo>
                    <a:pt x="461" y="207"/>
                  </a:lnTo>
                  <a:lnTo>
                    <a:pt x="455" y="217"/>
                  </a:lnTo>
                  <a:lnTo>
                    <a:pt x="455" y="217"/>
                  </a:lnTo>
                  <a:lnTo>
                    <a:pt x="463" y="217"/>
                  </a:lnTo>
                  <a:lnTo>
                    <a:pt x="467" y="215"/>
                  </a:lnTo>
                  <a:lnTo>
                    <a:pt x="471" y="213"/>
                  </a:lnTo>
                  <a:lnTo>
                    <a:pt x="473" y="207"/>
                  </a:lnTo>
                  <a:lnTo>
                    <a:pt x="473" y="203"/>
                  </a:lnTo>
                  <a:lnTo>
                    <a:pt x="471" y="197"/>
                  </a:lnTo>
                  <a:lnTo>
                    <a:pt x="469" y="193"/>
                  </a:lnTo>
                  <a:lnTo>
                    <a:pt x="463" y="191"/>
                  </a:lnTo>
                  <a:lnTo>
                    <a:pt x="463" y="191"/>
                  </a:lnTo>
                  <a:close/>
                  <a:moveTo>
                    <a:pt x="471" y="273"/>
                  </a:moveTo>
                  <a:lnTo>
                    <a:pt x="471" y="273"/>
                  </a:lnTo>
                  <a:lnTo>
                    <a:pt x="467" y="269"/>
                  </a:lnTo>
                  <a:lnTo>
                    <a:pt x="463" y="265"/>
                  </a:lnTo>
                  <a:lnTo>
                    <a:pt x="459" y="265"/>
                  </a:lnTo>
                  <a:lnTo>
                    <a:pt x="457" y="265"/>
                  </a:lnTo>
                  <a:lnTo>
                    <a:pt x="455" y="269"/>
                  </a:lnTo>
                  <a:lnTo>
                    <a:pt x="455" y="269"/>
                  </a:lnTo>
                  <a:lnTo>
                    <a:pt x="453" y="263"/>
                  </a:lnTo>
                  <a:lnTo>
                    <a:pt x="448" y="261"/>
                  </a:lnTo>
                  <a:lnTo>
                    <a:pt x="436" y="256"/>
                  </a:lnTo>
                  <a:lnTo>
                    <a:pt x="436" y="256"/>
                  </a:lnTo>
                  <a:lnTo>
                    <a:pt x="430" y="258"/>
                  </a:lnTo>
                  <a:lnTo>
                    <a:pt x="426" y="261"/>
                  </a:lnTo>
                  <a:lnTo>
                    <a:pt x="422" y="265"/>
                  </a:lnTo>
                  <a:lnTo>
                    <a:pt x="420" y="273"/>
                  </a:lnTo>
                  <a:lnTo>
                    <a:pt x="420" y="273"/>
                  </a:lnTo>
                  <a:lnTo>
                    <a:pt x="426" y="271"/>
                  </a:lnTo>
                  <a:lnTo>
                    <a:pt x="430" y="271"/>
                  </a:lnTo>
                  <a:lnTo>
                    <a:pt x="440" y="275"/>
                  </a:lnTo>
                  <a:lnTo>
                    <a:pt x="448" y="283"/>
                  </a:lnTo>
                  <a:lnTo>
                    <a:pt x="455" y="285"/>
                  </a:lnTo>
                  <a:lnTo>
                    <a:pt x="459" y="287"/>
                  </a:lnTo>
                  <a:lnTo>
                    <a:pt x="459" y="287"/>
                  </a:lnTo>
                  <a:lnTo>
                    <a:pt x="471" y="287"/>
                  </a:lnTo>
                  <a:lnTo>
                    <a:pt x="481" y="287"/>
                  </a:lnTo>
                  <a:lnTo>
                    <a:pt x="481" y="287"/>
                  </a:lnTo>
                  <a:lnTo>
                    <a:pt x="494" y="287"/>
                  </a:lnTo>
                  <a:lnTo>
                    <a:pt x="500" y="285"/>
                  </a:lnTo>
                  <a:lnTo>
                    <a:pt x="502" y="283"/>
                  </a:lnTo>
                  <a:lnTo>
                    <a:pt x="502" y="279"/>
                  </a:lnTo>
                  <a:lnTo>
                    <a:pt x="502" y="279"/>
                  </a:lnTo>
                  <a:lnTo>
                    <a:pt x="492" y="273"/>
                  </a:lnTo>
                  <a:lnTo>
                    <a:pt x="481" y="269"/>
                  </a:lnTo>
                  <a:lnTo>
                    <a:pt x="481" y="269"/>
                  </a:lnTo>
                  <a:lnTo>
                    <a:pt x="479" y="269"/>
                  </a:lnTo>
                  <a:lnTo>
                    <a:pt x="475" y="269"/>
                  </a:lnTo>
                  <a:lnTo>
                    <a:pt x="471" y="273"/>
                  </a:lnTo>
                  <a:lnTo>
                    <a:pt x="471" y="273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6973888" y="2853494"/>
            <a:ext cx="1743075" cy="1477963"/>
            <a:chOff x="6973888" y="4152900"/>
            <a:chExt cx="1743075" cy="1477963"/>
          </a:xfrm>
        </p:grpSpPr>
        <p:sp>
          <p:nvSpPr>
            <p:cNvPr id="67" name="Freeform 31"/>
            <p:cNvSpPr>
              <a:spLocks/>
            </p:cNvSpPr>
            <p:nvPr/>
          </p:nvSpPr>
          <p:spPr bwMode="auto">
            <a:xfrm>
              <a:off x="6973888" y="4152900"/>
              <a:ext cx="1743075" cy="1477963"/>
            </a:xfrm>
            <a:custGeom>
              <a:avLst/>
              <a:gdLst>
                <a:gd name="T0" fmla="*/ 23 w 1098"/>
                <a:gd name="T1" fmla="*/ 931 h 931"/>
                <a:gd name="T2" fmla="*/ 23 w 1098"/>
                <a:gd name="T3" fmla="*/ 931 h 931"/>
                <a:gd name="T4" fmla="*/ 12 w 1098"/>
                <a:gd name="T5" fmla="*/ 929 h 931"/>
                <a:gd name="T6" fmla="*/ 6 w 1098"/>
                <a:gd name="T7" fmla="*/ 923 h 931"/>
                <a:gd name="T8" fmla="*/ 6 w 1098"/>
                <a:gd name="T9" fmla="*/ 923 h 931"/>
                <a:gd name="T10" fmla="*/ 6 w 1098"/>
                <a:gd name="T11" fmla="*/ 923 h 931"/>
                <a:gd name="T12" fmla="*/ 0 w 1098"/>
                <a:gd name="T13" fmla="*/ 917 h 931"/>
                <a:gd name="T14" fmla="*/ 0 w 1098"/>
                <a:gd name="T15" fmla="*/ 908 h 931"/>
                <a:gd name="T16" fmla="*/ 0 w 1098"/>
                <a:gd name="T17" fmla="*/ 908 h 931"/>
                <a:gd name="T18" fmla="*/ 0 w 1098"/>
                <a:gd name="T19" fmla="*/ 23 h 931"/>
                <a:gd name="T20" fmla="*/ 0 w 1098"/>
                <a:gd name="T21" fmla="*/ 23 h 931"/>
                <a:gd name="T22" fmla="*/ 0 w 1098"/>
                <a:gd name="T23" fmla="*/ 23 h 931"/>
                <a:gd name="T24" fmla="*/ 0 w 1098"/>
                <a:gd name="T25" fmla="*/ 15 h 931"/>
                <a:gd name="T26" fmla="*/ 6 w 1098"/>
                <a:gd name="T27" fmla="*/ 9 h 931"/>
                <a:gd name="T28" fmla="*/ 12 w 1098"/>
                <a:gd name="T29" fmla="*/ 3 h 931"/>
                <a:gd name="T30" fmla="*/ 23 w 1098"/>
                <a:gd name="T31" fmla="*/ 0 h 931"/>
                <a:gd name="T32" fmla="*/ 23 w 1098"/>
                <a:gd name="T33" fmla="*/ 0 h 931"/>
                <a:gd name="T34" fmla="*/ 23 w 1098"/>
                <a:gd name="T35" fmla="*/ 0 h 931"/>
                <a:gd name="T36" fmla="*/ 31 w 1098"/>
                <a:gd name="T37" fmla="*/ 3 h 931"/>
                <a:gd name="T38" fmla="*/ 39 w 1098"/>
                <a:gd name="T39" fmla="*/ 9 h 931"/>
                <a:gd name="T40" fmla="*/ 43 w 1098"/>
                <a:gd name="T41" fmla="*/ 15 h 931"/>
                <a:gd name="T42" fmla="*/ 45 w 1098"/>
                <a:gd name="T43" fmla="*/ 23 h 931"/>
                <a:gd name="T44" fmla="*/ 45 w 1098"/>
                <a:gd name="T45" fmla="*/ 23 h 931"/>
                <a:gd name="T46" fmla="*/ 45 w 1098"/>
                <a:gd name="T47" fmla="*/ 884 h 931"/>
                <a:gd name="T48" fmla="*/ 1074 w 1098"/>
                <a:gd name="T49" fmla="*/ 884 h 931"/>
                <a:gd name="T50" fmla="*/ 1074 w 1098"/>
                <a:gd name="T51" fmla="*/ 884 h 931"/>
                <a:gd name="T52" fmla="*/ 1084 w 1098"/>
                <a:gd name="T53" fmla="*/ 886 h 931"/>
                <a:gd name="T54" fmla="*/ 1090 w 1098"/>
                <a:gd name="T55" fmla="*/ 892 h 931"/>
                <a:gd name="T56" fmla="*/ 1096 w 1098"/>
                <a:gd name="T57" fmla="*/ 898 h 931"/>
                <a:gd name="T58" fmla="*/ 1098 w 1098"/>
                <a:gd name="T59" fmla="*/ 908 h 931"/>
                <a:gd name="T60" fmla="*/ 1098 w 1098"/>
                <a:gd name="T61" fmla="*/ 908 h 931"/>
                <a:gd name="T62" fmla="*/ 1098 w 1098"/>
                <a:gd name="T63" fmla="*/ 908 h 931"/>
                <a:gd name="T64" fmla="*/ 1096 w 1098"/>
                <a:gd name="T65" fmla="*/ 917 h 931"/>
                <a:gd name="T66" fmla="*/ 1090 w 1098"/>
                <a:gd name="T67" fmla="*/ 923 h 931"/>
                <a:gd name="T68" fmla="*/ 1084 w 1098"/>
                <a:gd name="T69" fmla="*/ 929 h 931"/>
                <a:gd name="T70" fmla="*/ 1074 w 1098"/>
                <a:gd name="T71" fmla="*/ 931 h 931"/>
                <a:gd name="T72" fmla="*/ 1074 w 1098"/>
                <a:gd name="T73" fmla="*/ 931 h 931"/>
                <a:gd name="T74" fmla="*/ 23 w 1098"/>
                <a:gd name="T75" fmla="*/ 931 h 931"/>
                <a:gd name="T76" fmla="*/ 23 w 1098"/>
                <a:gd name="T77" fmla="*/ 931 h 9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98" h="931">
                  <a:moveTo>
                    <a:pt x="23" y="931"/>
                  </a:moveTo>
                  <a:lnTo>
                    <a:pt x="23" y="931"/>
                  </a:lnTo>
                  <a:lnTo>
                    <a:pt x="12" y="929"/>
                  </a:lnTo>
                  <a:lnTo>
                    <a:pt x="6" y="923"/>
                  </a:lnTo>
                  <a:lnTo>
                    <a:pt x="6" y="923"/>
                  </a:lnTo>
                  <a:lnTo>
                    <a:pt x="6" y="923"/>
                  </a:lnTo>
                  <a:lnTo>
                    <a:pt x="0" y="917"/>
                  </a:lnTo>
                  <a:lnTo>
                    <a:pt x="0" y="908"/>
                  </a:lnTo>
                  <a:lnTo>
                    <a:pt x="0" y="908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15"/>
                  </a:lnTo>
                  <a:lnTo>
                    <a:pt x="6" y="9"/>
                  </a:lnTo>
                  <a:lnTo>
                    <a:pt x="12" y="3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31" y="3"/>
                  </a:lnTo>
                  <a:lnTo>
                    <a:pt x="39" y="9"/>
                  </a:lnTo>
                  <a:lnTo>
                    <a:pt x="43" y="15"/>
                  </a:lnTo>
                  <a:lnTo>
                    <a:pt x="45" y="23"/>
                  </a:lnTo>
                  <a:lnTo>
                    <a:pt x="45" y="23"/>
                  </a:lnTo>
                  <a:lnTo>
                    <a:pt x="45" y="884"/>
                  </a:lnTo>
                  <a:lnTo>
                    <a:pt x="1074" y="884"/>
                  </a:lnTo>
                  <a:lnTo>
                    <a:pt x="1074" y="884"/>
                  </a:lnTo>
                  <a:lnTo>
                    <a:pt x="1084" y="886"/>
                  </a:lnTo>
                  <a:lnTo>
                    <a:pt x="1090" y="892"/>
                  </a:lnTo>
                  <a:lnTo>
                    <a:pt x="1096" y="898"/>
                  </a:lnTo>
                  <a:lnTo>
                    <a:pt x="1098" y="908"/>
                  </a:lnTo>
                  <a:lnTo>
                    <a:pt x="1098" y="908"/>
                  </a:lnTo>
                  <a:lnTo>
                    <a:pt x="1098" y="908"/>
                  </a:lnTo>
                  <a:lnTo>
                    <a:pt x="1096" y="917"/>
                  </a:lnTo>
                  <a:lnTo>
                    <a:pt x="1090" y="923"/>
                  </a:lnTo>
                  <a:lnTo>
                    <a:pt x="1084" y="929"/>
                  </a:lnTo>
                  <a:lnTo>
                    <a:pt x="1074" y="931"/>
                  </a:lnTo>
                  <a:lnTo>
                    <a:pt x="1074" y="931"/>
                  </a:lnTo>
                  <a:lnTo>
                    <a:pt x="23" y="931"/>
                  </a:lnTo>
                  <a:lnTo>
                    <a:pt x="23" y="931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32"/>
            <p:cNvSpPr>
              <a:spLocks/>
            </p:cNvSpPr>
            <p:nvPr/>
          </p:nvSpPr>
          <p:spPr bwMode="auto">
            <a:xfrm>
              <a:off x="7159625" y="5172075"/>
              <a:ext cx="276225" cy="288925"/>
            </a:xfrm>
            <a:custGeom>
              <a:avLst/>
              <a:gdLst>
                <a:gd name="T0" fmla="*/ 174 w 174"/>
                <a:gd name="T1" fmla="*/ 137 h 182"/>
                <a:gd name="T2" fmla="*/ 174 w 174"/>
                <a:gd name="T3" fmla="*/ 137 h 182"/>
                <a:gd name="T4" fmla="*/ 174 w 174"/>
                <a:gd name="T5" fmla="*/ 148 h 182"/>
                <a:gd name="T6" fmla="*/ 170 w 174"/>
                <a:gd name="T7" fmla="*/ 156 h 182"/>
                <a:gd name="T8" fmla="*/ 166 w 174"/>
                <a:gd name="T9" fmla="*/ 162 h 182"/>
                <a:gd name="T10" fmla="*/ 162 w 174"/>
                <a:gd name="T11" fmla="*/ 168 h 182"/>
                <a:gd name="T12" fmla="*/ 156 w 174"/>
                <a:gd name="T13" fmla="*/ 174 h 182"/>
                <a:gd name="T14" fmla="*/ 147 w 174"/>
                <a:gd name="T15" fmla="*/ 178 h 182"/>
                <a:gd name="T16" fmla="*/ 139 w 174"/>
                <a:gd name="T17" fmla="*/ 180 h 182"/>
                <a:gd name="T18" fmla="*/ 129 w 174"/>
                <a:gd name="T19" fmla="*/ 182 h 182"/>
                <a:gd name="T20" fmla="*/ 45 w 174"/>
                <a:gd name="T21" fmla="*/ 182 h 182"/>
                <a:gd name="T22" fmla="*/ 45 w 174"/>
                <a:gd name="T23" fmla="*/ 182 h 182"/>
                <a:gd name="T24" fmla="*/ 37 w 174"/>
                <a:gd name="T25" fmla="*/ 180 h 182"/>
                <a:gd name="T26" fmla="*/ 28 w 174"/>
                <a:gd name="T27" fmla="*/ 178 h 182"/>
                <a:gd name="T28" fmla="*/ 20 w 174"/>
                <a:gd name="T29" fmla="*/ 174 h 182"/>
                <a:gd name="T30" fmla="*/ 14 w 174"/>
                <a:gd name="T31" fmla="*/ 168 h 182"/>
                <a:gd name="T32" fmla="*/ 8 w 174"/>
                <a:gd name="T33" fmla="*/ 162 h 182"/>
                <a:gd name="T34" fmla="*/ 4 w 174"/>
                <a:gd name="T35" fmla="*/ 156 h 182"/>
                <a:gd name="T36" fmla="*/ 2 w 174"/>
                <a:gd name="T37" fmla="*/ 148 h 182"/>
                <a:gd name="T38" fmla="*/ 0 w 174"/>
                <a:gd name="T39" fmla="*/ 137 h 182"/>
                <a:gd name="T40" fmla="*/ 0 w 174"/>
                <a:gd name="T41" fmla="*/ 43 h 182"/>
                <a:gd name="T42" fmla="*/ 0 w 174"/>
                <a:gd name="T43" fmla="*/ 43 h 182"/>
                <a:gd name="T44" fmla="*/ 2 w 174"/>
                <a:gd name="T45" fmla="*/ 35 h 182"/>
                <a:gd name="T46" fmla="*/ 4 w 174"/>
                <a:gd name="T47" fmla="*/ 27 h 182"/>
                <a:gd name="T48" fmla="*/ 8 w 174"/>
                <a:gd name="T49" fmla="*/ 18 h 182"/>
                <a:gd name="T50" fmla="*/ 14 w 174"/>
                <a:gd name="T51" fmla="*/ 12 h 182"/>
                <a:gd name="T52" fmla="*/ 20 w 174"/>
                <a:gd name="T53" fmla="*/ 6 h 182"/>
                <a:gd name="T54" fmla="*/ 28 w 174"/>
                <a:gd name="T55" fmla="*/ 2 h 182"/>
                <a:gd name="T56" fmla="*/ 37 w 174"/>
                <a:gd name="T57" fmla="*/ 0 h 182"/>
                <a:gd name="T58" fmla="*/ 45 w 174"/>
                <a:gd name="T59" fmla="*/ 0 h 182"/>
                <a:gd name="T60" fmla="*/ 129 w 174"/>
                <a:gd name="T61" fmla="*/ 0 h 182"/>
                <a:gd name="T62" fmla="*/ 129 w 174"/>
                <a:gd name="T63" fmla="*/ 0 h 182"/>
                <a:gd name="T64" fmla="*/ 139 w 174"/>
                <a:gd name="T65" fmla="*/ 0 h 182"/>
                <a:gd name="T66" fmla="*/ 147 w 174"/>
                <a:gd name="T67" fmla="*/ 2 h 182"/>
                <a:gd name="T68" fmla="*/ 156 w 174"/>
                <a:gd name="T69" fmla="*/ 6 h 182"/>
                <a:gd name="T70" fmla="*/ 162 w 174"/>
                <a:gd name="T71" fmla="*/ 12 h 182"/>
                <a:gd name="T72" fmla="*/ 166 w 174"/>
                <a:gd name="T73" fmla="*/ 18 h 182"/>
                <a:gd name="T74" fmla="*/ 170 w 174"/>
                <a:gd name="T75" fmla="*/ 27 h 182"/>
                <a:gd name="T76" fmla="*/ 174 w 174"/>
                <a:gd name="T77" fmla="*/ 35 h 182"/>
                <a:gd name="T78" fmla="*/ 174 w 174"/>
                <a:gd name="T79" fmla="*/ 43 h 182"/>
                <a:gd name="T80" fmla="*/ 174 w 174"/>
                <a:gd name="T81" fmla="*/ 137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74" h="182">
                  <a:moveTo>
                    <a:pt x="174" y="137"/>
                  </a:moveTo>
                  <a:lnTo>
                    <a:pt x="174" y="137"/>
                  </a:lnTo>
                  <a:lnTo>
                    <a:pt x="174" y="148"/>
                  </a:lnTo>
                  <a:lnTo>
                    <a:pt x="170" y="156"/>
                  </a:lnTo>
                  <a:lnTo>
                    <a:pt x="166" y="162"/>
                  </a:lnTo>
                  <a:lnTo>
                    <a:pt x="162" y="168"/>
                  </a:lnTo>
                  <a:lnTo>
                    <a:pt x="156" y="174"/>
                  </a:lnTo>
                  <a:lnTo>
                    <a:pt x="147" y="178"/>
                  </a:lnTo>
                  <a:lnTo>
                    <a:pt x="139" y="180"/>
                  </a:lnTo>
                  <a:lnTo>
                    <a:pt x="129" y="182"/>
                  </a:lnTo>
                  <a:lnTo>
                    <a:pt x="45" y="182"/>
                  </a:lnTo>
                  <a:lnTo>
                    <a:pt x="45" y="182"/>
                  </a:lnTo>
                  <a:lnTo>
                    <a:pt x="37" y="180"/>
                  </a:lnTo>
                  <a:lnTo>
                    <a:pt x="28" y="178"/>
                  </a:lnTo>
                  <a:lnTo>
                    <a:pt x="20" y="174"/>
                  </a:lnTo>
                  <a:lnTo>
                    <a:pt x="14" y="168"/>
                  </a:lnTo>
                  <a:lnTo>
                    <a:pt x="8" y="162"/>
                  </a:lnTo>
                  <a:lnTo>
                    <a:pt x="4" y="156"/>
                  </a:lnTo>
                  <a:lnTo>
                    <a:pt x="2" y="148"/>
                  </a:lnTo>
                  <a:lnTo>
                    <a:pt x="0" y="137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2" y="35"/>
                  </a:lnTo>
                  <a:lnTo>
                    <a:pt x="4" y="27"/>
                  </a:lnTo>
                  <a:lnTo>
                    <a:pt x="8" y="18"/>
                  </a:lnTo>
                  <a:lnTo>
                    <a:pt x="14" y="12"/>
                  </a:lnTo>
                  <a:lnTo>
                    <a:pt x="20" y="6"/>
                  </a:lnTo>
                  <a:lnTo>
                    <a:pt x="28" y="2"/>
                  </a:lnTo>
                  <a:lnTo>
                    <a:pt x="37" y="0"/>
                  </a:lnTo>
                  <a:lnTo>
                    <a:pt x="45" y="0"/>
                  </a:lnTo>
                  <a:lnTo>
                    <a:pt x="129" y="0"/>
                  </a:lnTo>
                  <a:lnTo>
                    <a:pt x="129" y="0"/>
                  </a:lnTo>
                  <a:lnTo>
                    <a:pt x="139" y="0"/>
                  </a:lnTo>
                  <a:lnTo>
                    <a:pt x="147" y="2"/>
                  </a:lnTo>
                  <a:lnTo>
                    <a:pt x="156" y="6"/>
                  </a:lnTo>
                  <a:lnTo>
                    <a:pt x="162" y="12"/>
                  </a:lnTo>
                  <a:lnTo>
                    <a:pt x="166" y="18"/>
                  </a:lnTo>
                  <a:lnTo>
                    <a:pt x="170" y="27"/>
                  </a:lnTo>
                  <a:lnTo>
                    <a:pt x="174" y="35"/>
                  </a:lnTo>
                  <a:lnTo>
                    <a:pt x="174" y="43"/>
                  </a:lnTo>
                  <a:lnTo>
                    <a:pt x="174" y="137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Freeform 33"/>
            <p:cNvSpPr>
              <a:spLocks/>
            </p:cNvSpPr>
            <p:nvPr/>
          </p:nvSpPr>
          <p:spPr bwMode="auto">
            <a:xfrm>
              <a:off x="7510463" y="4852988"/>
              <a:ext cx="276225" cy="608013"/>
            </a:xfrm>
            <a:custGeom>
              <a:avLst/>
              <a:gdLst>
                <a:gd name="T0" fmla="*/ 174 w 174"/>
                <a:gd name="T1" fmla="*/ 338 h 383"/>
                <a:gd name="T2" fmla="*/ 174 w 174"/>
                <a:gd name="T3" fmla="*/ 338 h 383"/>
                <a:gd name="T4" fmla="*/ 172 w 174"/>
                <a:gd name="T5" fmla="*/ 349 h 383"/>
                <a:gd name="T6" fmla="*/ 170 w 174"/>
                <a:gd name="T7" fmla="*/ 357 h 383"/>
                <a:gd name="T8" fmla="*/ 166 w 174"/>
                <a:gd name="T9" fmla="*/ 363 h 383"/>
                <a:gd name="T10" fmla="*/ 160 w 174"/>
                <a:gd name="T11" fmla="*/ 369 h 383"/>
                <a:gd name="T12" fmla="*/ 154 w 174"/>
                <a:gd name="T13" fmla="*/ 375 h 383"/>
                <a:gd name="T14" fmla="*/ 148 w 174"/>
                <a:gd name="T15" fmla="*/ 379 h 383"/>
                <a:gd name="T16" fmla="*/ 139 w 174"/>
                <a:gd name="T17" fmla="*/ 381 h 383"/>
                <a:gd name="T18" fmla="*/ 129 w 174"/>
                <a:gd name="T19" fmla="*/ 383 h 383"/>
                <a:gd name="T20" fmla="*/ 45 w 174"/>
                <a:gd name="T21" fmla="*/ 383 h 383"/>
                <a:gd name="T22" fmla="*/ 45 w 174"/>
                <a:gd name="T23" fmla="*/ 383 h 383"/>
                <a:gd name="T24" fmla="*/ 35 w 174"/>
                <a:gd name="T25" fmla="*/ 381 h 383"/>
                <a:gd name="T26" fmla="*/ 27 w 174"/>
                <a:gd name="T27" fmla="*/ 379 h 383"/>
                <a:gd name="T28" fmla="*/ 21 w 174"/>
                <a:gd name="T29" fmla="*/ 375 h 383"/>
                <a:gd name="T30" fmla="*/ 12 w 174"/>
                <a:gd name="T31" fmla="*/ 369 h 383"/>
                <a:gd name="T32" fmla="*/ 8 w 174"/>
                <a:gd name="T33" fmla="*/ 363 h 383"/>
                <a:gd name="T34" fmla="*/ 4 w 174"/>
                <a:gd name="T35" fmla="*/ 357 h 383"/>
                <a:gd name="T36" fmla="*/ 2 w 174"/>
                <a:gd name="T37" fmla="*/ 349 h 383"/>
                <a:gd name="T38" fmla="*/ 0 w 174"/>
                <a:gd name="T39" fmla="*/ 338 h 383"/>
                <a:gd name="T40" fmla="*/ 0 w 174"/>
                <a:gd name="T41" fmla="*/ 43 h 383"/>
                <a:gd name="T42" fmla="*/ 0 w 174"/>
                <a:gd name="T43" fmla="*/ 43 h 383"/>
                <a:gd name="T44" fmla="*/ 2 w 174"/>
                <a:gd name="T45" fmla="*/ 35 h 383"/>
                <a:gd name="T46" fmla="*/ 4 w 174"/>
                <a:gd name="T47" fmla="*/ 27 h 383"/>
                <a:gd name="T48" fmla="*/ 8 w 174"/>
                <a:gd name="T49" fmla="*/ 19 h 383"/>
                <a:gd name="T50" fmla="*/ 12 w 174"/>
                <a:gd name="T51" fmla="*/ 12 h 383"/>
                <a:gd name="T52" fmla="*/ 21 w 174"/>
                <a:gd name="T53" fmla="*/ 6 h 383"/>
                <a:gd name="T54" fmla="*/ 27 w 174"/>
                <a:gd name="T55" fmla="*/ 2 h 383"/>
                <a:gd name="T56" fmla="*/ 35 w 174"/>
                <a:gd name="T57" fmla="*/ 0 h 383"/>
                <a:gd name="T58" fmla="*/ 45 w 174"/>
                <a:gd name="T59" fmla="*/ 0 h 383"/>
                <a:gd name="T60" fmla="*/ 129 w 174"/>
                <a:gd name="T61" fmla="*/ 0 h 383"/>
                <a:gd name="T62" fmla="*/ 129 w 174"/>
                <a:gd name="T63" fmla="*/ 0 h 383"/>
                <a:gd name="T64" fmla="*/ 139 w 174"/>
                <a:gd name="T65" fmla="*/ 0 h 383"/>
                <a:gd name="T66" fmla="*/ 148 w 174"/>
                <a:gd name="T67" fmla="*/ 2 h 383"/>
                <a:gd name="T68" fmla="*/ 154 w 174"/>
                <a:gd name="T69" fmla="*/ 6 h 383"/>
                <a:gd name="T70" fmla="*/ 160 w 174"/>
                <a:gd name="T71" fmla="*/ 12 h 383"/>
                <a:gd name="T72" fmla="*/ 166 w 174"/>
                <a:gd name="T73" fmla="*/ 19 h 383"/>
                <a:gd name="T74" fmla="*/ 170 w 174"/>
                <a:gd name="T75" fmla="*/ 27 h 383"/>
                <a:gd name="T76" fmla="*/ 172 w 174"/>
                <a:gd name="T77" fmla="*/ 35 h 383"/>
                <a:gd name="T78" fmla="*/ 174 w 174"/>
                <a:gd name="T79" fmla="*/ 43 h 383"/>
                <a:gd name="T80" fmla="*/ 174 w 174"/>
                <a:gd name="T81" fmla="*/ 338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74" h="383">
                  <a:moveTo>
                    <a:pt x="174" y="338"/>
                  </a:moveTo>
                  <a:lnTo>
                    <a:pt x="174" y="338"/>
                  </a:lnTo>
                  <a:lnTo>
                    <a:pt x="172" y="349"/>
                  </a:lnTo>
                  <a:lnTo>
                    <a:pt x="170" y="357"/>
                  </a:lnTo>
                  <a:lnTo>
                    <a:pt x="166" y="363"/>
                  </a:lnTo>
                  <a:lnTo>
                    <a:pt x="160" y="369"/>
                  </a:lnTo>
                  <a:lnTo>
                    <a:pt x="154" y="375"/>
                  </a:lnTo>
                  <a:lnTo>
                    <a:pt x="148" y="379"/>
                  </a:lnTo>
                  <a:lnTo>
                    <a:pt x="139" y="381"/>
                  </a:lnTo>
                  <a:lnTo>
                    <a:pt x="129" y="383"/>
                  </a:lnTo>
                  <a:lnTo>
                    <a:pt x="45" y="383"/>
                  </a:lnTo>
                  <a:lnTo>
                    <a:pt x="45" y="383"/>
                  </a:lnTo>
                  <a:lnTo>
                    <a:pt x="35" y="381"/>
                  </a:lnTo>
                  <a:lnTo>
                    <a:pt x="27" y="379"/>
                  </a:lnTo>
                  <a:lnTo>
                    <a:pt x="21" y="375"/>
                  </a:lnTo>
                  <a:lnTo>
                    <a:pt x="12" y="369"/>
                  </a:lnTo>
                  <a:lnTo>
                    <a:pt x="8" y="363"/>
                  </a:lnTo>
                  <a:lnTo>
                    <a:pt x="4" y="357"/>
                  </a:lnTo>
                  <a:lnTo>
                    <a:pt x="2" y="349"/>
                  </a:lnTo>
                  <a:lnTo>
                    <a:pt x="0" y="338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2" y="35"/>
                  </a:lnTo>
                  <a:lnTo>
                    <a:pt x="4" y="27"/>
                  </a:lnTo>
                  <a:lnTo>
                    <a:pt x="8" y="19"/>
                  </a:lnTo>
                  <a:lnTo>
                    <a:pt x="12" y="12"/>
                  </a:lnTo>
                  <a:lnTo>
                    <a:pt x="21" y="6"/>
                  </a:lnTo>
                  <a:lnTo>
                    <a:pt x="27" y="2"/>
                  </a:lnTo>
                  <a:lnTo>
                    <a:pt x="35" y="0"/>
                  </a:lnTo>
                  <a:lnTo>
                    <a:pt x="45" y="0"/>
                  </a:lnTo>
                  <a:lnTo>
                    <a:pt x="129" y="0"/>
                  </a:lnTo>
                  <a:lnTo>
                    <a:pt x="129" y="0"/>
                  </a:lnTo>
                  <a:lnTo>
                    <a:pt x="139" y="0"/>
                  </a:lnTo>
                  <a:lnTo>
                    <a:pt x="148" y="2"/>
                  </a:lnTo>
                  <a:lnTo>
                    <a:pt x="154" y="6"/>
                  </a:lnTo>
                  <a:lnTo>
                    <a:pt x="160" y="12"/>
                  </a:lnTo>
                  <a:lnTo>
                    <a:pt x="166" y="19"/>
                  </a:lnTo>
                  <a:lnTo>
                    <a:pt x="170" y="27"/>
                  </a:lnTo>
                  <a:lnTo>
                    <a:pt x="172" y="35"/>
                  </a:lnTo>
                  <a:lnTo>
                    <a:pt x="174" y="43"/>
                  </a:lnTo>
                  <a:lnTo>
                    <a:pt x="174" y="338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34"/>
            <p:cNvSpPr>
              <a:spLocks/>
            </p:cNvSpPr>
            <p:nvPr/>
          </p:nvSpPr>
          <p:spPr bwMode="auto">
            <a:xfrm>
              <a:off x="8229600" y="4703763"/>
              <a:ext cx="276225" cy="757238"/>
            </a:xfrm>
            <a:custGeom>
              <a:avLst/>
              <a:gdLst>
                <a:gd name="T0" fmla="*/ 174 w 174"/>
                <a:gd name="T1" fmla="*/ 430 h 477"/>
                <a:gd name="T2" fmla="*/ 174 w 174"/>
                <a:gd name="T3" fmla="*/ 430 h 477"/>
                <a:gd name="T4" fmla="*/ 172 w 174"/>
                <a:gd name="T5" fmla="*/ 441 h 477"/>
                <a:gd name="T6" fmla="*/ 170 w 174"/>
                <a:gd name="T7" fmla="*/ 449 h 477"/>
                <a:gd name="T8" fmla="*/ 166 w 174"/>
                <a:gd name="T9" fmla="*/ 457 h 477"/>
                <a:gd name="T10" fmla="*/ 160 w 174"/>
                <a:gd name="T11" fmla="*/ 463 h 477"/>
                <a:gd name="T12" fmla="*/ 154 w 174"/>
                <a:gd name="T13" fmla="*/ 469 h 477"/>
                <a:gd name="T14" fmla="*/ 146 w 174"/>
                <a:gd name="T15" fmla="*/ 473 h 477"/>
                <a:gd name="T16" fmla="*/ 137 w 174"/>
                <a:gd name="T17" fmla="*/ 475 h 477"/>
                <a:gd name="T18" fmla="*/ 127 w 174"/>
                <a:gd name="T19" fmla="*/ 477 h 477"/>
                <a:gd name="T20" fmla="*/ 47 w 174"/>
                <a:gd name="T21" fmla="*/ 477 h 477"/>
                <a:gd name="T22" fmla="*/ 47 w 174"/>
                <a:gd name="T23" fmla="*/ 477 h 477"/>
                <a:gd name="T24" fmla="*/ 37 w 174"/>
                <a:gd name="T25" fmla="*/ 475 h 477"/>
                <a:gd name="T26" fmla="*/ 29 w 174"/>
                <a:gd name="T27" fmla="*/ 473 h 477"/>
                <a:gd name="T28" fmla="*/ 20 w 174"/>
                <a:gd name="T29" fmla="*/ 469 h 477"/>
                <a:gd name="T30" fmla="*/ 14 w 174"/>
                <a:gd name="T31" fmla="*/ 463 h 477"/>
                <a:gd name="T32" fmla="*/ 8 w 174"/>
                <a:gd name="T33" fmla="*/ 457 h 477"/>
                <a:gd name="T34" fmla="*/ 4 w 174"/>
                <a:gd name="T35" fmla="*/ 449 h 477"/>
                <a:gd name="T36" fmla="*/ 2 w 174"/>
                <a:gd name="T37" fmla="*/ 441 h 477"/>
                <a:gd name="T38" fmla="*/ 0 w 174"/>
                <a:gd name="T39" fmla="*/ 430 h 477"/>
                <a:gd name="T40" fmla="*/ 0 w 174"/>
                <a:gd name="T41" fmla="*/ 47 h 477"/>
                <a:gd name="T42" fmla="*/ 0 w 174"/>
                <a:gd name="T43" fmla="*/ 47 h 477"/>
                <a:gd name="T44" fmla="*/ 2 w 174"/>
                <a:gd name="T45" fmla="*/ 37 h 477"/>
                <a:gd name="T46" fmla="*/ 4 w 174"/>
                <a:gd name="T47" fmla="*/ 29 h 477"/>
                <a:gd name="T48" fmla="*/ 8 w 174"/>
                <a:gd name="T49" fmla="*/ 20 h 477"/>
                <a:gd name="T50" fmla="*/ 14 w 174"/>
                <a:gd name="T51" fmla="*/ 12 h 477"/>
                <a:gd name="T52" fmla="*/ 20 w 174"/>
                <a:gd name="T53" fmla="*/ 8 h 477"/>
                <a:gd name="T54" fmla="*/ 29 w 174"/>
                <a:gd name="T55" fmla="*/ 4 h 477"/>
                <a:gd name="T56" fmla="*/ 37 w 174"/>
                <a:gd name="T57" fmla="*/ 0 h 477"/>
                <a:gd name="T58" fmla="*/ 47 w 174"/>
                <a:gd name="T59" fmla="*/ 0 h 477"/>
                <a:gd name="T60" fmla="*/ 127 w 174"/>
                <a:gd name="T61" fmla="*/ 0 h 477"/>
                <a:gd name="T62" fmla="*/ 127 w 174"/>
                <a:gd name="T63" fmla="*/ 0 h 477"/>
                <a:gd name="T64" fmla="*/ 137 w 174"/>
                <a:gd name="T65" fmla="*/ 0 h 477"/>
                <a:gd name="T66" fmla="*/ 146 w 174"/>
                <a:gd name="T67" fmla="*/ 4 h 477"/>
                <a:gd name="T68" fmla="*/ 154 w 174"/>
                <a:gd name="T69" fmla="*/ 8 h 477"/>
                <a:gd name="T70" fmla="*/ 160 w 174"/>
                <a:gd name="T71" fmla="*/ 12 h 477"/>
                <a:gd name="T72" fmla="*/ 166 w 174"/>
                <a:gd name="T73" fmla="*/ 20 h 477"/>
                <a:gd name="T74" fmla="*/ 170 w 174"/>
                <a:gd name="T75" fmla="*/ 29 h 477"/>
                <a:gd name="T76" fmla="*/ 172 w 174"/>
                <a:gd name="T77" fmla="*/ 37 h 477"/>
                <a:gd name="T78" fmla="*/ 174 w 174"/>
                <a:gd name="T79" fmla="*/ 47 h 477"/>
                <a:gd name="T80" fmla="*/ 174 w 174"/>
                <a:gd name="T81" fmla="*/ 430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74" h="477">
                  <a:moveTo>
                    <a:pt x="174" y="430"/>
                  </a:moveTo>
                  <a:lnTo>
                    <a:pt x="174" y="430"/>
                  </a:lnTo>
                  <a:lnTo>
                    <a:pt x="172" y="441"/>
                  </a:lnTo>
                  <a:lnTo>
                    <a:pt x="170" y="449"/>
                  </a:lnTo>
                  <a:lnTo>
                    <a:pt x="166" y="457"/>
                  </a:lnTo>
                  <a:lnTo>
                    <a:pt x="160" y="463"/>
                  </a:lnTo>
                  <a:lnTo>
                    <a:pt x="154" y="469"/>
                  </a:lnTo>
                  <a:lnTo>
                    <a:pt x="146" y="473"/>
                  </a:lnTo>
                  <a:lnTo>
                    <a:pt x="137" y="475"/>
                  </a:lnTo>
                  <a:lnTo>
                    <a:pt x="127" y="477"/>
                  </a:lnTo>
                  <a:lnTo>
                    <a:pt x="47" y="477"/>
                  </a:lnTo>
                  <a:lnTo>
                    <a:pt x="47" y="477"/>
                  </a:lnTo>
                  <a:lnTo>
                    <a:pt x="37" y="475"/>
                  </a:lnTo>
                  <a:lnTo>
                    <a:pt x="29" y="473"/>
                  </a:lnTo>
                  <a:lnTo>
                    <a:pt x="20" y="469"/>
                  </a:lnTo>
                  <a:lnTo>
                    <a:pt x="14" y="463"/>
                  </a:lnTo>
                  <a:lnTo>
                    <a:pt x="8" y="457"/>
                  </a:lnTo>
                  <a:lnTo>
                    <a:pt x="4" y="449"/>
                  </a:lnTo>
                  <a:lnTo>
                    <a:pt x="2" y="441"/>
                  </a:lnTo>
                  <a:lnTo>
                    <a:pt x="0" y="430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2" y="37"/>
                  </a:lnTo>
                  <a:lnTo>
                    <a:pt x="4" y="29"/>
                  </a:lnTo>
                  <a:lnTo>
                    <a:pt x="8" y="20"/>
                  </a:lnTo>
                  <a:lnTo>
                    <a:pt x="14" y="12"/>
                  </a:lnTo>
                  <a:lnTo>
                    <a:pt x="20" y="8"/>
                  </a:lnTo>
                  <a:lnTo>
                    <a:pt x="29" y="4"/>
                  </a:lnTo>
                  <a:lnTo>
                    <a:pt x="37" y="0"/>
                  </a:lnTo>
                  <a:lnTo>
                    <a:pt x="47" y="0"/>
                  </a:lnTo>
                  <a:lnTo>
                    <a:pt x="127" y="0"/>
                  </a:lnTo>
                  <a:lnTo>
                    <a:pt x="127" y="0"/>
                  </a:lnTo>
                  <a:lnTo>
                    <a:pt x="137" y="0"/>
                  </a:lnTo>
                  <a:lnTo>
                    <a:pt x="146" y="4"/>
                  </a:lnTo>
                  <a:lnTo>
                    <a:pt x="154" y="8"/>
                  </a:lnTo>
                  <a:lnTo>
                    <a:pt x="160" y="12"/>
                  </a:lnTo>
                  <a:lnTo>
                    <a:pt x="166" y="20"/>
                  </a:lnTo>
                  <a:lnTo>
                    <a:pt x="170" y="29"/>
                  </a:lnTo>
                  <a:lnTo>
                    <a:pt x="172" y="37"/>
                  </a:lnTo>
                  <a:lnTo>
                    <a:pt x="174" y="47"/>
                  </a:lnTo>
                  <a:lnTo>
                    <a:pt x="174" y="430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Freeform 35"/>
            <p:cNvSpPr>
              <a:spLocks/>
            </p:cNvSpPr>
            <p:nvPr/>
          </p:nvSpPr>
          <p:spPr bwMode="auto">
            <a:xfrm>
              <a:off x="7861300" y="4995863"/>
              <a:ext cx="277812" cy="465138"/>
            </a:xfrm>
            <a:custGeom>
              <a:avLst/>
              <a:gdLst>
                <a:gd name="T0" fmla="*/ 175 w 175"/>
                <a:gd name="T1" fmla="*/ 248 h 293"/>
                <a:gd name="T2" fmla="*/ 175 w 175"/>
                <a:gd name="T3" fmla="*/ 248 h 293"/>
                <a:gd name="T4" fmla="*/ 173 w 175"/>
                <a:gd name="T5" fmla="*/ 259 h 293"/>
                <a:gd name="T6" fmla="*/ 171 w 175"/>
                <a:gd name="T7" fmla="*/ 267 h 293"/>
                <a:gd name="T8" fmla="*/ 166 w 175"/>
                <a:gd name="T9" fmla="*/ 273 h 293"/>
                <a:gd name="T10" fmla="*/ 160 w 175"/>
                <a:gd name="T11" fmla="*/ 279 h 293"/>
                <a:gd name="T12" fmla="*/ 154 w 175"/>
                <a:gd name="T13" fmla="*/ 285 h 293"/>
                <a:gd name="T14" fmla="*/ 146 w 175"/>
                <a:gd name="T15" fmla="*/ 289 h 293"/>
                <a:gd name="T16" fmla="*/ 138 w 175"/>
                <a:gd name="T17" fmla="*/ 291 h 293"/>
                <a:gd name="T18" fmla="*/ 130 w 175"/>
                <a:gd name="T19" fmla="*/ 293 h 293"/>
                <a:gd name="T20" fmla="*/ 46 w 175"/>
                <a:gd name="T21" fmla="*/ 293 h 293"/>
                <a:gd name="T22" fmla="*/ 46 w 175"/>
                <a:gd name="T23" fmla="*/ 293 h 293"/>
                <a:gd name="T24" fmla="*/ 35 w 175"/>
                <a:gd name="T25" fmla="*/ 291 h 293"/>
                <a:gd name="T26" fmla="*/ 27 w 175"/>
                <a:gd name="T27" fmla="*/ 289 h 293"/>
                <a:gd name="T28" fmla="*/ 19 w 175"/>
                <a:gd name="T29" fmla="*/ 285 h 293"/>
                <a:gd name="T30" fmla="*/ 13 w 175"/>
                <a:gd name="T31" fmla="*/ 279 h 293"/>
                <a:gd name="T32" fmla="*/ 9 w 175"/>
                <a:gd name="T33" fmla="*/ 273 h 293"/>
                <a:gd name="T34" fmla="*/ 5 w 175"/>
                <a:gd name="T35" fmla="*/ 267 h 293"/>
                <a:gd name="T36" fmla="*/ 0 w 175"/>
                <a:gd name="T37" fmla="*/ 259 h 293"/>
                <a:gd name="T38" fmla="*/ 0 w 175"/>
                <a:gd name="T39" fmla="*/ 248 h 293"/>
                <a:gd name="T40" fmla="*/ 0 w 175"/>
                <a:gd name="T41" fmla="*/ 45 h 293"/>
                <a:gd name="T42" fmla="*/ 0 w 175"/>
                <a:gd name="T43" fmla="*/ 45 h 293"/>
                <a:gd name="T44" fmla="*/ 0 w 175"/>
                <a:gd name="T45" fmla="*/ 35 h 293"/>
                <a:gd name="T46" fmla="*/ 5 w 175"/>
                <a:gd name="T47" fmla="*/ 27 h 293"/>
                <a:gd name="T48" fmla="*/ 9 w 175"/>
                <a:gd name="T49" fmla="*/ 21 h 293"/>
                <a:gd name="T50" fmla="*/ 13 w 175"/>
                <a:gd name="T51" fmla="*/ 13 h 293"/>
                <a:gd name="T52" fmla="*/ 19 w 175"/>
                <a:gd name="T53" fmla="*/ 9 h 293"/>
                <a:gd name="T54" fmla="*/ 27 w 175"/>
                <a:gd name="T55" fmla="*/ 4 h 293"/>
                <a:gd name="T56" fmla="*/ 35 w 175"/>
                <a:gd name="T57" fmla="*/ 2 h 293"/>
                <a:gd name="T58" fmla="*/ 46 w 175"/>
                <a:gd name="T59" fmla="*/ 0 h 293"/>
                <a:gd name="T60" fmla="*/ 130 w 175"/>
                <a:gd name="T61" fmla="*/ 0 h 293"/>
                <a:gd name="T62" fmla="*/ 130 w 175"/>
                <a:gd name="T63" fmla="*/ 0 h 293"/>
                <a:gd name="T64" fmla="*/ 138 w 175"/>
                <a:gd name="T65" fmla="*/ 2 h 293"/>
                <a:gd name="T66" fmla="*/ 146 w 175"/>
                <a:gd name="T67" fmla="*/ 4 h 293"/>
                <a:gd name="T68" fmla="*/ 154 w 175"/>
                <a:gd name="T69" fmla="*/ 9 h 293"/>
                <a:gd name="T70" fmla="*/ 160 w 175"/>
                <a:gd name="T71" fmla="*/ 13 h 293"/>
                <a:gd name="T72" fmla="*/ 166 w 175"/>
                <a:gd name="T73" fmla="*/ 21 h 293"/>
                <a:gd name="T74" fmla="*/ 171 w 175"/>
                <a:gd name="T75" fmla="*/ 27 h 293"/>
                <a:gd name="T76" fmla="*/ 173 w 175"/>
                <a:gd name="T77" fmla="*/ 35 h 293"/>
                <a:gd name="T78" fmla="*/ 175 w 175"/>
                <a:gd name="T79" fmla="*/ 45 h 293"/>
                <a:gd name="T80" fmla="*/ 175 w 175"/>
                <a:gd name="T81" fmla="*/ 248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75" h="293">
                  <a:moveTo>
                    <a:pt x="175" y="248"/>
                  </a:moveTo>
                  <a:lnTo>
                    <a:pt x="175" y="248"/>
                  </a:lnTo>
                  <a:lnTo>
                    <a:pt x="173" y="259"/>
                  </a:lnTo>
                  <a:lnTo>
                    <a:pt x="171" y="267"/>
                  </a:lnTo>
                  <a:lnTo>
                    <a:pt x="166" y="273"/>
                  </a:lnTo>
                  <a:lnTo>
                    <a:pt x="160" y="279"/>
                  </a:lnTo>
                  <a:lnTo>
                    <a:pt x="154" y="285"/>
                  </a:lnTo>
                  <a:lnTo>
                    <a:pt x="146" y="289"/>
                  </a:lnTo>
                  <a:lnTo>
                    <a:pt x="138" y="291"/>
                  </a:lnTo>
                  <a:lnTo>
                    <a:pt x="130" y="293"/>
                  </a:lnTo>
                  <a:lnTo>
                    <a:pt x="46" y="293"/>
                  </a:lnTo>
                  <a:lnTo>
                    <a:pt x="46" y="293"/>
                  </a:lnTo>
                  <a:lnTo>
                    <a:pt x="35" y="291"/>
                  </a:lnTo>
                  <a:lnTo>
                    <a:pt x="27" y="289"/>
                  </a:lnTo>
                  <a:lnTo>
                    <a:pt x="19" y="285"/>
                  </a:lnTo>
                  <a:lnTo>
                    <a:pt x="13" y="279"/>
                  </a:lnTo>
                  <a:lnTo>
                    <a:pt x="9" y="273"/>
                  </a:lnTo>
                  <a:lnTo>
                    <a:pt x="5" y="267"/>
                  </a:lnTo>
                  <a:lnTo>
                    <a:pt x="0" y="259"/>
                  </a:lnTo>
                  <a:lnTo>
                    <a:pt x="0" y="248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35"/>
                  </a:lnTo>
                  <a:lnTo>
                    <a:pt x="5" y="27"/>
                  </a:lnTo>
                  <a:lnTo>
                    <a:pt x="9" y="21"/>
                  </a:lnTo>
                  <a:lnTo>
                    <a:pt x="13" y="13"/>
                  </a:lnTo>
                  <a:lnTo>
                    <a:pt x="19" y="9"/>
                  </a:lnTo>
                  <a:lnTo>
                    <a:pt x="27" y="4"/>
                  </a:lnTo>
                  <a:lnTo>
                    <a:pt x="35" y="2"/>
                  </a:lnTo>
                  <a:lnTo>
                    <a:pt x="46" y="0"/>
                  </a:lnTo>
                  <a:lnTo>
                    <a:pt x="130" y="0"/>
                  </a:lnTo>
                  <a:lnTo>
                    <a:pt x="130" y="0"/>
                  </a:lnTo>
                  <a:lnTo>
                    <a:pt x="138" y="2"/>
                  </a:lnTo>
                  <a:lnTo>
                    <a:pt x="146" y="4"/>
                  </a:lnTo>
                  <a:lnTo>
                    <a:pt x="154" y="9"/>
                  </a:lnTo>
                  <a:lnTo>
                    <a:pt x="160" y="13"/>
                  </a:lnTo>
                  <a:lnTo>
                    <a:pt x="166" y="21"/>
                  </a:lnTo>
                  <a:lnTo>
                    <a:pt x="171" y="27"/>
                  </a:lnTo>
                  <a:lnTo>
                    <a:pt x="173" y="35"/>
                  </a:lnTo>
                  <a:lnTo>
                    <a:pt x="175" y="45"/>
                  </a:lnTo>
                  <a:lnTo>
                    <a:pt x="175" y="248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Freeform 36"/>
            <p:cNvSpPr>
              <a:spLocks/>
            </p:cNvSpPr>
            <p:nvPr/>
          </p:nvSpPr>
          <p:spPr bwMode="auto">
            <a:xfrm>
              <a:off x="7138988" y="4264025"/>
              <a:ext cx="1311275" cy="690563"/>
            </a:xfrm>
            <a:custGeom>
              <a:avLst/>
              <a:gdLst>
                <a:gd name="T0" fmla="*/ 826 w 826"/>
                <a:gd name="T1" fmla="*/ 0 h 435"/>
                <a:gd name="T2" fmla="*/ 656 w 826"/>
                <a:gd name="T3" fmla="*/ 19 h 435"/>
                <a:gd name="T4" fmla="*/ 712 w 826"/>
                <a:gd name="T5" fmla="*/ 76 h 435"/>
                <a:gd name="T6" fmla="*/ 529 w 826"/>
                <a:gd name="T7" fmla="*/ 299 h 435"/>
                <a:gd name="T8" fmla="*/ 339 w 826"/>
                <a:gd name="T9" fmla="*/ 123 h 435"/>
                <a:gd name="T10" fmla="*/ 339 w 826"/>
                <a:gd name="T11" fmla="*/ 123 h 435"/>
                <a:gd name="T12" fmla="*/ 332 w 826"/>
                <a:gd name="T13" fmla="*/ 119 h 435"/>
                <a:gd name="T14" fmla="*/ 328 w 826"/>
                <a:gd name="T15" fmla="*/ 117 h 435"/>
                <a:gd name="T16" fmla="*/ 316 w 826"/>
                <a:gd name="T17" fmla="*/ 115 h 435"/>
                <a:gd name="T18" fmla="*/ 304 w 826"/>
                <a:gd name="T19" fmla="*/ 117 h 435"/>
                <a:gd name="T20" fmla="*/ 298 w 826"/>
                <a:gd name="T21" fmla="*/ 119 h 435"/>
                <a:gd name="T22" fmla="*/ 291 w 826"/>
                <a:gd name="T23" fmla="*/ 123 h 435"/>
                <a:gd name="T24" fmla="*/ 13 w 826"/>
                <a:gd name="T25" fmla="*/ 375 h 435"/>
                <a:gd name="T26" fmla="*/ 13 w 826"/>
                <a:gd name="T27" fmla="*/ 375 h 435"/>
                <a:gd name="T28" fmla="*/ 9 w 826"/>
                <a:gd name="T29" fmla="*/ 381 h 435"/>
                <a:gd name="T30" fmla="*/ 5 w 826"/>
                <a:gd name="T31" fmla="*/ 388 h 435"/>
                <a:gd name="T32" fmla="*/ 3 w 826"/>
                <a:gd name="T33" fmla="*/ 394 h 435"/>
                <a:gd name="T34" fmla="*/ 0 w 826"/>
                <a:gd name="T35" fmla="*/ 400 h 435"/>
                <a:gd name="T36" fmla="*/ 3 w 826"/>
                <a:gd name="T37" fmla="*/ 406 h 435"/>
                <a:gd name="T38" fmla="*/ 3 w 826"/>
                <a:gd name="T39" fmla="*/ 412 h 435"/>
                <a:gd name="T40" fmla="*/ 7 w 826"/>
                <a:gd name="T41" fmla="*/ 418 h 435"/>
                <a:gd name="T42" fmla="*/ 11 w 826"/>
                <a:gd name="T43" fmla="*/ 424 h 435"/>
                <a:gd name="T44" fmla="*/ 11 w 826"/>
                <a:gd name="T45" fmla="*/ 424 h 435"/>
                <a:gd name="T46" fmla="*/ 15 w 826"/>
                <a:gd name="T47" fmla="*/ 429 h 435"/>
                <a:gd name="T48" fmla="*/ 21 w 826"/>
                <a:gd name="T49" fmla="*/ 433 h 435"/>
                <a:gd name="T50" fmla="*/ 29 w 826"/>
                <a:gd name="T51" fmla="*/ 435 h 435"/>
                <a:gd name="T52" fmla="*/ 35 w 826"/>
                <a:gd name="T53" fmla="*/ 435 h 435"/>
                <a:gd name="T54" fmla="*/ 35 w 826"/>
                <a:gd name="T55" fmla="*/ 435 h 435"/>
                <a:gd name="T56" fmla="*/ 48 w 826"/>
                <a:gd name="T57" fmla="*/ 433 h 435"/>
                <a:gd name="T58" fmla="*/ 58 w 826"/>
                <a:gd name="T59" fmla="*/ 426 h 435"/>
                <a:gd name="T60" fmla="*/ 58 w 826"/>
                <a:gd name="T61" fmla="*/ 426 h 435"/>
                <a:gd name="T62" fmla="*/ 314 w 826"/>
                <a:gd name="T63" fmla="*/ 195 h 435"/>
                <a:gd name="T64" fmla="*/ 509 w 826"/>
                <a:gd name="T65" fmla="*/ 375 h 435"/>
                <a:gd name="T66" fmla="*/ 509 w 826"/>
                <a:gd name="T67" fmla="*/ 375 h 435"/>
                <a:gd name="T68" fmla="*/ 515 w 826"/>
                <a:gd name="T69" fmla="*/ 379 h 435"/>
                <a:gd name="T70" fmla="*/ 521 w 826"/>
                <a:gd name="T71" fmla="*/ 381 h 435"/>
                <a:gd name="T72" fmla="*/ 527 w 826"/>
                <a:gd name="T73" fmla="*/ 383 h 435"/>
                <a:gd name="T74" fmla="*/ 535 w 826"/>
                <a:gd name="T75" fmla="*/ 383 h 435"/>
                <a:gd name="T76" fmla="*/ 535 w 826"/>
                <a:gd name="T77" fmla="*/ 383 h 435"/>
                <a:gd name="T78" fmla="*/ 541 w 826"/>
                <a:gd name="T79" fmla="*/ 381 h 435"/>
                <a:gd name="T80" fmla="*/ 548 w 826"/>
                <a:gd name="T81" fmla="*/ 379 h 435"/>
                <a:gd name="T82" fmla="*/ 554 w 826"/>
                <a:gd name="T83" fmla="*/ 375 h 435"/>
                <a:gd name="T84" fmla="*/ 558 w 826"/>
                <a:gd name="T85" fmla="*/ 371 h 435"/>
                <a:gd name="T86" fmla="*/ 761 w 826"/>
                <a:gd name="T87" fmla="*/ 123 h 435"/>
                <a:gd name="T88" fmla="*/ 808 w 826"/>
                <a:gd name="T89" fmla="*/ 170 h 435"/>
                <a:gd name="T90" fmla="*/ 826 w 826"/>
                <a:gd name="T91" fmla="*/ 0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26" h="435">
                  <a:moveTo>
                    <a:pt x="826" y="0"/>
                  </a:moveTo>
                  <a:lnTo>
                    <a:pt x="656" y="19"/>
                  </a:lnTo>
                  <a:lnTo>
                    <a:pt x="712" y="76"/>
                  </a:lnTo>
                  <a:lnTo>
                    <a:pt x="529" y="299"/>
                  </a:lnTo>
                  <a:lnTo>
                    <a:pt x="339" y="123"/>
                  </a:lnTo>
                  <a:lnTo>
                    <a:pt x="339" y="123"/>
                  </a:lnTo>
                  <a:lnTo>
                    <a:pt x="332" y="119"/>
                  </a:lnTo>
                  <a:lnTo>
                    <a:pt x="328" y="117"/>
                  </a:lnTo>
                  <a:lnTo>
                    <a:pt x="316" y="115"/>
                  </a:lnTo>
                  <a:lnTo>
                    <a:pt x="304" y="117"/>
                  </a:lnTo>
                  <a:lnTo>
                    <a:pt x="298" y="119"/>
                  </a:lnTo>
                  <a:lnTo>
                    <a:pt x="291" y="123"/>
                  </a:lnTo>
                  <a:lnTo>
                    <a:pt x="13" y="375"/>
                  </a:lnTo>
                  <a:lnTo>
                    <a:pt x="13" y="375"/>
                  </a:lnTo>
                  <a:lnTo>
                    <a:pt x="9" y="381"/>
                  </a:lnTo>
                  <a:lnTo>
                    <a:pt x="5" y="388"/>
                  </a:lnTo>
                  <a:lnTo>
                    <a:pt x="3" y="394"/>
                  </a:lnTo>
                  <a:lnTo>
                    <a:pt x="0" y="400"/>
                  </a:lnTo>
                  <a:lnTo>
                    <a:pt x="3" y="406"/>
                  </a:lnTo>
                  <a:lnTo>
                    <a:pt x="3" y="412"/>
                  </a:lnTo>
                  <a:lnTo>
                    <a:pt x="7" y="418"/>
                  </a:lnTo>
                  <a:lnTo>
                    <a:pt x="11" y="424"/>
                  </a:lnTo>
                  <a:lnTo>
                    <a:pt x="11" y="424"/>
                  </a:lnTo>
                  <a:lnTo>
                    <a:pt x="15" y="429"/>
                  </a:lnTo>
                  <a:lnTo>
                    <a:pt x="21" y="433"/>
                  </a:lnTo>
                  <a:lnTo>
                    <a:pt x="29" y="435"/>
                  </a:lnTo>
                  <a:lnTo>
                    <a:pt x="35" y="435"/>
                  </a:lnTo>
                  <a:lnTo>
                    <a:pt x="35" y="435"/>
                  </a:lnTo>
                  <a:lnTo>
                    <a:pt x="48" y="433"/>
                  </a:lnTo>
                  <a:lnTo>
                    <a:pt x="58" y="426"/>
                  </a:lnTo>
                  <a:lnTo>
                    <a:pt x="58" y="426"/>
                  </a:lnTo>
                  <a:lnTo>
                    <a:pt x="314" y="195"/>
                  </a:lnTo>
                  <a:lnTo>
                    <a:pt x="509" y="375"/>
                  </a:lnTo>
                  <a:lnTo>
                    <a:pt x="509" y="375"/>
                  </a:lnTo>
                  <a:lnTo>
                    <a:pt x="515" y="379"/>
                  </a:lnTo>
                  <a:lnTo>
                    <a:pt x="521" y="381"/>
                  </a:lnTo>
                  <a:lnTo>
                    <a:pt x="527" y="383"/>
                  </a:lnTo>
                  <a:lnTo>
                    <a:pt x="535" y="383"/>
                  </a:lnTo>
                  <a:lnTo>
                    <a:pt x="535" y="383"/>
                  </a:lnTo>
                  <a:lnTo>
                    <a:pt x="541" y="381"/>
                  </a:lnTo>
                  <a:lnTo>
                    <a:pt x="548" y="379"/>
                  </a:lnTo>
                  <a:lnTo>
                    <a:pt x="554" y="375"/>
                  </a:lnTo>
                  <a:lnTo>
                    <a:pt x="558" y="371"/>
                  </a:lnTo>
                  <a:lnTo>
                    <a:pt x="761" y="123"/>
                  </a:lnTo>
                  <a:lnTo>
                    <a:pt x="808" y="170"/>
                  </a:lnTo>
                  <a:lnTo>
                    <a:pt x="826" y="0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7032625" y="487447"/>
            <a:ext cx="1404937" cy="1497013"/>
            <a:chOff x="7032625" y="1241425"/>
            <a:chExt cx="1404937" cy="1497013"/>
          </a:xfrm>
        </p:grpSpPr>
        <p:sp>
          <p:nvSpPr>
            <p:cNvPr id="74" name="Freeform 37"/>
            <p:cNvSpPr>
              <a:spLocks/>
            </p:cNvSpPr>
            <p:nvPr/>
          </p:nvSpPr>
          <p:spPr bwMode="auto">
            <a:xfrm>
              <a:off x="7634288" y="2071688"/>
              <a:ext cx="201612" cy="517525"/>
            </a:xfrm>
            <a:custGeom>
              <a:avLst/>
              <a:gdLst>
                <a:gd name="T0" fmla="*/ 0 w 127"/>
                <a:gd name="T1" fmla="*/ 164 h 326"/>
                <a:gd name="T2" fmla="*/ 64 w 127"/>
                <a:gd name="T3" fmla="*/ 326 h 326"/>
                <a:gd name="T4" fmla="*/ 127 w 127"/>
                <a:gd name="T5" fmla="*/ 166 h 326"/>
                <a:gd name="T6" fmla="*/ 92 w 127"/>
                <a:gd name="T7" fmla="*/ 53 h 326"/>
                <a:gd name="T8" fmla="*/ 92 w 127"/>
                <a:gd name="T9" fmla="*/ 53 h 326"/>
                <a:gd name="T10" fmla="*/ 96 w 127"/>
                <a:gd name="T11" fmla="*/ 47 h 326"/>
                <a:gd name="T12" fmla="*/ 98 w 127"/>
                <a:gd name="T13" fmla="*/ 41 h 326"/>
                <a:gd name="T14" fmla="*/ 98 w 127"/>
                <a:gd name="T15" fmla="*/ 16 h 326"/>
                <a:gd name="T16" fmla="*/ 98 w 127"/>
                <a:gd name="T17" fmla="*/ 16 h 326"/>
                <a:gd name="T18" fmla="*/ 96 w 127"/>
                <a:gd name="T19" fmla="*/ 10 h 326"/>
                <a:gd name="T20" fmla="*/ 92 w 127"/>
                <a:gd name="T21" fmla="*/ 4 h 326"/>
                <a:gd name="T22" fmla="*/ 88 w 127"/>
                <a:gd name="T23" fmla="*/ 2 h 326"/>
                <a:gd name="T24" fmla="*/ 82 w 127"/>
                <a:gd name="T25" fmla="*/ 0 h 326"/>
                <a:gd name="T26" fmla="*/ 43 w 127"/>
                <a:gd name="T27" fmla="*/ 0 h 326"/>
                <a:gd name="T28" fmla="*/ 43 w 127"/>
                <a:gd name="T29" fmla="*/ 0 h 326"/>
                <a:gd name="T30" fmla="*/ 37 w 127"/>
                <a:gd name="T31" fmla="*/ 2 h 326"/>
                <a:gd name="T32" fmla="*/ 33 w 127"/>
                <a:gd name="T33" fmla="*/ 4 h 326"/>
                <a:gd name="T34" fmla="*/ 29 w 127"/>
                <a:gd name="T35" fmla="*/ 10 h 326"/>
                <a:gd name="T36" fmla="*/ 29 w 127"/>
                <a:gd name="T37" fmla="*/ 16 h 326"/>
                <a:gd name="T38" fmla="*/ 29 w 127"/>
                <a:gd name="T39" fmla="*/ 41 h 326"/>
                <a:gd name="T40" fmla="*/ 29 w 127"/>
                <a:gd name="T41" fmla="*/ 41 h 326"/>
                <a:gd name="T42" fmla="*/ 31 w 127"/>
                <a:gd name="T43" fmla="*/ 49 h 326"/>
                <a:gd name="T44" fmla="*/ 35 w 127"/>
                <a:gd name="T45" fmla="*/ 53 h 326"/>
                <a:gd name="T46" fmla="*/ 0 w 127"/>
                <a:gd name="T47" fmla="*/ 164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27" h="326">
                  <a:moveTo>
                    <a:pt x="0" y="164"/>
                  </a:moveTo>
                  <a:lnTo>
                    <a:pt x="64" y="326"/>
                  </a:lnTo>
                  <a:lnTo>
                    <a:pt x="127" y="166"/>
                  </a:lnTo>
                  <a:lnTo>
                    <a:pt x="92" y="53"/>
                  </a:lnTo>
                  <a:lnTo>
                    <a:pt x="92" y="53"/>
                  </a:lnTo>
                  <a:lnTo>
                    <a:pt x="96" y="47"/>
                  </a:lnTo>
                  <a:lnTo>
                    <a:pt x="98" y="41"/>
                  </a:lnTo>
                  <a:lnTo>
                    <a:pt x="98" y="16"/>
                  </a:lnTo>
                  <a:lnTo>
                    <a:pt x="98" y="16"/>
                  </a:lnTo>
                  <a:lnTo>
                    <a:pt x="96" y="10"/>
                  </a:lnTo>
                  <a:lnTo>
                    <a:pt x="92" y="4"/>
                  </a:lnTo>
                  <a:lnTo>
                    <a:pt x="88" y="2"/>
                  </a:lnTo>
                  <a:lnTo>
                    <a:pt x="82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37" y="2"/>
                  </a:lnTo>
                  <a:lnTo>
                    <a:pt x="33" y="4"/>
                  </a:lnTo>
                  <a:lnTo>
                    <a:pt x="29" y="10"/>
                  </a:lnTo>
                  <a:lnTo>
                    <a:pt x="29" y="16"/>
                  </a:lnTo>
                  <a:lnTo>
                    <a:pt x="29" y="41"/>
                  </a:lnTo>
                  <a:lnTo>
                    <a:pt x="29" y="41"/>
                  </a:lnTo>
                  <a:lnTo>
                    <a:pt x="31" y="49"/>
                  </a:lnTo>
                  <a:lnTo>
                    <a:pt x="35" y="53"/>
                  </a:lnTo>
                  <a:lnTo>
                    <a:pt x="0" y="164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Freeform 38"/>
            <p:cNvSpPr>
              <a:spLocks/>
            </p:cNvSpPr>
            <p:nvPr/>
          </p:nvSpPr>
          <p:spPr bwMode="auto">
            <a:xfrm>
              <a:off x="7032625" y="2068513"/>
              <a:ext cx="1404937" cy="669925"/>
            </a:xfrm>
            <a:custGeom>
              <a:avLst/>
              <a:gdLst>
                <a:gd name="T0" fmla="*/ 606 w 885"/>
                <a:gd name="T1" fmla="*/ 0 h 422"/>
                <a:gd name="T2" fmla="*/ 443 w 885"/>
                <a:gd name="T3" fmla="*/ 420 h 422"/>
                <a:gd name="T4" fmla="*/ 279 w 885"/>
                <a:gd name="T5" fmla="*/ 0 h 422"/>
                <a:gd name="T6" fmla="*/ 279 w 885"/>
                <a:gd name="T7" fmla="*/ 0 h 422"/>
                <a:gd name="T8" fmla="*/ 250 w 885"/>
                <a:gd name="T9" fmla="*/ 14 h 422"/>
                <a:gd name="T10" fmla="*/ 221 w 885"/>
                <a:gd name="T11" fmla="*/ 28 h 422"/>
                <a:gd name="T12" fmla="*/ 195 w 885"/>
                <a:gd name="T13" fmla="*/ 47 h 422"/>
                <a:gd name="T14" fmla="*/ 170 w 885"/>
                <a:gd name="T15" fmla="*/ 65 h 422"/>
                <a:gd name="T16" fmla="*/ 147 w 885"/>
                <a:gd name="T17" fmla="*/ 88 h 422"/>
                <a:gd name="T18" fmla="*/ 127 w 885"/>
                <a:gd name="T19" fmla="*/ 110 h 422"/>
                <a:gd name="T20" fmla="*/ 108 w 885"/>
                <a:gd name="T21" fmla="*/ 135 h 422"/>
                <a:gd name="T22" fmla="*/ 90 w 885"/>
                <a:gd name="T23" fmla="*/ 162 h 422"/>
                <a:gd name="T24" fmla="*/ 74 w 885"/>
                <a:gd name="T25" fmla="*/ 190 h 422"/>
                <a:gd name="T26" fmla="*/ 59 w 885"/>
                <a:gd name="T27" fmla="*/ 219 h 422"/>
                <a:gd name="T28" fmla="*/ 47 w 885"/>
                <a:gd name="T29" fmla="*/ 250 h 422"/>
                <a:gd name="T30" fmla="*/ 35 w 885"/>
                <a:gd name="T31" fmla="*/ 282 h 422"/>
                <a:gd name="T32" fmla="*/ 24 w 885"/>
                <a:gd name="T33" fmla="*/ 315 h 422"/>
                <a:gd name="T34" fmla="*/ 14 w 885"/>
                <a:gd name="T35" fmla="*/ 350 h 422"/>
                <a:gd name="T36" fmla="*/ 6 w 885"/>
                <a:gd name="T37" fmla="*/ 385 h 422"/>
                <a:gd name="T38" fmla="*/ 0 w 885"/>
                <a:gd name="T39" fmla="*/ 422 h 422"/>
                <a:gd name="T40" fmla="*/ 885 w 885"/>
                <a:gd name="T41" fmla="*/ 422 h 422"/>
                <a:gd name="T42" fmla="*/ 885 w 885"/>
                <a:gd name="T43" fmla="*/ 422 h 422"/>
                <a:gd name="T44" fmla="*/ 879 w 885"/>
                <a:gd name="T45" fmla="*/ 385 h 422"/>
                <a:gd name="T46" fmla="*/ 871 w 885"/>
                <a:gd name="T47" fmla="*/ 350 h 422"/>
                <a:gd name="T48" fmla="*/ 861 w 885"/>
                <a:gd name="T49" fmla="*/ 315 h 422"/>
                <a:gd name="T50" fmla="*/ 850 w 885"/>
                <a:gd name="T51" fmla="*/ 282 h 422"/>
                <a:gd name="T52" fmla="*/ 838 w 885"/>
                <a:gd name="T53" fmla="*/ 250 h 422"/>
                <a:gd name="T54" fmla="*/ 826 w 885"/>
                <a:gd name="T55" fmla="*/ 219 h 422"/>
                <a:gd name="T56" fmla="*/ 811 w 885"/>
                <a:gd name="T57" fmla="*/ 190 h 422"/>
                <a:gd name="T58" fmla="*/ 795 w 885"/>
                <a:gd name="T59" fmla="*/ 162 h 422"/>
                <a:gd name="T60" fmla="*/ 777 w 885"/>
                <a:gd name="T61" fmla="*/ 135 h 422"/>
                <a:gd name="T62" fmla="*/ 758 w 885"/>
                <a:gd name="T63" fmla="*/ 110 h 422"/>
                <a:gd name="T64" fmla="*/ 738 w 885"/>
                <a:gd name="T65" fmla="*/ 88 h 422"/>
                <a:gd name="T66" fmla="*/ 715 w 885"/>
                <a:gd name="T67" fmla="*/ 65 h 422"/>
                <a:gd name="T68" fmla="*/ 690 w 885"/>
                <a:gd name="T69" fmla="*/ 47 h 422"/>
                <a:gd name="T70" fmla="*/ 664 w 885"/>
                <a:gd name="T71" fmla="*/ 28 h 422"/>
                <a:gd name="T72" fmla="*/ 635 w 885"/>
                <a:gd name="T73" fmla="*/ 14 h 422"/>
                <a:gd name="T74" fmla="*/ 606 w 885"/>
                <a:gd name="T75" fmla="*/ 0 h 422"/>
                <a:gd name="T76" fmla="*/ 606 w 885"/>
                <a:gd name="T77" fmla="*/ 0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85" h="422">
                  <a:moveTo>
                    <a:pt x="606" y="0"/>
                  </a:moveTo>
                  <a:lnTo>
                    <a:pt x="443" y="420"/>
                  </a:lnTo>
                  <a:lnTo>
                    <a:pt x="279" y="0"/>
                  </a:lnTo>
                  <a:lnTo>
                    <a:pt x="279" y="0"/>
                  </a:lnTo>
                  <a:lnTo>
                    <a:pt x="250" y="14"/>
                  </a:lnTo>
                  <a:lnTo>
                    <a:pt x="221" y="28"/>
                  </a:lnTo>
                  <a:lnTo>
                    <a:pt x="195" y="47"/>
                  </a:lnTo>
                  <a:lnTo>
                    <a:pt x="170" y="65"/>
                  </a:lnTo>
                  <a:lnTo>
                    <a:pt x="147" y="88"/>
                  </a:lnTo>
                  <a:lnTo>
                    <a:pt x="127" y="110"/>
                  </a:lnTo>
                  <a:lnTo>
                    <a:pt x="108" y="135"/>
                  </a:lnTo>
                  <a:lnTo>
                    <a:pt x="90" y="162"/>
                  </a:lnTo>
                  <a:lnTo>
                    <a:pt x="74" y="190"/>
                  </a:lnTo>
                  <a:lnTo>
                    <a:pt x="59" y="219"/>
                  </a:lnTo>
                  <a:lnTo>
                    <a:pt x="47" y="250"/>
                  </a:lnTo>
                  <a:lnTo>
                    <a:pt x="35" y="282"/>
                  </a:lnTo>
                  <a:lnTo>
                    <a:pt x="24" y="315"/>
                  </a:lnTo>
                  <a:lnTo>
                    <a:pt x="14" y="350"/>
                  </a:lnTo>
                  <a:lnTo>
                    <a:pt x="6" y="385"/>
                  </a:lnTo>
                  <a:lnTo>
                    <a:pt x="0" y="422"/>
                  </a:lnTo>
                  <a:lnTo>
                    <a:pt x="885" y="422"/>
                  </a:lnTo>
                  <a:lnTo>
                    <a:pt x="885" y="422"/>
                  </a:lnTo>
                  <a:lnTo>
                    <a:pt x="879" y="385"/>
                  </a:lnTo>
                  <a:lnTo>
                    <a:pt x="871" y="350"/>
                  </a:lnTo>
                  <a:lnTo>
                    <a:pt x="861" y="315"/>
                  </a:lnTo>
                  <a:lnTo>
                    <a:pt x="850" y="282"/>
                  </a:lnTo>
                  <a:lnTo>
                    <a:pt x="838" y="250"/>
                  </a:lnTo>
                  <a:lnTo>
                    <a:pt x="826" y="219"/>
                  </a:lnTo>
                  <a:lnTo>
                    <a:pt x="811" y="190"/>
                  </a:lnTo>
                  <a:lnTo>
                    <a:pt x="795" y="162"/>
                  </a:lnTo>
                  <a:lnTo>
                    <a:pt x="777" y="135"/>
                  </a:lnTo>
                  <a:lnTo>
                    <a:pt x="758" y="110"/>
                  </a:lnTo>
                  <a:lnTo>
                    <a:pt x="738" y="88"/>
                  </a:lnTo>
                  <a:lnTo>
                    <a:pt x="715" y="65"/>
                  </a:lnTo>
                  <a:lnTo>
                    <a:pt x="690" y="47"/>
                  </a:lnTo>
                  <a:lnTo>
                    <a:pt x="664" y="28"/>
                  </a:lnTo>
                  <a:lnTo>
                    <a:pt x="635" y="14"/>
                  </a:lnTo>
                  <a:lnTo>
                    <a:pt x="606" y="0"/>
                  </a:lnTo>
                  <a:lnTo>
                    <a:pt x="606" y="0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Freeform 39"/>
            <p:cNvSpPr>
              <a:spLocks noEditPoints="1"/>
            </p:cNvSpPr>
            <p:nvPr/>
          </p:nvSpPr>
          <p:spPr bwMode="auto">
            <a:xfrm>
              <a:off x="7354888" y="1241425"/>
              <a:ext cx="763587" cy="765175"/>
            </a:xfrm>
            <a:custGeom>
              <a:avLst/>
              <a:gdLst>
                <a:gd name="T0" fmla="*/ 217 w 481"/>
                <a:gd name="T1" fmla="*/ 0 h 482"/>
                <a:gd name="T2" fmla="*/ 147 w 481"/>
                <a:gd name="T3" fmla="*/ 18 h 482"/>
                <a:gd name="T4" fmla="*/ 88 w 481"/>
                <a:gd name="T5" fmla="*/ 55 h 482"/>
                <a:gd name="T6" fmla="*/ 41 w 481"/>
                <a:gd name="T7" fmla="*/ 107 h 482"/>
                <a:gd name="T8" fmla="*/ 12 w 481"/>
                <a:gd name="T9" fmla="*/ 168 h 482"/>
                <a:gd name="T10" fmla="*/ 0 w 481"/>
                <a:gd name="T11" fmla="*/ 240 h 482"/>
                <a:gd name="T12" fmla="*/ 6 w 481"/>
                <a:gd name="T13" fmla="*/ 289 h 482"/>
                <a:gd name="T14" fmla="*/ 30 w 481"/>
                <a:gd name="T15" fmla="*/ 355 h 482"/>
                <a:gd name="T16" fmla="*/ 71 w 481"/>
                <a:gd name="T17" fmla="*/ 410 h 482"/>
                <a:gd name="T18" fmla="*/ 127 w 481"/>
                <a:gd name="T19" fmla="*/ 453 h 482"/>
                <a:gd name="T20" fmla="*/ 192 w 481"/>
                <a:gd name="T21" fmla="*/ 476 h 482"/>
                <a:gd name="T22" fmla="*/ 242 w 481"/>
                <a:gd name="T23" fmla="*/ 482 h 482"/>
                <a:gd name="T24" fmla="*/ 313 w 481"/>
                <a:gd name="T25" fmla="*/ 471 h 482"/>
                <a:gd name="T26" fmla="*/ 377 w 481"/>
                <a:gd name="T27" fmla="*/ 441 h 482"/>
                <a:gd name="T28" fmla="*/ 428 w 481"/>
                <a:gd name="T29" fmla="*/ 394 h 482"/>
                <a:gd name="T30" fmla="*/ 463 w 481"/>
                <a:gd name="T31" fmla="*/ 334 h 482"/>
                <a:gd name="T32" fmla="*/ 481 w 481"/>
                <a:gd name="T33" fmla="*/ 264 h 482"/>
                <a:gd name="T34" fmla="*/ 481 w 481"/>
                <a:gd name="T35" fmla="*/ 215 h 482"/>
                <a:gd name="T36" fmla="*/ 463 w 481"/>
                <a:gd name="T37" fmla="*/ 146 h 482"/>
                <a:gd name="T38" fmla="*/ 428 w 481"/>
                <a:gd name="T39" fmla="*/ 86 h 482"/>
                <a:gd name="T40" fmla="*/ 377 w 481"/>
                <a:gd name="T41" fmla="*/ 41 h 482"/>
                <a:gd name="T42" fmla="*/ 313 w 481"/>
                <a:gd name="T43" fmla="*/ 10 h 482"/>
                <a:gd name="T44" fmla="*/ 242 w 481"/>
                <a:gd name="T45" fmla="*/ 0 h 482"/>
                <a:gd name="T46" fmla="*/ 242 w 481"/>
                <a:gd name="T47" fmla="*/ 441 h 482"/>
                <a:gd name="T48" fmla="*/ 184 w 481"/>
                <a:gd name="T49" fmla="*/ 432 h 482"/>
                <a:gd name="T50" fmla="*/ 133 w 481"/>
                <a:gd name="T51" fmla="*/ 408 h 482"/>
                <a:gd name="T52" fmla="*/ 92 w 481"/>
                <a:gd name="T53" fmla="*/ 371 h 482"/>
                <a:gd name="T54" fmla="*/ 61 w 481"/>
                <a:gd name="T55" fmla="*/ 326 h 482"/>
                <a:gd name="T56" fmla="*/ 45 w 481"/>
                <a:gd name="T57" fmla="*/ 271 h 482"/>
                <a:gd name="T58" fmla="*/ 59 w 481"/>
                <a:gd name="T59" fmla="*/ 236 h 482"/>
                <a:gd name="T60" fmla="*/ 100 w 481"/>
                <a:gd name="T61" fmla="*/ 182 h 482"/>
                <a:gd name="T62" fmla="*/ 127 w 481"/>
                <a:gd name="T63" fmla="*/ 121 h 482"/>
                <a:gd name="T64" fmla="*/ 153 w 481"/>
                <a:gd name="T65" fmla="*/ 121 h 482"/>
                <a:gd name="T66" fmla="*/ 233 w 481"/>
                <a:gd name="T67" fmla="*/ 174 h 482"/>
                <a:gd name="T68" fmla="*/ 332 w 481"/>
                <a:gd name="T69" fmla="*/ 201 h 482"/>
                <a:gd name="T70" fmla="*/ 401 w 481"/>
                <a:gd name="T71" fmla="*/ 201 h 482"/>
                <a:gd name="T72" fmla="*/ 440 w 481"/>
                <a:gd name="T73" fmla="*/ 217 h 482"/>
                <a:gd name="T74" fmla="*/ 440 w 481"/>
                <a:gd name="T75" fmla="*/ 260 h 482"/>
                <a:gd name="T76" fmla="*/ 426 w 481"/>
                <a:gd name="T77" fmla="*/ 318 h 482"/>
                <a:gd name="T78" fmla="*/ 395 w 481"/>
                <a:gd name="T79" fmla="*/ 367 h 482"/>
                <a:gd name="T80" fmla="*/ 352 w 481"/>
                <a:gd name="T81" fmla="*/ 406 h 482"/>
                <a:gd name="T82" fmla="*/ 301 w 481"/>
                <a:gd name="T83" fmla="*/ 430 h 482"/>
                <a:gd name="T84" fmla="*/ 242 w 481"/>
                <a:gd name="T85" fmla="*/ 441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81" h="482">
                  <a:moveTo>
                    <a:pt x="242" y="0"/>
                  </a:moveTo>
                  <a:lnTo>
                    <a:pt x="242" y="0"/>
                  </a:lnTo>
                  <a:lnTo>
                    <a:pt x="217" y="0"/>
                  </a:lnTo>
                  <a:lnTo>
                    <a:pt x="192" y="4"/>
                  </a:lnTo>
                  <a:lnTo>
                    <a:pt x="170" y="10"/>
                  </a:lnTo>
                  <a:lnTo>
                    <a:pt x="147" y="18"/>
                  </a:lnTo>
                  <a:lnTo>
                    <a:pt x="127" y="29"/>
                  </a:lnTo>
                  <a:lnTo>
                    <a:pt x="106" y="41"/>
                  </a:lnTo>
                  <a:lnTo>
                    <a:pt x="88" y="55"/>
                  </a:lnTo>
                  <a:lnTo>
                    <a:pt x="71" y="70"/>
                  </a:lnTo>
                  <a:lnTo>
                    <a:pt x="55" y="86"/>
                  </a:lnTo>
                  <a:lnTo>
                    <a:pt x="41" y="107"/>
                  </a:lnTo>
                  <a:lnTo>
                    <a:pt x="30" y="125"/>
                  </a:lnTo>
                  <a:lnTo>
                    <a:pt x="20" y="146"/>
                  </a:lnTo>
                  <a:lnTo>
                    <a:pt x="12" y="168"/>
                  </a:lnTo>
                  <a:lnTo>
                    <a:pt x="6" y="193"/>
                  </a:lnTo>
                  <a:lnTo>
                    <a:pt x="2" y="215"/>
                  </a:lnTo>
                  <a:lnTo>
                    <a:pt x="0" y="240"/>
                  </a:lnTo>
                  <a:lnTo>
                    <a:pt x="0" y="240"/>
                  </a:lnTo>
                  <a:lnTo>
                    <a:pt x="2" y="264"/>
                  </a:lnTo>
                  <a:lnTo>
                    <a:pt x="6" y="289"/>
                  </a:lnTo>
                  <a:lnTo>
                    <a:pt x="12" y="312"/>
                  </a:lnTo>
                  <a:lnTo>
                    <a:pt x="20" y="334"/>
                  </a:lnTo>
                  <a:lnTo>
                    <a:pt x="30" y="355"/>
                  </a:lnTo>
                  <a:lnTo>
                    <a:pt x="41" y="375"/>
                  </a:lnTo>
                  <a:lnTo>
                    <a:pt x="55" y="394"/>
                  </a:lnTo>
                  <a:lnTo>
                    <a:pt x="71" y="410"/>
                  </a:lnTo>
                  <a:lnTo>
                    <a:pt x="88" y="426"/>
                  </a:lnTo>
                  <a:lnTo>
                    <a:pt x="106" y="441"/>
                  </a:lnTo>
                  <a:lnTo>
                    <a:pt x="127" y="453"/>
                  </a:lnTo>
                  <a:lnTo>
                    <a:pt x="147" y="463"/>
                  </a:lnTo>
                  <a:lnTo>
                    <a:pt x="170" y="471"/>
                  </a:lnTo>
                  <a:lnTo>
                    <a:pt x="192" y="476"/>
                  </a:lnTo>
                  <a:lnTo>
                    <a:pt x="217" y="480"/>
                  </a:lnTo>
                  <a:lnTo>
                    <a:pt x="242" y="482"/>
                  </a:lnTo>
                  <a:lnTo>
                    <a:pt x="242" y="482"/>
                  </a:lnTo>
                  <a:lnTo>
                    <a:pt x="266" y="480"/>
                  </a:lnTo>
                  <a:lnTo>
                    <a:pt x="291" y="476"/>
                  </a:lnTo>
                  <a:lnTo>
                    <a:pt x="313" y="471"/>
                  </a:lnTo>
                  <a:lnTo>
                    <a:pt x="336" y="463"/>
                  </a:lnTo>
                  <a:lnTo>
                    <a:pt x="356" y="453"/>
                  </a:lnTo>
                  <a:lnTo>
                    <a:pt x="377" y="441"/>
                  </a:lnTo>
                  <a:lnTo>
                    <a:pt x="395" y="426"/>
                  </a:lnTo>
                  <a:lnTo>
                    <a:pt x="412" y="410"/>
                  </a:lnTo>
                  <a:lnTo>
                    <a:pt x="428" y="394"/>
                  </a:lnTo>
                  <a:lnTo>
                    <a:pt x="440" y="375"/>
                  </a:lnTo>
                  <a:lnTo>
                    <a:pt x="453" y="355"/>
                  </a:lnTo>
                  <a:lnTo>
                    <a:pt x="463" y="334"/>
                  </a:lnTo>
                  <a:lnTo>
                    <a:pt x="471" y="312"/>
                  </a:lnTo>
                  <a:lnTo>
                    <a:pt x="477" y="289"/>
                  </a:lnTo>
                  <a:lnTo>
                    <a:pt x="481" y="264"/>
                  </a:lnTo>
                  <a:lnTo>
                    <a:pt x="481" y="240"/>
                  </a:lnTo>
                  <a:lnTo>
                    <a:pt x="481" y="240"/>
                  </a:lnTo>
                  <a:lnTo>
                    <a:pt x="481" y="215"/>
                  </a:lnTo>
                  <a:lnTo>
                    <a:pt x="477" y="193"/>
                  </a:lnTo>
                  <a:lnTo>
                    <a:pt x="471" y="168"/>
                  </a:lnTo>
                  <a:lnTo>
                    <a:pt x="463" y="146"/>
                  </a:lnTo>
                  <a:lnTo>
                    <a:pt x="453" y="125"/>
                  </a:lnTo>
                  <a:lnTo>
                    <a:pt x="440" y="107"/>
                  </a:lnTo>
                  <a:lnTo>
                    <a:pt x="428" y="86"/>
                  </a:lnTo>
                  <a:lnTo>
                    <a:pt x="412" y="70"/>
                  </a:lnTo>
                  <a:lnTo>
                    <a:pt x="395" y="55"/>
                  </a:lnTo>
                  <a:lnTo>
                    <a:pt x="377" y="41"/>
                  </a:lnTo>
                  <a:lnTo>
                    <a:pt x="356" y="29"/>
                  </a:lnTo>
                  <a:lnTo>
                    <a:pt x="336" y="18"/>
                  </a:lnTo>
                  <a:lnTo>
                    <a:pt x="313" y="10"/>
                  </a:lnTo>
                  <a:lnTo>
                    <a:pt x="291" y="4"/>
                  </a:lnTo>
                  <a:lnTo>
                    <a:pt x="266" y="0"/>
                  </a:lnTo>
                  <a:lnTo>
                    <a:pt x="242" y="0"/>
                  </a:lnTo>
                  <a:lnTo>
                    <a:pt x="242" y="0"/>
                  </a:lnTo>
                  <a:close/>
                  <a:moveTo>
                    <a:pt x="242" y="441"/>
                  </a:moveTo>
                  <a:lnTo>
                    <a:pt x="242" y="441"/>
                  </a:lnTo>
                  <a:lnTo>
                    <a:pt x="221" y="439"/>
                  </a:lnTo>
                  <a:lnTo>
                    <a:pt x="203" y="437"/>
                  </a:lnTo>
                  <a:lnTo>
                    <a:pt x="184" y="432"/>
                  </a:lnTo>
                  <a:lnTo>
                    <a:pt x="166" y="424"/>
                  </a:lnTo>
                  <a:lnTo>
                    <a:pt x="149" y="418"/>
                  </a:lnTo>
                  <a:lnTo>
                    <a:pt x="133" y="408"/>
                  </a:lnTo>
                  <a:lnTo>
                    <a:pt x="119" y="398"/>
                  </a:lnTo>
                  <a:lnTo>
                    <a:pt x="104" y="385"/>
                  </a:lnTo>
                  <a:lnTo>
                    <a:pt x="92" y="371"/>
                  </a:lnTo>
                  <a:lnTo>
                    <a:pt x="80" y="357"/>
                  </a:lnTo>
                  <a:lnTo>
                    <a:pt x="69" y="342"/>
                  </a:lnTo>
                  <a:lnTo>
                    <a:pt x="61" y="326"/>
                  </a:lnTo>
                  <a:lnTo>
                    <a:pt x="53" y="307"/>
                  </a:lnTo>
                  <a:lnTo>
                    <a:pt x="49" y="289"/>
                  </a:lnTo>
                  <a:lnTo>
                    <a:pt x="45" y="271"/>
                  </a:lnTo>
                  <a:lnTo>
                    <a:pt x="43" y="252"/>
                  </a:lnTo>
                  <a:lnTo>
                    <a:pt x="43" y="252"/>
                  </a:lnTo>
                  <a:lnTo>
                    <a:pt x="59" y="236"/>
                  </a:lnTo>
                  <a:lnTo>
                    <a:pt x="74" y="219"/>
                  </a:lnTo>
                  <a:lnTo>
                    <a:pt x="88" y="201"/>
                  </a:lnTo>
                  <a:lnTo>
                    <a:pt x="100" y="182"/>
                  </a:lnTo>
                  <a:lnTo>
                    <a:pt x="110" y="164"/>
                  </a:lnTo>
                  <a:lnTo>
                    <a:pt x="119" y="143"/>
                  </a:lnTo>
                  <a:lnTo>
                    <a:pt x="127" y="121"/>
                  </a:lnTo>
                  <a:lnTo>
                    <a:pt x="131" y="100"/>
                  </a:lnTo>
                  <a:lnTo>
                    <a:pt x="131" y="100"/>
                  </a:lnTo>
                  <a:lnTo>
                    <a:pt x="153" y="121"/>
                  </a:lnTo>
                  <a:lnTo>
                    <a:pt x="178" y="141"/>
                  </a:lnTo>
                  <a:lnTo>
                    <a:pt x="205" y="160"/>
                  </a:lnTo>
                  <a:lnTo>
                    <a:pt x="233" y="174"/>
                  </a:lnTo>
                  <a:lnTo>
                    <a:pt x="266" y="187"/>
                  </a:lnTo>
                  <a:lnTo>
                    <a:pt x="299" y="195"/>
                  </a:lnTo>
                  <a:lnTo>
                    <a:pt x="332" y="201"/>
                  </a:lnTo>
                  <a:lnTo>
                    <a:pt x="367" y="201"/>
                  </a:lnTo>
                  <a:lnTo>
                    <a:pt x="367" y="201"/>
                  </a:lnTo>
                  <a:lnTo>
                    <a:pt x="401" y="201"/>
                  </a:lnTo>
                  <a:lnTo>
                    <a:pt x="436" y="195"/>
                  </a:lnTo>
                  <a:lnTo>
                    <a:pt x="436" y="195"/>
                  </a:lnTo>
                  <a:lnTo>
                    <a:pt x="440" y="217"/>
                  </a:lnTo>
                  <a:lnTo>
                    <a:pt x="440" y="240"/>
                  </a:lnTo>
                  <a:lnTo>
                    <a:pt x="440" y="240"/>
                  </a:lnTo>
                  <a:lnTo>
                    <a:pt x="440" y="260"/>
                  </a:lnTo>
                  <a:lnTo>
                    <a:pt x="436" y="281"/>
                  </a:lnTo>
                  <a:lnTo>
                    <a:pt x="432" y="299"/>
                  </a:lnTo>
                  <a:lnTo>
                    <a:pt x="426" y="318"/>
                  </a:lnTo>
                  <a:lnTo>
                    <a:pt x="418" y="336"/>
                  </a:lnTo>
                  <a:lnTo>
                    <a:pt x="408" y="353"/>
                  </a:lnTo>
                  <a:lnTo>
                    <a:pt x="395" y="367"/>
                  </a:lnTo>
                  <a:lnTo>
                    <a:pt x="383" y="381"/>
                  </a:lnTo>
                  <a:lnTo>
                    <a:pt x="369" y="394"/>
                  </a:lnTo>
                  <a:lnTo>
                    <a:pt x="352" y="406"/>
                  </a:lnTo>
                  <a:lnTo>
                    <a:pt x="336" y="416"/>
                  </a:lnTo>
                  <a:lnTo>
                    <a:pt x="319" y="424"/>
                  </a:lnTo>
                  <a:lnTo>
                    <a:pt x="301" y="430"/>
                  </a:lnTo>
                  <a:lnTo>
                    <a:pt x="283" y="437"/>
                  </a:lnTo>
                  <a:lnTo>
                    <a:pt x="262" y="439"/>
                  </a:lnTo>
                  <a:lnTo>
                    <a:pt x="242" y="441"/>
                  </a:lnTo>
                  <a:lnTo>
                    <a:pt x="242" y="441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382588" y="500147"/>
            <a:ext cx="1692275" cy="1477963"/>
            <a:chOff x="382588" y="1254125"/>
            <a:chExt cx="1692275" cy="1477963"/>
          </a:xfrm>
        </p:grpSpPr>
        <p:sp>
          <p:nvSpPr>
            <p:cNvPr id="78" name="Freeform 5"/>
            <p:cNvSpPr>
              <a:spLocks/>
            </p:cNvSpPr>
            <p:nvPr/>
          </p:nvSpPr>
          <p:spPr bwMode="auto">
            <a:xfrm>
              <a:off x="382588" y="2620963"/>
              <a:ext cx="1692275" cy="111125"/>
            </a:xfrm>
            <a:custGeom>
              <a:avLst/>
              <a:gdLst>
                <a:gd name="T0" fmla="*/ 1025 w 1066"/>
                <a:gd name="T1" fmla="*/ 0 h 70"/>
                <a:gd name="T2" fmla="*/ 41 w 1066"/>
                <a:gd name="T3" fmla="*/ 0 h 70"/>
                <a:gd name="T4" fmla="*/ 41 w 1066"/>
                <a:gd name="T5" fmla="*/ 0 h 70"/>
                <a:gd name="T6" fmla="*/ 33 w 1066"/>
                <a:gd name="T7" fmla="*/ 0 h 70"/>
                <a:gd name="T8" fmla="*/ 25 w 1066"/>
                <a:gd name="T9" fmla="*/ 2 h 70"/>
                <a:gd name="T10" fmla="*/ 18 w 1066"/>
                <a:gd name="T11" fmla="*/ 6 h 70"/>
                <a:gd name="T12" fmla="*/ 12 w 1066"/>
                <a:gd name="T13" fmla="*/ 10 h 70"/>
                <a:gd name="T14" fmla="*/ 6 w 1066"/>
                <a:gd name="T15" fmla="*/ 14 h 70"/>
                <a:gd name="T16" fmla="*/ 2 w 1066"/>
                <a:gd name="T17" fmla="*/ 21 h 70"/>
                <a:gd name="T18" fmla="*/ 0 w 1066"/>
                <a:gd name="T19" fmla="*/ 27 h 70"/>
                <a:gd name="T20" fmla="*/ 0 w 1066"/>
                <a:gd name="T21" fmla="*/ 35 h 70"/>
                <a:gd name="T22" fmla="*/ 0 w 1066"/>
                <a:gd name="T23" fmla="*/ 35 h 70"/>
                <a:gd name="T24" fmla="*/ 0 w 1066"/>
                <a:gd name="T25" fmla="*/ 35 h 70"/>
                <a:gd name="T26" fmla="*/ 0 w 1066"/>
                <a:gd name="T27" fmla="*/ 43 h 70"/>
                <a:gd name="T28" fmla="*/ 2 w 1066"/>
                <a:gd name="T29" fmla="*/ 49 h 70"/>
                <a:gd name="T30" fmla="*/ 6 w 1066"/>
                <a:gd name="T31" fmla="*/ 53 h 70"/>
                <a:gd name="T32" fmla="*/ 12 w 1066"/>
                <a:gd name="T33" fmla="*/ 59 h 70"/>
                <a:gd name="T34" fmla="*/ 18 w 1066"/>
                <a:gd name="T35" fmla="*/ 64 h 70"/>
                <a:gd name="T36" fmla="*/ 25 w 1066"/>
                <a:gd name="T37" fmla="*/ 66 h 70"/>
                <a:gd name="T38" fmla="*/ 33 w 1066"/>
                <a:gd name="T39" fmla="*/ 68 h 70"/>
                <a:gd name="T40" fmla="*/ 41 w 1066"/>
                <a:gd name="T41" fmla="*/ 70 h 70"/>
                <a:gd name="T42" fmla="*/ 1025 w 1066"/>
                <a:gd name="T43" fmla="*/ 70 h 70"/>
                <a:gd name="T44" fmla="*/ 1025 w 1066"/>
                <a:gd name="T45" fmla="*/ 70 h 70"/>
                <a:gd name="T46" fmla="*/ 1033 w 1066"/>
                <a:gd name="T47" fmla="*/ 68 h 70"/>
                <a:gd name="T48" fmla="*/ 1041 w 1066"/>
                <a:gd name="T49" fmla="*/ 66 h 70"/>
                <a:gd name="T50" fmla="*/ 1047 w 1066"/>
                <a:gd name="T51" fmla="*/ 64 h 70"/>
                <a:gd name="T52" fmla="*/ 1053 w 1066"/>
                <a:gd name="T53" fmla="*/ 59 h 70"/>
                <a:gd name="T54" fmla="*/ 1060 w 1066"/>
                <a:gd name="T55" fmla="*/ 53 h 70"/>
                <a:gd name="T56" fmla="*/ 1064 w 1066"/>
                <a:gd name="T57" fmla="*/ 49 h 70"/>
                <a:gd name="T58" fmla="*/ 1066 w 1066"/>
                <a:gd name="T59" fmla="*/ 43 h 70"/>
                <a:gd name="T60" fmla="*/ 1066 w 1066"/>
                <a:gd name="T61" fmla="*/ 35 h 70"/>
                <a:gd name="T62" fmla="*/ 1066 w 1066"/>
                <a:gd name="T63" fmla="*/ 35 h 70"/>
                <a:gd name="T64" fmla="*/ 1066 w 1066"/>
                <a:gd name="T65" fmla="*/ 35 h 70"/>
                <a:gd name="T66" fmla="*/ 1066 w 1066"/>
                <a:gd name="T67" fmla="*/ 27 h 70"/>
                <a:gd name="T68" fmla="*/ 1064 w 1066"/>
                <a:gd name="T69" fmla="*/ 21 h 70"/>
                <a:gd name="T70" fmla="*/ 1060 w 1066"/>
                <a:gd name="T71" fmla="*/ 14 h 70"/>
                <a:gd name="T72" fmla="*/ 1053 w 1066"/>
                <a:gd name="T73" fmla="*/ 10 h 70"/>
                <a:gd name="T74" fmla="*/ 1047 w 1066"/>
                <a:gd name="T75" fmla="*/ 6 h 70"/>
                <a:gd name="T76" fmla="*/ 1041 w 1066"/>
                <a:gd name="T77" fmla="*/ 2 h 70"/>
                <a:gd name="T78" fmla="*/ 1033 w 1066"/>
                <a:gd name="T79" fmla="*/ 0 h 70"/>
                <a:gd name="T80" fmla="*/ 1025 w 1066"/>
                <a:gd name="T81" fmla="*/ 0 h 70"/>
                <a:gd name="T82" fmla="*/ 1025 w 1066"/>
                <a:gd name="T83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066" h="70">
                  <a:moveTo>
                    <a:pt x="1025" y="0"/>
                  </a:moveTo>
                  <a:lnTo>
                    <a:pt x="41" y="0"/>
                  </a:lnTo>
                  <a:lnTo>
                    <a:pt x="41" y="0"/>
                  </a:lnTo>
                  <a:lnTo>
                    <a:pt x="33" y="0"/>
                  </a:lnTo>
                  <a:lnTo>
                    <a:pt x="25" y="2"/>
                  </a:lnTo>
                  <a:lnTo>
                    <a:pt x="18" y="6"/>
                  </a:lnTo>
                  <a:lnTo>
                    <a:pt x="12" y="10"/>
                  </a:lnTo>
                  <a:lnTo>
                    <a:pt x="6" y="14"/>
                  </a:lnTo>
                  <a:lnTo>
                    <a:pt x="2" y="21"/>
                  </a:lnTo>
                  <a:lnTo>
                    <a:pt x="0" y="27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0" y="43"/>
                  </a:lnTo>
                  <a:lnTo>
                    <a:pt x="2" y="49"/>
                  </a:lnTo>
                  <a:lnTo>
                    <a:pt x="6" y="53"/>
                  </a:lnTo>
                  <a:lnTo>
                    <a:pt x="12" y="59"/>
                  </a:lnTo>
                  <a:lnTo>
                    <a:pt x="18" y="64"/>
                  </a:lnTo>
                  <a:lnTo>
                    <a:pt x="25" y="66"/>
                  </a:lnTo>
                  <a:lnTo>
                    <a:pt x="33" y="68"/>
                  </a:lnTo>
                  <a:lnTo>
                    <a:pt x="41" y="70"/>
                  </a:lnTo>
                  <a:lnTo>
                    <a:pt x="1025" y="70"/>
                  </a:lnTo>
                  <a:lnTo>
                    <a:pt x="1025" y="70"/>
                  </a:lnTo>
                  <a:lnTo>
                    <a:pt x="1033" y="68"/>
                  </a:lnTo>
                  <a:lnTo>
                    <a:pt x="1041" y="66"/>
                  </a:lnTo>
                  <a:lnTo>
                    <a:pt x="1047" y="64"/>
                  </a:lnTo>
                  <a:lnTo>
                    <a:pt x="1053" y="59"/>
                  </a:lnTo>
                  <a:lnTo>
                    <a:pt x="1060" y="53"/>
                  </a:lnTo>
                  <a:lnTo>
                    <a:pt x="1064" y="49"/>
                  </a:lnTo>
                  <a:lnTo>
                    <a:pt x="1066" y="43"/>
                  </a:lnTo>
                  <a:lnTo>
                    <a:pt x="1066" y="35"/>
                  </a:lnTo>
                  <a:lnTo>
                    <a:pt x="1066" y="35"/>
                  </a:lnTo>
                  <a:lnTo>
                    <a:pt x="1066" y="35"/>
                  </a:lnTo>
                  <a:lnTo>
                    <a:pt x="1066" y="27"/>
                  </a:lnTo>
                  <a:lnTo>
                    <a:pt x="1064" y="21"/>
                  </a:lnTo>
                  <a:lnTo>
                    <a:pt x="1060" y="14"/>
                  </a:lnTo>
                  <a:lnTo>
                    <a:pt x="1053" y="10"/>
                  </a:lnTo>
                  <a:lnTo>
                    <a:pt x="1047" y="6"/>
                  </a:lnTo>
                  <a:lnTo>
                    <a:pt x="1041" y="2"/>
                  </a:lnTo>
                  <a:lnTo>
                    <a:pt x="1033" y="0"/>
                  </a:lnTo>
                  <a:lnTo>
                    <a:pt x="1025" y="0"/>
                  </a:lnTo>
                  <a:lnTo>
                    <a:pt x="1025" y="0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" name="Freeform 6"/>
            <p:cNvSpPr>
              <a:spLocks noEditPoints="1"/>
            </p:cNvSpPr>
            <p:nvPr/>
          </p:nvSpPr>
          <p:spPr bwMode="auto">
            <a:xfrm>
              <a:off x="633413" y="1749425"/>
              <a:ext cx="1190625" cy="595313"/>
            </a:xfrm>
            <a:custGeom>
              <a:avLst/>
              <a:gdLst>
                <a:gd name="T0" fmla="*/ 340 w 750"/>
                <a:gd name="T1" fmla="*/ 0 h 375"/>
                <a:gd name="T2" fmla="*/ 332 w 750"/>
                <a:gd name="T3" fmla="*/ 2 h 375"/>
                <a:gd name="T4" fmla="*/ 317 w 750"/>
                <a:gd name="T5" fmla="*/ 8 h 375"/>
                <a:gd name="T6" fmla="*/ 307 w 750"/>
                <a:gd name="T7" fmla="*/ 18 h 375"/>
                <a:gd name="T8" fmla="*/ 301 w 750"/>
                <a:gd name="T9" fmla="*/ 33 h 375"/>
                <a:gd name="T10" fmla="*/ 301 w 750"/>
                <a:gd name="T11" fmla="*/ 336 h 375"/>
                <a:gd name="T12" fmla="*/ 301 w 750"/>
                <a:gd name="T13" fmla="*/ 344 h 375"/>
                <a:gd name="T14" fmla="*/ 307 w 750"/>
                <a:gd name="T15" fmla="*/ 358 h 375"/>
                <a:gd name="T16" fmla="*/ 317 w 750"/>
                <a:gd name="T17" fmla="*/ 369 h 375"/>
                <a:gd name="T18" fmla="*/ 332 w 750"/>
                <a:gd name="T19" fmla="*/ 375 h 375"/>
                <a:gd name="T20" fmla="*/ 410 w 750"/>
                <a:gd name="T21" fmla="*/ 375 h 375"/>
                <a:gd name="T22" fmla="*/ 418 w 750"/>
                <a:gd name="T23" fmla="*/ 375 h 375"/>
                <a:gd name="T24" fmla="*/ 432 w 750"/>
                <a:gd name="T25" fmla="*/ 369 h 375"/>
                <a:gd name="T26" fmla="*/ 442 w 750"/>
                <a:gd name="T27" fmla="*/ 358 h 375"/>
                <a:gd name="T28" fmla="*/ 449 w 750"/>
                <a:gd name="T29" fmla="*/ 344 h 375"/>
                <a:gd name="T30" fmla="*/ 449 w 750"/>
                <a:gd name="T31" fmla="*/ 41 h 375"/>
                <a:gd name="T32" fmla="*/ 449 w 750"/>
                <a:gd name="T33" fmla="*/ 33 h 375"/>
                <a:gd name="T34" fmla="*/ 442 w 750"/>
                <a:gd name="T35" fmla="*/ 18 h 375"/>
                <a:gd name="T36" fmla="*/ 432 w 750"/>
                <a:gd name="T37" fmla="*/ 8 h 375"/>
                <a:gd name="T38" fmla="*/ 418 w 750"/>
                <a:gd name="T39" fmla="*/ 2 h 375"/>
                <a:gd name="T40" fmla="*/ 410 w 750"/>
                <a:gd name="T41" fmla="*/ 0 h 375"/>
                <a:gd name="T42" fmla="*/ 41 w 750"/>
                <a:gd name="T43" fmla="*/ 0 h 375"/>
                <a:gd name="T44" fmla="*/ 33 w 750"/>
                <a:gd name="T45" fmla="*/ 2 h 375"/>
                <a:gd name="T46" fmla="*/ 18 w 750"/>
                <a:gd name="T47" fmla="*/ 8 h 375"/>
                <a:gd name="T48" fmla="*/ 8 w 750"/>
                <a:gd name="T49" fmla="*/ 18 h 375"/>
                <a:gd name="T50" fmla="*/ 2 w 750"/>
                <a:gd name="T51" fmla="*/ 33 h 375"/>
                <a:gd name="T52" fmla="*/ 0 w 750"/>
                <a:gd name="T53" fmla="*/ 336 h 375"/>
                <a:gd name="T54" fmla="*/ 2 w 750"/>
                <a:gd name="T55" fmla="*/ 344 h 375"/>
                <a:gd name="T56" fmla="*/ 8 w 750"/>
                <a:gd name="T57" fmla="*/ 358 h 375"/>
                <a:gd name="T58" fmla="*/ 18 w 750"/>
                <a:gd name="T59" fmla="*/ 369 h 375"/>
                <a:gd name="T60" fmla="*/ 33 w 750"/>
                <a:gd name="T61" fmla="*/ 375 h 375"/>
                <a:gd name="T62" fmla="*/ 108 w 750"/>
                <a:gd name="T63" fmla="*/ 375 h 375"/>
                <a:gd name="T64" fmla="*/ 117 w 750"/>
                <a:gd name="T65" fmla="*/ 375 h 375"/>
                <a:gd name="T66" fmla="*/ 131 w 750"/>
                <a:gd name="T67" fmla="*/ 369 h 375"/>
                <a:gd name="T68" fmla="*/ 141 w 750"/>
                <a:gd name="T69" fmla="*/ 358 h 375"/>
                <a:gd name="T70" fmla="*/ 147 w 750"/>
                <a:gd name="T71" fmla="*/ 344 h 375"/>
                <a:gd name="T72" fmla="*/ 149 w 750"/>
                <a:gd name="T73" fmla="*/ 41 h 375"/>
                <a:gd name="T74" fmla="*/ 147 w 750"/>
                <a:gd name="T75" fmla="*/ 33 h 375"/>
                <a:gd name="T76" fmla="*/ 141 w 750"/>
                <a:gd name="T77" fmla="*/ 18 h 375"/>
                <a:gd name="T78" fmla="*/ 131 w 750"/>
                <a:gd name="T79" fmla="*/ 8 h 375"/>
                <a:gd name="T80" fmla="*/ 117 w 750"/>
                <a:gd name="T81" fmla="*/ 2 h 375"/>
                <a:gd name="T82" fmla="*/ 108 w 750"/>
                <a:gd name="T83" fmla="*/ 0 h 375"/>
                <a:gd name="T84" fmla="*/ 641 w 750"/>
                <a:gd name="T85" fmla="*/ 0 h 375"/>
                <a:gd name="T86" fmla="*/ 633 w 750"/>
                <a:gd name="T87" fmla="*/ 2 h 375"/>
                <a:gd name="T88" fmla="*/ 619 w 750"/>
                <a:gd name="T89" fmla="*/ 8 h 375"/>
                <a:gd name="T90" fmla="*/ 608 w 750"/>
                <a:gd name="T91" fmla="*/ 18 h 375"/>
                <a:gd name="T92" fmla="*/ 602 w 750"/>
                <a:gd name="T93" fmla="*/ 33 h 375"/>
                <a:gd name="T94" fmla="*/ 600 w 750"/>
                <a:gd name="T95" fmla="*/ 336 h 375"/>
                <a:gd name="T96" fmla="*/ 602 w 750"/>
                <a:gd name="T97" fmla="*/ 344 h 375"/>
                <a:gd name="T98" fmla="*/ 608 w 750"/>
                <a:gd name="T99" fmla="*/ 358 h 375"/>
                <a:gd name="T100" fmla="*/ 619 w 750"/>
                <a:gd name="T101" fmla="*/ 369 h 375"/>
                <a:gd name="T102" fmla="*/ 633 w 750"/>
                <a:gd name="T103" fmla="*/ 375 h 375"/>
                <a:gd name="T104" fmla="*/ 709 w 750"/>
                <a:gd name="T105" fmla="*/ 375 h 375"/>
                <a:gd name="T106" fmla="*/ 717 w 750"/>
                <a:gd name="T107" fmla="*/ 375 h 375"/>
                <a:gd name="T108" fmla="*/ 731 w 750"/>
                <a:gd name="T109" fmla="*/ 369 h 375"/>
                <a:gd name="T110" fmla="*/ 742 w 750"/>
                <a:gd name="T111" fmla="*/ 358 h 375"/>
                <a:gd name="T112" fmla="*/ 748 w 750"/>
                <a:gd name="T113" fmla="*/ 344 h 375"/>
                <a:gd name="T114" fmla="*/ 750 w 750"/>
                <a:gd name="T115" fmla="*/ 41 h 375"/>
                <a:gd name="T116" fmla="*/ 748 w 750"/>
                <a:gd name="T117" fmla="*/ 33 h 375"/>
                <a:gd name="T118" fmla="*/ 742 w 750"/>
                <a:gd name="T119" fmla="*/ 18 h 375"/>
                <a:gd name="T120" fmla="*/ 731 w 750"/>
                <a:gd name="T121" fmla="*/ 8 h 375"/>
                <a:gd name="T122" fmla="*/ 717 w 750"/>
                <a:gd name="T123" fmla="*/ 2 h 375"/>
                <a:gd name="T124" fmla="*/ 709 w 750"/>
                <a:gd name="T125" fmla="*/ 0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50" h="375">
                  <a:moveTo>
                    <a:pt x="410" y="0"/>
                  </a:moveTo>
                  <a:lnTo>
                    <a:pt x="340" y="0"/>
                  </a:lnTo>
                  <a:lnTo>
                    <a:pt x="340" y="0"/>
                  </a:lnTo>
                  <a:lnTo>
                    <a:pt x="332" y="2"/>
                  </a:lnTo>
                  <a:lnTo>
                    <a:pt x="326" y="4"/>
                  </a:lnTo>
                  <a:lnTo>
                    <a:pt x="317" y="8"/>
                  </a:lnTo>
                  <a:lnTo>
                    <a:pt x="313" y="12"/>
                  </a:lnTo>
                  <a:lnTo>
                    <a:pt x="307" y="18"/>
                  </a:lnTo>
                  <a:lnTo>
                    <a:pt x="303" y="24"/>
                  </a:lnTo>
                  <a:lnTo>
                    <a:pt x="301" y="33"/>
                  </a:lnTo>
                  <a:lnTo>
                    <a:pt x="301" y="41"/>
                  </a:lnTo>
                  <a:lnTo>
                    <a:pt x="301" y="336"/>
                  </a:lnTo>
                  <a:lnTo>
                    <a:pt x="301" y="336"/>
                  </a:lnTo>
                  <a:lnTo>
                    <a:pt x="301" y="344"/>
                  </a:lnTo>
                  <a:lnTo>
                    <a:pt x="303" y="350"/>
                  </a:lnTo>
                  <a:lnTo>
                    <a:pt x="307" y="358"/>
                  </a:lnTo>
                  <a:lnTo>
                    <a:pt x="313" y="365"/>
                  </a:lnTo>
                  <a:lnTo>
                    <a:pt x="317" y="369"/>
                  </a:lnTo>
                  <a:lnTo>
                    <a:pt x="326" y="373"/>
                  </a:lnTo>
                  <a:lnTo>
                    <a:pt x="332" y="375"/>
                  </a:lnTo>
                  <a:lnTo>
                    <a:pt x="340" y="375"/>
                  </a:lnTo>
                  <a:lnTo>
                    <a:pt x="410" y="375"/>
                  </a:lnTo>
                  <a:lnTo>
                    <a:pt x="410" y="375"/>
                  </a:lnTo>
                  <a:lnTo>
                    <a:pt x="418" y="375"/>
                  </a:lnTo>
                  <a:lnTo>
                    <a:pt x="424" y="373"/>
                  </a:lnTo>
                  <a:lnTo>
                    <a:pt x="432" y="369"/>
                  </a:lnTo>
                  <a:lnTo>
                    <a:pt x="436" y="365"/>
                  </a:lnTo>
                  <a:lnTo>
                    <a:pt x="442" y="358"/>
                  </a:lnTo>
                  <a:lnTo>
                    <a:pt x="447" y="350"/>
                  </a:lnTo>
                  <a:lnTo>
                    <a:pt x="449" y="344"/>
                  </a:lnTo>
                  <a:lnTo>
                    <a:pt x="449" y="336"/>
                  </a:lnTo>
                  <a:lnTo>
                    <a:pt x="449" y="41"/>
                  </a:lnTo>
                  <a:lnTo>
                    <a:pt x="449" y="41"/>
                  </a:lnTo>
                  <a:lnTo>
                    <a:pt x="449" y="33"/>
                  </a:lnTo>
                  <a:lnTo>
                    <a:pt x="447" y="24"/>
                  </a:lnTo>
                  <a:lnTo>
                    <a:pt x="442" y="18"/>
                  </a:lnTo>
                  <a:lnTo>
                    <a:pt x="436" y="12"/>
                  </a:lnTo>
                  <a:lnTo>
                    <a:pt x="432" y="8"/>
                  </a:lnTo>
                  <a:lnTo>
                    <a:pt x="424" y="4"/>
                  </a:lnTo>
                  <a:lnTo>
                    <a:pt x="418" y="2"/>
                  </a:lnTo>
                  <a:lnTo>
                    <a:pt x="410" y="0"/>
                  </a:lnTo>
                  <a:lnTo>
                    <a:pt x="410" y="0"/>
                  </a:lnTo>
                  <a:close/>
                  <a:moveTo>
                    <a:pt x="108" y="0"/>
                  </a:moveTo>
                  <a:lnTo>
                    <a:pt x="41" y="0"/>
                  </a:lnTo>
                  <a:lnTo>
                    <a:pt x="41" y="0"/>
                  </a:lnTo>
                  <a:lnTo>
                    <a:pt x="33" y="2"/>
                  </a:lnTo>
                  <a:lnTo>
                    <a:pt x="24" y="4"/>
                  </a:lnTo>
                  <a:lnTo>
                    <a:pt x="18" y="8"/>
                  </a:lnTo>
                  <a:lnTo>
                    <a:pt x="12" y="12"/>
                  </a:lnTo>
                  <a:lnTo>
                    <a:pt x="8" y="18"/>
                  </a:lnTo>
                  <a:lnTo>
                    <a:pt x="4" y="24"/>
                  </a:lnTo>
                  <a:lnTo>
                    <a:pt x="2" y="33"/>
                  </a:lnTo>
                  <a:lnTo>
                    <a:pt x="0" y="41"/>
                  </a:lnTo>
                  <a:lnTo>
                    <a:pt x="0" y="336"/>
                  </a:lnTo>
                  <a:lnTo>
                    <a:pt x="0" y="336"/>
                  </a:lnTo>
                  <a:lnTo>
                    <a:pt x="2" y="344"/>
                  </a:lnTo>
                  <a:lnTo>
                    <a:pt x="4" y="350"/>
                  </a:lnTo>
                  <a:lnTo>
                    <a:pt x="8" y="358"/>
                  </a:lnTo>
                  <a:lnTo>
                    <a:pt x="12" y="365"/>
                  </a:lnTo>
                  <a:lnTo>
                    <a:pt x="18" y="369"/>
                  </a:lnTo>
                  <a:lnTo>
                    <a:pt x="24" y="373"/>
                  </a:lnTo>
                  <a:lnTo>
                    <a:pt x="33" y="375"/>
                  </a:lnTo>
                  <a:lnTo>
                    <a:pt x="41" y="375"/>
                  </a:lnTo>
                  <a:lnTo>
                    <a:pt x="108" y="375"/>
                  </a:lnTo>
                  <a:lnTo>
                    <a:pt x="108" y="375"/>
                  </a:lnTo>
                  <a:lnTo>
                    <a:pt x="117" y="375"/>
                  </a:lnTo>
                  <a:lnTo>
                    <a:pt x="125" y="373"/>
                  </a:lnTo>
                  <a:lnTo>
                    <a:pt x="131" y="369"/>
                  </a:lnTo>
                  <a:lnTo>
                    <a:pt x="137" y="365"/>
                  </a:lnTo>
                  <a:lnTo>
                    <a:pt x="141" y="358"/>
                  </a:lnTo>
                  <a:lnTo>
                    <a:pt x="145" y="350"/>
                  </a:lnTo>
                  <a:lnTo>
                    <a:pt x="147" y="344"/>
                  </a:lnTo>
                  <a:lnTo>
                    <a:pt x="149" y="336"/>
                  </a:lnTo>
                  <a:lnTo>
                    <a:pt x="149" y="41"/>
                  </a:lnTo>
                  <a:lnTo>
                    <a:pt x="149" y="41"/>
                  </a:lnTo>
                  <a:lnTo>
                    <a:pt x="147" y="33"/>
                  </a:lnTo>
                  <a:lnTo>
                    <a:pt x="145" y="24"/>
                  </a:lnTo>
                  <a:lnTo>
                    <a:pt x="141" y="18"/>
                  </a:lnTo>
                  <a:lnTo>
                    <a:pt x="137" y="12"/>
                  </a:lnTo>
                  <a:lnTo>
                    <a:pt x="131" y="8"/>
                  </a:lnTo>
                  <a:lnTo>
                    <a:pt x="125" y="4"/>
                  </a:lnTo>
                  <a:lnTo>
                    <a:pt x="117" y="2"/>
                  </a:lnTo>
                  <a:lnTo>
                    <a:pt x="108" y="0"/>
                  </a:lnTo>
                  <a:lnTo>
                    <a:pt x="108" y="0"/>
                  </a:lnTo>
                  <a:close/>
                  <a:moveTo>
                    <a:pt x="709" y="0"/>
                  </a:moveTo>
                  <a:lnTo>
                    <a:pt x="641" y="0"/>
                  </a:lnTo>
                  <a:lnTo>
                    <a:pt x="641" y="0"/>
                  </a:lnTo>
                  <a:lnTo>
                    <a:pt x="633" y="2"/>
                  </a:lnTo>
                  <a:lnTo>
                    <a:pt x="625" y="4"/>
                  </a:lnTo>
                  <a:lnTo>
                    <a:pt x="619" y="8"/>
                  </a:lnTo>
                  <a:lnTo>
                    <a:pt x="613" y="12"/>
                  </a:lnTo>
                  <a:lnTo>
                    <a:pt x="608" y="18"/>
                  </a:lnTo>
                  <a:lnTo>
                    <a:pt x="604" y="24"/>
                  </a:lnTo>
                  <a:lnTo>
                    <a:pt x="602" y="33"/>
                  </a:lnTo>
                  <a:lnTo>
                    <a:pt x="600" y="41"/>
                  </a:lnTo>
                  <a:lnTo>
                    <a:pt x="600" y="336"/>
                  </a:lnTo>
                  <a:lnTo>
                    <a:pt x="600" y="336"/>
                  </a:lnTo>
                  <a:lnTo>
                    <a:pt x="602" y="344"/>
                  </a:lnTo>
                  <a:lnTo>
                    <a:pt x="604" y="350"/>
                  </a:lnTo>
                  <a:lnTo>
                    <a:pt x="608" y="358"/>
                  </a:lnTo>
                  <a:lnTo>
                    <a:pt x="613" y="365"/>
                  </a:lnTo>
                  <a:lnTo>
                    <a:pt x="619" y="369"/>
                  </a:lnTo>
                  <a:lnTo>
                    <a:pt x="625" y="373"/>
                  </a:lnTo>
                  <a:lnTo>
                    <a:pt x="633" y="375"/>
                  </a:lnTo>
                  <a:lnTo>
                    <a:pt x="641" y="375"/>
                  </a:lnTo>
                  <a:lnTo>
                    <a:pt x="709" y="375"/>
                  </a:lnTo>
                  <a:lnTo>
                    <a:pt x="709" y="375"/>
                  </a:lnTo>
                  <a:lnTo>
                    <a:pt x="717" y="375"/>
                  </a:lnTo>
                  <a:lnTo>
                    <a:pt x="725" y="373"/>
                  </a:lnTo>
                  <a:lnTo>
                    <a:pt x="731" y="369"/>
                  </a:lnTo>
                  <a:lnTo>
                    <a:pt x="738" y="365"/>
                  </a:lnTo>
                  <a:lnTo>
                    <a:pt x="742" y="358"/>
                  </a:lnTo>
                  <a:lnTo>
                    <a:pt x="746" y="350"/>
                  </a:lnTo>
                  <a:lnTo>
                    <a:pt x="748" y="344"/>
                  </a:lnTo>
                  <a:lnTo>
                    <a:pt x="750" y="336"/>
                  </a:lnTo>
                  <a:lnTo>
                    <a:pt x="750" y="41"/>
                  </a:lnTo>
                  <a:lnTo>
                    <a:pt x="750" y="41"/>
                  </a:lnTo>
                  <a:lnTo>
                    <a:pt x="748" y="33"/>
                  </a:lnTo>
                  <a:lnTo>
                    <a:pt x="746" y="24"/>
                  </a:lnTo>
                  <a:lnTo>
                    <a:pt x="742" y="18"/>
                  </a:lnTo>
                  <a:lnTo>
                    <a:pt x="738" y="12"/>
                  </a:lnTo>
                  <a:lnTo>
                    <a:pt x="731" y="8"/>
                  </a:lnTo>
                  <a:lnTo>
                    <a:pt x="725" y="4"/>
                  </a:lnTo>
                  <a:lnTo>
                    <a:pt x="717" y="2"/>
                  </a:lnTo>
                  <a:lnTo>
                    <a:pt x="709" y="0"/>
                  </a:lnTo>
                  <a:lnTo>
                    <a:pt x="709" y="0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" name="Freeform 7"/>
            <p:cNvSpPr>
              <a:spLocks/>
            </p:cNvSpPr>
            <p:nvPr/>
          </p:nvSpPr>
          <p:spPr bwMode="auto">
            <a:xfrm>
              <a:off x="385763" y="1254125"/>
              <a:ext cx="1685925" cy="396875"/>
            </a:xfrm>
            <a:custGeom>
              <a:avLst/>
              <a:gdLst>
                <a:gd name="T0" fmla="*/ 1041 w 1062"/>
                <a:gd name="T1" fmla="*/ 197 h 250"/>
                <a:gd name="T2" fmla="*/ 539 w 1062"/>
                <a:gd name="T3" fmla="*/ 2 h 250"/>
                <a:gd name="T4" fmla="*/ 539 w 1062"/>
                <a:gd name="T5" fmla="*/ 2 h 250"/>
                <a:gd name="T6" fmla="*/ 531 w 1062"/>
                <a:gd name="T7" fmla="*/ 0 h 250"/>
                <a:gd name="T8" fmla="*/ 523 w 1062"/>
                <a:gd name="T9" fmla="*/ 2 h 250"/>
                <a:gd name="T10" fmla="*/ 21 w 1062"/>
                <a:gd name="T11" fmla="*/ 197 h 250"/>
                <a:gd name="T12" fmla="*/ 21 w 1062"/>
                <a:gd name="T13" fmla="*/ 197 h 250"/>
                <a:gd name="T14" fmla="*/ 10 w 1062"/>
                <a:gd name="T15" fmla="*/ 203 h 250"/>
                <a:gd name="T16" fmla="*/ 4 w 1062"/>
                <a:gd name="T17" fmla="*/ 209 h 250"/>
                <a:gd name="T18" fmla="*/ 0 w 1062"/>
                <a:gd name="T19" fmla="*/ 217 h 250"/>
                <a:gd name="T20" fmla="*/ 0 w 1062"/>
                <a:gd name="T21" fmla="*/ 228 h 250"/>
                <a:gd name="T22" fmla="*/ 0 w 1062"/>
                <a:gd name="T23" fmla="*/ 228 h 250"/>
                <a:gd name="T24" fmla="*/ 2 w 1062"/>
                <a:gd name="T25" fmla="*/ 238 h 250"/>
                <a:gd name="T26" fmla="*/ 10 w 1062"/>
                <a:gd name="T27" fmla="*/ 244 h 250"/>
                <a:gd name="T28" fmla="*/ 18 w 1062"/>
                <a:gd name="T29" fmla="*/ 248 h 250"/>
                <a:gd name="T30" fmla="*/ 29 w 1062"/>
                <a:gd name="T31" fmla="*/ 250 h 250"/>
                <a:gd name="T32" fmla="*/ 1033 w 1062"/>
                <a:gd name="T33" fmla="*/ 250 h 250"/>
                <a:gd name="T34" fmla="*/ 1033 w 1062"/>
                <a:gd name="T35" fmla="*/ 250 h 250"/>
                <a:gd name="T36" fmla="*/ 1043 w 1062"/>
                <a:gd name="T37" fmla="*/ 248 h 250"/>
                <a:gd name="T38" fmla="*/ 1051 w 1062"/>
                <a:gd name="T39" fmla="*/ 244 h 250"/>
                <a:gd name="T40" fmla="*/ 1060 w 1062"/>
                <a:gd name="T41" fmla="*/ 238 h 250"/>
                <a:gd name="T42" fmla="*/ 1062 w 1062"/>
                <a:gd name="T43" fmla="*/ 228 h 250"/>
                <a:gd name="T44" fmla="*/ 1062 w 1062"/>
                <a:gd name="T45" fmla="*/ 228 h 250"/>
                <a:gd name="T46" fmla="*/ 1062 w 1062"/>
                <a:gd name="T47" fmla="*/ 217 h 250"/>
                <a:gd name="T48" fmla="*/ 1058 w 1062"/>
                <a:gd name="T49" fmla="*/ 209 h 250"/>
                <a:gd name="T50" fmla="*/ 1051 w 1062"/>
                <a:gd name="T51" fmla="*/ 203 h 250"/>
                <a:gd name="T52" fmla="*/ 1041 w 1062"/>
                <a:gd name="T53" fmla="*/ 197 h 250"/>
                <a:gd name="T54" fmla="*/ 1041 w 1062"/>
                <a:gd name="T55" fmla="*/ 19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062" h="250">
                  <a:moveTo>
                    <a:pt x="1041" y="197"/>
                  </a:moveTo>
                  <a:lnTo>
                    <a:pt x="539" y="2"/>
                  </a:lnTo>
                  <a:lnTo>
                    <a:pt x="539" y="2"/>
                  </a:lnTo>
                  <a:lnTo>
                    <a:pt x="531" y="0"/>
                  </a:lnTo>
                  <a:lnTo>
                    <a:pt x="523" y="2"/>
                  </a:lnTo>
                  <a:lnTo>
                    <a:pt x="21" y="197"/>
                  </a:lnTo>
                  <a:lnTo>
                    <a:pt x="21" y="197"/>
                  </a:lnTo>
                  <a:lnTo>
                    <a:pt x="10" y="203"/>
                  </a:lnTo>
                  <a:lnTo>
                    <a:pt x="4" y="209"/>
                  </a:lnTo>
                  <a:lnTo>
                    <a:pt x="0" y="217"/>
                  </a:lnTo>
                  <a:lnTo>
                    <a:pt x="0" y="228"/>
                  </a:lnTo>
                  <a:lnTo>
                    <a:pt x="0" y="228"/>
                  </a:lnTo>
                  <a:lnTo>
                    <a:pt x="2" y="238"/>
                  </a:lnTo>
                  <a:lnTo>
                    <a:pt x="10" y="244"/>
                  </a:lnTo>
                  <a:lnTo>
                    <a:pt x="18" y="248"/>
                  </a:lnTo>
                  <a:lnTo>
                    <a:pt x="29" y="250"/>
                  </a:lnTo>
                  <a:lnTo>
                    <a:pt x="1033" y="250"/>
                  </a:lnTo>
                  <a:lnTo>
                    <a:pt x="1033" y="250"/>
                  </a:lnTo>
                  <a:lnTo>
                    <a:pt x="1043" y="248"/>
                  </a:lnTo>
                  <a:lnTo>
                    <a:pt x="1051" y="244"/>
                  </a:lnTo>
                  <a:lnTo>
                    <a:pt x="1060" y="238"/>
                  </a:lnTo>
                  <a:lnTo>
                    <a:pt x="1062" y="228"/>
                  </a:lnTo>
                  <a:lnTo>
                    <a:pt x="1062" y="228"/>
                  </a:lnTo>
                  <a:lnTo>
                    <a:pt x="1062" y="217"/>
                  </a:lnTo>
                  <a:lnTo>
                    <a:pt x="1058" y="209"/>
                  </a:lnTo>
                  <a:lnTo>
                    <a:pt x="1051" y="203"/>
                  </a:lnTo>
                  <a:lnTo>
                    <a:pt x="1041" y="197"/>
                  </a:lnTo>
                  <a:lnTo>
                    <a:pt x="1041" y="197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1" name="Freeform 40"/>
            <p:cNvSpPr>
              <a:spLocks/>
            </p:cNvSpPr>
            <p:nvPr/>
          </p:nvSpPr>
          <p:spPr bwMode="auto">
            <a:xfrm>
              <a:off x="463550" y="2432050"/>
              <a:ext cx="1528762" cy="111125"/>
            </a:xfrm>
            <a:custGeom>
              <a:avLst/>
              <a:gdLst>
                <a:gd name="T0" fmla="*/ 963 w 963"/>
                <a:gd name="T1" fmla="*/ 35 h 70"/>
                <a:gd name="T2" fmla="*/ 963 w 963"/>
                <a:gd name="T3" fmla="*/ 37 h 70"/>
                <a:gd name="T4" fmla="*/ 963 w 963"/>
                <a:gd name="T5" fmla="*/ 37 h 70"/>
                <a:gd name="T6" fmla="*/ 961 w 963"/>
                <a:gd name="T7" fmla="*/ 43 h 70"/>
                <a:gd name="T8" fmla="*/ 959 w 963"/>
                <a:gd name="T9" fmla="*/ 49 h 70"/>
                <a:gd name="T10" fmla="*/ 955 w 963"/>
                <a:gd name="T11" fmla="*/ 56 h 70"/>
                <a:gd name="T12" fmla="*/ 951 w 963"/>
                <a:gd name="T13" fmla="*/ 60 h 70"/>
                <a:gd name="T14" fmla="*/ 945 w 963"/>
                <a:gd name="T15" fmla="*/ 64 h 70"/>
                <a:gd name="T16" fmla="*/ 937 w 963"/>
                <a:gd name="T17" fmla="*/ 68 h 70"/>
                <a:gd name="T18" fmla="*/ 929 w 963"/>
                <a:gd name="T19" fmla="*/ 70 h 70"/>
                <a:gd name="T20" fmla="*/ 920 w 963"/>
                <a:gd name="T21" fmla="*/ 70 h 70"/>
                <a:gd name="T22" fmla="*/ 43 w 963"/>
                <a:gd name="T23" fmla="*/ 70 h 70"/>
                <a:gd name="T24" fmla="*/ 43 w 963"/>
                <a:gd name="T25" fmla="*/ 70 h 70"/>
                <a:gd name="T26" fmla="*/ 35 w 963"/>
                <a:gd name="T27" fmla="*/ 70 h 70"/>
                <a:gd name="T28" fmla="*/ 27 w 963"/>
                <a:gd name="T29" fmla="*/ 68 h 70"/>
                <a:gd name="T30" fmla="*/ 19 w 963"/>
                <a:gd name="T31" fmla="*/ 64 h 70"/>
                <a:gd name="T32" fmla="*/ 13 w 963"/>
                <a:gd name="T33" fmla="*/ 60 h 70"/>
                <a:gd name="T34" fmla="*/ 8 w 963"/>
                <a:gd name="T35" fmla="*/ 56 h 70"/>
                <a:gd name="T36" fmla="*/ 4 w 963"/>
                <a:gd name="T37" fmla="*/ 49 h 70"/>
                <a:gd name="T38" fmla="*/ 2 w 963"/>
                <a:gd name="T39" fmla="*/ 43 h 70"/>
                <a:gd name="T40" fmla="*/ 0 w 963"/>
                <a:gd name="T41" fmla="*/ 37 h 70"/>
                <a:gd name="T42" fmla="*/ 0 w 963"/>
                <a:gd name="T43" fmla="*/ 35 h 70"/>
                <a:gd name="T44" fmla="*/ 0 w 963"/>
                <a:gd name="T45" fmla="*/ 35 h 70"/>
                <a:gd name="T46" fmla="*/ 2 w 963"/>
                <a:gd name="T47" fmla="*/ 29 h 70"/>
                <a:gd name="T48" fmla="*/ 4 w 963"/>
                <a:gd name="T49" fmla="*/ 21 h 70"/>
                <a:gd name="T50" fmla="*/ 8 w 963"/>
                <a:gd name="T51" fmla="*/ 17 h 70"/>
                <a:gd name="T52" fmla="*/ 13 w 963"/>
                <a:gd name="T53" fmla="*/ 10 h 70"/>
                <a:gd name="T54" fmla="*/ 19 w 963"/>
                <a:gd name="T55" fmla="*/ 6 h 70"/>
                <a:gd name="T56" fmla="*/ 27 w 963"/>
                <a:gd name="T57" fmla="*/ 4 h 70"/>
                <a:gd name="T58" fmla="*/ 35 w 963"/>
                <a:gd name="T59" fmla="*/ 2 h 70"/>
                <a:gd name="T60" fmla="*/ 43 w 963"/>
                <a:gd name="T61" fmla="*/ 0 h 70"/>
                <a:gd name="T62" fmla="*/ 920 w 963"/>
                <a:gd name="T63" fmla="*/ 0 h 70"/>
                <a:gd name="T64" fmla="*/ 920 w 963"/>
                <a:gd name="T65" fmla="*/ 0 h 70"/>
                <a:gd name="T66" fmla="*/ 929 w 963"/>
                <a:gd name="T67" fmla="*/ 2 h 70"/>
                <a:gd name="T68" fmla="*/ 937 w 963"/>
                <a:gd name="T69" fmla="*/ 4 h 70"/>
                <a:gd name="T70" fmla="*/ 945 w 963"/>
                <a:gd name="T71" fmla="*/ 6 h 70"/>
                <a:gd name="T72" fmla="*/ 951 w 963"/>
                <a:gd name="T73" fmla="*/ 10 h 70"/>
                <a:gd name="T74" fmla="*/ 955 w 963"/>
                <a:gd name="T75" fmla="*/ 17 h 70"/>
                <a:gd name="T76" fmla="*/ 959 w 963"/>
                <a:gd name="T77" fmla="*/ 21 h 70"/>
                <a:gd name="T78" fmla="*/ 961 w 963"/>
                <a:gd name="T79" fmla="*/ 29 h 70"/>
                <a:gd name="T80" fmla="*/ 963 w 963"/>
                <a:gd name="T81" fmla="*/ 35 h 70"/>
                <a:gd name="T82" fmla="*/ 963 w 963"/>
                <a:gd name="T83" fmla="*/ 3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963" h="70">
                  <a:moveTo>
                    <a:pt x="963" y="35"/>
                  </a:moveTo>
                  <a:lnTo>
                    <a:pt x="963" y="37"/>
                  </a:lnTo>
                  <a:lnTo>
                    <a:pt x="963" y="37"/>
                  </a:lnTo>
                  <a:lnTo>
                    <a:pt x="961" y="43"/>
                  </a:lnTo>
                  <a:lnTo>
                    <a:pt x="959" y="49"/>
                  </a:lnTo>
                  <a:lnTo>
                    <a:pt x="955" y="56"/>
                  </a:lnTo>
                  <a:lnTo>
                    <a:pt x="951" y="60"/>
                  </a:lnTo>
                  <a:lnTo>
                    <a:pt x="945" y="64"/>
                  </a:lnTo>
                  <a:lnTo>
                    <a:pt x="937" y="68"/>
                  </a:lnTo>
                  <a:lnTo>
                    <a:pt x="929" y="70"/>
                  </a:lnTo>
                  <a:lnTo>
                    <a:pt x="920" y="70"/>
                  </a:lnTo>
                  <a:lnTo>
                    <a:pt x="43" y="70"/>
                  </a:lnTo>
                  <a:lnTo>
                    <a:pt x="43" y="70"/>
                  </a:lnTo>
                  <a:lnTo>
                    <a:pt x="35" y="70"/>
                  </a:lnTo>
                  <a:lnTo>
                    <a:pt x="27" y="68"/>
                  </a:lnTo>
                  <a:lnTo>
                    <a:pt x="19" y="64"/>
                  </a:lnTo>
                  <a:lnTo>
                    <a:pt x="13" y="60"/>
                  </a:lnTo>
                  <a:lnTo>
                    <a:pt x="8" y="56"/>
                  </a:lnTo>
                  <a:lnTo>
                    <a:pt x="4" y="49"/>
                  </a:lnTo>
                  <a:lnTo>
                    <a:pt x="2" y="43"/>
                  </a:lnTo>
                  <a:lnTo>
                    <a:pt x="0" y="37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2" y="29"/>
                  </a:lnTo>
                  <a:lnTo>
                    <a:pt x="4" y="21"/>
                  </a:lnTo>
                  <a:lnTo>
                    <a:pt x="8" y="17"/>
                  </a:lnTo>
                  <a:lnTo>
                    <a:pt x="13" y="10"/>
                  </a:lnTo>
                  <a:lnTo>
                    <a:pt x="19" y="6"/>
                  </a:lnTo>
                  <a:lnTo>
                    <a:pt x="27" y="4"/>
                  </a:lnTo>
                  <a:lnTo>
                    <a:pt x="35" y="2"/>
                  </a:lnTo>
                  <a:lnTo>
                    <a:pt x="43" y="0"/>
                  </a:lnTo>
                  <a:lnTo>
                    <a:pt x="920" y="0"/>
                  </a:lnTo>
                  <a:lnTo>
                    <a:pt x="920" y="0"/>
                  </a:lnTo>
                  <a:lnTo>
                    <a:pt x="929" y="2"/>
                  </a:lnTo>
                  <a:lnTo>
                    <a:pt x="937" y="4"/>
                  </a:lnTo>
                  <a:lnTo>
                    <a:pt x="945" y="6"/>
                  </a:lnTo>
                  <a:lnTo>
                    <a:pt x="951" y="10"/>
                  </a:lnTo>
                  <a:lnTo>
                    <a:pt x="955" y="17"/>
                  </a:lnTo>
                  <a:lnTo>
                    <a:pt x="959" y="21"/>
                  </a:lnTo>
                  <a:lnTo>
                    <a:pt x="961" y="29"/>
                  </a:lnTo>
                  <a:lnTo>
                    <a:pt x="963" y="35"/>
                  </a:lnTo>
                  <a:lnTo>
                    <a:pt x="963" y="35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937125" y="11180076"/>
            <a:ext cx="3316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hlinkClick r:id="rId2"/>
              </a:rPr>
              <a:t>www.51pptmoban.com</a:t>
            </a:r>
            <a:r>
              <a:rPr lang="en-US" altLang="zh-CN" dirty="0" smtClean="0"/>
              <a:t> </a:t>
            </a:r>
            <a:r>
              <a:rPr lang="zh-CN" altLang="en-US" dirty="0" smtClean="0"/>
              <a:t>搜集 整理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0543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组合 36"/>
          <p:cNvGrpSpPr/>
          <p:nvPr/>
        </p:nvGrpSpPr>
        <p:grpSpPr>
          <a:xfrm>
            <a:off x="7169805" y="2675635"/>
            <a:ext cx="1434335" cy="1586132"/>
            <a:chOff x="7289800" y="4149725"/>
            <a:chExt cx="1470025" cy="1625600"/>
          </a:xfrm>
        </p:grpSpPr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7607300" y="4633913"/>
              <a:ext cx="434975" cy="438150"/>
            </a:xfrm>
            <a:custGeom>
              <a:avLst/>
              <a:gdLst>
                <a:gd name="T0" fmla="*/ 157 w 274"/>
                <a:gd name="T1" fmla="*/ 37 h 276"/>
                <a:gd name="T2" fmla="*/ 157 w 274"/>
                <a:gd name="T3" fmla="*/ 37 h 276"/>
                <a:gd name="T4" fmla="*/ 136 w 274"/>
                <a:gd name="T5" fmla="*/ 37 h 276"/>
                <a:gd name="T6" fmla="*/ 117 w 274"/>
                <a:gd name="T7" fmla="*/ 44 h 276"/>
                <a:gd name="T8" fmla="*/ 101 w 274"/>
                <a:gd name="T9" fmla="*/ 50 h 276"/>
                <a:gd name="T10" fmla="*/ 86 w 274"/>
                <a:gd name="T11" fmla="*/ 60 h 276"/>
                <a:gd name="T12" fmla="*/ 86 w 274"/>
                <a:gd name="T13" fmla="*/ 60 h 276"/>
                <a:gd name="T14" fmla="*/ 84 w 274"/>
                <a:gd name="T15" fmla="*/ 60 h 276"/>
                <a:gd name="T16" fmla="*/ 30 w 274"/>
                <a:gd name="T17" fmla="*/ 4 h 276"/>
                <a:gd name="T18" fmla="*/ 30 w 274"/>
                <a:gd name="T19" fmla="*/ 4 h 276"/>
                <a:gd name="T20" fmla="*/ 23 w 274"/>
                <a:gd name="T21" fmla="*/ 0 h 276"/>
                <a:gd name="T22" fmla="*/ 17 w 274"/>
                <a:gd name="T23" fmla="*/ 0 h 276"/>
                <a:gd name="T24" fmla="*/ 11 w 274"/>
                <a:gd name="T25" fmla="*/ 0 h 276"/>
                <a:gd name="T26" fmla="*/ 5 w 274"/>
                <a:gd name="T27" fmla="*/ 4 h 276"/>
                <a:gd name="T28" fmla="*/ 5 w 274"/>
                <a:gd name="T29" fmla="*/ 4 h 276"/>
                <a:gd name="T30" fmla="*/ 0 w 274"/>
                <a:gd name="T31" fmla="*/ 10 h 276"/>
                <a:gd name="T32" fmla="*/ 0 w 274"/>
                <a:gd name="T33" fmla="*/ 17 h 276"/>
                <a:gd name="T34" fmla="*/ 0 w 274"/>
                <a:gd name="T35" fmla="*/ 23 h 276"/>
                <a:gd name="T36" fmla="*/ 5 w 274"/>
                <a:gd name="T37" fmla="*/ 29 h 276"/>
                <a:gd name="T38" fmla="*/ 61 w 274"/>
                <a:gd name="T39" fmla="*/ 83 h 276"/>
                <a:gd name="T40" fmla="*/ 61 w 274"/>
                <a:gd name="T41" fmla="*/ 83 h 276"/>
                <a:gd name="T42" fmla="*/ 61 w 274"/>
                <a:gd name="T43" fmla="*/ 86 h 276"/>
                <a:gd name="T44" fmla="*/ 61 w 274"/>
                <a:gd name="T45" fmla="*/ 86 h 276"/>
                <a:gd name="T46" fmla="*/ 51 w 274"/>
                <a:gd name="T47" fmla="*/ 100 h 276"/>
                <a:gd name="T48" fmla="*/ 44 w 274"/>
                <a:gd name="T49" fmla="*/ 117 h 276"/>
                <a:gd name="T50" fmla="*/ 38 w 274"/>
                <a:gd name="T51" fmla="*/ 136 h 276"/>
                <a:gd name="T52" fmla="*/ 38 w 274"/>
                <a:gd name="T53" fmla="*/ 157 h 276"/>
                <a:gd name="T54" fmla="*/ 38 w 274"/>
                <a:gd name="T55" fmla="*/ 157 h 276"/>
                <a:gd name="T56" fmla="*/ 40 w 274"/>
                <a:gd name="T57" fmla="*/ 180 h 276"/>
                <a:gd name="T58" fmla="*/ 46 w 274"/>
                <a:gd name="T59" fmla="*/ 203 h 276"/>
                <a:gd name="T60" fmla="*/ 57 w 274"/>
                <a:gd name="T61" fmla="*/ 221 h 276"/>
                <a:gd name="T62" fmla="*/ 71 w 274"/>
                <a:gd name="T63" fmla="*/ 240 h 276"/>
                <a:gd name="T64" fmla="*/ 90 w 274"/>
                <a:gd name="T65" fmla="*/ 255 h 276"/>
                <a:gd name="T66" fmla="*/ 109 w 274"/>
                <a:gd name="T67" fmla="*/ 265 h 276"/>
                <a:gd name="T68" fmla="*/ 132 w 274"/>
                <a:gd name="T69" fmla="*/ 272 h 276"/>
                <a:gd name="T70" fmla="*/ 157 w 274"/>
                <a:gd name="T71" fmla="*/ 276 h 276"/>
                <a:gd name="T72" fmla="*/ 157 w 274"/>
                <a:gd name="T73" fmla="*/ 276 h 276"/>
                <a:gd name="T74" fmla="*/ 180 w 274"/>
                <a:gd name="T75" fmla="*/ 272 h 276"/>
                <a:gd name="T76" fmla="*/ 203 w 274"/>
                <a:gd name="T77" fmla="*/ 265 h 276"/>
                <a:gd name="T78" fmla="*/ 222 w 274"/>
                <a:gd name="T79" fmla="*/ 255 h 276"/>
                <a:gd name="T80" fmla="*/ 241 w 274"/>
                <a:gd name="T81" fmla="*/ 240 h 276"/>
                <a:gd name="T82" fmla="*/ 255 w 274"/>
                <a:gd name="T83" fmla="*/ 221 h 276"/>
                <a:gd name="T84" fmla="*/ 266 w 274"/>
                <a:gd name="T85" fmla="*/ 203 h 276"/>
                <a:gd name="T86" fmla="*/ 272 w 274"/>
                <a:gd name="T87" fmla="*/ 180 h 276"/>
                <a:gd name="T88" fmla="*/ 274 w 274"/>
                <a:gd name="T89" fmla="*/ 157 h 276"/>
                <a:gd name="T90" fmla="*/ 274 w 274"/>
                <a:gd name="T91" fmla="*/ 157 h 276"/>
                <a:gd name="T92" fmla="*/ 272 w 274"/>
                <a:gd name="T93" fmla="*/ 132 h 276"/>
                <a:gd name="T94" fmla="*/ 266 w 274"/>
                <a:gd name="T95" fmla="*/ 109 h 276"/>
                <a:gd name="T96" fmla="*/ 255 w 274"/>
                <a:gd name="T97" fmla="*/ 90 h 276"/>
                <a:gd name="T98" fmla="*/ 241 w 274"/>
                <a:gd name="T99" fmla="*/ 71 h 276"/>
                <a:gd name="T100" fmla="*/ 222 w 274"/>
                <a:gd name="T101" fmla="*/ 56 h 276"/>
                <a:gd name="T102" fmla="*/ 203 w 274"/>
                <a:gd name="T103" fmla="*/ 46 h 276"/>
                <a:gd name="T104" fmla="*/ 180 w 274"/>
                <a:gd name="T105" fmla="*/ 40 h 276"/>
                <a:gd name="T106" fmla="*/ 157 w 274"/>
                <a:gd name="T107" fmla="*/ 37 h 276"/>
                <a:gd name="T108" fmla="*/ 157 w 274"/>
                <a:gd name="T109" fmla="*/ 37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4" h="276">
                  <a:moveTo>
                    <a:pt x="157" y="37"/>
                  </a:moveTo>
                  <a:lnTo>
                    <a:pt x="157" y="37"/>
                  </a:lnTo>
                  <a:lnTo>
                    <a:pt x="136" y="37"/>
                  </a:lnTo>
                  <a:lnTo>
                    <a:pt x="117" y="44"/>
                  </a:lnTo>
                  <a:lnTo>
                    <a:pt x="101" y="50"/>
                  </a:lnTo>
                  <a:lnTo>
                    <a:pt x="86" y="60"/>
                  </a:lnTo>
                  <a:lnTo>
                    <a:pt x="86" y="60"/>
                  </a:lnTo>
                  <a:lnTo>
                    <a:pt x="84" y="60"/>
                  </a:lnTo>
                  <a:lnTo>
                    <a:pt x="30" y="4"/>
                  </a:lnTo>
                  <a:lnTo>
                    <a:pt x="30" y="4"/>
                  </a:lnTo>
                  <a:lnTo>
                    <a:pt x="23" y="0"/>
                  </a:lnTo>
                  <a:lnTo>
                    <a:pt x="17" y="0"/>
                  </a:lnTo>
                  <a:lnTo>
                    <a:pt x="11" y="0"/>
                  </a:lnTo>
                  <a:lnTo>
                    <a:pt x="5" y="4"/>
                  </a:lnTo>
                  <a:lnTo>
                    <a:pt x="5" y="4"/>
                  </a:lnTo>
                  <a:lnTo>
                    <a:pt x="0" y="10"/>
                  </a:lnTo>
                  <a:lnTo>
                    <a:pt x="0" y="17"/>
                  </a:lnTo>
                  <a:lnTo>
                    <a:pt x="0" y="23"/>
                  </a:lnTo>
                  <a:lnTo>
                    <a:pt x="5" y="29"/>
                  </a:lnTo>
                  <a:lnTo>
                    <a:pt x="61" y="83"/>
                  </a:lnTo>
                  <a:lnTo>
                    <a:pt x="61" y="83"/>
                  </a:lnTo>
                  <a:lnTo>
                    <a:pt x="61" y="86"/>
                  </a:lnTo>
                  <a:lnTo>
                    <a:pt x="61" y="86"/>
                  </a:lnTo>
                  <a:lnTo>
                    <a:pt x="51" y="100"/>
                  </a:lnTo>
                  <a:lnTo>
                    <a:pt x="44" y="117"/>
                  </a:lnTo>
                  <a:lnTo>
                    <a:pt x="38" y="136"/>
                  </a:lnTo>
                  <a:lnTo>
                    <a:pt x="38" y="157"/>
                  </a:lnTo>
                  <a:lnTo>
                    <a:pt x="38" y="157"/>
                  </a:lnTo>
                  <a:lnTo>
                    <a:pt x="40" y="180"/>
                  </a:lnTo>
                  <a:lnTo>
                    <a:pt x="46" y="203"/>
                  </a:lnTo>
                  <a:lnTo>
                    <a:pt x="57" y="221"/>
                  </a:lnTo>
                  <a:lnTo>
                    <a:pt x="71" y="240"/>
                  </a:lnTo>
                  <a:lnTo>
                    <a:pt x="90" y="255"/>
                  </a:lnTo>
                  <a:lnTo>
                    <a:pt x="109" y="265"/>
                  </a:lnTo>
                  <a:lnTo>
                    <a:pt x="132" y="272"/>
                  </a:lnTo>
                  <a:lnTo>
                    <a:pt x="157" y="276"/>
                  </a:lnTo>
                  <a:lnTo>
                    <a:pt x="157" y="276"/>
                  </a:lnTo>
                  <a:lnTo>
                    <a:pt x="180" y="272"/>
                  </a:lnTo>
                  <a:lnTo>
                    <a:pt x="203" y="265"/>
                  </a:lnTo>
                  <a:lnTo>
                    <a:pt x="222" y="255"/>
                  </a:lnTo>
                  <a:lnTo>
                    <a:pt x="241" y="240"/>
                  </a:lnTo>
                  <a:lnTo>
                    <a:pt x="255" y="221"/>
                  </a:lnTo>
                  <a:lnTo>
                    <a:pt x="266" y="203"/>
                  </a:lnTo>
                  <a:lnTo>
                    <a:pt x="272" y="180"/>
                  </a:lnTo>
                  <a:lnTo>
                    <a:pt x="274" y="157"/>
                  </a:lnTo>
                  <a:lnTo>
                    <a:pt x="274" y="157"/>
                  </a:lnTo>
                  <a:lnTo>
                    <a:pt x="272" y="132"/>
                  </a:lnTo>
                  <a:lnTo>
                    <a:pt x="266" y="109"/>
                  </a:lnTo>
                  <a:lnTo>
                    <a:pt x="255" y="90"/>
                  </a:lnTo>
                  <a:lnTo>
                    <a:pt x="241" y="71"/>
                  </a:lnTo>
                  <a:lnTo>
                    <a:pt x="222" y="56"/>
                  </a:lnTo>
                  <a:lnTo>
                    <a:pt x="203" y="46"/>
                  </a:lnTo>
                  <a:lnTo>
                    <a:pt x="180" y="40"/>
                  </a:lnTo>
                  <a:lnTo>
                    <a:pt x="157" y="37"/>
                  </a:lnTo>
                  <a:lnTo>
                    <a:pt x="157" y="37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7497763" y="5686425"/>
              <a:ext cx="233363" cy="88900"/>
            </a:xfrm>
            <a:custGeom>
              <a:avLst/>
              <a:gdLst>
                <a:gd name="T0" fmla="*/ 74 w 147"/>
                <a:gd name="T1" fmla="*/ 56 h 56"/>
                <a:gd name="T2" fmla="*/ 74 w 147"/>
                <a:gd name="T3" fmla="*/ 56 h 56"/>
                <a:gd name="T4" fmla="*/ 86 w 147"/>
                <a:gd name="T5" fmla="*/ 54 h 56"/>
                <a:gd name="T6" fmla="*/ 99 w 147"/>
                <a:gd name="T7" fmla="*/ 52 h 56"/>
                <a:gd name="T8" fmla="*/ 109 w 147"/>
                <a:gd name="T9" fmla="*/ 46 h 56"/>
                <a:gd name="T10" fmla="*/ 120 w 147"/>
                <a:gd name="T11" fmla="*/ 39 h 56"/>
                <a:gd name="T12" fmla="*/ 128 w 147"/>
                <a:gd name="T13" fmla="*/ 31 h 56"/>
                <a:gd name="T14" fmla="*/ 136 w 147"/>
                <a:gd name="T15" fmla="*/ 20 h 56"/>
                <a:gd name="T16" fmla="*/ 143 w 147"/>
                <a:gd name="T17" fmla="*/ 10 h 56"/>
                <a:gd name="T18" fmla="*/ 147 w 147"/>
                <a:gd name="T19" fmla="*/ 0 h 56"/>
                <a:gd name="T20" fmla="*/ 0 w 147"/>
                <a:gd name="T21" fmla="*/ 0 h 56"/>
                <a:gd name="T22" fmla="*/ 0 w 147"/>
                <a:gd name="T23" fmla="*/ 0 h 56"/>
                <a:gd name="T24" fmla="*/ 5 w 147"/>
                <a:gd name="T25" fmla="*/ 10 h 56"/>
                <a:gd name="T26" fmla="*/ 11 w 147"/>
                <a:gd name="T27" fmla="*/ 20 h 56"/>
                <a:gd name="T28" fmla="*/ 17 w 147"/>
                <a:gd name="T29" fmla="*/ 31 h 56"/>
                <a:gd name="T30" fmla="*/ 28 w 147"/>
                <a:gd name="T31" fmla="*/ 39 h 56"/>
                <a:gd name="T32" fmla="*/ 38 w 147"/>
                <a:gd name="T33" fmla="*/ 46 h 56"/>
                <a:gd name="T34" fmla="*/ 48 w 147"/>
                <a:gd name="T35" fmla="*/ 52 h 56"/>
                <a:gd name="T36" fmla="*/ 61 w 147"/>
                <a:gd name="T37" fmla="*/ 54 h 56"/>
                <a:gd name="T38" fmla="*/ 74 w 147"/>
                <a:gd name="T39" fmla="*/ 56 h 56"/>
                <a:gd name="T40" fmla="*/ 74 w 147"/>
                <a:gd name="T41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7" h="56">
                  <a:moveTo>
                    <a:pt x="74" y="56"/>
                  </a:moveTo>
                  <a:lnTo>
                    <a:pt x="74" y="56"/>
                  </a:lnTo>
                  <a:lnTo>
                    <a:pt x="86" y="54"/>
                  </a:lnTo>
                  <a:lnTo>
                    <a:pt x="99" y="52"/>
                  </a:lnTo>
                  <a:lnTo>
                    <a:pt x="109" y="46"/>
                  </a:lnTo>
                  <a:lnTo>
                    <a:pt x="120" y="39"/>
                  </a:lnTo>
                  <a:lnTo>
                    <a:pt x="128" y="31"/>
                  </a:lnTo>
                  <a:lnTo>
                    <a:pt x="136" y="20"/>
                  </a:lnTo>
                  <a:lnTo>
                    <a:pt x="143" y="10"/>
                  </a:lnTo>
                  <a:lnTo>
                    <a:pt x="1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" y="10"/>
                  </a:lnTo>
                  <a:lnTo>
                    <a:pt x="11" y="20"/>
                  </a:lnTo>
                  <a:lnTo>
                    <a:pt x="17" y="31"/>
                  </a:lnTo>
                  <a:lnTo>
                    <a:pt x="28" y="39"/>
                  </a:lnTo>
                  <a:lnTo>
                    <a:pt x="38" y="46"/>
                  </a:lnTo>
                  <a:lnTo>
                    <a:pt x="48" y="52"/>
                  </a:lnTo>
                  <a:lnTo>
                    <a:pt x="61" y="54"/>
                  </a:lnTo>
                  <a:lnTo>
                    <a:pt x="74" y="56"/>
                  </a:lnTo>
                  <a:lnTo>
                    <a:pt x="74" y="56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8318500" y="5686425"/>
              <a:ext cx="231775" cy="88900"/>
            </a:xfrm>
            <a:custGeom>
              <a:avLst/>
              <a:gdLst>
                <a:gd name="T0" fmla="*/ 73 w 146"/>
                <a:gd name="T1" fmla="*/ 56 h 56"/>
                <a:gd name="T2" fmla="*/ 73 w 146"/>
                <a:gd name="T3" fmla="*/ 56 h 56"/>
                <a:gd name="T4" fmla="*/ 88 w 146"/>
                <a:gd name="T5" fmla="*/ 54 h 56"/>
                <a:gd name="T6" fmla="*/ 98 w 146"/>
                <a:gd name="T7" fmla="*/ 52 h 56"/>
                <a:gd name="T8" fmla="*/ 111 w 146"/>
                <a:gd name="T9" fmla="*/ 46 h 56"/>
                <a:gd name="T10" fmla="*/ 121 w 146"/>
                <a:gd name="T11" fmla="*/ 39 h 56"/>
                <a:gd name="T12" fmla="*/ 129 w 146"/>
                <a:gd name="T13" fmla="*/ 31 h 56"/>
                <a:gd name="T14" fmla="*/ 138 w 146"/>
                <a:gd name="T15" fmla="*/ 20 h 56"/>
                <a:gd name="T16" fmla="*/ 142 w 146"/>
                <a:gd name="T17" fmla="*/ 10 h 56"/>
                <a:gd name="T18" fmla="*/ 146 w 146"/>
                <a:gd name="T19" fmla="*/ 0 h 56"/>
                <a:gd name="T20" fmla="*/ 0 w 146"/>
                <a:gd name="T21" fmla="*/ 0 h 56"/>
                <a:gd name="T22" fmla="*/ 0 w 146"/>
                <a:gd name="T23" fmla="*/ 0 h 56"/>
                <a:gd name="T24" fmla="*/ 4 w 146"/>
                <a:gd name="T25" fmla="*/ 10 h 56"/>
                <a:gd name="T26" fmla="*/ 10 w 146"/>
                <a:gd name="T27" fmla="*/ 20 h 56"/>
                <a:gd name="T28" fmla="*/ 19 w 146"/>
                <a:gd name="T29" fmla="*/ 31 h 56"/>
                <a:gd name="T30" fmla="*/ 27 w 146"/>
                <a:gd name="T31" fmla="*/ 39 h 56"/>
                <a:gd name="T32" fmla="*/ 37 w 146"/>
                <a:gd name="T33" fmla="*/ 46 h 56"/>
                <a:gd name="T34" fmla="*/ 48 w 146"/>
                <a:gd name="T35" fmla="*/ 52 h 56"/>
                <a:gd name="T36" fmla="*/ 60 w 146"/>
                <a:gd name="T37" fmla="*/ 54 h 56"/>
                <a:gd name="T38" fmla="*/ 73 w 146"/>
                <a:gd name="T39" fmla="*/ 56 h 56"/>
                <a:gd name="T40" fmla="*/ 73 w 146"/>
                <a:gd name="T41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6" h="56">
                  <a:moveTo>
                    <a:pt x="73" y="56"/>
                  </a:moveTo>
                  <a:lnTo>
                    <a:pt x="73" y="56"/>
                  </a:lnTo>
                  <a:lnTo>
                    <a:pt x="88" y="54"/>
                  </a:lnTo>
                  <a:lnTo>
                    <a:pt x="98" y="52"/>
                  </a:lnTo>
                  <a:lnTo>
                    <a:pt x="111" y="46"/>
                  </a:lnTo>
                  <a:lnTo>
                    <a:pt x="121" y="39"/>
                  </a:lnTo>
                  <a:lnTo>
                    <a:pt x="129" y="31"/>
                  </a:lnTo>
                  <a:lnTo>
                    <a:pt x="138" y="20"/>
                  </a:lnTo>
                  <a:lnTo>
                    <a:pt x="142" y="10"/>
                  </a:lnTo>
                  <a:lnTo>
                    <a:pt x="14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10"/>
                  </a:lnTo>
                  <a:lnTo>
                    <a:pt x="10" y="20"/>
                  </a:lnTo>
                  <a:lnTo>
                    <a:pt x="19" y="31"/>
                  </a:lnTo>
                  <a:lnTo>
                    <a:pt x="27" y="39"/>
                  </a:lnTo>
                  <a:lnTo>
                    <a:pt x="37" y="46"/>
                  </a:lnTo>
                  <a:lnTo>
                    <a:pt x="48" y="52"/>
                  </a:lnTo>
                  <a:lnTo>
                    <a:pt x="60" y="54"/>
                  </a:lnTo>
                  <a:lnTo>
                    <a:pt x="73" y="56"/>
                  </a:lnTo>
                  <a:lnTo>
                    <a:pt x="73" y="56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8"/>
            <p:cNvSpPr>
              <a:spLocks noEditPoints="1"/>
            </p:cNvSpPr>
            <p:nvPr/>
          </p:nvSpPr>
          <p:spPr bwMode="auto">
            <a:xfrm>
              <a:off x="7289800" y="4149725"/>
              <a:ext cx="1470025" cy="1473200"/>
            </a:xfrm>
            <a:custGeom>
              <a:avLst/>
              <a:gdLst>
                <a:gd name="T0" fmla="*/ 108 w 926"/>
                <a:gd name="T1" fmla="*/ 0 h 928"/>
                <a:gd name="T2" fmla="*/ 48 w 926"/>
                <a:gd name="T3" fmla="*/ 18 h 928"/>
                <a:gd name="T4" fmla="*/ 8 w 926"/>
                <a:gd name="T5" fmla="*/ 67 h 928"/>
                <a:gd name="T6" fmla="*/ 0 w 926"/>
                <a:gd name="T7" fmla="*/ 819 h 928"/>
                <a:gd name="T8" fmla="*/ 8 w 926"/>
                <a:gd name="T9" fmla="*/ 861 h 928"/>
                <a:gd name="T10" fmla="*/ 48 w 926"/>
                <a:gd name="T11" fmla="*/ 909 h 928"/>
                <a:gd name="T12" fmla="*/ 108 w 926"/>
                <a:gd name="T13" fmla="*/ 928 h 928"/>
                <a:gd name="T14" fmla="*/ 840 w 926"/>
                <a:gd name="T15" fmla="*/ 926 h 928"/>
                <a:gd name="T16" fmla="*/ 895 w 926"/>
                <a:gd name="T17" fmla="*/ 896 h 928"/>
                <a:gd name="T18" fmla="*/ 924 w 926"/>
                <a:gd name="T19" fmla="*/ 840 h 928"/>
                <a:gd name="T20" fmla="*/ 926 w 926"/>
                <a:gd name="T21" fmla="*/ 108 h 928"/>
                <a:gd name="T22" fmla="*/ 907 w 926"/>
                <a:gd name="T23" fmla="*/ 48 h 928"/>
                <a:gd name="T24" fmla="*/ 861 w 926"/>
                <a:gd name="T25" fmla="*/ 10 h 928"/>
                <a:gd name="T26" fmla="*/ 817 w 926"/>
                <a:gd name="T27" fmla="*/ 0 h 928"/>
                <a:gd name="T28" fmla="*/ 332 w 926"/>
                <a:gd name="T29" fmla="*/ 702 h 928"/>
                <a:gd name="T30" fmla="*/ 261 w 926"/>
                <a:gd name="T31" fmla="*/ 685 h 928"/>
                <a:gd name="T32" fmla="*/ 202 w 926"/>
                <a:gd name="T33" fmla="*/ 648 h 928"/>
                <a:gd name="T34" fmla="*/ 154 w 926"/>
                <a:gd name="T35" fmla="*/ 598 h 928"/>
                <a:gd name="T36" fmla="*/ 123 w 926"/>
                <a:gd name="T37" fmla="*/ 533 h 928"/>
                <a:gd name="T38" fmla="*/ 113 w 926"/>
                <a:gd name="T39" fmla="*/ 462 h 928"/>
                <a:gd name="T40" fmla="*/ 119 w 926"/>
                <a:gd name="T41" fmla="*/ 411 h 928"/>
                <a:gd name="T42" fmla="*/ 142 w 926"/>
                <a:gd name="T43" fmla="*/ 345 h 928"/>
                <a:gd name="T44" fmla="*/ 184 w 926"/>
                <a:gd name="T45" fmla="*/ 288 h 928"/>
                <a:gd name="T46" fmla="*/ 240 w 926"/>
                <a:gd name="T47" fmla="*/ 246 h 928"/>
                <a:gd name="T48" fmla="*/ 307 w 926"/>
                <a:gd name="T49" fmla="*/ 223 h 928"/>
                <a:gd name="T50" fmla="*/ 357 w 926"/>
                <a:gd name="T51" fmla="*/ 217 h 928"/>
                <a:gd name="T52" fmla="*/ 428 w 926"/>
                <a:gd name="T53" fmla="*/ 230 h 928"/>
                <a:gd name="T54" fmla="*/ 493 w 926"/>
                <a:gd name="T55" fmla="*/ 259 h 928"/>
                <a:gd name="T56" fmla="*/ 543 w 926"/>
                <a:gd name="T57" fmla="*/ 307 h 928"/>
                <a:gd name="T58" fmla="*/ 581 w 926"/>
                <a:gd name="T59" fmla="*/ 365 h 928"/>
                <a:gd name="T60" fmla="*/ 598 w 926"/>
                <a:gd name="T61" fmla="*/ 437 h 928"/>
                <a:gd name="T62" fmla="*/ 598 w 926"/>
                <a:gd name="T63" fmla="*/ 485 h 928"/>
                <a:gd name="T64" fmla="*/ 581 w 926"/>
                <a:gd name="T65" fmla="*/ 556 h 928"/>
                <a:gd name="T66" fmla="*/ 543 w 926"/>
                <a:gd name="T67" fmla="*/ 616 h 928"/>
                <a:gd name="T68" fmla="*/ 493 w 926"/>
                <a:gd name="T69" fmla="*/ 662 h 928"/>
                <a:gd name="T70" fmla="*/ 428 w 926"/>
                <a:gd name="T71" fmla="*/ 694 h 928"/>
                <a:gd name="T72" fmla="*/ 357 w 926"/>
                <a:gd name="T73" fmla="*/ 704 h 928"/>
                <a:gd name="T74" fmla="*/ 792 w 926"/>
                <a:gd name="T75" fmla="*/ 621 h 928"/>
                <a:gd name="T76" fmla="*/ 790 w 926"/>
                <a:gd name="T77" fmla="*/ 637 h 928"/>
                <a:gd name="T78" fmla="*/ 773 w 926"/>
                <a:gd name="T79" fmla="*/ 656 h 928"/>
                <a:gd name="T80" fmla="*/ 750 w 926"/>
                <a:gd name="T81" fmla="*/ 664 h 928"/>
                <a:gd name="T82" fmla="*/ 734 w 926"/>
                <a:gd name="T83" fmla="*/ 660 h 928"/>
                <a:gd name="T84" fmla="*/ 715 w 926"/>
                <a:gd name="T85" fmla="*/ 646 h 928"/>
                <a:gd name="T86" fmla="*/ 708 w 926"/>
                <a:gd name="T87" fmla="*/ 621 h 928"/>
                <a:gd name="T88" fmla="*/ 713 w 926"/>
                <a:gd name="T89" fmla="*/ 405 h 928"/>
                <a:gd name="T90" fmla="*/ 694 w 926"/>
                <a:gd name="T91" fmla="*/ 386 h 928"/>
                <a:gd name="T92" fmla="*/ 685 w 926"/>
                <a:gd name="T93" fmla="*/ 361 h 928"/>
                <a:gd name="T94" fmla="*/ 685 w 926"/>
                <a:gd name="T95" fmla="*/ 338 h 928"/>
                <a:gd name="T96" fmla="*/ 702 w 926"/>
                <a:gd name="T97" fmla="*/ 305 h 928"/>
                <a:gd name="T98" fmla="*/ 736 w 926"/>
                <a:gd name="T99" fmla="*/ 288 h 928"/>
                <a:gd name="T100" fmla="*/ 763 w 926"/>
                <a:gd name="T101" fmla="*/ 288 h 928"/>
                <a:gd name="T102" fmla="*/ 794 w 926"/>
                <a:gd name="T103" fmla="*/ 305 h 928"/>
                <a:gd name="T104" fmla="*/ 813 w 926"/>
                <a:gd name="T105" fmla="*/ 338 h 928"/>
                <a:gd name="T106" fmla="*/ 813 w 926"/>
                <a:gd name="T107" fmla="*/ 359 h 928"/>
                <a:gd name="T108" fmla="*/ 792 w 926"/>
                <a:gd name="T109" fmla="*/ 399 h 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26" h="928">
                  <a:moveTo>
                    <a:pt x="817" y="0"/>
                  </a:moveTo>
                  <a:lnTo>
                    <a:pt x="108" y="0"/>
                  </a:lnTo>
                  <a:lnTo>
                    <a:pt x="108" y="0"/>
                  </a:lnTo>
                  <a:lnTo>
                    <a:pt x="85" y="4"/>
                  </a:lnTo>
                  <a:lnTo>
                    <a:pt x="67" y="10"/>
                  </a:lnTo>
                  <a:lnTo>
                    <a:pt x="48" y="18"/>
                  </a:lnTo>
                  <a:lnTo>
                    <a:pt x="31" y="33"/>
                  </a:lnTo>
                  <a:lnTo>
                    <a:pt x="18" y="48"/>
                  </a:lnTo>
                  <a:lnTo>
                    <a:pt x="8" y="67"/>
                  </a:lnTo>
                  <a:lnTo>
                    <a:pt x="2" y="87"/>
                  </a:lnTo>
                  <a:lnTo>
                    <a:pt x="0" y="108"/>
                  </a:lnTo>
                  <a:lnTo>
                    <a:pt x="0" y="819"/>
                  </a:lnTo>
                  <a:lnTo>
                    <a:pt x="0" y="819"/>
                  </a:lnTo>
                  <a:lnTo>
                    <a:pt x="2" y="840"/>
                  </a:lnTo>
                  <a:lnTo>
                    <a:pt x="8" y="861"/>
                  </a:lnTo>
                  <a:lnTo>
                    <a:pt x="18" y="880"/>
                  </a:lnTo>
                  <a:lnTo>
                    <a:pt x="31" y="894"/>
                  </a:lnTo>
                  <a:lnTo>
                    <a:pt x="48" y="909"/>
                  </a:lnTo>
                  <a:lnTo>
                    <a:pt x="67" y="919"/>
                  </a:lnTo>
                  <a:lnTo>
                    <a:pt x="85" y="926"/>
                  </a:lnTo>
                  <a:lnTo>
                    <a:pt x="108" y="928"/>
                  </a:lnTo>
                  <a:lnTo>
                    <a:pt x="817" y="928"/>
                  </a:lnTo>
                  <a:lnTo>
                    <a:pt x="817" y="928"/>
                  </a:lnTo>
                  <a:lnTo>
                    <a:pt x="840" y="926"/>
                  </a:lnTo>
                  <a:lnTo>
                    <a:pt x="861" y="919"/>
                  </a:lnTo>
                  <a:lnTo>
                    <a:pt x="878" y="909"/>
                  </a:lnTo>
                  <a:lnTo>
                    <a:pt x="895" y="896"/>
                  </a:lnTo>
                  <a:lnTo>
                    <a:pt x="907" y="880"/>
                  </a:lnTo>
                  <a:lnTo>
                    <a:pt x="918" y="861"/>
                  </a:lnTo>
                  <a:lnTo>
                    <a:pt x="924" y="840"/>
                  </a:lnTo>
                  <a:lnTo>
                    <a:pt x="926" y="819"/>
                  </a:lnTo>
                  <a:lnTo>
                    <a:pt x="926" y="108"/>
                  </a:lnTo>
                  <a:lnTo>
                    <a:pt x="926" y="108"/>
                  </a:lnTo>
                  <a:lnTo>
                    <a:pt x="924" y="87"/>
                  </a:lnTo>
                  <a:lnTo>
                    <a:pt x="918" y="67"/>
                  </a:lnTo>
                  <a:lnTo>
                    <a:pt x="907" y="48"/>
                  </a:lnTo>
                  <a:lnTo>
                    <a:pt x="895" y="33"/>
                  </a:lnTo>
                  <a:lnTo>
                    <a:pt x="878" y="18"/>
                  </a:lnTo>
                  <a:lnTo>
                    <a:pt x="861" y="10"/>
                  </a:lnTo>
                  <a:lnTo>
                    <a:pt x="840" y="4"/>
                  </a:lnTo>
                  <a:lnTo>
                    <a:pt x="817" y="0"/>
                  </a:lnTo>
                  <a:lnTo>
                    <a:pt x="817" y="0"/>
                  </a:lnTo>
                  <a:close/>
                  <a:moveTo>
                    <a:pt x="357" y="704"/>
                  </a:moveTo>
                  <a:lnTo>
                    <a:pt x="357" y="704"/>
                  </a:lnTo>
                  <a:lnTo>
                    <a:pt x="332" y="702"/>
                  </a:lnTo>
                  <a:lnTo>
                    <a:pt x="307" y="700"/>
                  </a:lnTo>
                  <a:lnTo>
                    <a:pt x="284" y="694"/>
                  </a:lnTo>
                  <a:lnTo>
                    <a:pt x="261" y="685"/>
                  </a:lnTo>
                  <a:lnTo>
                    <a:pt x="240" y="675"/>
                  </a:lnTo>
                  <a:lnTo>
                    <a:pt x="221" y="662"/>
                  </a:lnTo>
                  <a:lnTo>
                    <a:pt x="202" y="648"/>
                  </a:lnTo>
                  <a:lnTo>
                    <a:pt x="184" y="633"/>
                  </a:lnTo>
                  <a:lnTo>
                    <a:pt x="169" y="616"/>
                  </a:lnTo>
                  <a:lnTo>
                    <a:pt x="154" y="598"/>
                  </a:lnTo>
                  <a:lnTo>
                    <a:pt x="142" y="577"/>
                  </a:lnTo>
                  <a:lnTo>
                    <a:pt x="131" y="556"/>
                  </a:lnTo>
                  <a:lnTo>
                    <a:pt x="123" y="533"/>
                  </a:lnTo>
                  <a:lnTo>
                    <a:pt x="119" y="510"/>
                  </a:lnTo>
                  <a:lnTo>
                    <a:pt x="115" y="485"/>
                  </a:lnTo>
                  <a:lnTo>
                    <a:pt x="113" y="462"/>
                  </a:lnTo>
                  <a:lnTo>
                    <a:pt x="113" y="462"/>
                  </a:lnTo>
                  <a:lnTo>
                    <a:pt x="115" y="437"/>
                  </a:lnTo>
                  <a:lnTo>
                    <a:pt x="119" y="411"/>
                  </a:lnTo>
                  <a:lnTo>
                    <a:pt x="123" y="388"/>
                  </a:lnTo>
                  <a:lnTo>
                    <a:pt x="131" y="365"/>
                  </a:lnTo>
                  <a:lnTo>
                    <a:pt x="142" y="345"/>
                  </a:lnTo>
                  <a:lnTo>
                    <a:pt x="154" y="326"/>
                  </a:lnTo>
                  <a:lnTo>
                    <a:pt x="169" y="307"/>
                  </a:lnTo>
                  <a:lnTo>
                    <a:pt x="184" y="288"/>
                  </a:lnTo>
                  <a:lnTo>
                    <a:pt x="202" y="273"/>
                  </a:lnTo>
                  <a:lnTo>
                    <a:pt x="221" y="259"/>
                  </a:lnTo>
                  <a:lnTo>
                    <a:pt x="240" y="246"/>
                  </a:lnTo>
                  <a:lnTo>
                    <a:pt x="261" y="238"/>
                  </a:lnTo>
                  <a:lnTo>
                    <a:pt x="284" y="230"/>
                  </a:lnTo>
                  <a:lnTo>
                    <a:pt x="307" y="223"/>
                  </a:lnTo>
                  <a:lnTo>
                    <a:pt x="332" y="219"/>
                  </a:lnTo>
                  <a:lnTo>
                    <a:pt x="357" y="217"/>
                  </a:lnTo>
                  <a:lnTo>
                    <a:pt x="357" y="217"/>
                  </a:lnTo>
                  <a:lnTo>
                    <a:pt x="380" y="219"/>
                  </a:lnTo>
                  <a:lnTo>
                    <a:pt x="405" y="223"/>
                  </a:lnTo>
                  <a:lnTo>
                    <a:pt x="428" y="230"/>
                  </a:lnTo>
                  <a:lnTo>
                    <a:pt x="451" y="238"/>
                  </a:lnTo>
                  <a:lnTo>
                    <a:pt x="472" y="246"/>
                  </a:lnTo>
                  <a:lnTo>
                    <a:pt x="493" y="259"/>
                  </a:lnTo>
                  <a:lnTo>
                    <a:pt x="510" y="273"/>
                  </a:lnTo>
                  <a:lnTo>
                    <a:pt x="529" y="288"/>
                  </a:lnTo>
                  <a:lnTo>
                    <a:pt x="543" y="307"/>
                  </a:lnTo>
                  <a:lnTo>
                    <a:pt x="558" y="326"/>
                  </a:lnTo>
                  <a:lnTo>
                    <a:pt x="570" y="345"/>
                  </a:lnTo>
                  <a:lnTo>
                    <a:pt x="581" y="365"/>
                  </a:lnTo>
                  <a:lnTo>
                    <a:pt x="589" y="388"/>
                  </a:lnTo>
                  <a:lnTo>
                    <a:pt x="593" y="411"/>
                  </a:lnTo>
                  <a:lnTo>
                    <a:pt x="598" y="437"/>
                  </a:lnTo>
                  <a:lnTo>
                    <a:pt x="600" y="462"/>
                  </a:lnTo>
                  <a:lnTo>
                    <a:pt x="600" y="462"/>
                  </a:lnTo>
                  <a:lnTo>
                    <a:pt x="598" y="485"/>
                  </a:lnTo>
                  <a:lnTo>
                    <a:pt x="593" y="510"/>
                  </a:lnTo>
                  <a:lnTo>
                    <a:pt x="589" y="533"/>
                  </a:lnTo>
                  <a:lnTo>
                    <a:pt x="581" y="556"/>
                  </a:lnTo>
                  <a:lnTo>
                    <a:pt x="570" y="577"/>
                  </a:lnTo>
                  <a:lnTo>
                    <a:pt x="558" y="598"/>
                  </a:lnTo>
                  <a:lnTo>
                    <a:pt x="543" y="616"/>
                  </a:lnTo>
                  <a:lnTo>
                    <a:pt x="529" y="633"/>
                  </a:lnTo>
                  <a:lnTo>
                    <a:pt x="510" y="648"/>
                  </a:lnTo>
                  <a:lnTo>
                    <a:pt x="493" y="662"/>
                  </a:lnTo>
                  <a:lnTo>
                    <a:pt x="472" y="675"/>
                  </a:lnTo>
                  <a:lnTo>
                    <a:pt x="451" y="685"/>
                  </a:lnTo>
                  <a:lnTo>
                    <a:pt x="428" y="694"/>
                  </a:lnTo>
                  <a:lnTo>
                    <a:pt x="405" y="700"/>
                  </a:lnTo>
                  <a:lnTo>
                    <a:pt x="380" y="702"/>
                  </a:lnTo>
                  <a:lnTo>
                    <a:pt x="357" y="704"/>
                  </a:lnTo>
                  <a:lnTo>
                    <a:pt x="357" y="704"/>
                  </a:lnTo>
                  <a:close/>
                  <a:moveTo>
                    <a:pt x="780" y="407"/>
                  </a:moveTo>
                  <a:lnTo>
                    <a:pt x="792" y="621"/>
                  </a:lnTo>
                  <a:lnTo>
                    <a:pt x="792" y="621"/>
                  </a:lnTo>
                  <a:lnTo>
                    <a:pt x="792" y="631"/>
                  </a:lnTo>
                  <a:lnTo>
                    <a:pt x="790" y="637"/>
                  </a:lnTo>
                  <a:lnTo>
                    <a:pt x="786" y="646"/>
                  </a:lnTo>
                  <a:lnTo>
                    <a:pt x="780" y="652"/>
                  </a:lnTo>
                  <a:lnTo>
                    <a:pt x="773" y="656"/>
                  </a:lnTo>
                  <a:lnTo>
                    <a:pt x="767" y="660"/>
                  </a:lnTo>
                  <a:lnTo>
                    <a:pt x="759" y="662"/>
                  </a:lnTo>
                  <a:lnTo>
                    <a:pt x="750" y="664"/>
                  </a:lnTo>
                  <a:lnTo>
                    <a:pt x="750" y="664"/>
                  </a:lnTo>
                  <a:lnTo>
                    <a:pt x="742" y="662"/>
                  </a:lnTo>
                  <a:lnTo>
                    <a:pt x="734" y="660"/>
                  </a:lnTo>
                  <a:lnTo>
                    <a:pt x="727" y="656"/>
                  </a:lnTo>
                  <a:lnTo>
                    <a:pt x="721" y="652"/>
                  </a:lnTo>
                  <a:lnTo>
                    <a:pt x="715" y="646"/>
                  </a:lnTo>
                  <a:lnTo>
                    <a:pt x="711" y="637"/>
                  </a:lnTo>
                  <a:lnTo>
                    <a:pt x="708" y="631"/>
                  </a:lnTo>
                  <a:lnTo>
                    <a:pt x="708" y="621"/>
                  </a:lnTo>
                  <a:lnTo>
                    <a:pt x="721" y="409"/>
                  </a:lnTo>
                  <a:lnTo>
                    <a:pt x="721" y="409"/>
                  </a:lnTo>
                  <a:lnTo>
                    <a:pt x="713" y="405"/>
                  </a:lnTo>
                  <a:lnTo>
                    <a:pt x="706" y="399"/>
                  </a:lnTo>
                  <a:lnTo>
                    <a:pt x="700" y="393"/>
                  </a:lnTo>
                  <a:lnTo>
                    <a:pt x="694" y="386"/>
                  </a:lnTo>
                  <a:lnTo>
                    <a:pt x="690" y="378"/>
                  </a:lnTo>
                  <a:lnTo>
                    <a:pt x="688" y="370"/>
                  </a:lnTo>
                  <a:lnTo>
                    <a:pt x="685" y="361"/>
                  </a:lnTo>
                  <a:lnTo>
                    <a:pt x="683" y="351"/>
                  </a:lnTo>
                  <a:lnTo>
                    <a:pt x="683" y="351"/>
                  </a:lnTo>
                  <a:lnTo>
                    <a:pt x="685" y="338"/>
                  </a:lnTo>
                  <a:lnTo>
                    <a:pt x="690" y="326"/>
                  </a:lnTo>
                  <a:lnTo>
                    <a:pt x="696" y="315"/>
                  </a:lnTo>
                  <a:lnTo>
                    <a:pt x="702" y="305"/>
                  </a:lnTo>
                  <a:lnTo>
                    <a:pt x="713" y="296"/>
                  </a:lnTo>
                  <a:lnTo>
                    <a:pt x="723" y="290"/>
                  </a:lnTo>
                  <a:lnTo>
                    <a:pt x="736" y="288"/>
                  </a:lnTo>
                  <a:lnTo>
                    <a:pt x="748" y="286"/>
                  </a:lnTo>
                  <a:lnTo>
                    <a:pt x="748" y="286"/>
                  </a:lnTo>
                  <a:lnTo>
                    <a:pt x="763" y="288"/>
                  </a:lnTo>
                  <a:lnTo>
                    <a:pt x="773" y="290"/>
                  </a:lnTo>
                  <a:lnTo>
                    <a:pt x="786" y="296"/>
                  </a:lnTo>
                  <a:lnTo>
                    <a:pt x="794" y="305"/>
                  </a:lnTo>
                  <a:lnTo>
                    <a:pt x="803" y="315"/>
                  </a:lnTo>
                  <a:lnTo>
                    <a:pt x="809" y="326"/>
                  </a:lnTo>
                  <a:lnTo>
                    <a:pt x="813" y="338"/>
                  </a:lnTo>
                  <a:lnTo>
                    <a:pt x="813" y="351"/>
                  </a:lnTo>
                  <a:lnTo>
                    <a:pt x="813" y="351"/>
                  </a:lnTo>
                  <a:lnTo>
                    <a:pt x="813" y="359"/>
                  </a:lnTo>
                  <a:lnTo>
                    <a:pt x="811" y="370"/>
                  </a:lnTo>
                  <a:lnTo>
                    <a:pt x="805" y="384"/>
                  </a:lnTo>
                  <a:lnTo>
                    <a:pt x="792" y="399"/>
                  </a:lnTo>
                  <a:lnTo>
                    <a:pt x="780" y="407"/>
                  </a:lnTo>
                  <a:lnTo>
                    <a:pt x="780" y="407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9"/>
            <p:cNvSpPr>
              <a:spLocks noEditPoints="1"/>
            </p:cNvSpPr>
            <p:nvPr/>
          </p:nvSpPr>
          <p:spPr bwMode="auto">
            <a:xfrm>
              <a:off x="7518400" y="4543425"/>
              <a:ext cx="673100" cy="674688"/>
            </a:xfrm>
            <a:custGeom>
              <a:avLst/>
              <a:gdLst>
                <a:gd name="T0" fmla="*/ 362 w 424"/>
                <a:gd name="T1" fmla="*/ 88 h 425"/>
                <a:gd name="T2" fmla="*/ 366 w 424"/>
                <a:gd name="T3" fmla="*/ 69 h 425"/>
                <a:gd name="T4" fmla="*/ 355 w 424"/>
                <a:gd name="T5" fmla="*/ 59 h 425"/>
                <a:gd name="T6" fmla="*/ 337 w 424"/>
                <a:gd name="T7" fmla="*/ 63 h 425"/>
                <a:gd name="T8" fmla="*/ 311 w 424"/>
                <a:gd name="T9" fmla="*/ 90 h 425"/>
                <a:gd name="T10" fmla="*/ 316 w 424"/>
                <a:gd name="T11" fmla="*/ 109 h 425"/>
                <a:gd name="T12" fmla="*/ 328 w 424"/>
                <a:gd name="T13" fmla="*/ 115 h 425"/>
                <a:gd name="T14" fmla="*/ 339 w 424"/>
                <a:gd name="T15" fmla="*/ 109 h 425"/>
                <a:gd name="T16" fmla="*/ 63 w 424"/>
                <a:gd name="T17" fmla="*/ 207 h 425"/>
                <a:gd name="T18" fmla="*/ 48 w 424"/>
                <a:gd name="T19" fmla="*/ 197 h 425"/>
                <a:gd name="T20" fmla="*/ 10 w 424"/>
                <a:gd name="T21" fmla="*/ 197 h 425"/>
                <a:gd name="T22" fmla="*/ 0 w 424"/>
                <a:gd name="T23" fmla="*/ 214 h 425"/>
                <a:gd name="T24" fmla="*/ 4 w 424"/>
                <a:gd name="T25" fmla="*/ 226 h 425"/>
                <a:gd name="T26" fmla="*/ 48 w 424"/>
                <a:gd name="T27" fmla="*/ 230 h 425"/>
                <a:gd name="T28" fmla="*/ 58 w 424"/>
                <a:gd name="T29" fmla="*/ 226 h 425"/>
                <a:gd name="T30" fmla="*/ 65 w 424"/>
                <a:gd name="T31" fmla="*/ 214 h 425"/>
                <a:gd name="T32" fmla="*/ 205 w 424"/>
                <a:gd name="T33" fmla="*/ 362 h 425"/>
                <a:gd name="T34" fmla="*/ 194 w 424"/>
                <a:gd name="T35" fmla="*/ 377 h 425"/>
                <a:gd name="T36" fmla="*/ 196 w 424"/>
                <a:gd name="T37" fmla="*/ 414 h 425"/>
                <a:gd name="T38" fmla="*/ 211 w 424"/>
                <a:gd name="T39" fmla="*/ 425 h 425"/>
                <a:gd name="T40" fmla="*/ 224 w 424"/>
                <a:gd name="T41" fmla="*/ 421 h 425"/>
                <a:gd name="T42" fmla="*/ 228 w 424"/>
                <a:gd name="T43" fmla="*/ 377 h 425"/>
                <a:gd name="T44" fmla="*/ 224 w 424"/>
                <a:gd name="T45" fmla="*/ 366 h 425"/>
                <a:gd name="T46" fmla="*/ 211 w 424"/>
                <a:gd name="T47" fmla="*/ 360 h 425"/>
                <a:gd name="T48" fmla="*/ 360 w 424"/>
                <a:gd name="T49" fmla="*/ 220 h 425"/>
                <a:gd name="T50" fmla="*/ 376 w 424"/>
                <a:gd name="T51" fmla="*/ 230 h 425"/>
                <a:gd name="T52" fmla="*/ 414 w 424"/>
                <a:gd name="T53" fmla="*/ 228 h 425"/>
                <a:gd name="T54" fmla="*/ 424 w 424"/>
                <a:gd name="T55" fmla="*/ 214 h 425"/>
                <a:gd name="T56" fmla="*/ 418 w 424"/>
                <a:gd name="T57" fmla="*/ 201 h 425"/>
                <a:gd name="T58" fmla="*/ 376 w 424"/>
                <a:gd name="T59" fmla="*/ 197 h 425"/>
                <a:gd name="T60" fmla="*/ 364 w 424"/>
                <a:gd name="T61" fmla="*/ 201 h 425"/>
                <a:gd name="T62" fmla="*/ 357 w 424"/>
                <a:gd name="T63" fmla="*/ 214 h 425"/>
                <a:gd name="T64" fmla="*/ 61 w 424"/>
                <a:gd name="T65" fmla="*/ 339 h 425"/>
                <a:gd name="T66" fmla="*/ 58 w 424"/>
                <a:gd name="T67" fmla="*/ 358 h 425"/>
                <a:gd name="T68" fmla="*/ 67 w 424"/>
                <a:gd name="T69" fmla="*/ 366 h 425"/>
                <a:gd name="T70" fmla="*/ 86 w 424"/>
                <a:gd name="T71" fmla="*/ 364 h 425"/>
                <a:gd name="T72" fmla="*/ 111 w 424"/>
                <a:gd name="T73" fmla="*/ 335 h 425"/>
                <a:gd name="T74" fmla="*/ 107 w 424"/>
                <a:gd name="T75" fmla="*/ 318 h 425"/>
                <a:gd name="T76" fmla="*/ 96 w 424"/>
                <a:gd name="T77" fmla="*/ 312 h 425"/>
                <a:gd name="T78" fmla="*/ 84 w 424"/>
                <a:gd name="T79" fmla="*/ 318 h 425"/>
                <a:gd name="T80" fmla="*/ 334 w 424"/>
                <a:gd name="T81" fmla="*/ 314 h 425"/>
                <a:gd name="T82" fmla="*/ 316 w 424"/>
                <a:gd name="T83" fmla="*/ 318 h 425"/>
                <a:gd name="T84" fmla="*/ 309 w 424"/>
                <a:gd name="T85" fmla="*/ 329 h 425"/>
                <a:gd name="T86" fmla="*/ 337 w 424"/>
                <a:gd name="T87" fmla="*/ 364 h 425"/>
                <a:gd name="T88" fmla="*/ 349 w 424"/>
                <a:gd name="T89" fmla="*/ 368 h 425"/>
                <a:gd name="T90" fmla="*/ 362 w 424"/>
                <a:gd name="T91" fmla="*/ 364 h 425"/>
                <a:gd name="T92" fmla="*/ 366 w 424"/>
                <a:gd name="T93" fmla="*/ 345 h 425"/>
                <a:gd name="T94" fmla="*/ 211 w 424"/>
                <a:gd name="T95" fmla="*/ 0 h 425"/>
                <a:gd name="T96" fmla="*/ 199 w 424"/>
                <a:gd name="T97" fmla="*/ 7 h 425"/>
                <a:gd name="T98" fmla="*/ 194 w 424"/>
                <a:gd name="T99" fmla="*/ 48 h 425"/>
                <a:gd name="T100" fmla="*/ 199 w 424"/>
                <a:gd name="T101" fmla="*/ 61 h 425"/>
                <a:gd name="T102" fmla="*/ 211 w 424"/>
                <a:gd name="T103" fmla="*/ 67 h 425"/>
                <a:gd name="T104" fmla="*/ 228 w 424"/>
                <a:gd name="T105" fmla="*/ 57 h 425"/>
                <a:gd name="T106" fmla="*/ 228 w 424"/>
                <a:gd name="T107" fmla="*/ 17 h 425"/>
                <a:gd name="T108" fmla="*/ 217 w 424"/>
                <a:gd name="T109" fmla="*/ 2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24" h="425">
                  <a:moveTo>
                    <a:pt x="339" y="109"/>
                  </a:moveTo>
                  <a:lnTo>
                    <a:pt x="362" y="88"/>
                  </a:lnTo>
                  <a:lnTo>
                    <a:pt x="362" y="88"/>
                  </a:lnTo>
                  <a:lnTo>
                    <a:pt x="366" y="82"/>
                  </a:lnTo>
                  <a:lnTo>
                    <a:pt x="366" y="76"/>
                  </a:lnTo>
                  <a:lnTo>
                    <a:pt x="366" y="69"/>
                  </a:lnTo>
                  <a:lnTo>
                    <a:pt x="362" y="63"/>
                  </a:lnTo>
                  <a:lnTo>
                    <a:pt x="362" y="63"/>
                  </a:lnTo>
                  <a:lnTo>
                    <a:pt x="355" y="59"/>
                  </a:lnTo>
                  <a:lnTo>
                    <a:pt x="349" y="59"/>
                  </a:lnTo>
                  <a:lnTo>
                    <a:pt x="343" y="59"/>
                  </a:lnTo>
                  <a:lnTo>
                    <a:pt x="337" y="63"/>
                  </a:lnTo>
                  <a:lnTo>
                    <a:pt x="316" y="86"/>
                  </a:lnTo>
                  <a:lnTo>
                    <a:pt x="316" y="86"/>
                  </a:lnTo>
                  <a:lnTo>
                    <a:pt x="311" y="90"/>
                  </a:lnTo>
                  <a:lnTo>
                    <a:pt x="309" y="97"/>
                  </a:lnTo>
                  <a:lnTo>
                    <a:pt x="311" y="103"/>
                  </a:lnTo>
                  <a:lnTo>
                    <a:pt x="316" y="109"/>
                  </a:lnTo>
                  <a:lnTo>
                    <a:pt x="316" y="109"/>
                  </a:lnTo>
                  <a:lnTo>
                    <a:pt x="320" y="113"/>
                  </a:lnTo>
                  <a:lnTo>
                    <a:pt x="328" y="115"/>
                  </a:lnTo>
                  <a:lnTo>
                    <a:pt x="334" y="113"/>
                  </a:lnTo>
                  <a:lnTo>
                    <a:pt x="339" y="109"/>
                  </a:lnTo>
                  <a:lnTo>
                    <a:pt x="339" y="109"/>
                  </a:lnTo>
                  <a:close/>
                  <a:moveTo>
                    <a:pt x="65" y="214"/>
                  </a:moveTo>
                  <a:lnTo>
                    <a:pt x="65" y="214"/>
                  </a:lnTo>
                  <a:lnTo>
                    <a:pt x="63" y="207"/>
                  </a:lnTo>
                  <a:lnTo>
                    <a:pt x="58" y="201"/>
                  </a:lnTo>
                  <a:lnTo>
                    <a:pt x="54" y="197"/>
                  </a:lnTo>
                  <a:lnTo>
                    <a:pt x="48" y="197"/>
                  </a:lnTo>
                  <a:lnTo>
                    <a:pt x="17" y="197"/>
                  </a:lnTo>
                  <a:lnTo>
                    <a:pt x="17" y="197"/>
                  </a:lnTo>
                  <a:lnTo>
                    <a:pt x="10" y="197"/>
                  </a:lnTo>
                  <a:lnTo>
                    <a:pt x="4" y="201"/>
                  </a:lnTo>
                  <a:lnTo>
                    <a:pt x="0" y="207"/>
                  </a:lnTo>
                  <a:lnTo>
                    <a:pt x="0" y="214"/>
                  </a:lnTo>
                  <a:lnTo>
                    <a:pt x="0" y="214"/>
                  </a:lnTo>
                  <a:lnTo>
                    <a:pt x="0" y="220"/>
                  </a:lnTo>
                  <a:lnTo>
                    <a:pt x="4" y="226"/>
                  </a:lnTo>
                  <a:lnTo>
                    <a:pt x="10" y="228"/>
                  </a:lnTo>
                  <a:lnTo>
                    <a:pt x="17" y="230"/>
                  </a:lnTo>
                  <a:lnTo>
                    <a:pt x="48" y="230"/>
                  </a:lnTo>
                  <a:lnTo>
                    <a:pt x="48" y="230"/>
                  </a:lnTo>
                  <a:lnTo>
                    <a:pt x="54" y="228"/>
                  </a:lnTo>
                  <a:lnTo>
                    <a:pt x="58" y="226"/>
                  </a:lnTo>
                  <a:lnTo>
                    <a:pt x="63" y="220"/>
                  </a:lnTo>
                  <a:lnTo>
                    <a:pt x="65" y="214"/>
                  </a:lnTo>
                  <a:lnTo>
                    <a:pt x="65" y="214"/>
                  </a:lnTo>
                  <a:close/>
                  <a:moveTo>
                    <a:pt x="211" y="360"/>
                  </a:moveTo>
                  <a:lnTo>
                    <a:pt x="211" y="360"/>
                  </a:lnTo>
                  <a:lnTo>
                    <a:pt x="205" y="362"/>
                  </a:lnTo>
                  <a:lnTo>
                    <a:pt x="199" y="366"/>
                  </a:lnTo>
                  <a:lnTo>
                    <a:pt x="196" y="370"/>
                  </a:lnTo>
                  <a:lnTo>
                    <a:pt x="194" y="377"/>
                  </a:lnTo>
                  <a:lnTo>
                    <a:pt x="194" y="408"/>
                  </a:lnTo>
                  <a:lnTo>
                    <a:pt x="194" y="408"/>
                  </a:lnTo>
                  <a:lnTo>
                    <a:pt x="196" y="414"/>
                  </a:lnTo>
                  <a:lnTo>
                    <a:pt x="199" y="421"/>
                  </a:lnTo>
                  <a:lnTo>
                    <a:pt x="205" y="425"/>
                  </a:lnTo>
                  <a:lnTo>
                    <a:pt x="211" y="425"/>
                  </a:lnTo>
                  <a:lnTo>
                    <a:pt x="211" y="425"/>
                  </a:lnTo>
                  <a:lnTo>
                    <a:pt x="217" y="425"/>
                  </a:lnTo>
                  <a:lnTo>
                    <a:pt x="224" y="421"/>
                  </a:lnTo>
                  <a:lnTo>
                    <a:pt x="228" y="414"/>
                  </a:lnTo>
                  <a:lnTo>
                    <a:pt x="228" y="408"/>
                  </a:lnTo>
                  <a:lnTo>
                    <a:pt x="228" y="377"/>
                  </a:lnTo>
                  <a:lnTo>
                    <a:pt x="228" y="377"/>
                  </a:lnTo>
                  <a:lnTo>
                    <a:pt x="228" y="370"/>
                  </a:lnTo>
                  <a:lnTo>
                    <a:pt x="224" y="366"/>
                  </a:lnTo>
                  <a:lnTo>
                    <a:pt x="217" y="362"/>
                  </a:lnTo>
                  <a:lnTo>
                    <a:pt x="211" y="360"/>
                  </a:lnTo>
                  <a:lnTo>
                    <a:pt x="211" y="360"/>
                  </a:lnTo>
                  <a:close/>
                  <a:moveTo>
                    <a:pt x="357" y="214"/>
                  </a:moveTo>
                  <a:lnTo>
                    <a:pt x="357" y="214"/>
                  </a:lnTo>
                  <a:lnTo>
                    <a:pt x="360" y="220"/>
                  </a:lnTo>
                  <a:lnTo>
                    <a:pt x="364" y="226"/>
                  </a:lnTo>
                  <a:lnTo>
                    <a:pt x="368" y="228"/>
                  </a:lnTo>
                  <a:lnTo>
                    <a:pt x="376" y="230"/>
                  </a:lnTo>
                  <a:lnTo>
                    <a:pt x="406" y="230"/>
                  </a:lnTo>
                  <a:lnTo>
                    <a:pt x="406" y="230"/>
                  </a:lnTo>
                  <a:lnTo>
                    <a:pt x="414" y="228"/>
                  </a:lnTo>
                  <a:lnTo>
                    <a:pt x="418" y="226"/>
                  </a:lnTo>
                  <a:lnTo>
                    <a:pt x="422" y="220"/>
                  </a:lnTo>
                  <a:lnTo>
                    <a:pt x="424" y="214"/>
                  </a:lnTo>
                  <a:lnTo>
                    <a:pt x="424" y="214"/>
                  </a:lnTo>
                  <a:lnTo>
                    <a:pt x="422" y="207"/>
                  </a:lnTo>
                  <a:lnTo>
                    <a:pt x="418" y="201"/>
                  </a:lnTo>
                  <a:lnTo>
                    <a:pt x="414" y="197"/>
                  </a:lnTo>
                  <a:lnTo>
                    <a:pt x="406" y="197"/>
                  </a:lnTo>
                  <a:lnTo>
                    <a:pt x="376" y="197"/>
                  </a:lnTo>
                  <a:lnTo>
                    <a:pt x="376" y="197"/>
                  </a:lnTo>
                  <a:lnTo>
                    <a:pt x="368" y="197"/>
                  </a:lnTo>
                  <a:lnTo>
                    <a:pt x="364" y="201"/>
                  </a:lnTo>
                  <a:lnTo>
                    <a:pt x="360" y="207"/>
                  </a:lnTo>
                  <a:lnTo>
                    <a:pt x="357" y="214"/>
                  </a:lnTo>
                  <a:lnTo>
                    <a:pt x="357" y="214"/>
                  </a:lnTo>
                  <a:close/>
                  <a:moveTo>
                    <a:pt x="84" y="318"/>
                  </a:moveTo>
                  <a:lnTo>
                    <a:pt x="61" y="339"/>
                  </a:lnTo>
                  <a:lnTo>
                    <a:pt x="61" y="339"/>
                  </a:lnTo>
                  <a:lnTo>
                    <a:pt x="58" y="345"/>
                  </a:lnTo>
                  <a:lnTo>
                    <a:pt x="56" y="352"/>
                  </a:lnTo>
                  <a:lnTo>
                    <a:pt x="58" y="358"/>
                  </a:lnTo>
                  <a:lnTo>
                    <a:pt x="61" y="364"/>
                  </a:lnTo>
                  <a:lnTo>
                    <a:pt x="61" y="364"/>
                  </a:lnTo>
                  <a:lnTo>
                    <a:pt x="67" y="366"/>
                  </a:lnTo>
                  <a:lnTo>
                    <a:pt x="73" y="368"/>
                  </a:lnTo>
                  <a:lnTo>
                    <a:pt x="79" y="366"/>
                  </a:lnTo>
                  <a:lnTo>
                    <a:pt x="86" y="364"/>
                  </a:lnTo>
                  <a:lnTo>
                    <a:pt x="107" y="341"/>
                  </a:lnTo>
                  <a:lnTo>
                    <a:pt x="107" y="341"/>
                  </a:lnTo>
                  <a:lnTo>
                    <a:pt x="111" y="335"/>
                  </a:lnTo>
                  <a:lnTo>
                    <a:pt x="113" y="329"/>
                  </a:lnTo>
                  <a:lnTo>
                    <a:pt x="111" y="322"/>
                  </a:lnTo>
                  <a:lnTo>
                    <a:pt x="107" y="318"/>
                  </a:lnTo>
                  <a:lnTo>
                    <a:pt x="107" y="318"/>
                  </a:lnTo>
                  <a:lnTo>
                    <a:pt x="102" y="314"/>
                  </a:lnTo>
                  <a:lnTo>
                    <a:pt x="96" y="312"/>
                  </a:lnTo>
                  <a:lnTo>
                    <a:pt x="90" y="314"/>
                  </a:lnTo>
                  <a:lnTo>
                    <a:pt x="84" y="318"/>
                  </a:lnTo>
                  <a:lnTo>
                    <a:pt x="84" y="318"/>
                  </a:lnTo>
                  <a:close/>
                  <a:moveTo>
                    <a:pt x="339" y="318"/>
                  </a:moveTo>
                  <a:lnTo>
                    <a:pt x="339" y="318"/>
                  </a:lnTo>
                  <a:lnTo>
                    <a:pt x="334" y="314"/>
                  </a:lnTo>
                  <a:lnTo>
                    <a:pt x="328" y="312"/>
                  </a:lnTo>
                  <a:lnTo>
                    <a:pt x="320" y="314"/>
                  </a:lnTo>
                  <a:lnTo>
                    <a:pt x="316" y="318"/>
                  </a:lnTo>
                  <a:lnTo>
                    <a:pt x="316" y="318"/>
                  </a:lnTo>
                  <a:lnTo>
                    <a:pt x="311" y="322"/>
                  </a:lnTo>
                  <a:lnTo>
                    <a:pt x="309" y="329"/>
                  </a:lnTo>
                  <a:lnTo>
                    <a:pt x="311" y="335"/>
                  </a:lnTo>
                  <a:lnTo>
                    <a:pt x="316" y="341"/>
                  </a:lnTo>
                  <a:lnTo>
                    <a:pt x="337" y="364"/>
                  </a:lnTo>
                  <a:lnTo>
                    <a:pt x="337" y="364"/>
                  </a:lnTo>
                  <a:lnTo>
                    <a:pt x="343" y="366"/>
                  </a:lnTo>
                  <a:lnTo>
                    <a:pt x="349" y="368"/>
                  </a:lnTo>
                  <a:lnTo>
                    <a:pt x="355" y="366"/>
                  </a:lnTo>
                  <a:lnTo>
                    <a:pt x="362" y="364"/>
                  </a:lnTo>
                  <a:lnTo>
                    <a:pt x="362" y="364"/>
                  </a:lnTo>
                  <a:lnTo>
                    <a:pt x="366" y="358"/>
                  </a:lnTo>
                  <a:lnTo>
                    <a:pt x="366" y="352"/>
                  </a:lnTo>
                  <a:lnTo>
                    <a:pt x="366" y="345"/>
                  </a:lnTo>
                  <a:lnTo>
                    <a:pt x="362" y="339"/>
                  </a:lnTo>
                  <a:lnTo>
                    <a:pt x="339" y="318"/>
                  </a:lnTo>
                  <a:close/>
                  <a:moveTo>
                    <a:pt x="211" y="0"/>
                  </a:moveTo>
                  <a:lnTo>
                    <a:pt x="211" y="0"/>
                  </a:lnTo>
                  <a:lnTo>
                    <a:pt x="205" y="2"/>
                  </a:lnTo>
                  <a:lnTo>
                    <a:pt x="199" y="7"/>
                  </a:lnTo>
                  <a:lnTo>
                    <a:pt x="196" y="11"/>
                  </a:lnTo>
                  <a:lnTo>
                    <a:pt x="194" y="17"/>
                  </a:lnTo>
                  <a:lnTo>
                    <a:pt x="194" y="48"/>
                  </a:lnTo>
                  <a:lnTo>
                    <a:pt x="194" y="48"/>
                  </a:lnTo>
                  <a:lnTo>
                    <a:pt x="196" y="57"/>
                  </a:lnTo>
                  <a:lnTo>
                    <a:pt x="199" y="61"/>
                  </a:lnTo>
                  <a:lnTo>
                    <a:pt x="205" y="65"/>
                  </a:lnTo>
                  <a:lnTo>
                    <a:pt x="211" y="67"/>
                  </a:lnTo>
                  <a:lnTo>
                    <a:pt x="211" y="67"/>
                  </a:lnTo>
                  <a:lnTo>
                    <a:pt x="217" y="65"/>
                  </a:lnTo>
                  <a:lnTo>
                    <a:pt x="224" y="61"/>
                  </a:lnTo>
                  <a:lnTo>
                    <a:pt x="228" y="57"/>
                  </a:lnTo>
                  <a:lnTo>
                    <a:pt x="228" y="48"/>
                  </a:lnTo>
                  <a:lnTo>
                    <a:pt x="228" y="17"/>
                  </a:lnTo>
                  <a:lnTo>
                    <a:pt x="228" y="17"/>
                  </a:lnTo>
                  <a:lnTo>
                    <a:pt x="228" y="11"/>
                  </a:lnTo>
                  <a:lnTo>
                    <a:pt x="224" y="7"/>
                  </a:lnTo>
                  <a:lnTo>
                    <a:pt x="217" y="2"/>
                  </a:lnTo>
                  <a:lnTo>
                    <a:pt x="211" y="0"/>
                  </a:lnTo>
                  <a:lnTo>
                    <a:pt x="211" y="0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3907700" y="375672"/>
            <a:ext cx="1487000" cy="1693011"/>
            <a:chOff x="3946525" y="1006475"/>
            <a:chExt cx="1524001" cy="1735138"/>
          </a:xfrm>
        </p:grpSpPr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4530725" y="2379663"/>
              <a:ext cx="112713" cy="142875"/>
            </a:xfrm>
            <a:custGeom>
              <a:avLst/>
              <a:gdLst>
                <a:gd name="T0" fmla="*/ 34 w 71"/>
                <a:gd name="T1" fmla="*/ 19 h 90"/>
                <a:gd name="T2" fmla="*/ 34 w 71"/>
                <a:gd name="T3" fmla="*/ 19 h 90"/>
                <a:gd name="T4" fmla="*/ 17 w 71"/>
                <a:gd name="T5" fmla="*/ 23 h 90"/>
                <a:gd name="T6" fmla="*/ 0 w 71"/>
                <a:gd name="T7" fmla="*/ 25 h 90"/>
                <a:gd name="T8" fmla="*/ 40 w 71"/>
                <a:gd name="T9" fmla="*/ 80 h 90"/>
                <a:gd name="T10" fmla="*/ 40 w 71"/>
                <a:gd name="T11" fmla="*/ 80 h 90"/>
                <a:gd name="T12" fmla="*/ 44 w 71"/>
                <a:gd name="T13" fmla="*/ 84 h 90"/>
                <a:gd name="T14" fmla="*/ 48 w 71"/>
                <a:gd name="T15" fmla="*/ 88 h 90"/>
                <a:gd name="T16" fmla="*/ 54 w 71"/>
                <a:gd name="T17" fmla="*/ 90 h 90"/>
                <a:gd name="T18" fmla="*/ 61 w 71"/>
                <a:gd name="T19" fmla="*/ 88 h 90"/>
                <a:gd name="T20" fmla="*/ 61 w 71"/>
                <a:gd name="T21" fmla="*/ 88 h 90"/>
                <a:gd name="T22" fmla="*/ 67 w 71"/>
                <a:gd name="T23" fmla="*/ 86 h 90"/>
                <a:gd name="T24" fmla="*/ 69 w 71"/>
                <a:gd name="T25" fmla="*/ 82 h 90"/>
                <a:gd name="T26" fmla="*/ 71 w 71"/>
                <a:gd name="T27" fmla="*/ 76 h 90"/>
                <a:gd name="T28" fmla="*/ 71 w 71"/>
                <a:gd name="T29" fmla="*/ 67 h 90"/>
                <a:gd name="T30" fmla="*/ 63 w 71"/>
                <a:gd name="T31" fmla="*/ 0 h 90"/>
                <a:gd name="T32" fmla="*/ 63 w 71"/>
                <a:gd name="T33" fmla="*/ 0 h 90"/>
                <a:gd name="T34" fmla="*/ 48 w 71"/>
                <a:gd name="T35" fmla="*/ 11 h 90"/>
                <a:gd name="T36" fmla="*/ 34 w 71"/>
                <a:gd name="T37" fmla="*/ 19 h 90"/>
                <a:gd name="T38" fmla="*/ 34 w 71"/>
                <a:gd name="T39" fmla="*/ 19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1" h="90">
                  <a:moveTo>
                    <a:pt x="34" y="19"/>
                  </a:moveTo>
                  <a:lnTo>
                    <a:pt x="34" y="19"/>
                  </a:lnTo>
                  <a:lnTo>
                    <a:pt x="17" y="23"/>
                  </a:lnTo>
                  <a:lnTo>
                    <a:pt x="0" y="25"/>
                  </a:lnTo>
                  <a:lnTo>
                    <a:pt x="40" y="80"/>
                  </a:lnTo>
                  <a:lnTo>
                    <a:pt x="40" y="80"/>
                  </a:lnTo>
                  <a:lnTo>
                    <a:pt x="44" y="84"/>
                  </a:lnTo>
                  <a:lnTo>
                    <a:pt x="48" y="88"/>
                  </a:lnTo>
                  <a:lnTo>
                    <a:pt x="54" y="90"/>
                  </a:lnTo>
                  <a:lnTo>
                    <a:pt x="61" y="88"/>
                  </a:lnTo>
                  <a:lnTo>
                    <a:pt x="61" y="88"/>
                  </a:lnTo>
                  <a:lnTo>
                    <a:pt x="67" y="86"/>
                  </a:lnTo>
                  <a:lnTo>
                    <a:pt x="69" y="82"/>
                  </a:lnTo>
                  <a:lnTo>
                    <a:pt x="71" y="76"/>
                  </a:lnTo>
                  <a:lnTo>
                    <a:pt x="71" y="67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48" y="11"/>
                  </a:lnTo>
                  <a:lnTo>
                    <a:pt x="34" y="19"/>
                  </a:lnTo>
                  <a:lnTo>
                    <a:pt x="34" y="19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4205288" y="1712913"/>
              <a:ext cx="458788" cy="677863"/>
            </a:xfrm>
            <a:custGeom>
              <a:avLst/>
              <a:gdLst>
                <a:gd name="T0" fmla="*/ 232 w 289"/>
                <a:gd name="T1" fmla="*/ 420 h 427"/>
                <a:gd name="T2" fmla="*/ 232 w 289"/>
                <a:gd name="T3" fmla="*/ 420 h 427"/>
                <a:gd name="T4" fmla="*/ 247 w 289"/>
                <a:gd name="T5" fmla="*/ 412 h 427"/>
                <a:gd name="T6" fmla="*/ 262 w 289"/>
                <a:gd name="T7" fmla="*/ 401 h 427"/>
                <a:gd name="T8" fmla="*/ 272 w 289"/>
                <a:gd name="T9" fmla="*/ 387 h 427"/>
                <a:gd name="T10" fmla="*/ 280 w 289"/>
                <a:gd name="T11" fmla="*/ 372 h 427"/>
                <a:gd name="T12" fmla="*/ 280 w 289"/>
                <a:gd name="T13" fmla="*/ 372 h 427"/>
                <a:gd name="T14" fmla="*/ 287 w 289"/>
                <a:gd name="T15" fmla="*/ 358 h 427"/>
                <a:gd name="T16" fmla="*/ 289 w 289"/>
                <a:gd name="T17" fmla="*/ 343 h 427"/>
                <a:gd name="T18" fmla="*/ 287 w 289"/>
                <a:gd name="T19" fmla="*/ 330 h 427"/>
                <a:gd name="T20" fmla="*/ 285 w 289"/>
                <a:gd name="T21" fmla="*/ 318 h 427"/>
                <a:gd name="T22" fmla="*/ 161 w 289"/>
                <a:gd name="T23" fmla="*/ 0 h 427"/>
                <a:gd name="T24" fmla="*/ 0 w 289"/>
                <a:gd name="T25" fmla="*/ 63 h 427"/>
                <a:gd name="T26" fmla="*/ 119 w 289"/>
                <a:gd name="T27" fmla="*/ 370 h 427"/>
                <a:gd name="T28" fmla="*/ 119 w 289"/>
                <a:gd name="T29" fmla="*/ 370 h 427"/>
                <a:gd name="T30" fmla="*/ 128 w 289"/>
                <a:gd name="T31" fmla="*/ 387 h 427"/>
                <a:gd name="T32" fmla="*/ 138 w 289"/>
                <a:gd name="T33" fmla="*/ 399 h 427"/>
                <a:gd name="T34" fmla="*/ 151 w 289"/>
                <a:gd name="T35" fmla="*/ 410 h 427"/>
                <a:gd name="T36" fmla="*/ 165 w 289"/>
                <a:gd name="T37" fmla="*/ 418 h 427"/>
                <a:gd name="T38" fmla="*/ 165 w 289"/>
                <a:gd name="T39" fmla="*/ 418 h 427"/>
                <a:gd name="T40" fmla="*/ 180 w 289"/>
                <a:gd name="T41" fmla="*/ 424 h 427"/>
                <a:gd name="T42" fmla="*/ 197 w 289"/>
                <a:gd name="T43" fmla="*/ 427 h 427"/>
                <a:gd name="T44" fmla="*/ 216 w 289"/>
                <a:gd name="T45" fmla="*/ 424 h 427"/>
                <a:gd name="T46" fmla="*/ 232 w 289"/>
                <a:gd name="T47" fmla="*/ 420 h 427"/>
                <a:gd name="T48" fmla="*/ 232 w 289"/>
                <a:gd name="T49" fmla="*/ 420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9" h="427">
                  <a:moveTo>
                    <a:pt x="232" y="420"/>
                  </a:moveTo>
                  <a:lnTo>
                    <a:pt x="232" y="420"/>
                  </a:lnTo>
                  <a:lnTo>
                    <a:pt x="247" y="412"/>
                  </a:lnTo>
                  <a:lnTo>
                    <a:pt x="262" y="401"/>
                  </a:lnTo>
                  <a:lnTo>
                    <a:pt x="272" y="387"/>
                  </a:lnTo>
                  <a:lnTo>
                    <a:pt x="280" y="372"/>
                  </a:lnTo>
                  <a:lnTo>
                    <a:pt x="280" y="372"/>
                  </a:lnTo>
                  <a:lnTo>
                    <a:pt x="287" y="358"/>
                  </a:lnTo>
                  <a:lnTo>
                    <a:pt x="289" y="343"/>
                  </a:lnTo>
                  <a:lnTo>
                    <a:pt x="287" y="330"/>
                  </a:lnTo>
                  <a:lnTo>
                    <a:pt x="285" y="318"/>
                  </a:lnTo>
                  <a:lnTo>
                    <a:pt x="161" y="0"/>
                  </a:lnTo>
                  <a:lnTo>
                    <a:pt x="0" y="63"/>
                  </a:lnTo>
                  <a:lnTo>
                    <a:pt x="119" y="370"/>
                  </a:lnTo>
                  <a:lnTo>
                    <a:pt x="119" y="370"/>
                  </a:lnTo>
                  <a:lnTo>
                    <a:pt x="128" y="387"/>
                  </a:lnTo>
                  <a:lnTo>
                    <a:pt x="138" y="399"/>
                  </a:lnTo>
                  <a:lnTo>
                    <a:pt x="151" y="410"/>
                  </a:lnTo>
                  <a:lnTo>
                    <a:pt x="165" y="418"/>
                  </a:lnTo>
                  <a:lnTo>
                    <a:pt x="165" y="418"/>
                  </a:lnTo>
                  <a:lnTo>
                    <a:pt x="180" y="424"/>
                  </a:lnTo>
                  <a:lnTo>
                    <a:pt x="197" y="427"/>
                  </a:lnTo>
                  <a:lnTo>
                    <a:pt x="216" y="424"/>
                  </a:lnTo>
                  <a:lnTo>
                    <a:pt x="232" y="420"/>
                  </a:lnTo>
                  <a:lnTo>
                    <a:pt x="232" y="420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12"/>
            <p:cNvSpPr>
              <a:spLocks noEditPoints="1"/>
            </p:cNvSpPr>
            <p:nvPr/>
          </p:nvSpPr>
          <p:spPr bwMode="auto">
            <a:xfrm>
              <a:off x="3946525" y="1006475"/>
              <a:ext cx="504825" cy="752475"/>
            </a:xfrm>
            <a:custGeom>
              <a:avLst/>
              <a:gdLst>
                <a:gd name="T0" fmla="*/ 184 w 318"/>
                <a:gd name="T1" fmla="*/ 63 h 474"/>
                <a:gd name="T2" fmla="*/ 184 w 318"/>
                <a:gd name="T3" fmla="*/ 63 h 474"/>
                <a:gd name="T4" fmla="*/ 176 w 318"/>
                <a:gd name="T5" fmla="*/ 44 h 474"/>
                <a:gd name="T6" fmla="*/ 165 w 318"/>
                <a:gd name="T7" fmla="*/ 29 h 474"/>
                <a:gd name="T8" fmla="*/ 151 w 318"/>
                <a:gd name="T9" fmla="*/ 17 h 474"/>
                <a:gd name="T10" fmla="*/ 134 w 318"/>
                <a:gd name="T11" fmla="*/ 8 h 474"/>
                <a:gd name="T12" fmla="*/ 117 w 318"/>
                <a:gd name="T13" fmla="*/ 2 h 474"/>
                <a:gd name="T14" fmla="*/ 98 w 318"/>
                <a:gd name="T15" fmla="*/ 0 h 474"/>
                <a:gd name="T16" fmla="*/ 80 w 318"/>
                <a:gd name="T17" fmla="*/ 2 h 474"/>
                <a:gd name="T18" fmla="*/ 61 w 318"/>
                <a:gd name="T19" fmla="*/ 6 h 474"/>
                <a:gd name="T20" fmla="*/ 61 w 318"/>
                <a:gd name="T21" fmla="*/ 6 h 474"/>
                <a:gd name="T22" fmla="*/ 44 w 318"/>
                <a:gd name="T23" fmla="*/ 17 h 474"/>
                <a:gd name="T24" fmla="*/ 29 w 318"/>
                <a:gd name="T25" fmla="*/ 27 h 474"/>
                <a:gd name="T26" fmla="*/ 17 w 318"/>
                <a:gd name="T27" fmla="*/ 42 h 474"/>
                <a:gd name="T28" fmla="*/ 8 w 318"/>
                <a:gd name="T29" fmla="*/ 58 h 474"/>
                <a:gd name="T30" fmla="*/ 2 w 318"/>
                <a:gd name="T31" fmla="*/ 75 h 474"/>
                <a:gd name="T32" fmla="*/ 0 w 318"/>
                <a:gd name="T33" fmla="*/ 94 h 474"/>
                <a:gd name="T34" fmla="*/ 0 w 318"/>
                <a:gd name="T35" fmla="*/ 113 h 474"/>
                <a:gd name="T36" fmla="*/ 6 w 318"/>
                <a:gd name="T37" fmla="*/ 132 h 474"/>
                <a:gd name="T38" fmla="*/ 140 w 318"/>
                <a:gd name="T39" fmla="*/ 474 h 474"/>
                <a:gd name="T40" fmla="*/ 318 w 318"/>
                <a:gd name="T41" fmla="*/ 405 h 474"/>
                <a:gd name="T42" fmla="*/ 184 w 318"/>
                <a:gd name="T43" fmla="*/ 63 h 474"/>
                <a:gd name="T44" fmla="*/ 197 w 318"/>
                <a:gd name="T45" fmla="*/ 357 h 474"/>
                <a:gd name="T46" fmla="*/ 197 w 318"/>
                <a:gd name="T47" fmla="*/ 357 h 474"/>
                <a:gd name="T48" fmla="*/ 188 w 318"/>
                <a:gd name="T49" fmla="*/ 357 h 474"/>
                <a:gd name="T50" fmla="*/ 178 w 318"/>
                <a:gd name="T51" fmla="*/ 357 h 474"/>
                <a:gd name="T52" fmla="*/ 172 w 318"/>
                <a:gd name="T53" fmla="*/ 351 h 474"/>
                <a:gd name="T54" fmla="*/ 165 w 318"/>
                <a:gd name="T55" fmla="*/ 345 h 474"/>
                <a:gd name="T56" fmla="*/ 73 w 318"/>
                <a:gd name="T57" fmla="*/ 106 h 474"/>
                <a:gd name="T58" fmla="*/ 73 w 318"/>
                <a:gd name="T59" fmla="*/ 106 h 474"/>
                <a:gd name="T60" fmla="*/ 73 w 318"/>
                <a:gd name="T61" fmla="*/ 96 h 474"/>
                <a:gd name="T62" fmla="*/ 75 w 318"/>
                <a:gd name="T63" fmla="*/ 88 h 474"/>
                <a:gd name="T64" fmla="*/ 80 w 318"/>
                <a:gd name="T65" fmla="*/ 81 h 474"/>
                <a:gd name="T66" fmla="*/ 88 w 318"/>
                <a:gd name="T67" fmla="*/ 75 h 474"/>
                <a:gd name="T68" fmla="*/ 88 w 318"/>
                <a:gd name="T69" fmla="*/ 75 h 474"/>
                <a:gd name="T70" fmla="*/ 96 w 318"/>
                <a:gd name="T71" fmla="*/ 75 h 474"/>
                <a:gd name="T72" fmla="*/ 107 w 318"/>
                <a:gd name="T73" fmla="*/ 75 h 474"/>
                <a:gd name="T74" fmla="*/ 113 w 318"/>
                <a:gd name="T75" fmla="*/ 81 h 474"/>
                <a:gd name="T76" fmla="*/ 119 w 318"/>
                <a:gd name="T77" fmla="*/ 88 h 474"/>
                <a:gd name="T78" fmla="*/ 211 w 318"/>
                <a:gd name="T79" fmla="*/ 326 h 474"/>
                <a:gd name="T80" fmla="*/ 211 w 318"/>
                <a:gd name="T81" fmla="*/ 326 h 474"/>
                <a:gd name="T82" fmla="*/ 211 w 318"/>
                <a:gd name="T83" fmla="*/ 336 h 474"/>
                <a:gd name="T84" fmla="*/ 209 w 318"/>
                <a:gd name="T85" fmla="*/ 345 h 474"/>
                <a:gd name="T86" fmla="*/ 205 w 318"/>
                <a:gd name="T87" fmla="*/ 351 h 474"/>
                <a:gd name="T88" fmla="*/ 197 w 318"/>
                <a:gd name="T89" fmla="*/ 357 h 474"/>
                <a:gd name="T90" fmla="*/ 197 w 318"/>
                <a:gd name="T91" fmla="*/ 357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18" h="474">
                  <a:moveTo>
                    <a:pt x="184" y="63"/>
                  </a:moveTo>
                  <a:lnTo>
                    <a:pt x="184" y="63"/>
                  </a:lnTo>
                  <a:lnTo>
                    <a:pt x="176" y="44"/>
                  </a:lnTo>
                  <a:lnTo>
                    <a:pt x="165" y="29"/>
                  </a:lnTo>
                  <a:lnTo>
                    <a:pt x="151" y="17"/>
                  </a:lnTo>
                  <a:lnTo>
                    <a:pt x="134" y="8"/>
                  </a:lnTo>
                  <a:lnTo>
                    <a:pt x="117" y="2"/>
                  </a:lnTo>
                  <a:lnTo>
                    <a:pt x="98" y="0"/>
                  </a:lnTo>
                  <a:lnTo>
                    <a:pt x="80" y="2"/>
                  </a:lnTo>
                  <a:lnTo>
                    <a:pt x="61" y="6"/>
                  </a:lnTo>
                  <a:lnTo>
                    <a:pt x="61" y="6"/>
                  </a:lnTo>
                  <a:lnTo>
                    <a:pt x="44" y="17"/>
                  </a:lnTo>
                  <a:lnTo>
                    <a:pt x="29" y="27"/>
                  </a:lnTo>
                  <a:lnTo>
                    <a:pt x="17" y="42"/>
                  </a:lnTo>
                  <a:lnTo>
                    <a:pt x="8" y="58"/>
                  </a:lnTo>
                  <a:lnTo>
                    <a:pt x="2" y="75"/>
                  </a:lnTo>
                  <a:lnTo>
                    <a:pt x="0" y="94"/>
                  </a:lnTo>
                  <a:lnTo>
                    <a:pt x="0" y="113"/>
                  </a:lnTo>
                  <a:lnTo>
                    <a:pt x="6" y="132"/>
                  </a:lnTo>
                  <a:lnTo>
                    <a:pt x="140" y="474"/>
                  </a:lnTo>
                  <a:lnTo>
                    <a:pt x="318" y="405"/>
                  </a:lnTo>
                  <a:lnTo>
                    <a:pt x="184" y="63"/>
                  </a:lnTo>
                  <a:close/>
                  <a:moveTo>
                    <a:pt x="197" y="357"/>
                  </a:moveTo>
                  <a:lnTo>
                    <a:pt x="197" y="357"/>
                  </a:lnTo>
                  <a:lnTo>
                    <a:pt x="188" y="357"/>
                  </a:lnTo>
                  <a:lnTo>
                    <a:pt x="178" y="357"/>
                  </a:lnTo>
                  <a:lnTo>
                    <a:pt x="172" y="351"/>
                  </a:lnTo>
                  <a:lnTo>
                    <a:pt x="165" y="345"/>
                  </a:lnTo>
                  <a:lnTo>
                    <a:pt x="73" y="106"/>
                  </a:lnTo>
                  <a:lnTo>
                    <a:pt x="73" y="106"/>
                  </a:lnTo>
                  <a:lnTo>
                    <a:pt x="73" y="96"/>
                  </a:lnTo>
                  <a:lnTo>
                    <a:pt x="75" y="88"/>
                  </a:lnTo>
                  <a:lnTo>
                    <a:pt x="80" y="81"/>
                  </a:lnTo>
                  <a:lnTo>
                    <a:pt x="88" y="75"/>
                  </a:lnTo>
                  <a:lnTo>
                    <a:pt x="88" y="75"/>
                  </a:lnTo>
                  <a:lnTo>
                    <a:pt x="96" y="75"/>
                  </a:lnTo>
                  <a:lnTo>
                    <a:pt x="107" y="75"/>
                  </a:lnTo>
                  <a:lnTo>
                    <a:pt x="113" y="81"/>
                  </a:lnTo>
                  <a:lnTo>
                    <a:pt x="119" y="88"/>
                  </a:lnTo>
                  <a:lnTo>
                    <a:pt x="211" y="326"/>
                  </a:lnTo>
                  <a:lnTo>
                    <a:pt x="211" y="326"/>
                  </a:lnTo>
                  <a:lnTo>
                    <a:pt x="211" y="336"/>
                  </a:lnTo>
                  <a:lnTo>
                    <a:pt x="209" y="345"/>
                  </a:lnTo>
                  <a:lnTo>
                    <a:pt x="205" y="351"/>
                  </a:lnTo>
                  <a:lnTo>
                    <a:pt x="197" y="357"/>
                  </a:lnTo>
                  <a:lnTo>
                    <a:pt x="197" y="357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13"/>
            <p:cNvSpPr>
              <a:spLocks noEditPoints="1"/>
            </p:cNvSpPr>
            <p:nvPr/>
          </p:nvSpPr>
          <p:spPr bwMode="auto">
            <a:xfrm>
              <a:off x="4475163" y="1722438"/>
              <a:ext cx="995363" cy="1019175"/>
            </a:xfrm>
            <a:custGeom>
              <a:avLst/>
              <a:gdLst>
                <a:gd name="T0" fmla="*/ 472 w 627"/>
                <a:gd name="T1" fmla="*/ 199 h 642"/>
                <a:gd name="T2" fmla="*/ 487 w 627"/>
                <a:gd name="T3" fmla="*/ 193 h 642"/>
                <a:gd name="T4" fmla="*/ 493 w 627"/>
                <a:gd name="T5" fmla="*/ 176 h 642"/>
                <a:gd name="T6" fmla="*/ 491 w 627"/>
                <a:gd name="T7" fmla="*/ 168 h 642"/>
                <a:gd name="T8" fmla="*/ 480 w 627"/>
                <a:gd name="T9" fmla="*/ 157 h 642"/>
                <a:gd name="T10" fmla="*/ 351 w 627"/>
                <a:gd name="T11" fmla="*/ 155 h 642"/>
                <a:gd name="T12" fmla="*/ 342 w 627"/>
                <a:gd name="T13" fmla="*/ 157 h 642"/>
                <a:gd name="T14" fmla="*/ 330 w 627"/>
                <a:gd name="T15" fmla="*/ 168 h 642"/>
                <a:gd name="T16" fmla="*/ 330 w 627"/>
                <a:gd name="T17" fmla="*/ 176 h 642"/>
                <a:gd name="T18" fmla="*/ 336 w 627"/>
                <a:gd name="T19" fmla="*/ 193 h 642"/>
                <a:gd name="T20" fmla="*/ 351 w 627"/>
                <a:gd name="T21" fmla="*/ 199 h 642"/>
                <a:gd name="T22" fmla="*/ 472 w 627"/>
                <a:gd name="T23" fmla="*/ 444 h 642"/>
                <a:gd name="T24" fmla="*/ 265 w 627"/>
                <a:gd name="T25" fmla="*/ 444 h 642"/>
                <a:gd name="T26" fmla="*/ 248 w 627"/>
                <a:gd name="T27" fmla="*/ 450 h 642"/>
                <a:gd name="T28" fmla="*/ 242 w 627"/>
                <a:gd name="T29" fmla="*/ 467 h 642"/>
                <a:gd name="T30" fmla="*/ 244 w 627"/>
                <a:gd name="T31" fmla="*/ 475 h 642"/>
                <a:gd name="T32" fmla="*/ 257 w 627"/>
                <a:gd name="T33" fmla="*/ 485 h 642"/>
                <a:gd name="T34" fmla="*/ 472 w 627"/>
                <a:gd name="T35" fmla="*/ 487 h 642"/>
                <a:gd name="T36" fmla="*/ 480 w 627"/>
                <a:gd name="T37" fmla="*/ 485 h 642"/>
                <a:gd name="T38" fmla="*/ 491 w 627"/>
                <a:gd name="T39" fmla="*/ 475 h 642"/>
                <a:gd name="T40" fmla="*/ 493 w 627"/>
                <a:gd name="T41" fmla="*/ 467 h 642"/>
                <a:gd name="T42" fmla="*/ 487 w 627"/>
                <a:gd name="T43" fmla="*/ 450 h 642"/>
                <a:gd name="T44" fmla="*/ 472 w 627"/>
                <a:gd name="T45" fmla="*/ 444 h 642"/>
                <a:gd name="T46" fmla="*/ 196 w 627"/>
                <a:gd name="T47" fmla="*/ 322 h 642"/>
                <a:gd name="T48" fmla="*/ 198 w 627"/>
                <a:gd name="T49" fmla="*/ 331 h 642"/>
                <a:gd name="T50" fmla="*/ 209 w 627"/>
                <a:gd name="T51" fmla="*/ 341 h 642"/>
                <a:gd name="T52" fmla="*/ 472 w 627"/>
                <a:gd name="T53" fmla="*/ 343 h 642"/>
                <a:gd name="T54" fmla="*/ 480 w 627"/>
                <a:gd name="T55" fmla="*/ 341 h 642"/>
                <a:gd name="T56" fmla="*/ 491 w 627"/>
                <a:gd name="T57" fmla="*/ 331 h 642"/>
                <a:gd name="T58" fmla="*/ 493 w 627"/>
                <a:gd name="T59" fmla="*/ 322 h 642"/>
                <a:gd name="T60" fmla="*/ 487 w 627"/>
                <a:gd name="T61" fmla="*/ 306 h 642"/>
                <a:gd name="T62" fmla="*/ 472 w 627"/>
                <a:gd name="T63" fmla="*/ 299 h 642"/>
                <a:gd name="T64" fmla="*/ 217 w 627"/>
                <a:gd name="T65" fmla="*/ 299 h 642"/>
                <a:gd name="T66" fmla="*/ 202 w 627"/>
                <a:gd name="T67" fmla="*/ 306 h 642"/>
                <a:gd name="T68" fmla="*/ 196 w 627"/>
                <a:gd name="T69" fmla="*/ 322 h 642"/>
                <a:gd name="T70" fmla="*/ 537 w 627"/>
                <a:gd name="T71" fmla="*/ 0 h 642"/>
                <a:gd name="T72" fmla="*/ 83 w 627"/>
                <a:gd name="T73" fmla="*/ 55 h 642"/>
                <a:gd name="T74" fmla="*/ 537 w 627"/>
                <a:gd name="T75" fmla="*/ 55 h 642"/>
                <a:gd name="T76" fmla="*/ 552 w 627"/>
                <a:gd name="T77" fmla="*/ 59 h 642"/>
                <a:gd name="T78" fmla="*/ 562 w 627"/>
                <a:gd name="T79" fmla="*/ 65 h 642"/>
                <a:gd name="T80" fmla="*/ 570 w 627"/>
                <a:gd name="T81" fmla="*/ 78 h 642"/>
                <a:gd name="T82" fmla="*/ 572 w 627"/>
                <a:gd name="T83" fmla="*/ 92 h 642"/>
                <a:gd name="T84" fmla="*/ 572 w 627"/>
                <a:gd name="T85" fmla="*/ 552 h 642"/>
                <a:gd name="T86" fmla="*/ 570 w 627"/>
                <a:gd name="T87" fmla="*/ 567 h 642"/>
                <a:gd name="T88" fmla="*/ 562 w 627"/>
                <a:gd name="T89" fmla="*/ 579 h 642"/>
                <a:gd name="T90" fmla="*/ 552 w 627"/>
                <a:gd name="T91" fmla="*/ 586 h 642"/>
                <a:gd name="T92" fmla="*/ 537 w 627"/>
                <a:gd name="T93" fmla="*/ 590 h 642"/>
                <a:gd name="T94" fmla="*/ 25 w 627"/>
                <a:gd name="T95" fmla="*/ 590 h 642"/>
                <a:gd name="T96" fmla="*/ 6 w 627"/>
                <a:gd name="T97" fmla="*/ 596 h 642"/>
                <a:gd name="T98" fmla="*/ 0 w 627"/>
                <a:gd name="T99" fmla="*/ 617 h 642"/>
                <a:gd name="T100" fmla="*/ 2 w 627"/>
                <a:gd name="T101" fmla="*/ 628 h 642"/>
                <a:gd name="T102" fmla="*/ 14 w 627"/>
                <a:gd name="T103" fmla="*/ 640 h 642"/>
                <a:gd name="T104" fmla="*/ 537 w 627"/>
                <a:gd name="T105" fmla="*/ 642 h 642"/>
                <a:gd name="T106" fmla="*/ 556 w 627"/>
                <a:gd name="T107" fmla="*/ 642 h 642"/>
                <a:gd name="T108" fmla="*/ 587 w 627"/>
                <a:gd name="T109" fmla="*/ 628 h 642"/>
                <a:gd name="T110" fmla="*/ 612 w 627"/>
                <a:gd name="T111" fmla="*/ 602 h 642"/>
                <a:gd name="T112" fmla="*/ 625 w 627"/>
                <a:gd name="T113" fmla="*/ 571 h 642"/>
                <a:gd name="T114" fmla="*/ 627 w 627"/>
                <a:gd name="T115" fmla="*/ 92 h 642"/>
                <a:gd name="T116" fmla="*/ 625 w 627"/>
                <a:gd name="T117" fmla="*/ 74 h 642"/>
                <a:gd name="T118" fmla="*/ 612 w 627"/>
                <a:gd name="T119" fmla="*/ 40 h 642"/>
                <a:gd name="T120" fmla="*/ 587 w 627"/>
                <a:gd name="T121" fmla="*/ 17 h 642"/>
                <a:gd name="T122" fmla="*/ 554 w 627"/>
                <a:gd name="T123" fmla="*/ 2 h 642"/>
                <a:gd name="T124" fmla="*/ 537 w 627"/>
                <a:gd name="T125" fmla="*/ 0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27" h="642">
                  <a:moveTo>
                    <a:pt x="472" y="199"/>
                  </a:moveTo>
                  <a:lnTo>
                    <a:pt x="472" y="199"/>
                  </a:lnTo>
                  <a:lnTo>
                    <a:pt x="480" y="197"/>
                  </a:lnTo>
                  <a:lnTo>
                    <a:pt x="487" y="193"/>
                  </a:lnTo>
                  <a:lnTo>
                    <a:pt x="491" y="186"/>
                  </a:lnTo>
                  <a:lnTo>
                    <a:pt x="493" y="176"/>
                  </a:lnTo>
                  <a:lnTo>
                    <a:pt x="493" y="176"/>
                  </a:lnTo>
                  <a:lnTo>
                    <a:pt x="491" y="168"/>
                  </a:lnTo>
                  <a:lnTo>
                    <a:pt x="487" y="161"/>
                  </a:lnTo>
                  <a:lnTo>
                    <a:pt x="480" y="157"/>
                  </a:lnTo>
                  <a:lnTo>
                    <a:pt x="472" y="155"/>
                  </a:lnTo>
                  <a:lnTo>
                    <a:pt x="351" y="155"/>
                  </a:lnTo>
                  <a:lnTo>
                    <a:pt x="351" y="155"/>
                  </a:lnTo>
                  <a:lnTo>
                    <a:pt x="342" y="157"/>
                  </a:lnTo>
                  <a:lnTo>
                    <a:pt x="336" y="161"/>
                  </a:lnTo>
                  <a:lnTo>
                    <a:pt x="330" y="168"/>
                  </a:lnTo>
                  <a:lnTo>
                    <a:pt x="330" y="176"/>
                  </a:lnTo>
                  <a:lnTo>
                    <a:pt x="330" y="176"/>
                  </a:lnTo>
                  <a:lnTo>
                    <a:pt x="330" y="186"/>
                  </a:lnTo>
                  <a:lnTo>
                    <a:pt x="336" y="193"/>
                  </a:lnTo>
                  <a:lnTo>
                    <a:pt x="342" y="197"/>
                  </a:lnTo>
                  <a:lnTo>
                    <a:pt x="351" y="199"/>
                  </a:lnTo>
                  <a:lnTo>
                    <a:pt x="472" y="199"/>
                  </a:lnTo>
                  <a:close/>
                  <a:moveTo>
                    <a:pt x="472" y="444"/>
                  </a:moveTo>
                  <a:lnTo>
                    <a:pt x="265" y="444"/>
                  </a:lnTo>
                  <a:lnTo>
                    <a:pt x="265" y="444"/>
                  </a:lnTo>
                  <a:lnTo>
                    <a:pt x="257" y="446"/>
                  </a:lnTo>
                  <a:lnTo>
                    <a:pt x="248" y="450"/>
                  </a:lnTo>
                  <a:lnTo>
                    <a:pt x="244" y="458"/>
                  </a:lnTo>
                  <a:lnTo>
                    <a:pt x="242" y="467"/>
                  </a:lnTo>
                  <a:lnTo>
                    <a:pt x="242" y="467"/>
                  </a:lnTo>
                  <a:lnTo>
                    <a:pt x="244" y="475"/>
                  </a:lnTo>
                  <a:lnTo>
                    <a:pt x="248" y="481"/>
                  </a:lnTo>
                  <a:lnTo>
                    <a:pt x="257" y="485"/>
                  </a:lnTo>
                  <a:lnTo>
                    <a:pt x="265" y="487"/>
                  </a:lnTo>
                  <a:lnTo>
                    <a:pt x="472" y="487"/>
                  </a:lnTo>
                  <a:lnTo>
                    <a:pt x="472" y="487"/>
                  </a:lnTo>
                  <a:lnTo>
                    <a:pt x="480" y="485"/>
                  </a:lnTo>
                  <a:lnTo>
                    <a:pt x="487" y="481"/>
                  </a:lnTo>
                  <a:lnTo>
                    <a:pt x="491" y="475"/>
                  </a:lnTo>
                  <a:lnTo>
                    <a:pt x="493" y="467"/>
                  </a:lnTo>
                  <a:lnTo>
                    <a:pt x="493" y="467"/>
                  </a:lnTo>
                  <a:lnTo>
                    <a:pt x="491" y="458"/>
                  </a:lnTo>
                  <a:lnTo>
                    <a:pt x="487" y="450"/>
                  </a:lnTo>
                  <a:lnTo>
                    <a:pt x="480" y="446"/>
                  </a:lnTo>
                  <a:lnTo>
                    <a:pt x="472" y="444"/>
                  </a:lnTo>
                  <a:lnTo>
                    <a:pt x="472" y="444"/>
                  </a:lnTo>
                  <a:close/>
                  <a:moveTo>
                    <a:pt x="196" y="322"/>
                  </a:moveTo>
                  <a:lnTo>
                    <a:pt x="196" y="322"/>
                  </a:lnTo>
                  <a:lnTo>
                    <a:pt x="198" y="331"/>
                  </a:lnTo>
                  <a:lnTo>
                    <a:pt x="202" y="337"/>
                  </a:lnTo>
                  <a:lnTo>
                    <a:pt x="209" y="341"/>
                  </a:lnTo>
                  <a:lnTo>
                    <a:pt x="217" y="343"/>
                  </a:lnTo>
                  <a:lnTo>
                    <a:pt x="472" y="343"/>
                  </a:lnTo>
                  <a:lnTo>
                    <a:pt x="472" y="343"/>
                  </a:lnTo>
                  <a:lnTo>
                    <a:pt x="480" y="341"/>
                  </a:lnTo>
                  <a:lnTo>
                    <a:pt x="487" y="337"/>
                  </a:lnTo>
                  <a:lnTo>
                    <a:pt x="491" y="331"/>
                  </a:lnTo>
                  <a:lnTo>
                    <a:pt x="493" y="322"/>
                  </a:lnTo>
                  <a:lnTo>
                    <a:pt x="493" y="322"/>
                  </a:lnTo>
                  <a:lnTo>
                    <a:pt x="491" y="314"/>
                  </a:lnTo>
                  <a:lnTo>
                    <a:pt x="487" y="306"/>
                  </a:lnTo>
                  <a:lnTo>
                    <a:pt x="480" y="301"/>
                  </a:lnTo>
                  <a:lnTo>
                    <a:pt x="472" y="299"/>
                  </a:lnTo>
                  <a:lnTo>
                    <a:pt x="217" y="299"/>
                  </a:lnTo>
                  <a:lnTo>
                    <a:pt x="217" y="299"/>
                  </a:lnTo>
                  <a:lnTo>
                    <a:pt x="209" y="301"/>
                  </a:lnTo>
                  <a:lnTo>
                    <a:pt x="202" y="306"/>
                  </a:lnTo>
                  <a:lnTo>
                    <a:pt x="198" y="314"/>
                  </a:lnTo>
                  <a:lnTo>
                    <a:pt x="196" y="322"/>
                  </a:lnTo>
                  <a:lnTo>
                    <a:pt x="196" y="322"/>
                  </a:lnTo>
                  <a:close/>
                  <a:moveTo>
                    <a:pt x="537" y="0"/>
                  </a:moveTo>
                  <a:lnTo>
                    <a:pt x="62" y="0"/>
                  </a:lnTo>
                  <a:lnTo>
                    <a:pt x="83" y="55"/>
                  </a:lnTo>
                  <a:lnTo>
                    <a:pt x="537" y="55"/>
                  </a:lnTo>
                  <a:lnTo>
                    <a:pt x="537" y="55"/>
                  </a:lnTo>
                  <a:lnTo>
                    <a:pt x="543" y="55"/>
                  </a:lnTo>
                  <a:lnTo>
                    <a:pt x="552" y="59"/>
                  </a:lnTo>
                  <a:lnTo>
                    <a:pt x="556" y="61"/>
                  </a:lnTo>
                  <a:lnTo>
                    <a:pt x="562" y="65"/>
                  </a:lnTo>
                  <a:lnTo>
                    <a:pt x="566" y="71"/>
                  </a:lnTo>
                  <a:lnTo>
                    <a:pt x="570" y="78"/>
                  </a:lnTo>
                  <a:lnTo>
                    <a:pt x="572" y="84"/>
                  </a:lnTo>
                  <a:lnTo>
                    <a:pt x="572" y="92"/>
                  </a:lnTo>
                  <a:lnTo>
                    <a:pt x="572" y="552"/>
                  </a:lnTo>
                  <a:lnTo>
                    <a:pt x="572" y="552"/>
                  </a:lnTo>
                  <a:lnTo>
                    <a:pt x="572" y="561"/>
                  </a:lnTo>
                  <a:lnTo>
                    <a:pt x="570" y="567"/>
                  </a:lnTo>
                  <a:lnTo>
                    <a:pt x="566" y="573"/>
                  </a:lnTo>
                  <a:lnTo>
                    <a:pt x="562" y="579"/>
                  </a:lnTo>
                  <a:lnTo>
                    <a:pt x="556" y="584"/>
                  </a:lnTo>
                  <a:lnTo>
                    <a:pt x="552" y="586"/>
                  </a:lnTo>
                  <a:lnTo>
                    <a:pt x="543" y="588"/>
                  </a:lnTo>
                  <a:lnTo>
                    <a:pt x="537" y="590"/>
                  </a:lnTo>
                  <a:lnTo>
                    <a:pt x="25" y="590"/>
                  </a:lnTo>
                  <a:lnTo>
                    <a:pt x="25" y="590"/>
                  </a:lnTo>
                  <a:lnTo>
                    <a:pt x="14" y="592"/>
                  </a:lnTo>
                  <a:lnTo>
                    <a:pt x="6" y="596"/>
                  </a:lnTo>
                  <a:lnTo>
                    <a:pt x="2" y="607"/>
                  </a:lnTo>
                  <a:lnTo>
                    <a:pt x="0" y="617"/>
                  </a:lnTo>
                  <a:lnTo>
                    <a:pt x="0" y="617"/>
                  </a:lnTo>
                  <a:lnTo>
                    <a:pt x="2" y="628"/>
                  </a:lnTo>
                  <a:lnTo>
                    <a:pt x="6" y="636"/>
                  </a:lnTo>
                  <a:lnTo>
                    <a:pt x="14" y="640"/>
                  </a:lnTo>
                  <a:lnTo>
                    <a:pt x="25" y="642"/>
                  </a:lnTo>
                  <a:lnTo>
                    <a:pt x="537" y="642"/>
                  </a:lnTo>
                  <a:lnTo>
                    <a:pt x="537" y="642"/>
                  </a:lnTo>
                  <a:lnTo>
                    <a:pt x="556" y="642"/>
                  </a:lnTo>
                  <a:lnTo>
                    <a:pt x="572" y="636"/>
                  </a:lnTo>
                  <a:lnTo>
                    <a:pt x="587" y="628"/>
                  </a:lnTo>
                  <a:lnTo>
                    <a:pt x="600" y="617"/>
                  </a:lnTo>
                  <a:lnTo>
                    <a:pt x="612" y="602"/>
                  </a:lnTo>
                  <a:lnTo>
                    <a:pt x="621" y="588"/>
                  </a:lnTo>
                  <a:lnTo>
                    <a:pt x="625" y="571"/>
                  </a:lnTo>
                  <a:lnTo>
                    <a:pt x="627" y="552"/>
                  </a:lnTo>
                  <a:lnTo>
                    <a:pt x="627" y="92"/>
                  </a:lnTo>
                  <a:lnTo>
                    <a:pt x="627" y="92"/>
                  </a:lnTo>
                  <a:lnTo>
                    <a:pt x="625" y="74"/>
                  </a:lnTo>
                  <a:lnTo>
                    <a:pt x="621" y="57"/>
                  </a:lnTo>
                  <a:lnTo>
                    <a:pt x="612" y="40"/>
                  </a:lnTo>
                  <a:lnTo>
                    <a:pt x="600" y="28"/>
                  </a:lnTo>
                  <a:lnTo>
                    <a:pt x="587" y="17"/>
                  </a:lnTo>
                  <a:lnTo>
                    <a:pt x="572" y="9"/>
                  </a:lnTo>
                  <a:lnTo>
                    <a:pt x="554" y="2"/>
                  </a:lnTo>
                  <a:lnTo>
                    <a:pt x="537" y="0"/>
                  </a:lnTo>
                  <a:lnTo>
                    <a:pt x="537" y="0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10527944" y="2732946"/>
            <a:ext cx="938668" cy="1508685"/>
            <a:chOff x="10731500" y="4208463"/>
            <a:chExt cx="962025" cy="1546225"/>
          </a:xfrm>
        </p:grpSpPr>
        <p:sp>
          <p:nvSpPr>
            <p:cNvPr id="14" name="Freeform 14"/>
            <p:cNvSpPr>
              <a:spLocks noEditPoints="1"/>
            </p:cNvSpPr>
            <p:nvPr/>
          </p:nvSpPr>
          <p:spPr bwMode="auto">
            <a:xfrm>
              <a:off x="10731500" y="4208463"/>
              <a:ext cx="654050" cy="922338"/>
            </a:xfrm>
            <a:custGeom>
              <a:avLst/>
              <a:gdLst>
                <a:gd name="T0" fmla="*/ 410 w 412"/>
                <a:gd name="T1" fmla="*/ 494 h 581"/>
                <a:gd name="T2" fmla="*/ 410 w 412"/>
                <a:gd name="T3" fmla="*/ 433 h 581"/>
                <a:gd name="T4" fmla="*/ 397 w 412"/>
                <a:gd name="T5" fmla="*/ 372 h 581"/>
                <a:gd name="T6" fmla="*/ 376 w 412"/>
                <a:gd name="T7" fmla="*/ 318 h 581"/>
                <a:gd name="T8" fmla="*/ 343 w 412"/>
                <a:gd name="T9" fmla="*/ 272 h 581"/>
                <a:gd name="T10" fmla="*/ 280 w 412"/>
                <a:gd name="T11" fmla="*/ 203 h 581"/>
                <a:gd name="T12" fmla="*/ 178 w 412"/>
                <a:gd name="T13" fmla="*/ 80 h 581"/>
                <a:gd name="T14" fmla="*/ 136 w 412"/>
                <a:gd name="T15" fmla="*/ 25 h 581"/>
                <a:gd name="T16" fmla="*/ 117 w 412"/>
                <a:gd name="T17" fmla="*/ 11 h 581"/>
                <a:gd name="T18" fmla="*/ 94 w 412"/>
                <a:gd name="T19" fmla="*/ 2 h 581"/>
                <a:gd name="T20" fmla="*/ 69 w 412"/>
                <a:gd name="T21" fmla="*/ 2 h 581"/>
                <a:gd name="T22" fmla="*/ 42 w 412"/>
                <a:gd name="T23" fmla="*/ 13 h 581"/>
                <a:gd name="T24" fmla="*/ 29 w 412"/>
                <a:gd name="T25" fmla="*/ 21 h 581"/>
                <a:gd name="T26" fmla="*/ 10 w 412"/>
                <a:gd name="T27" fmla="*/ 40 h 581"/>
                <a:gd name="T28" fmla="*/ 2 w 412"/>
                <a:gd name="T29" fmla="*/ 63 h 581"/>
                <a:gd name="T30" fmla="*/ 2 w 412"/>
                <a:gd name="T31" fmla="*/ 88 h 581"/>
                <a:gd name="T32" fmla="*/ 4 w 412"/>
                <a:gd name="T33" fmla="*/ 101 h 581"/>
                <a:gd name="T34" fmla="*/ 52 w 412"/>
                <a:gd name="T35" fmla="*/ 228 h 581"/>
                <a:gd name="T36" fmla="*/ 111 w 412"/>
                <a:gd name="T37" fmla="*/ 404 h 581"/>
                <a:gd name="T38" fmla="*/ 121 w 412"/>
                <a:gd name="T39" fmla="*/ 429 h 581"/>
                <a:gd name="T40" fmla="*/ 150 w 412"/>
                <a:gd name="T41" fmla="*/ 479 h 581"/>
                <a:gd name="T42" fmla="*/ 190 w 412"/>
                <a:gd name="T43" fmla="*/ 523 h 581"/>
                <a:gd name="T44" fmla="*/ 238 w 412"/>
                <a:gd name="T45" fmla="*/ 563 h 581"/>
                <a:gd name="T46" fmla="*/ 410 w 412"/>
                <a:gd name="T47" fmla="*/ 494 h 581"/>
                <a:gd name="T48" fmla="*/ 215 w 412"/>
                <a:gd name="T49" fmla="*/ 197 h 581"/>
                <a:gd name="T50" fmla="*/ 217 w 412"/>
                <a:gd name="T51" fmla="*/ 209 h 581"/>
                <a:gd name="T52" fmla="*/ 215 w 412"/>
                <a:gd name="T53" fmla="*/ 216 h 581"/>
                <a:gd name="T54" fmla="*/ 211 w 412"/>
                <a:gd name="T55" fmla="*/ 220 h 581"/>
                <a:gd name="T56" fmla="*/ 201 w 412"/>
                <a:gd name="T57" fmla="*/ 222 h 581"/>
                <a:gd name="T58" fmla="*/ 196 w 412"/>
                <a:gd name="T59" fmla="*/ 222 h 581"/>
                <a:gd name="T60" fmla="*/ 192 w 412"/>
                <a:gd name="T61" fmla="*/ 220 h 581"/>
                <a:gd name="T62" fmla="*/ 84 w 412"/>
                <a:gd name="T63" fmla="*/ 71 h 581"/>
                <a:gd name="T64" fmla="*/ 81 w 412"/>
                <a:gd name="T65" fmla="*/ 65 h 581"/>
                <a:gd name="T66" fmla="*/ 84 w 412"/>
                <a:gd name="T67" fmla="*/ 55 h 581"/>
                <a:gd name="T68" fmla="*/ 88 w 412"/>
                <a:gd name="T69" fmla="*/ 48 h 581"/>
                <a:gd name="T70" fmla="*/ 102 w 412"/>
                <a:gd name="T71" fmla="*/ 46 h 581"/>
                <a:gd name="T72" fmla="*/ 107 w 412"/>
                <a:gd name="T73" fmla="*/ 48 h 581"/>
                <a:gd name="T74" fmla="*/ 215 w 412"/>
                <a:gd name="T75" fmla="*/ 197 h 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12" h="581">
                  <a:moveTo>
                    <a:pt x="410" y="494"/>
                  </a:moveTo>
                  <a:lnTo>
                    <a:pt x="410" y="494"/>
                  </a:lnTo>
                  <a:lnTo>
                    <a:pt x="412" y="464"/>
                  </a:lnTo>
                  <a:lnTo>
                    <a:pt x="410" y="433"/>
                  </a:lnTo>
                  <a:lnTo>
                    <a:pt x="406" y="404"/>
                  </a:lnTo>
                  <a:lnTo>
                    <a:pt x="397" y="372"/>
                  </a:lnTo>
                  <a:lnTo>
                    <a:pt x="389" y="345"/>
                  </a:lnTo>
                  <a:lnTo>
                    <a:pt x="376" y="318"/>
                  </a:lnTo>
                  <a:lnTo>
                    <a:pt x="360" y="295"/>
                  </a:lnTo>
                  <a:lnTo>
                    <a:pt x="343" y="272"/>
                  </a:lnTo>
                  <a:lnTo>
                    <a:pt x="343" y="272"/>
                  </a:lnTo>
                  <a:lnTo>
                    <a:pt x="280" y="203"/>
                  </a:lnTo>
                  <a:lnTo>
                    <a:pt x="226" y="140"/>
                  </a:lnTo>
                  <a:lnTo>
                    <a:pt x="178" y="80"/>
                  </a:lnTo>
                  <a:lnTo>
                    <a:pt x="136" y="25"/>
                  </a:lnTo>
                  <a:lnTo>
                    <a:pt x="136" y="25"/>
                  </a:lnTo>
                  <a:lnTo>
                    <a:pt x="127" y="17"/>
                  </a:lnTo>
                  <a:lnTo>
                    <a:pt x="117" y="11"/>
                  </a:lnTo>
                  <a:lnTo>
                    <a:pt x="107" y="4"/>
                  </a:lnTo>
                  <a:lnTo>
                    <a:pt x="94" y="2"/>
                  </a:lnTo>
                  <a:lnTo>
                    <a:pt x="81" y="0"/>
                  </a:lnTo>
                  <a:lnTo>
                    <a:pt x="69" y="2"/>
                  </a:lnTo>
                  <a:lnTo>
                    <a:pt x="54" y="7"/>
                  </a:lnTo>
                  <a:lnTo>
                    <a:pt x="42" y="13"/>
                  </a:lnTo>
                  <a:lnTo>
                    <a:pt x="42" y="13"/>
                  </a:lnTo>
                  <a:lnTo>
                    <a:pt x="29" y="21"/>
                  </a:lnTo>
                  <a:lnTo>
                    <a:pt x="19" y="30"/>
                  </a:lnTo>
                  <a:lnTo>
                    <a:pt x="10" y="40"/>
                  </a:lnTo>
                  <a:lnTo>
                    <a:pt x="6" y="52"/>
                  </a:lnTo>
                  <a:lnTo>
                    <a:pt x="2" y="63"/>
                  </a:lnTo>
                  <a:lnTo>
                    <a:pt x="0" y="75"/>
                  </a:lnTo>
                  <a:lnTo>
                    <a:pt x="2" y="88"/>
                  </a:lnTo>
                  <a:lnTo>
                    <a:pt x="4" y="101"/>
                  </a:lnTo>
                  <a:lnTo>
                    <a:pt x="4" y="101"/>
                  </a:lnTo>
                  <a:lnTo>
                    <a:pt x="25" y="159"/>
                  </a:lnTo>
                  <a:lnTo>
                    <a:pt x="52" y="228"/>
                  </a:lnTo>
                  <a:lnTo>
                    <a:pt x="81" y="310"/>
                  </a:lnTo>
                  <a:lnTo>
                    <a:pt x="111" y="404"/>
                  </a:lnTo>
                  <a:lnTo>
                    <a:pt x="111" y="404"/>
                  </a:lnTo>
                  <a:lnTo>
                    <a:pt x="121" y="429"/>
                  </a:lnTo>
                  <a:lnTo>
                    <a:pt x="134" y="454"/>
                  </a:lnTo>
                  <a:lnTo>
                    <a:pt x="150" y="479"/>
                  </a:lnTo>
                  <a:lnTo>
                    <a:pt x="167" y="502"/>
                  </a:lnTo>
                  <a:lnTo>
                    <a:pt x="190" y="523"/>
                  </a:lnTo>
                  <a:lnTo>
                    <a:pt x="213" y="544"/>
                  </a:lnTo>
                  <a:lnTo>
                    <a:pt x="238" y="563"/>
                  </a:lnTo>
                  <a:lnTo>
                    <a:pt x="265" y="581"/>
                  </a:lnTo>
                  <a:lnTo>
                    <a:pt x="410" y="494"/>
                  </a:lnTo>
                  <a:close/>
                  <a:moveTo>
                    <a:pt x="215" y="197"/>
                  </a:moveTo>
                  <a:lnTo>
                    <a:pt x="215" y="197"/>
                  </a:lnTo>
                  <a:lnTo>
                    <a:pt x="219" y="203"/>
                  </a:lnTo>
                  <a:lnTo>
                    <a:pt x="217" y="209"/>
                  </a:lnTo>
                  <a:lnTo>
                    <a:pt x="217" y="209"/>
                  </a:lnTo>
                  <a:lnTo>
                    <a:pt x="215" y="216"/>
                  </a:lnTo>
                  <a:lnTo>
                    <a:pt x="211" y="220"/>
                  </a:lnTo>
                  <a:lnTo>
                    <a:pt x="211" y="220"/>
                  </a:lnTo>
                  <a:lnTo>
                    <a:pt x="207" y="222"/>
                  </a:lnTo>
                  <a:lnTo>
                    <a:pt x="201" y="222"/>
                  </a:lnTo>
                  <a:lnTo>
                    <a:pt x="201" y="222"/>
                  </a:lnTo>
                  <a:lnTo>
                    <a:pt x="196" y="222"/>
                  </a:lnTo>
                  <a:lnTo>
                    <a:pt x="196" y="222"/>
                  </a:lnTo>
                  <a:lnTo>
                    <a:pt x="192" y="220"/>
                  </a:lnTo>
                  <a:lnTo>
                    <a:pt x="188" y="218"/>
                  </a:lnTo>
                  <a:lnTo>
                    <a:pt x="84" y="71"/>
                  </a:lnTo>
                  <a:lnTo>
                    <a:pt x="84" y="71"/>
                  </a:lnTo>
                  <a:lnTo>
                    <a:pt x="81" y="65"/>
                  </a:lnTo>
                  <a:lnTo>
                    <a:pt x="81" y="59"/>
                  </a:lnTo>
                  <a:lnTo>
                    <a:pt x="84" y="55"/>
                  </a:lnTo>
                  <a:lnTo>
                    <a:pt x="88" y="48"/>
                  </a:lnTo>
                  <a:lnTo>
                    <a:pt x="88" y="48"/>
                  </a:lnTo>
                  <a:lnTo>
                    <a:pt x="94" y="46"/>
                  </a:lnTo>
                  <a:lnTo>
                    <a:pt x="102" y="46"/>
                  </a:lnTo>
                  <a:lnTo>
                    <a:pt x="102" y="46"/>
                  </a:lnTo>
                  <a:lnTo>
                    <a:pt x="107" y="48"/>
                  </a:lnTo>
                  <a:lnTo>
                    <a:pt x="111" y="52"/>
                  </a:lnTo>
                  <a:lnTo>
                    <a:pt x="215" y="197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11199813" y="5065713"/>
              <a:ext cx="244475" cy="171450"/>
            </a:xfrm>
            <a:custGeom>
              <a:avLst/>
              <a:gdLst>
                <a:gd name="T0" fmla="*/ 2 w 154"/>
                <a:gd name="T1" fmla="*/ 98 h 108"/>
                <a:gd name="T2" fmla="*/ 2 w 154"/>
                <a:gd name="T3" fmla="*/ 98 h 108"/>
                <a:gd name="T4" fmla="*/ 8 w 154"/>
                <a:gd name="T5" fmla="*/ 104 h 108"/>
                <a:gd name="T6" fmla="*/ 16 w 154"/>
                <a:gd name="T7" fmla="*/ 108 h 108"/>
                <a:gd name="T8" fmla="*/ 16 w 154"/>
                <a:gd name="T9" fmla="*/ 108 h 108"/>
                <a:gd name="T10" fmla="*/ 25 w 154"/>
                <a:gd name="T11" fmla="*/ 108 h 108"/>
                <a:gd name="T12" fmla="*/ 35 w 154"/>
                <a:gd name="T13" fmla="*/ 106 h 108"/>
                <a:gd name="T14" fmla="*/ 142 w 154"/>
                <a:gd name="T15" fmla="*/ 41 h 108"/>
                <a:gd name="T16" fmla="*/ 142 w 154"/>
                <a:gd name="T17" fmla="*/ 41 h 108"/>
                <a:gd name="T18" fmla="*/ 150 w 154"/>
                <a:gd name="T19" fmla="*/ 35 h 108"/>
                <a:gd name="T20" fmla="*/ 154 w 154"/>
                <a:gd name="T21" fmla="*/ 27 h 108"/>
                <a:gd name="T22" fmla="*/ 154 w 154"/>
                <a:gd name="T23" fmla="*/ 18 h 108"/>
                <a:gd name="T24" fmla="*/ 152 w 154"/>
                <a:gd name="T25" fmla="*/ 10 h 108"/>
                <a:gd name="T26" fmla="*/ 152 w 154"/>
                <a:gd name="T27" fmla="*/ 10 h 108"/>
                <a:gd name="T28" fmla="*/ 146 w 154"/>
                <a:gd name="T29" fmla="*/ 2 h 108"/>
                <a:gd name="T30" fmla="*/ 138 w 154"/>
                <a:gd name="T31" fmla="*/ 0 h 108"/>
                <a:gd name="T32" fmla="*/ 129 w 154"/>
                <a:gd name="T33" fmla="*/ 0 h 108"/>
                <a:gd name="T34" fmla="*/ 119 w 154"/>
                <a:gd name="T35" fmla="*/ 2 h 108"/>
                <a:gd name="T36" fmla="*/ 12 w 154"/>
                <a:gd name="T37" fmla="*/ 67 h 108"/>
                <a:gd name="T38" fmla="*/ 12 w 154"/>
                <a:gd name="T39" fmla="*/ 67 h 108"/>
                <a:gd name="T40" fmla="*/ 4 w 154"/>
                <a:gd name="T41" fmla="*/ 73 h 108"/>
                <a:gd name="T42" fmla="*/ 0 w 154"/>
                <a:gd name="T43" fmla="*/ 81 h 108"/>
                <a:gd name="T44" fmla="*/ 0 w 154"/>
                <a:gd name="T45" fmla="*/ 90 h 108"/>
                <a:gd name="T46" fmla="*/ 2 w 154"/>
                <a:gd name="T47" fmla="*/ 98 h 108"/>
                <a:gd name="T48" fmla="*/ 2 w 154"/>
                <a:gd name="T49" fmla="*/ 9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54" h="108">
                  <a:moveTo>
                    <a:pt x="2" y="98"/>
                  </a:moveTo>
                  <a:lnTo>
                    <a:pt x="2" y="98"/>
                  </a:lnTo>
                  <a:lnTo>
                    <a:pt x="8" y="104"/>
                  </a:lnTo>
                  <a:lnTo>
                    <a:pt x="16" y="108"/>
                  </a:lnTo>
                  <a:lnTo>
                    <a:pt x="16" y="108"/>
                  </a:lnTo>
                  <a:lnTo>
                    <a:pt x="25" y="108"/>
                  </a:lnTo>
                  <a:lnTo>
                    <a:pt x="35" y="106"/>
                  </a:lnTo>
                  <a:lnTo>
                    <a:pt x="142" y="41"/>
                  </a:lnTo>
                  <a:lnTo>
                    <a:pt x="142" y="41"/>
                  </a:lnTo>
                  <a:lnTo>
                    <a:pt x="150" y="35"/>
                  </a:lnTo>
                  <a:lnTo>
                    <a:pt x="154" y="27"/>
                  </a:lnTo>
                  <a:lnTo>
                    <a:pt x="154" y="18"/>
                  </a:lnTo>
                  <a:lnTo>
                    <a:pt x="152" y="10"/>
                  </a:lnTo>
                  <a:lnTo>
                    <a:pt x="152" y="10"/>
                  </a:lnTo>
                  <a:lnTo>
                    <a:pt x="146" y="2"/>
                  </a:lnTo>
                  <a:lnTo>
                    <a:pt x="138" y="0"/>
                  </a:lnTo>
                  <a:lnTo>
                    <a:pt x="129" y="0"/>
                  </a:lnTo>
                  <a:lnTo>
                    <a:pt x="119" y="2"/>
                  </a:lnTo>
                  <a:lnTo>
                    <a:pt x="12" y="67"/>
                  </a:lnTo>
                  <a:lnTo>
                    <a:pt x="12" y="67"/>
                  </a:lnTo>
                  <a:lnTo>
                    <a:pt x="4" y="73"/>
                  </a:lnTo>
                  <a:lnTo>
                    <a:pt x="0" y="81"/>
                  </a:lnTo>
                  <a:lnTo>
                    <a:pt x="0" y="90"/>
                  </a:lnTo>
                  <a:lnTo>
                    <a:pt x="2" y="98"/>
                  </a:lnTo>
                  <a:lnTo>
                    <a:pt x="2" y="98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10798175" y="5699125"/>
              <a:ext cx="569913" cy="55563"/>
            </a:xfrm>
            <a:custGeom>
              <a:avLst/>
              <a:gdLst>
                <a:gd name="T0" fmla="*/ 19 w 359"/>
                <a:gd name="T1" fmla="*/ 35 h 35"/>
                <a:gd name="T2" fmla="*/ 19 w 359"/>
                <a:gd name="T3" fmla="*/ 35 h 35"/>
                <a:gd name="T4" fmla="*/ 10 w 359"/>
                <a:gd name="T5" fmla="*/ 35 h 35"/>
                <a:gd name="T6" fmla="*/ 6 w 359"/>
                <a:gd name="T7" fmla="*/ 31 h 35"/>
                <a:gd name="T8" fmla="*/ 2 w 359"/>
                <a:gd name="T9" fmla="*/ 25 h 35"/>
                <a:gd name="T10" fmla="*/ 0 w 359"/>
                <a:gd name="T11" fmla="*/ 19 h 35"/>
                <a:gd name="T12" fmla="*/ 0 w 359"/>
                <a:gd name="T13" fmla="*/ 19 h 35"/>
                <a:gd name="T14" fmla="*/ 0 w 359"/>
                <a:gd name="T15" fmla="*/ 19 h 35"/>
                <a:gd name="T16" fmla="*/ 2 w 359"/>
                <a:gd name="T17" fmla="*/ 10 h 35"/>
                <a:gd name="T18" fmla="*/ 6 w 359"/>
                <a:gd name="T19" fmla="*/ 4 h 35"/>
                <a:gd name="T20" fmla="*/ 10 w 359"/>
                <a:gd name="T21" fmla="*/ 0 h 35"/>
                <a:gd name="T22" fmla="*/ 19 w 359"/>
                <a:gd name="T23" fmla="*/ 0 h 35"/>
                <a:gd name="T24" fmla="*/ 19 w 359"/>
                <a:gd name="T25" fmla="*/ 0 h 35"/>
                <a:gd name="T26" fmla="*/ 341 w 359"/>
                <a:gd name="T27" fmla="*/ 0 h 35"/>
                <a:gd name="T28" fmla="*/ 341 w 359"/>
                <a:gd name="T29" fmla="*/ 0 h 35"/>
                <a:gd name="T30" fmla="*/ 347 w 359"/>
                <a:gd name="T31" fmla="*/ 0 h 35"/>
                <a:gd name="T32" fmla="*/ 353 w 359"/>
                <a:gd name="T33" fmla="*/ 4 h 35"/>
                <a:gd name="T34" fmla="*/ 357 w 359"/>
                <a:gd name="T35" fmla="*/ 10 h 35"/>
                <a:gd name="T36" fmla="*/ 359 w 359"/>
                <a:gd name="T37" fmla="*/ 19 h 35"/>
                <a:gd name="T38" fmla="*/ 359 w 359"/>
                <a:gd name="T39" fmla="*/ 19 h 35"/>
                <a:gd name="T40" fmla="*/ 359 w 359"/>
                <a:gd name="T41" fmla="*/ 19 h 35"/>
                <a:gd name="T42" fmla="*/ 357 w 359"/>
                <a:gd name="T43" fmla="*/ 25 h 35"/>
                <a:gd name="T44" fmla="*/ 353 w 359"/>
                <a:gd name="T45" fmla="*/ 31 h 35"/>
                <a:gd name="T46" fmla="*/ 347 w 359"/>
                <a:gd name="T47" fmla="*/ 35 h 35"/>
                <a:gd name="T48" fmla="*/ 341 w 359"/>
                <a:gd name="T49" fmla="*/ 35 h 35"/>
                <a:gd name="T50" fmla="*/ 341 w 359"/>
                <a:gd name="T51" fmla="*/ 35 h 35"/>
                <a:gd name="T52" fmla="*/ 19 w 359"/>
                <a:gd name="T53" fmla="*/ 35 h 35"/>
                <a:gd name="T54" fmla="*/ 19 w 359"/>
                <a:gd name="T5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59" h="35">
                  <a:moveTo>
                    <a:pt x="19" y="35"/>
                  </a:moveTo>
                  <a:lnTo>
                    <a:pt x="19" y="35"/>
                  </a:lnTo>
                  <a:lnTo>
                    <a:pt x="10" y="35"/>
                  </a:lnTo>
                  <a:lnTo>
                    <a:pt x="6" y="31"/>
                  </a:lnTo>
                  <a:lnTo>
                    <a:pt x="2" y="25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2" y="10"/>
                  </a:lnTo>
                  <a:lnTo>
                    <a:pt x="6" y="4"/>
                  </a:lnTo>
                  <a:lnTo>
                    <a:pt x="10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341" y="0"/>
                  </a:lnTo>
                  <a:lnTo>
                    <a:pt x="341" y="0"/>
                  </a:lnTo>
                  <a:lnTo>
                    <a:pt x="347" y="0"/>
                  </a:lnTo>
                  <a:lnTo>
                    <a:pt x="353" y="4"/>
                  </a:lnTo>
                  <a:lnTo>
                    <a:pt x="357" y="10"/>
                  </a:lnTo>
                  <a:lnTo>
                    <a:pt x="359" y="19"/>
                  </a:lnTo>
                  <a:lnTo>
                    <a:pt x="359" y="19"/>
                  </a:lnTo>
                  <a:lnTo>
                    <a:pt x="359" y="19"/>
                  </a:lnTo>
                  <a:lnTo>
                    <a:pt x="357" y="25"/>
                  </a:lnTo>
                  <a:lnTo>
                    <a:pt x="353" y="31"/>
                  </a:lnTo>
                  <a:lnTo>
                    <a:pt x="347" y="35"/>
                  </a:lnTo>
                  <a:lnTo>
                    <a:pt x="341" y="35"/>
                  </a:lnTo>
                  <a:lnTo>
                    <a:pt x="341" y="35"/>
                  </a:lnTo>
                  <a:lnTo>
                    <a:pt x="19" y="35"/>
                  </a:lnTo>
                  <a:lnTo>
                    <a:pt x="19" y="35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11242675" y="5191125"/>
              <a:ext cx="450850" cy="550863"/>
            </a:xfrm>
            <a:custGeom>
              <a:avLst/>
              <a:gdLst>
                <a:gd name="T0" fmla="*/ 15 w 284"/>
                <a:gd name="T1" fmla="*/ 207 h 347"/>
                <a:gd name="T2" fmla="*/ 33 w 284"/>
                <a:gd name="T3" fmla="*/ 228 h 347"/>
                <a:gd name="T4" fmla="*/ 58 w 284"/>
                <a:gd name="T5" fmla="*/ 243 h 347"/>
                <a:gd name="T6" fmla="*/ 121 w 284"/>
                <a:gd name="T7" fmla="*/ 266 h 347"/>
                <a:gd name="T8" fmla="*/ 169 w 284"/>
                <a:gd name="T9" fmla="*/ 284 h 347"/>
                <a:gd name="T10" fmla="*/ 201 w 284"/>
                <a:gd name="T11" fmla="*/ 303 h 347"/>
                <a:gd name="T12" fmla="*/ 228 w 284"/>
                <a:gd name="T13" fmla="*/ 330 h 347"/>
                <a:gd name="T14" fmla="*/ 249 w 284"/>
                <a:gd name="T15" fmla="*/ 341 h 347"/>
                <a:gd name="T16" fmla="*/ 165 w 284"/>
                <a:gd name="T17" fmla="*/ 197 h 347"/>
                <a:gd name="T18" fmla="*/ 136 w 284"/>
                <a:gd name="T19" fmla="*/ 190 h 347"/>
                <a:gd name="T20" fmla="*/ 111 w 284"/>
                <a:gd name="T21" fmla="*/ 169 h 347"/>
                <a:gd name="T22" fmla="*/ 107 w 284"/>
                <a:gd name="T23" fmla="*/ 159 h 347"/>
                <a:gd name="T24" fmla="*/ 104 w 284"/>
                <a:gd name="T25" fmla="*/ 140 h 347"/>
                <a:gd name="T26" fmla="*/ 109 w 284"/>
                <a:gd name="T27" fmla="*/ 121 h 347"/>
                <a:gd name="T28" fmla="*/ 119 w 284"/>
                <a:gd name="T29" fmla="*/ 105 h 347"/>
                <a:gd name="T30" fmla="*/ 125 w 284"/>
                <a:gd name="T31" fmla="*/ 98 h 347"/>
                <a:gd name="T32" fmla="*/ 144 w 284"/>
                <a:gd name="T33" fmla="*/ 94 h 347"/>
                <a:gd name="T34" fmla="*/ 163 w 284"/>
                <a:gd name="T35" fmla="*/ 96 h 347"/>
                <a:gd name="T36" fmla="*/ 180 w 284"/>
                <a:gd name="T37" fmla="*/ 105 h 347"/>
                <a:gd name="T38" fmla="*/ 194 w 284"/>
                <a:gd name="T39" fmla="*/ 121 h 347"/>
                <a:gd name="T40" fmla="*/ 196 w 284"/>
                <a:gd name="T41" fmla="*/ 130 h 347"/>
                <a:gd name="T42" fmla="*/ 201 w 284"/>
                <a:gd name="T43" fmla="*/ 155 h 347"/>
                <a:gd name="T44" fmla="*/ 194 w 284"/>
                <a:gd name="T45" fmla="*/ 176 h 347"/>
                <a:gd name="T46" fmla="*/ 274 w 284"/>
                <a:gd name="T47" fmla="*/ 326 h 347"/>
                <a:gd name="T48" fmla="*/ 284 w 284"/>
                <a:gd name="T49" fmla="*/ 320 h 347"/>
                <a:gd name="T50" fmla="*/ 270 w 284"/>
                <a:gd name="T51" fmla="*/ 284 h 347"/>
                <a:gd name="T52" fmla="*/ 263 w 284"/>
                <a:gd name="T53" fmla="*/ 249 h 347"/>
                <a:gd name="T54" fmla="*/ 265 w 284"/>
                <a:gd name="T55" fmla="*/ 213 h 347"/>
                <a:gd name="T56" fmla="*/ 278 w 284"/>
                <a:gd name="T57" fmla="*/ 144 h 347"/>
                <a:gd name="T58" fmla="*/ 284 w 284"/>
                <a:gd name="T59" fmla="*/ 98 h 347"/>
                <a:gd name="T60" fmla="*/ 280 w 284"/>
                <a:gd name="T61" fmla="*/ 71 h 347"/>
                <a:gd name="T62" fmla="*/ 274 w 284"/>
                <a:gd name="T63" fmla="*/ 59 h 347"/>
                <a:gd name="T64" fmla="*/ 257 w 284"/>
                <a:gd name="T65" fmla="*/ 36 h 347"/>
                <a:gd name="T66" fmla="*/ 238 w 284"/>
                <a:gd name="T67" fmla="*/ 19 h 347"/>
                <a:gd name="T68" fmla="*/ 215 w 284"/>
                <a:gd name="T69" fmla="*/ 8 h 347"/>
                <a:gd name="T70" fmla="*/ 190 w 284"/>
                <a:gd name="T71" fmla="*/ 2 h 347"/>
                <a:gd name="T72" fmla="*/ 138 w 284"/>
                <a:gd name="T73" fmla="*/ 4 h 347"/>
                <a:gd name="T74" fmla="*/ 84 w 284"/>
                <a:gd name="T75" fmla="*/ 25 h 347"/>
                <a:gd name="T76" fmla="*/ 58 w 284"/>
                <a:gd name="T77" fmla="*/ 42 h 347"/>
                <a:gd name="T78" fmla="*/ 21 w 284"/>
                <a:gd name="T79" fmla="*/ 84 h 347"/>
                <a:gd name="T80" fmla="*/ 8 w 284"/>
                <a:gd name="T81" fmla="*/ 107 h 347"/>
                <a:gd name="T82" fmla="*/ 2 w 284"/>
                <a:gd name="T83" fmla="*/ 132 h 347"/>
                <a:gd name="T84" fmla="*/ 0 w 284"/>
                <a:gd name="T85" fmla="*/ 157 h 347"/>
                <a:gd name="T86" fmla="*/ 4 w 284"/>
                <a:gd name="T87" fmla="*/ 182 h 347"/>
                <a:gd name="T88" fmla="*/ 15 w 284"/>
                <a:gd name="T89" fmla="*/ 207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84" h="347">
                  <a:moveTo>
                    <a:pt x="15" y="207"/>
                  </a:moveTo>
                  <a:lnTo>
                    <a:pt x="15" y="207"/>
                  </a:lnTo>
                  <a:lnTo>
                    <a:pt x="23" y="217"/>
                  </a:lnTo>
                  <a:lnTo>
                    <a:pt x="33" y="228"/>
                  </a:lnTo>
                  <a:lnTo>
                    <a:pt x="46" y="236"/>
                  </a:lnTo>
                  <a:lnTo>
                    <a:pt x="58" y="243"/>
                  </a:lnTo>
                  <a:lnTo>
                    <a:pt x="88" y="255"/>
                  </a:lnTo>
                  <a:lnTo>
                    <a:pt x="121" y="266"/>
                  </a:lnTo>
                  <a:lnTo>
                    <a:pt x="155" y="278"/>
                  </a:lnTo>
                  <a:lnTo>
                    <a:pt x="169" y="284"/>
                  </a:lnTo>
                  <a:lnTo>
                    <a:pt x="186" y="295"/>
                  </a:lnTo>
                  <a:lnTo>
                    <a:pt x="201" y="303"/>
                  </a:lnTo>
                  <a:lnTo>
                    <a:pt x="215" y="316"/>
                  </a:lnTo>
                  <a:lnTo>
                    <a:pt x="228" y="330"/>
                  </a:lnTo>
                  <a:lnTo>
                    <a:pt x="238" y="347"/>
                  </a:lnTo>
                  <a:lnTo>
                    <a:pt x="249" y="341"/>
                  </a:lnTo>
                  <a:lnTo>
                    <a:pt x="165" y="197"/>
                  </a:lnTo>
                  <a:lnTo>
                    <a:pt x="165" y="197"/>
                  </a:lnTo>
                  <a:lnTo>
                    <a:pt x="150" y="197"/>
                  </a:lnTo>
                  <a:lnTo>
                    <a:pt x="136" y="190"/>
                  </a:lnTo>
                  <a:lnTo>
                    <a:pt x="121" y="182"/>
                  </a:lnTo>
                  <a:lnTo>
                    <a:pt x="111" y="169"/>
                  </a:lnTo>
                  <a:lnTo>
                    <a:pt x="111" y="169"/>
                  </a:lnTo>
                  <a:lnTo>
                    <a:pt x="107" y="159"/>
                  </a:lnTo>
                  <a:lnTo>
                    <a:pt x="104" y="148"/>
                  </a:lnTo>
                  <a:lnTo>
                    <a:pt x="104" y="140"/>
                  </a:lnTo>
                  <a:lnTo>
                    <a:pt x="104" y="130"/>
                  </a:lnTo>
                  <a:lnTo>
                    <a:pt x="109" y="121"/>
                  </a:lnTo>
                  <a:lnTo>
                    <a:pt x="113" y="113"/>
                  </a:lnTo>
                  <a:lnTo>
                    <a:pt x="119" y="105"/>
                  </a:lnTo>
                  <a:lnTo>
                    <a:pt x="125" y="98"/>
                  </a:lnTo>
                  <a:lnTo>
                    <a:pt x="125" y="98"/>
                  </a:lnTo>
                  <a:lnTo>
                    <a:pt x="136" y="96"/>
                  </a:lnTo>
                  <a:lnTo>
                    <a:pt x="144" y="94"/>
                  </a:lnTo>
                  <a:lnTo>
                    <a:pt x="155" y="94"/>
                  </a:lnTo>
                  <a:lnTo>
                    <a:pt x="163" y="96"/>
                  </a:lnTo>
                  <a:lnTo>
                    <a:pt x="171" y="100"/>
                  </a:lnTo>
                  <a:lnTo>
                    <a:pt x="180" y="105"/>
                  </a:lnTo>
                  <a:lnTo>
                    <a:pt x="188" y="113"/>
                  </a:lnTo>
                  <a:lnTo>
                    <a:pt x="194" y="121"/>
                  </a:lnTo>
                  <a:lnTo>
                    <a:pt x="194" y="121"/>
                  </a:lnTo>
                  <a:lnTo>
                    <a:pt x="196" y="130"/>
                  </a:lnTo>
                  <a:lnTo>
                    <a:pt x="201" y="138"/>
                  </a:lnTo>
                  <a:lnTo>
                    <a:pt x="201" y="155"/>
                  </a:lnTo>
                  <a:lnTo>
                    <a:pt x="199" y="169"/>
                  </a:lnTo>
                  <a:lnTo>
                    <a:pt x="194" y="176"/>
                  </a:lnTo>
                  <a:lnTo>
                    <a:pt x="190" y="182"/>
                  </a:lnTo>
                  <a:lnTo>
                    <a:pt x="274" y="326"/>
                  </a:lnTo>
                  <a:lnTo>
                    <a:pt x="284" y="320"/>
                  </a:lnTo>
                  <a:lnTo>
                    <a:pt x="284" y="320"/>
                  </a:lnTo>
                  <a:lnTo>
                    <a:pt x="274" y="303"/>
                  </a:lnTo>
                  <a:lnTo>
                    <a:pt x="270" y="284"/>
                  </a:lnTo>
                  <a:lnTo>
                    <a:pt x="265" y="268"/>
                  </a:lnTo>
                  <a:lnTo>
                    <a:pt x="263" y="249"/>
                  </a:lnTo>
                  <a:lnTo>
                    <a:pt x="265" y="230"/>
                  </a:lnTo>
                  <a:lnTo>
                    <a:pt x="265" y="213"/>
                  </a:lnTo>
                  <a:lnTo>
                    <a:pt x="272" y="178"/>
                  </a:lnTo>
                  <a:lnTo>
                    <a:pt x="278" y="144"/>
                  </a:lnTo>
                  <a:lnTo>
                    <a:pt x="284" y="113"/>
                  </a:lnTo>
                  <a:lnTo>
                    <a:pt x="284" y="98"/>
                  </a:lnTo>
                  <a:lnTo>
                    <a:pt x="282" y="84"/>
                  </a:lnTo>
                  <a:lnTo>
                    <a:pt x="280" y="71"/>
                  </a:lnTo>
                  <a:lnTo>
                    <a:pt x="274" y="59"/>
                  </a:lnTo>
                  <a:lnTo>
                    <a:pt x="274" y="59"/>
                  </a:lnTo>
                  <a:lnTo>
                    <a:pt x="265" y="46"/>
                  </a:lnTo>
                  <a:lnTo>
                    <a:pt x="257" y="36"/>
                  </a:lnTo>
                  <a:lnTo>
                    <a:pt x="249" y="27"/>
                  </a:lnTo>
                  <a:lnTo>
                    <a:pt x="238" y="19"/>
                  </a:lnTo>
                  <a:lnTo>
                    <a:pt x="228" y="13"/>
                  </a:lnTo>
                  <a:lnTo>
                    <a:pt x="215" y="8"/>
                  </a:lnTo>
                  <a:lnTo>
                    <a:pt x="203" y="4"/>
                  </a:lnTo>
                  <a:lnTo>
                    <a:pt x="190" y="2"/>
                  </a:lnTo>
                  <a:lnTo>
                    <a:pt x="165" y="0"/>
                  </a:lnTo>
                  <a:lnTo>
                    <a:pt x="138" y="4"/>
                  </a:lnTo>
                  <a:lnTo>
                    <a:pt x="111" y="13"/>
                  </a:lnTo>
                  <a:lnTo>
                    <a:pt x="84" y="25"/>
                  </a:lnTo>
                  <a:lnTo>
                    <a:pt x="84" y="25"/>
                  </a:lnTo>
                  <a:lnTo>
                    <a:pt x="58" y="42"/>
                  </a:lnTo>
                  <a:lnTo>
                    <a:pt x="38" y="63"/>
                  </a:lnTo>
                  <a:lnTo>
                    <a:pt x="21" y="84"/>
                  </a:lnTo>
                  <a:lnTo>
                    <a:pt x="15" y="96"/>
                  </a:lnTo>
                  <a:lnTo>
                    <a:pt x="8" y="107"/>
                  </a:lnTo>
                  <a:lnTo>
                    <a:pt x="4" y="119"/>
                  </a:lnTo>
                  <a:lnTo>
                    <a:pt x="2" y="132"/>
                  </a:lnTo>
                  <a:lnTo>
                    <a:pt x="0" y="144"/>
                  </a:lnTo>
                  <a:lnTo>
                    <a:pt x="0" y="157"/>
                  </a:lnTo>
                  <a:lnTo>
                    <a:pt x="2" y="169"/>
                  </a:lnTo>
                  <a:lnTo>
                    <a:pt x="4" y="182"/>
                  </a:lnTo>
                  <a:lnTo>
                    <a:pt x="8" y="194"/>
                  </a:lnTo>
                  <a:lnTo>
                    <a:pt x="15" y="207"/>
                  </a:lnTo>
                  <a:lnTo>
                    <a:pt x="15" y="207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10249132" y="168112"/>
            <a:ext cx="1421944" cy="1906767"/>
            <a:chOff x="10445750" y="793750"/>
            <a:chExt cx="1457326" cy="1954213"/>
          </a:xfrm>
        </p:grpSpPr>
        <p:sp>
          <p:nvSpPr>
            <p:cNvPr id="18" name="Freeform 18"/>
            <p:cNvSpPr>
              <a:spLocks noEditPoints="1"/>
            </p:cNvSpPr>
            <p:nvPr/>
          </p:nvSpPr>
          <p:spPr bwMode="auto">
            <a:xfrm>
              <a:off x="11276013" y="1746250"/>
              <a:ext cx="627063" cy="1001713"/>
            </a:xfrm>
            <a:custGeom>
              <a:avLst/>
              <a:gdLst>
                <a:gd name="T0" fmla="*/ 27 w 395"/>
                <a:gd name="T1" fmla="*/ 2 h 631"/>
                <a:gd name="T2" fmla="*/ 0 w 395"/>
                <a:gd name="T3" fmla="*/ 33 h 631"/>
                <a:gd name="T4" fmla="*/ 2 w 395"/>
                <a:gd name="T5" fmla="*/ 604 h 631"/>
                <a:gd name="T6" fmla="*/ 35 w 395"/>
                <a:gd name="T7" fmla="*/ 631 h 631"/>
                <a:gd name="T8" fmla="*/ 236 w 395"/>
                <a:gd name="T9" fmla="*/ 508 h 631"/>
                <a:gd name="T10" fmla="*/ 311 w 395"/>
                <a:gd name="T11" fmla="*/ 498 h 631"/>
                <a:gd name="T12" fmla="*/ 330 w 395"/>
                <a:gd name="T13" fmla="*/ 631 h 631"/>
                <a:gd name="T14" fmla="*/ 376 w 395"/>
                <a:gd name="T15" fmla="*/ 625 h 631"/>
                <a:gd name="T16" fmla="*/ 395 w 395"/>
                <a:gd name="T17" fmla="*/ 587 h 631"/>
                <a:gd name="T18" fmla="*/ 389 w 395"/>
                <a:gd name="T19" fmla="*/ 19 h 631"/>
                <a:gd name="T20" fmla="*/ 351 w 395"/>
                <a:gd name="T21" fmla="*/ 0 h 631"/>
                <a:gd name="T22" fmla="*/ 161 w 395"/>
                <a:gd name="T23" fmla="*/ 546 h 631"/>
                <a:gd name="T24" fmla="*/ 83 w 395"/>
                <a:gd name="T25" fmla="*/ 550 h 631"/>
                <a:gd name="T26" fmla="*/ 73 w 395"/>
                <a:gd name="T27" fmla="*/ 510 h 631"/>
                <a:gd name="T28" fmla="*/ 148 w 395"/>
                <a:gd name="T29" fmla="*/ 493 h 631"/>
                <a:gd name="T30" fmla="*/ 167 w 395"/>
                <a:gd name="T31" fmla="*/ 510 h 631"/>
                <a:gd name="T32" fmla="*/ 161 w 395"/>
                <a:gd name="T33" fmla="*/ 441 h 631"/>
                <a:gd name="T34" fmla="*/ 83 w 395"/>
                <a:gd name="T35" fmla="*/ 445 h 631"/>
                <a:gd name="T36" fmla="*/ 73 w 395"/>
                <a:gd name="T37" fmla="*/ 406 h 631"/>
                <a:gd name="T38" fmla="*/ 148 w 395"/>
                <a:gd name="T39" fmla="*/ 389 h 631"/>
                <a:gd name="T40" fmla="*/ 167 w 395"/>
                <a:gd name="T41" fmla="*/ 406 h 631"/>
                <a:gd name="T42" fmla="*/ 161 w 395"/>
                <a:gd name="T43" fmla="*/ 337 h 631"/>
                <a:gd name="T44" fmla="*/ 83 w 395"/>
                <a:gd name="T45" fmla="*/ 341 h 631"/>
                <a:gd name="T46" fmla="*/ 73 w 395"/>
                <a:gd name="T47" fmla="*/ 301 h 631"/>
                <a:gd name="T48" fmla="*/ 148 w 395"/>
                <a:gd name="T49" fmla="*/ 282 h 631"/>
                <a:gd name="T50" fmla="*/ 167 w 395"/>
                <a:gd name="T51" fmla="*/ 301 h 631"/>
                <a:gd name="T52" fmla="*/ 161 w 395"/>
                <a:gd name="T53" fmla="*/ 232 h 631"/>
                <a:gd name="T54" fmla="*/ 83 w 395"/>
                <a:gd name="T55" fmla="*/ 236 h 631"/>
                <a:gd name="T56" fmla="*/ 73 w 395"/>
                <a:gd name="T57" fmla="*/ 197 h 631"/>
                <a:gd name="T58" fmla="*/ 148 w 395"/>
                <a:gd name="T59" fmla="*/ 178 h 631"/>
                <a:gd name="T60" fmla="*/ 167 w 395"/>
                <a:gd name="T61" fmla="*/ 197 h 631"/>
                <a:gd name="T62" fmla="*/ 161 w 395"/>
                <a:gd name="T63" fmla="*/ 128 h 631"/>
                <a:gd name="T64" fmla="*/ 83 w 395"/>
                <a:gd name="T65" fmla="*/ 132 h 631"/>
                <a:gd name="T66" fmla="*/ 73 w 395"/>
                <a:gd name="T67" fmla="*/ 92 h 631"/>
                <a:gd name="T68" fmla="*/ 148 w 395"/>
                <a:gd name="T69" fmla="*/ 73 h 631"/>
                <a:gd name="T70" fmla="*/ 167 w 395"/>
                <a:gd name="T71" fmla="*/ 92 h 631"/>
                <a:gd name="T72" fmla="*/ 318 w 395"/>
                <a:gd name="T73" fmla="*/ 441 h 631"/>
                <a:gd name="T74" fmla="*/ 238 w 395"/>
                <a:gd name="T75" fmla="*/ 445 h 631"/>
                <a:gd name="T76" fmla="*/ 228 w 395"/>
                <a:gd name="T77" fmla="*/ 406 h 631"/>
                <a:gd name="T78" fmla="*/ 305 w 395"/>
                <a:gd name="T79" fmla="*/ 389 h 631"/>
                <a:gd name="T80" fmla="*/ 322 w 395"/>
                <a:gd name="T81" fmla="*/ 406 h 631"/>
                <a:gd name="T82" fmla="*/ 318 w 395"/>
                <a:gd name="T83" fmla="*/ 337 h 631"/>
                <a:gd name="T84" fmla="*/ 238 w 395"/>
                <a:gd name="T85" fmla="*/ 341 h 631"/>
                <a:gd name="T86" fmla="*/ 228 w 395"/>
                <a:gd name="T87" fmla="*/ 301 h 631"/>
                <a:gd name="T88" fmla="*/ 305 w 395"/>
                <a:gd name="T89" fmla="*/ 282 h 631"/>
                <a:gd name="T90" fmla="*/ 322 w 395"/>
                <a:gd name="T91" fmla="*/ 301 h 631"/>
                <a:gd name="T92" fmla="*/ 318 w 395"/>
                <a:gd name="T93" fmla="*/ 232 h 631"/>
                <a:gd name="T94" fmla="*/ 238 w 395"/>
                <a:gd name="T95" fmla="*/ 236 h 631"/>
                <a:gd name="T96" fmla="*/ 228 w 395"/>
                <a:gd name="T97" fmla="*/ 197 h 631"/>
                <a:gd name="T98" fmla="*/ 305 w 395"/>
                <a:gd name="T99" fmla="*/ 178 h 631"/>
                <a:gd name="T100" fmla="*/ 322 w 395"/>
                <a:gd name="T101" fmla="*/ 197 h 631"/>
                <a:gd name="T102" fmla="*/ 318 w 395"/>
                <a:gd name="T103" fmla="*/ 128 h 631"/>
                <a:gd name="T104" fmla="*/ 238 w 395"/>
                <a:gd name="T105" fmla="*/ 132 h 631"/>
                <a:gd name="T106" fmla="*/ 228 w 395"/>
                <a:gd name="T107" fmla="*/ 92 h 631"/>
                <a:gd name="T108" fmla="*/ 305 w 395"/>
                <a:gd name="T109" fmla="*/ 73 h 631"/>
                <a:gd name="T110" fmla="*/ 322 w 395"/>
                <a:gd name="T111" fmla="*/ 92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5" h="631">
                  <a:moveTo>
                    <a:pt x="351" y="0"/>
                  </a:moveTo>
                  <a:lnTo>
                    <a:pt x="44" y="0"/>
                  </a:lnTo>
                  <a:lnTo>
                    <a:pt x="44" y="0"/>
                  </a:lnTo>
                  <a:lnTo>
                    <a:pt x="35" y="0"/>
                  </a:lnTo>
                  <a:lnTo>
                    <a:pt x="27" y="2"/>
                  </a:lnTo>
                  <a:lnTo>
                    <a:pt x="19" y="6"/>
                  </a:lnTo>
                  <a:lnTo>
                    <a:pt x="12" y="13"/>
                  </a:lnTo>
                  <a:lnTo>
                    <a:pt x="6" y="19"/>
                  </a:lnTo>
                  <a:lnTo>
                    <a:pt x="2" y="25"/>
                  </a:lnTo>
                  <a:lnTo>
                    <a:pt x="0" y="33"/>
                  </a:lnTo>
                  <a:lnTo>
                    <a:pt x="0" y="44"/>
                  </a:lnTo>
                  <a:lnTo>
                    <a:pt x="0" y="587"/>
                  </a:lnTo>
                  <a:lnTo>
                    <a:pt x="0" y="587"/>
                  </a:lnTo>
                  <a:lnTo>
                    <a:pt x="0" y="596"/>
                  </a:lnTo>
                  <a:lnTo>
                    <a:pt x="2" y="604"/>
                  </a:lnTo>
                  <a:lnTo>
                    <a:pt x="6" y="613"/>
                  </a:lnTo>
                  <a:lnTo>
                    <a:pt x="12" y="619"/>
                  </a:lnTo>
                  <a:lnTo>
                    <a:pt x="19" y="625"/>
                  </a:lnTo>
                  <a:lnTo>
                    <a:pt x="27" y="629"/>
                  </a:lnTo>
                  <a:lnTo>
                    <a:pt x="35" y="631"/>
                  </a:lnTo>
                  <a:lnTo>
                    <a:pt x="44" y="631"/>
                  </a:lnTo>
                  <a:lnTo>
                    <a:pt x="236" y="631"/>
                  </a:lnTo>
                  <a:lnTo>
                    <a:pt x="236" y="514"/>
                  </a:lnTo>
                  <a:lnTo>
                    <a:pt x="236" y="514"/>
                  </a:lnTo>
                  <a:lnTo>
                    <a:pt x="236" y="508"/>
                  </a:lnTo>
                  <a:lnTo>
                    <a:pt x="240" y="502"/>
                  </a:lnTo>
                  <a:lnTo>
                    <a:pt x="247" y="498"/>
                  </a:lnTo>
                  <a:lnTo>
                    <a:pt x="255" y="498"/>
                  </a:lnTo>
                  <a:lnTo>
                    <a:pt x="311" y="498"/>
                  </a:lnTo>
                  <a:lnTo>
                    <a:pt x="311" y="498"/>
                  </a:lnTo>
                  <a:lnTo>
                    <a:pt x="318" y="498"/>
                  </a:lnTo>
                  <a:lnTo>
                    <a:pt x="324" y="502"/>
                  </a:lnTo>
                  <a:lnTo>
                    <a:pt x="328" y="508"/>
                  </a:lnTo>
                  <a:lnTo>
                    <a:pt x="330" y="514"/>
                  </a:lnTo>
                  <a:lnTo>
                    <a:pt x="330" y="631"/>
                  </a:lnTo>
                  <a:lnTo>
                    <a:pt x="351" y="631"/>
                  </a:lnTo>
                  <a:lnTo>
                    <a:pt x="351" y="631"/>
                  </a:lnTo>
                  <a:lnTo>
                    <a:pt x="359" y="631"/>
                  </a:lnTo>
                  <a:lnTo>
                    <a:pt x="368" y="629"/>
                  </a:lnTo>
                  <a:lnTo>
                    <a:pt x="376" y="625"/>
                  </a:lnTo>
                  <a:lnTo>
                    <a:pt x="382" y="619"/>
                  </a:lnTo>
                  <a:lnTo>
                    <a:pt x="389" y="613"/>
                  </a:lnTo>
                  <a:lnTo>
                    <a:pt x="393" y="604"/>
                  </a:lnTo>
                  <a:lnTo>
                    <a:pt x="395" y="596"/>
                  </a:lnTo>
                  <a:lnTo>
                    <a:pt x="395" y="587"/>
                  </a:lnTo>
                  <a:lnTo>
                    <a:pt x="395" y="44"/>
                  </a:lnTo>
                  <a:lnTo>
                    <a:pt x="395" y="44"/>
                  </a:lnTo>
                  <a:lnTo>
                    <a:pt x="395" y="33"/>
                  </a:lnTo>
                  <a:lnTo>
                    <a:pt x="393" y="25"/>
                  </a:lnTo>
                  <a:lnTo>
                    <a:pt x="389" y="19"/>
                  </a:lnTo>
                  <a:lnTo>
                    <a:pt x="382" y="13"/>
                  </a:lnTo>
                  <a:lnTo>
                    <a:pt x="376" y="6"/>
                  </a:lnTo>
                  <a:lnTo>
                    <a:pt x="368" y="2"/>
                  </a:lnTo>
                  <a:lnTo>
                    <a:pt x="359" y="0"/>
                  </a:lnTo>
                  <a:lnTo>
                    <a:pt x="351" y="0"/>
                  </a:lnTo>
                  <a:lnTo>
                    <a:pt x="351" y="0"/>
                  </a:lnTo>
                  <a:close/>
                  <a:moveTo>
                    <a:pt x="167" y="533"/>
                  </a:moveTo>
                  <a:lnTo>
                    <a:pt x="167" y="533"/>
                  </a:lnTo>
                  <a:lnTo>
                    <a:pt x="165" y="539"/>
                  </a:lnTo>
                  <a:lnTo>
                    <a:pt x="161" y="546"/>
                  </a:lnTo>
                  <a:lnTo>
                    <a:pt x="157" y="550"/>
                  </a:lnTo>
                  <a:lnTo>
                    <a:pt x="148" y="552"/>
                  </a:lnTo>
                  <a:lnTo>
                    <a:pt x="90" y="552"/>
                  </a:lnTo>
                  <a:lnTo>
                    <a:pt x="90" y="552"/>
                  </a:lnTo>
                  <a:lnTo>
                    <a:pt x="83" y="550"/>
                  </a:lnTo>
                  <a:lnTo>
                    <a:pt x="77" y="546"/>
                  </a:lnTo>
                  <a:lnTo>
                    <a:pt x="73" y="539"/>
                  </a:lnTo>
                  <a:lnTo>
                    <a:pt x="73" y="533"/>
                  </a:lnTo>
                  <a:lnTo>
                    <a:pt x="73" y="510"/>
                  </a:lnTo>
                  <a:lnTo>
                    <a:pt x="73" y="510"/>
                  </a:lnTo>
                  <a:lnTo>
                    <a:pt x="73" y="504"/>
                  </a:lnTo>
                  <a:lnTo>
                    <a:pt x="77" y="498"/>
                  </a:lnTo>
                  <a:lnTo>
                    <a:pt x="83" y="493"/>
                  </a:lnTo>
                  <a:lnTo>
                    <a:pt x="90" y="493"/>
                  </a:lnTo>
                  <a:lnTo>
                    <a:pt x="148" y="493"/>
                  </a:lnTo>
                  <a:lnTo>
                    <a:pt x="148" y="493"/>
                  </a:lnTo>
                  <a:lnTo>
                    <a:pt x="157" y="493"/>
                  </a:lnTo>
                  <a:lnTo>
                    <a:pt x="161" y="498"/>
                  </a:lnTo>
                  <a:lnTo>
                    <a:pt x="165" y="504"/>
                  </a:lnTo>
                  <a:lnTo>
                    <a:pt x="167" y="510"/>
                  </a:lnTo>
                  <a:lnTo>
                    <a:pt x="167" y="533"/>
                  </a:lnTo>
                  <a:close/>
                  <a:moveTo>
                    <a:pt x="167" y="429"/>
                  </a:moveTo>
                  <a:lnTo>
                    <a:pt x="167" y="429"/>
                  </a:lnTo>
                  <a:lnTo>
                    <a:pt x="165" y="435"/>
                  </a:lnTo>
                  <a:lnTo>
                    <a:pt x="161" y="441"/>
                  </a:lnTo>
                  <a:lnTo>
                    <a:pt x="157" y="445"/>
                  </a:lnTo>
                  <a:lnTo>
                    <a:pt x="148" y="447"/>
                  </a:lnTo>
                  <a:lnTo>
                    <a:pt x="90" y="447"/>
                  </a:lnTo>
                  <a:lnTo>
                    <a:pt x="90" y="447"/>
                  </a:lnTo>
                  <a:lnTo>
                    <a:pt x="83" y="445"/>
                  </a:lnTo>
                  <a:lnTo>
                    <a:pt x="77" y="441"/>
                  </a:lnTo>
                  <a:lnTo>
                    <a:pt x="73" y="435"/>
                  </a:lnTo>
                  <a:lnTo>
                    <a:pt x="73" y="429"/>
                  </a:lnTo>
                  <a:lnTo>
                    <a:pt x="73" y="406"/>
                  </a:lnTo>
                  <a:lnTo>
                    <a:pt x="73" y="406"/>
                  </a:lnTo>
                  <a:lnTo>
                    <a:pt x="73" y="399"/>
                  </a:lnTo>
                  <a:lnTo>
                    <a:pt x="77" y="393"/>
                  </a:lnTo>
                  <a:lnTo>
                    <a:pt x="83" y="389"/>
                  </a:lnTo>
                  <a:lnTo>
                    <a:pt x="90" y="389"/>
                  </a:lnTo>
                  <a:lnTo>
                    <a:pt x="148" y="389"/>
                  </a:lnTo>
                  <a:lnTo>
                    <a:pt x="148" y="389"/>
                  </a:lnTo>
                  <a:lnTo>
                    <a:pt x="157" y="389"/>
                  </a:lnTo>
                  <a:lnTo>
                    <a:pt x="161" y="393"/>
                  </a:lnTo>
                  <a:lnTo>
                    <a:pt x="165" y="399"/>
                  </a:lnTo>
                  <a:lnTo>
                    <a:pt x="167" y="406"/>
                  </a:lnTo>
                  <a:lnTo>
                    <a:pt x="167" y="429"/>
                  </a:lnTo>
                  <a:close/>
                  <a:moveTo>
                    <a:pt x="167" y="324"/>
                  </a:moveTo>
                  <a:lnTo>
                    <a:pt x="167" y="324"/>
                  </a:lnTo>
                  <a:lnTo>
                    <a:pt x="165" y="330"/>
                  </a:lnTo>
                  <a:lnTo>
                    <a:pt x="161" y="337"/>
                  </a:lnTo>
                  <a:lnTo>
                    <a:pt x="157" y="341"/>
                  </a:lnTo>
                  <a:lnTo>
                    <a:pt x="148" y="341"/>
                  </a:lnTo>
                  <a:lnTo>
                    <a:pt x="90" y="341"/>
                  </a:lnTo>
                  <a:lnTo>
                    <a:pt x="90" y="341"/>
                  </a:lnTo>
                  <a:lnTo>
                    <a:pt x="83" y="341"/>
                  </a:lnTo>
                  <a:lnTo>
                    <a:pt x="77" y="337"/>
                  </a:lnTo>
                  <a:lnTo>
                    <a:pt x="73" y="330"/>
                  </a:lnTo>
                  <a:lnTo>
                    <a:pt x="73" y="324"/>
                  </a:lnTo>
                  <a:lnTo>
                    <a:pt x="73" y="301"/>
                  </a:lnTo>
                  <a:lnTo>
                    <a:pt x="73" y="301"/>
                  </a:lnTo>
                  <a:lnTo>
                    <a:pt x="73" y="295"/>
                  </a:lnTo>
                  <a:lnTo>
                    <a:pt x="77" y="289"/>
                  </a:lnTo>
                  <a:lnTo>
                    <a:pt x="83" y="284"/>
                  </a:lnTo>
                  <a:lnTo>
                    <a:pt x="90" y="282"/>
                  </a:lnTo>
                  <a:lnTo>
                    <a:pt x="148" y="282"/>
                  </a:lnTo>
                  <a:lnTo>
                    <a:pt x="148" y="282"/>
                  </a:lnTo>
                  <a:lnTo>
                    <a:pt x="157" y="284"/>
                  </a:lnTo>
                  <a:lnTo>
                    <a:pt x="161" y="289"/>
                  </a:lnTo>
                  <a:lnTo>
                    <a:pt x="165" y="295"/>
                  </a:lnTo>
                  <a:lnTo>
                    <a:pt x="167" y="301"/>
                  </a:lnTo>
                  <a:lnTo>
                    <a:pt x="167" y="324"/>
                  </a:lnTo>
                  <a:close/>
                  <a:moveTo>
                    <a:pt x="167" y="220"/>
                  </a:moveTo>
                  <a:lnTo>
                    <a:pt x="167" y="220"/>
                  </a:lnTo>
                  <a:lnTo>
                    <a:pt x="165" y="226"/>
                  </a:lnTo>
                  <a:lnTo>
                    <a:pt x="161" y="232"/>
                  </a:lnTo>
                  <a:lnTo>
                    <a:pt x="157" y="236"/>
                  </a:lnTo>
                  <a:lnTo>
                    <a:pt x="148" y="236"/>
                  </a:lnTo>
                  <a:lnTo>
                    <a:pt x="90" y="236"/>
                  </a:lnTo>
                  <a:lnTo>
                    <a:pt x="90" y="236"/>
                  </a:lnTo>
                  <a:lnTo>
                    <a:pt x="83" y="236"/>
                  </a:lnTo>
                  <a:lnTo>
                    <a:pt x="77" y="232"/>
                  </a:lnTo>
                  <a:lnTo>
                    <a:pt x="73" y="226"/>
                  </a:lnTo>
                  <a:lnTo>
                    <a:pt x="73" y="220"/>
                  </a:lnTo>
                  <a:lnTo>
                    <a:pt x="73" y="197"/>
                  </a:lnTo>
                  <a:lnTo>
                    <a:pt x="73" y="197"/>
                  </a:lnTo>
                  <a:lnTo>
                    <a:pt x="73" y="190"/>
                  </a:lnTo>
                  <a:lnTo>
                    <a:pt x="77" y="184"/>
                  </a:lnTo>
                  <a:lnTo>
                    <a:pt x="83" y="180"/>
                  </a:lnTo>
                  <a:lnTo>
                    <a:pt x="90" y="178"/>
                  </a:lnTo>
                  <a:lnTo>
                    <a:pt x="148" y="178"/>
                  </a:lnTo>
                  <a:lnTo>
                    <a:pt x="148" y="178"/>
                  </a:lnTo>
                  <a:lnTo>
                    <a:pt x="157" y="180"/>
                  </a:lnTo>
                  <a:lnTo>
                    <a:pt x="161" y="184"/>
                  </a:lnTo>
                  <a:lnTo>
                    <a:pt x="165" y="190"/>
                  </a:lnTo>
                  <a:lnTo>
                    <a:pt x="167" y="197"/>
                  </a:lnTo>
                  <a:lnTo>
                    <a:pt x="167" y="220"/>
                  </a:lnTo>
                  <a:close/>
                  <a:moveTo>
                    <a:pt x="167" y="115"/>
                  </a:moveTo>
                  <a:lnTo>
                    <a:pt x="167" y="115"/>
                  </a:lnTo>
                  <a:lnTo>
                    <a:pt x="165" y="121"/>
                  </a:lnTo>
                  <a:lnTo>
                    <a:pt x="161" y="128"/>
                  </a:lnTo>
                  <a:lnTo>
                    <a:pt x="157" y="132"/>
                  </a:lnTo>
                  <a:lnTo>
                    <a:pt x="148" y="132"/>
                  </a:lnTo>
                  <a:lnTo>
                    <a:pt x="90" y="132"/>
                  </a:lnTo>
                  <a:lnTo>
                    <a:pt x="90" y="132"/>
                  </a:lnTo>
                  <a:lnTo>
                    <a:pt x="83" y="132"/>
                  </a:lnTo>
                  <a:lnTo>
                    <a:pt x="77" y="128"/>
                  </a:lnTo>
                  <a:lnTo>
                    <a:pt x="73" y="121"/>
                  </a:lnTo>
                  <a:lnTo>
                    <a:pt x="73" y="115"/>
                  </a:lnTo>
                  <a:lnTo>
                    <a:pt x="73" y="92"/>
                  </a:lnTo>
                  <a:lnTo>
                    <a:pt x="73" y="92"/>
                  </a:lnTo>
                  <a:lnTo>
                    <a:pt x="73" y="86"/>
                  </a:lnTo>
                  <a:lnTo>
                    <a:pt x="77" y="79"/>
                  </a:lnTo>
                  <a:lnTo>
                    <a:pt x="83" y="75"/>
                  </a:lnTo>
                  <a:lnTo>
                    <a:pt x="90" y="73"/>
                  </a:lnTo>
                  <a:lnTo>
                    <a:pt x="148" y="73"/>
                  </a:lnTo>
                  <a:lnTo>
                    <a:pt x="148" y="73"/>
                  </a:lnTo>
                  <a:lnTo>
                    <a:pt x="157" y="75"/>
                  </a:lnTo>
                  <a:lnTo>
                    <a:pt x="161" y="79"/>
                  </a:lnTo>
                  <a:lnTo>
                    <a:pt x="165" y="86"/>
                  </a:lnTo>
                  <a:lnTo>
                    <a:pt x="167" y="92"/>
                  </a:lnTo>
                  <a:lnTo>
                    <a:pt x="167" y="115"/>
                  </a:lnTo>
                  <a:close/>
                  <a:moveTo>
                    <a:pt x="322" y="429"/>
                  </a:moveTo>
                  <a:lnTo>
                    <a:pt x="322" y="429"/>
                  </a:lnTo>
                  <a:lnTo>
                    <a:pt x="322" y="435"/>
                  </a:lnTo>
                  <a:lnTo>
                    <a:pt x="318" y="441"/>
                  </a:lnTo>
                  <a:lnTo>
                    <a:pt x="311" y="445"/>
                  </a:lnTo>
                  <a:lnTo>
                    <a:pt x="305" y="447"/>
                  </a:lnTo>
                  <a:lnTo>
                    <a:pt x="247" y="447"/>
                  </a:lnTo>
                  <a:lnTo>
                    <a:pt x="247" y="447"/>
                  </a:lnTo>
                  <a:lnTo>
                    <a:pt x="238" y="445"/>
                  </a:lnTo>
                  <a:lnTo>
                    <a:pt x="234" y="441"/>
                  </a:lnTo>
                  <a:lnTo>
                    <a:pt x="230" y="435"/>
                  </a:lnTo>
                  <a:lnTo>
                    <a:pt x="228" y="429"/>
                  </a:lnTo>
                  <a:lnTo>
                    <a:pt x="228" y="406"/>
                  </a:lnTo>
                  <a:lnTo>
                    <a:pt x="228" y="406"/>
                  </a:lnTo>
                  <a:lnTo>
                    <a:pt x="230" y="399"/>
                  </a:lnTo>
                  <a:lnTo>
                    <a:pt x="234" y="393"/>
                  </a:lnTo>
                  <a:lnTo>
                    <a:pt x="238" y="389"/>
                  </a:lnTo>
                  <a:lnTo>
                    <a:pt x="247" y="389"/>
                  </a:lnTo>
                  <a:lnTo>
                    <a:pt x="305" y="389"/>
                  </a:lnTo>
                  <a:lnTo>
                    <a:pt x="305" y="389"/>
                  </a:lnTo>
                  <a:lnTo>
                    <a:pt x="311" y="389"/>
                  </a:lnTo>
                  <a:lnTo>
                    <a:pt x="318" y="393"/>
                  </a:lnTo>
                  <a:lnTo>
                    <a:pt x="322" y="399"/>
                  </a:lnTo>
                  <a:lnTo>
                    <a:pt x="322" y="406"/>
                  </a:lnTo>
                  <a:lnTo>
                    <a:pt x="322" y="429"/>
                  </a:lnTo>
                  <a:close/>
                  <a:moveTo>
                    <a:pt x="322" y="324"/>
                  </a:moveTo>
                  <a:lnTo>
                    <a:pt x="322" y="324"/>
                  </a:lnTo>
                  <a:lnTo>
                    <a:pt x="322" y="330"/>
                  </a:lnTo>
                  <a:lnTo>
                    <a:pt x="318" y="337"/>
                  </a:lnTo>
                  <a:lnTo>
                    <a:pt x="311" y="341"/>
                  </a:lnTo>
                  <a:lnTo>
                    <a:pt x="305" y="341"/>
                  </a:lnTo>
                  <a:lnTo>
                    <a:pt x="247" y="341"/>
                  </a:lnTo>
                  <a:lnTo>
                    <a:pt x="247" y="341"/>
                  </a:lnTo>
                  <a:lnTo>
                    <a:pt x="238" y="341"/>
                  </a:lnTo>
                  <a:lnTo>
                    <a:pt x="234" y="337"/>
                  </a:lnTo>
                  <a:lnTo>
                    <a:pt x="230" y="330"/>
                  </a:lnTo>
                  <a:lnTo>
                    <a:pt x="228" y="324"/>
                  </a:lnTo>
                  <a:lnTo>
                    <a:pt x="228" y="301"/>
                  </a:lnTo>
                  <a:lnTo>
                    <a:pt x="228" y="301"/>
                  </a:lnTo>
                  <a:lnTo>
                    <a:pt x="230" y="295"/>
                  </a:lnTo>
                  <a:lnTo>
                    <a:pt x="234" y="289"/>
                  </a:lnTo>
                  <a:lnTo>
                    <a:pt x="238" y="284"/>
                  </a:lnTo>
                  <a:lnTo>
                    <a:pt x="247" y="282"/>
                  </a:lnTo>
                  <a:lnTo>
                    <a:pt x="305" y="282"/>
                  </a:lnTo>
                  <a:lnTo>
                    <a:pt x="305" y="282"/>
                  </a:lnTo>
                  <a:lnTo>
                    <a:pt x="311" y="284"/>
                  </a:lnTo>
                  <a:lnTo>
                    <a:pt x="318" y="289"/>
                  </a:lnTo>
                  <a:lnTo>
                    <a:pt x="322" y="295"/>
                  </a:lnTo>
                  <a:lnTo>
                    <a:pt x="322" y="301"/>
                  </a:lnTo>
                  <a:lnTo>
                    <a:pt x="322" y="324"/>
                  </a:lnTo>
                  <a:close/>
                  <a:moveTo>
                    <a:pt x="322" y="220"/>
                  </a:moveTo>
                  <a:lnTo>
                    <a:pt x="322" y="220"/>
                  </a:lnTo>
                  <a:lnTo>
                    <a:pt x="322" y="226"/>
                  </a:lnTo>
                  <a:lnTo>
                    <a:pt x="318" y="232"/>
                  </a:lnTo>
                  <a:lnTo>
                    <a:pt x="311" y="236"/>
                  </a:lnTo>
                  <a:lnTo>
                    <a:pt x="305" y="236"/>
                  </a:lnTo>
                  <a:lnTo>
                    <a:pt x="247" y="236"/>
                  </a:lnTo>
                  <a:lnTo>
                    <a:pt x="247" y="236"/>
                  </a:lnTo>
                  <a:lnTo>
                    <a:pt x="238" y="236"/>
                  </a:lnTo>
                  <a:lnTo>
                    <a:pt x="234" y="232"/>
                  </a:lnTo>
                  <a:lnTo>
                    <a:pt x="230" y="226"/>
                  </a:lnTo>
                  <a:lnTo>
                    <a:pt x="228" y="220"/>
                  </a:lnTo>
                  <a:lnTo>
                    <a:pt x="228" y="197"/>
                  </a:lnTo>
                  <a:lnTo>
                    <a:pt x="228" y="197"/>
                  </a:lnTo>
                  <a:lnTo>
                    <a:pt x="230" y="190"/>
                  </a:lnTo>
                  <a:lnTo>
                    <a:pt x="234" y="184"/>
                  </a:lnTo>
                  <a:lnTo>
                    <a:pt x="238" y="180"/>
                  </a:lnTo>
                  <a:lnTo>
                    <a:pt x="247" y="178"/>
                  </a:lnTo>
                  <a:lnTo>
                    <a:pt x="305" y="178"/>
                  </a:lnTo>
                  <a:lnTo>
                    <a:pt x="305" y="178"/>
                  </a:lnTo>
                  <a:lnTo>
                    <a:pt x="311" y="180"/>
                  </a:lnTo>
                  <a:lnTo>
                    <a:pt x="318" y="184"/>
                  </a:lnTo>
                  <a:lnTo>
                    <a:pt x="322" y="190"/>
                  </a:lnTo>
                  <a:lnTo>
                    <a:pt x="322" y="197"/>
                  </a:lnTo>
                  <a:lnTo>
                    <a:pt x="322" y="220"/>
                  </a:lnTo>
                  <a:close/>
                  <a:moveTo>
                    <a:pt x="322" y="115"/>
                  </a:moveTo>
                  <a:lnTo>
                    <a:pt x="322" y="115"/>
                  </a:lnTo>
                  <a:lnTo>
                    <a:pt x="322" y="121"/>
                  </a:lnTo>
                  <a:lnTo>
                    <a:pt x="318" y="128"/>
                  </a:lnTo>
                  <a:lnTo>
                    <a:pt x="311" y="132"/>
                  </a:lnTo>
                  <a:lnTo>
                    <a:pt x="305" y="132"/>
                  </a:lnTo>
                  <a:lnTo>
                    <a:pt x="247" y="132"/>
                  </a:lnTo>
                  <a:lnTo>
                    <a:pt x="247" y="132"/>
                  </a:lnTo>
                  <a:lnTo>
                    <a:pt x="238" y="132"/>
                  </a:lnTo>
                  <a:lnTo>
                    <a:pt x="234" y="128"/>
                  </a:lnTo>
                  <a:lnTo>
                    <a:pt x="230" y="121"/>
                  </a:lnTo>
                  <a:lnTo>
                    <a:pt x="228" y="115"/>
                  </a:lnTo>
                  <a:lnTo>
                    <a:pt x="228" y="92"/>
                  </a:lnTo>
                  <a:lnTo>
                    <a:pt x="228" y="92"/>
                  </a:lnTo>
                  <a:lnTo>
                    <a:pt x="230" y="86"/>
                  </a:lnTo>
                  <a:lnTo>
                    <a:pt x="234" y="79"/>
                  </a:lnTo>
                  <a:lnTo>
                    <a:pt x="238" y="75"/>
                  </a:lnTo>
                  <a:lnTo>
                    <a:pt x="247" y="73"/>
                  </a:lnTo>
                  <a:lnTo>
                    <a:pt x="305" y="73"/>
                  </a:lnTo>
                  <a:lnTo>
                    <a:pt x="305" y="73"/>
                  </a:lnTo>
                  <a:lnTo>
                    <a:pt x="311" y="75"/>
                  </a:lnTo>
                  <a:lnTo>
                    <a:pt x="318" y="79"/>
                  </a:lnTo>
                  <a:lnTo>
                    <a:pt x="322" y="86"/>
                  </a:lnTo>
                  <a:lnTo>
                    <a:pt x="322" y="92"/>
                  </a:lnTo>
                  <a:lnTo>
                    <a:pt x="322" y="115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19"/>
            <p:cNvSpPr>
              <a:spLocks noEditPoints="1"/>
            </p:cNvSpPr>
            <p:nvPr/>
          </p:nvSpPr>
          <p:spPr bwMode="auto">
            <a:xfrm>
              <a:off x="10445750" y="793750"/>
              <a:ext cx="717550" cy="1947863"/>
            </a:xfrm>
            <a:custGeom>
              <a:avLst/>
              <a:gdLst>
                <a:gd name="T0" fmla="*/ 385 w 452"/>
                <a:gd name="T1" fmla="*/ 351 h 1227"/>
                <a:gd name="T2" fmla="*/ 364 w 452"/>
                <a:gd name="T3" fmla="*/ 314 h 1227"/>
                <a:gd name="T4" fmla="*/ 335 w 452"/>
                <a:gd name="T5" fmla="*/ 291 h 1227"/>
                <a:gd name="T6" fmla="*/ 322 w 452"/>
                <a:gd name="T7" fmla="*/ 255 h 1227"/>
                <a:gd name="T8" fmla="*/ 282 w 452"/>
                <a:gd name="T9" fmla="*/ 228 h 1227"/>
                <a:gd name="T10" fmla="*/ 236 w 452"/>
                <a:gd name="T11" fmla="*/ 27 h 1227"/>
                <a:gd name="T12" fmla="*/ 226 w 452"/>
                <a:gd name="T13" fmla="*/ 0 h 1227"/>
                <a:gd name="T14" fmla="*/ 215 w 452"/>
                <a:gd name="T15" fmla="*/ 17 h 1227"/>
                <a:gd name="T16" fmla="*/ 182 w 452"/>
                <a:gd name="T17" fmla="*/ 226 h 1227"/>
                <a:gd name="T18" fmla="*/ 136 w 452"/>
                <a:gd name="T19" fmla="*/ 245 h 1227"/>
                <a:gd name="T20" fmla="*/ 117 w 452"/>
                <a:gd name="T21" fmla="*/ 291 h 1227"/>
                <a:gd name="T22" fmla="*/ 96 w 452"/>
                <a:gd name="T23" fmla="*/ 309 h 1227"/>
                <a:gd name="T24" fmla="*/ 69 w 452"/>
                <a:gd name="T25" fmla="*/ 341 h 1227"/>
                <a:gd name="T26" fmla="*/ 65 w 452"/>
                <a:gd name="T27" fmla="*/ 362 h 1227"/>
                <a:gd name="T28" fmla="*/ 19 w 452"/>
                <a:gd name="T29" fmla="*/ 380 h 1227"/>
                <a:gd name="T30" fmla="*/ 0 w 452"/>
                <a:gd name="T31" fmla="*/ 426 h 1227"/>
                <a:gd name="T32" fmla="*/ 4 w 452"/>
                <a:gd name="T33" fmla="*/ 1200 h 1227"/>
                <a:gd name="T34" fmla="*/ 27 w 452"/>
                <a:gd name="T35" fmla="*/ 1223 h 1227"/>
                <a:gd name="T36" fmla="*/ 126 w 452"/>
                <a:gd name="T37" fmla="*/ 1227 h 1227"/>
                <a:gd name="T38" fmla="*/ 169 w 452"/>
                <a:gd name="T39" fmla="*/ 1075 h 1227"/>
                <a:gd name="T40" fmla="*/ 276 w 452"/>
                <a:gd name="T41" fmla="*/ 1066 h 1227"/>
                <a:gd name="T42" fmla="*/ 324 w 452"/>
                <a:gd name="T43" fmla="*/ 1227 h 1227"/>
                <a:gd name="T44" fmla="*/ 408 w 452"/>
                <a:gd name="T45" fmla="*/ 1227 h 1227"/>
                <a:gd name="T46" fmla="*/ 439 w 452"/>
                <a:gd name="T47" fmla="*/ 1213 h 1227"/>
                <a:gd name="T48" fmla="*/ 452 w 452"/>
                <a:gd name="T49" fmla="*/ 1183 h 1227"/>
                <a:gd name="T50" fmla="*/ 445 w 452"/>
                <a:gd name="T51" fmla="*/ 401 h 1227"/>
                <a:gd name="T52" fmla="*/ 412 w 452"/>
                <a:gd name="T53" fmla="*/ 368 h 1227"/>
                <a:gd name="T54" fmla="*/ 324 w 452"/>
                <a:gd name="T55" fmla="*/ 968 h 1227"/>
                <a:gd name="T56" fmla="*/ 105 w 452"/>
                <a:gd name="T57" fmla="*/ 962 h 1227"/>
                <a:gd name="T58" fmla="*/ 100 w 452"/>
                <a:gd name="T59" fmla="*/ 935 h 1227"/>
                <a:gd name="T60" fmla="*/ 324 w 452"/>
                <a:gd name="T61" fmla="*/ 918 h 1227"/>
                <a:gd name="T62" fmla="*/ 349 w 452"/>
                <a:gd name="T63" fmla="*/ 935 h 1227"/>
                <a:gd name="T64" fmla="*/ 345 w 452"/>
                <a:gd name="T65" fmla="*/ 962 h 1227"/>
                <a:gd name="T66" fmla="*/ 324 w 452"/>
                <a:gd name="T67" fmla="*/ 847 h 1227"/>
                <a:gd name="T68" fmla="*/ 105 w 452"/>
                <a:gd name="T69" fmla="*/ 838 h 1227"/>
                <a:gd name="T70" fmla="*/ 100 w 452"/>
                <a:gd name="T71" fmla="*/ 811 h 1227"/>
                <a:gd name="T72" fmla="*/ 324 w 452"/>
                <a:gd name="T73" fmla="*/ 797 h 1227"/>
                <a:gd name="T74" fmla="*/ 349 w 452"/>
                <a:gd name="T75" fmla="*/ 811 h 1227"/>
                <a:gd name="T76" fmla="*/ 345 w 452"/>
                <a:gd name="T77" fmla="*/ 838 h 1227"/>
                <a:gd name="T78" fmla="*/ 324 w 452"/>
                <a:gd name="T79" fmla="*/ 723 h 1227"/>
                <a:gd name="T80" fmla="*/ 105 w 452"/>
                <a:gd name="T81" fmla="*/ 717 h 1227"/>
                <a:gd name="T82" fmla="*/ 100 w 452"/>
                <a:gd name="T83" fmla="*/ 690 h 1227"/>
                <a:gd name="T84" fmla="*/ 324 w 452"/>
                <a:gd name="T85" fmla="*/ 673 h 1227"/>
                <a:gd name="T86" fmla="*/ 349 w 452"/>
                <a:gd name="T87" fmla="*/ 690 h 1227"/>
                <a:gd name="T88" fmla="*/ 345 w 452"/>
                <a:gd name="T89" fmla="*/ 717 h 1227"/>
                <a:gd name="T90" fmla="*/ 324 w 452"/>
                <a:gd name="T91" fmla="*/ 602 h 1227"/>
                <a:gd name="T92" fmla="*/ 105 w 452"/>
                <a:gd name="T93" fmla="*/ 594 h 1227"/>
                <a:gd name="T94" fmla="*/ 100 w 452"/>
                <a:gd name="T95" fmla="*/ 567 h 1227"/>
                <a:gd name="T96" fmla="*/ 324 w 452"/>
                <a:gd name="T97" fmla="*/ 552 h 1227"/>
                <a:gd name="T98" fmla="*/ 349 w 452"/>
                <a:gd name="T99" fmla="*/ 567 h 1227"/>
                <a:gd name="T100" fmla="*/ 345 w 452"/>
                <a:gd name="T101" fmla="*/ 594 h 1227"/>
                <a:gd name="T102" fmla="*/ 324 w 452"/>
                <a:gd name="T103" fmla="*/ 479 h 1227"/>
                <a:gd name="T104" fmla="*/ 105 w 452"/>
                <a:gd name="T105" fmla="*/ 472 h 1227"/>
                <a:gd name="T106" fmla="*/ 100 w 452"/>
                <a:gd name="T107" fmla="*/ 445 h 1227"/>
                <a:gd name="T108" fmla="*/ 324 w 452"/>
                <a:gd name="T109" fmla="*/ 429 h 1227"/>
                <a:gd name="T110" fmla="*/ 349 w 452"/>
                <a:gd name="T111" fmla="*/ 445 h 1227"/>
                <a:gd name="T112" fmla="*/ 345 w 452"/>
                <a:gd name="T113" fmla="*/ 472 h 1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52" h="1227">
                  <a:moveTo>
                    <a:pt x="387" y="362"/>
                  </a:moveTo>
                  <a:lnTo>
                    <a:pt x="387" y="362"/>
                  </a:lnTo>
                  <a:lnTo>
                    <a:pt x="387" y="362"/>
                  </a:lnTo>
                  <a:lnTo>
                    <a:pt x="385" y="351"/>
                  </a:lnTo>
                  <a:lnTo>
                    <a:pt x="383" y="341"/>
                  </a:lnTo>
                  <a:lnTo>
                    <a:pt x="376" y="330"/>
                  </a:lnTo>
                  <a:lnTo>
                    <a:pt x="370" y="322"/>
                  </a:lnTo>
                  <a:lnTo>
                    <a:pt x="364" y="314"/>
                  </a:lnTo>
                  <a:lnTo>
                    <a:pt x="356" y="309"/>
                  </a:lnTo>
                  <a:lnTo>
                    <a:pt x="345" y="303"/>
                  </a:lnTo>
                  <a:lnTo>
                    <a:pt x="335" y="301"/>
                  </a:lnTo>
                  <a:lnTo>
                    <a:pt x="335" y="291"/>
                  </a:lnTo>
                  <a:lnTo>
                    <a:pt x="335" y="291"/>
                  </a:lnTo>
                  <a:lnTo>
                    <a:pt x="333" y="278"/>
                  </a:lnTo>
                  <a:lnTo>
                    <a:pt x="328" y="266"/>
                  </a:lnTo>
                  <a:lnTo>
                    <a:pt x="322" y="255"/>
                  </a:lnTo>
                  <a:lnTo>
                    <a:pt x="316" y="245"/>
                  </a:lnTo>
                  <a:lnTo>
                    <a:pt x="305" y="236"/>
                  </a:lnTo>
                  <a:lnTo>
                    <a:pt x="295" y="232"/>
                  </a:lnTo>
                  <a:lnTo>
                    <a:pt x="282" y="228"/>
                  </a:lnTo>
                  <a:lnTo>
                    <a:pt x="270" y="226"/>
                  </a:lnTo>
                  <a:lnTo>
                    <a:pt x="251" y="226"/>
                  </a:lnTo>
                  <a:lnTo>
                    <a:pt x="236" y="27"/>
                  </a:lnTo>
                  <a:lnTo>
                    <a:pt x="236" y="27"/>
                  </a:lnTo>
                  <a:lnTo>
                    <a:pt x="236" y="17"/>
                  </a:lnTo>
                  <a:lnTo>
                    <a:pt x="234" y="8"/>
                  </a:lnTo>
                  <a:lnTo>
                    <a:pt x="230" y="2"/>
                  </a:lnTo>
                  <a:lnTo>
                    <a:pt x="226" y="0"/>
                  </a:lnTo>
                  <a:lnTo>
                    <a:pt x="226" y="0"/>
                  </a:lnTo>
                  <a:lnTo>
                    <a:pt x="222" y="2"/>
                  </a:lnTo>
                  <a:lnTo>
                    <a:pt x="218" y="8"/>
                  </a:lnTo>
                  <a:lnTo>
                    <a:pt x="215" y="17"/>
                  </a:lnTo>
                  <a:lnTo>
                    <a:pt x="215" y="27"/>
                  </a:lnTo>
                  <a:lnTo>
                    <a:pt x="201" y="226"/>
                  </a:lnTo>
                  <a:lnTo>
                    <a:pt x="182" y="226"/>
                  </a:lnTo>
                  <a:lnTo>
                    <a:pt x="182" y="226"/>
                  </a:lnTo>
                  <a:lnTo>
                    <a:pt x="169" y="228"/>
                  </a:lnTo>
                  <a:lnTo>
                    <a:pt x="157" y="232"/>
                  </a:lnTo>
                  <a:lnTo>
                    <a:pt x="146" y="236"/>
                  </a:lnTo>
                  <a:lnTo>
                    <a:pt x="136" y="245"/>
                  </a:lnTo>
                  <a:lnTo>
                    <a:pt x="128" y="255"/>
                  </a:lnTo>
                  <a:lnTo>
                    <a:pt x="123" y="266"/>
                  </a:lnTo>
                  <a:lnTo>
                    <a:pt x="119" y="278"/>
                  </a:lnTo>
                  <a:lnTo>
                    <a:pt x="117" y="291"/>
                  </a:lnTo>
                  <a:lnTo>
                    <a:pt x="117" y="301"/>
                  </a:lnTo>
                  <a:lnTo>
                    <a:pt x="117" y="301"/>
                  </a:lnTo>
                  <a:lnTo>
                    <a:pt x="107" y="303"/>
                  </a:lnTo>
                  <a:lnTo>
                    <a:pt x="96" y="309"/>
                  </a:lnTo>
                  <a:lnTo>
                    <a:pt x="88" y="314"/>
                  </a:lnTo>
                  <a:lnTo>
                    <a:pt x="80" y="322"/>
                  </a:lnTo>
                  <a:lnTo>
                    <a:pt x="73" y="330"/>
                  </a:lnTo>
                  <a:lnTo>
                    <a:pt x="69" y="341"/>
                  </a:lnTo>
                  <a:lnTo>
                    <a:pt x="67" y="351"/>
                  </a:lnTo>
                  <a:lnTo>
                    <a:pt x="65" y="362"/>
                  </a:lnTo>
                  <a:lnTo>
                    <a:pt x="65" y="362"/>
                  </a:lnTo>
                  <a:lnTo>
                    <a:pt x="65" y="362"/>
                  </a:lnTo>
                  <a:lnTo>
                    <a:pt x="52" y="364"/>
                  </a:lnTo>
                  <a:lnTo>
                    <a:pt x="40" y="368"/>
                  </a:lnTo>
                  <a:lnTo>
                    <a:pt x="29" y="374"/>
                  </a:lnTo>
                  <a:lnTo>
                    <a:pt x="19" y="380"/>
                  </a:lnTo>
                  <a:lnTo>
                    <a:pt x="11" y="391"/>
                  </a:lnTo>
                  <a:lnTo>
                    <a:pt x="6" y="401"/>
                  </a:lnTo>
                  <a:lnTo>
                    <a:pt x="2" y="414"/>
                  </a:lnTo>
                  <a:lnTo>
                    <a:pt x="0" y="426"/>
                  </a:lnTo>
                  <a:lnTo>
                    <a:pt x="0" y="1183"/>
                  </a:lnTo>
                  <a:lnTo>
                    <a:pt x="0" y="1183"/>
                  </a:lnTo>
                  <a:lnTo>
                    <a:pt x="2" y="1192"/>
                  </a:lnTo>
                  <a:lnTo>
                    <a:pt x="4" y="1200"/>
                  </a:lnTo>
                  <a:lnTo>
                    <a:pt x="8" y="1206"/>
                  </a:lnTo>
                  <a:lnTo>
                    <a:pt x="13" y="1213"/>
                  </a:lnTo>
                  <a:lnTo>
                    <a:pt x="19" y="1219"/>
                  </a:lnTo>
                  <a:lnTo>
                    <a:pt x="27" y="1223"/>
                  </a:lnTo>
                  <a:lnTo>
                    <a:pt x="36" y="1225"/>
                  </a:lnTo>
                  <a:lnTo>
                    <a:pt x="44" y="1227"/>
                  </a:lnTo>
                  <a:lnTo>
                    <a:pt x="126" y="1227"/>
                  </a:lnTo>
                  <a:lnTo>
                    <a:pt x="126" y="1227"/>
                  </a:lnTo>
                  <a:lnTo>
                    <a:pt x="128" y="1227"/>
                  </a:lnTo>
                  <a:lnTo>
                    <a:pt x="169" y="1227"/>
                  </a:lnTo>
                  <a:lnTo>
                    <a:pt x="169" y="1075"/>
                  </a:lnTo>
                  <a:lnTo>
                    <a:pt x="169" y="1075"/>
                  </a:lnTo>
                  <a:lnTo>
                    <a:pt x="172" y="1068"/>
                  </a:lnTo>
                  <a:lnTo>
                    <a:pt x="178" y="1066"/>
                  </a:lnTo>
                  <a:lnTo>
                    <a:pt x="276" y="1066"/>
                  </a:lnTo>
                  <a:lnTo>
                    <a:pt x="276" y="1066"/>
                  </a:lnTo>
                  <a:lnTo>
                    <a:pt x="280" y="1068"/>
                  </a:lnTo>
                  <a:lnTo>
                    <a:pt x="282" y="1075"/>
                  </a:lnTo>
                  <a:lnTo>
                    <a:pt x="282" y="1227"/>
                  </a:lnTo>
                  <a:lnTo>
                    <a:pt x="324" y="1227"/>
                  </a:lnTo>
                  <a:lnTo>
                    <a:pt x="324" y="1227"/>
                  </a:lnTo>
                  <a:lnTo>
                    <a:pt x="326" y="1227"/>
                  </a:lnTo>
                  <a:lnTo>
                    <a:pt x="408" y="1227"/>
                  </a:lnTo>
                  <a:lnTo>
                    <a:pt x="408" y="1227"/>
                  </a:lnTo>
                  <a:lnTo>
                    <a:pt x="416" y="1225"/>
                  </a:lnTo>
                  <a:lnTo>
                    <a:pt x="425" y="1223"/>
                  </a:lnTo>
                  <a:lnTo>
                    <a:pt x="431" y="1219"/>
                  </a:lnTo>
                  <a:lnTo>
                    <a:pt x="439" y="1213"/>
                  </a:lnTo>
                  <a:lnTo>
                    <a:pt x="443" y="1206"/>
                  </a:lnTo>
                  <a:lnTo>
                    <a:pt x="448" y="1200"/>
                  </a:lnTo>
                  <a:lnTo>
                    <a:pt x="450" y="1192"/>
                  </a:lnTo>
                  <a:lnTo>
                    <a:pt x="452" y="1183"/>
                  </a:lnTo>
                  <a:lnTo>
                    <a:pt x="452" y="426"/>
                  </a:lnTo>
                  <a:lnTo>
                    <a:pt x="452" y="426"/>
                  </a:lnTo>
                  <a:lnTo>
                    <a:pt x="450" y="414"/>
                  </a:lnTo>
                  <a:lnTo>
                    <a:pt x="445" y="401"/>
                  </a:lnTo>
                  <a:lnTo>
                    <a:pt x="441" y="391"/>
                  </a:lnTo>
                  <a:lnTo>
                    <a:pt x="433" y="380"/>
                  </a:lnTo>
                  <a:lnTo>
                    <a:pt x="422" y="374"/>
                  </a:lnTo>
                  <a:lnTo>
                    <a:pt x="412" y="368"/>
                  </a:lnTo>
                  <a:lnTo>
                    <a:pt x="399" y="364"/>
                  </a:lnTo>
                  <a:lnTo>
                    <a:pt x="387" y="362"/>
                  </a:lnTo>
                  <a:lnTo>
                    <a:pt x="387" y="362"/>
                  </a:lnTo>
                  <a:close/>
                  <a:moveTo>
                    <a:pt x="324" y="968"/>
                  </a:moveTo>
                  <a:lnTo>
                    <a:pt x="126" y="968"/>
                  </a:lnTo>
                  <a:lnTo>
                    <a:pt x="126" y="968"/>
                  </a:lnTo>
                  <a:lnTo>
                    <a:pt x="115" y="966"/>
                  </a:lnTo>
                  <a:lnTo>
                    <a:pt x="105" y="962"/>
                  </a:lnTo>
                  <a:lnTo>
                    <a:pt x="100" y="953"/>
                  </a:lnTo>
                  <a:lnTo>
                    <a:pt x="98" y="943"/>
                  </a:lnTo>
                  <a:lnTo>
                    <a:pt x="98" y="943"/>
                  </a:lnTo>
                  <a:lnTo>
                    <a:pt x="100" y="935"/>
                  </a:lnTo>
                  <a:lnTo>
                    <a:pt x="105" y="926"/>
                  </a:lnTo>
                  <a:lnTo>
                    <a:pt x="115" y="920"/>
                  </a:lnTo>
                  <a:lnTo>
                    <a:pt x="126" y="918"/>
                  </a:lnTo>
                  <a:lnTo>
                    <a:pt x="324" y="918"/>
                  </a:lnTo>
                  <a:lnTo>
                    <a:pt x="324" y="918"/>
                  </a:lnTo>
                  <a:lnTo>
                    <a:pt x="335" y="920"/>
                  </a:lnTo>
                  <a:lnTo>
                    <a:pt x="345" y="926"/>
                  </a:lnTo>
                  <a:lnTo>
                    <a:pt x="349" y="935"/>
                  </a:lnTo>
                  <a:lnTo>
                    <a:pt x="351" y="943"/>
                  </a:lnTo>
                  <a:lnTo>
                    <a:pt x="351" y="943"/>
                  </a:lnTo>
                  <a:lnTo>
                    <a:pt x="349" y="953"/>
                  </a:lnTo>
                  <a:lnTo>
                    <a:pt x="345" y="962"/>
                  </a:lnTo>
                  <a:lnTo>
                    <a:pt x="335" y="966"/>
                  </a:lnTo>
                  <a:lnTo>
                    <a:pt x="324" y="968"/>
                  </a:lnTo>
                  <a:lnTo>
                    <a:pt x="324" y="968"/>
                  </a:lnTo>
                  <a:close/>
                  <a:moveTo>
                    <a:pt x="324" y="847"/>
                  </a:moveTo>
                  <a:lnTo>
                    <a:pt x="126" y="847"/>
                  </a:lnTo>
                  <a:lnTo>
                    <a:pt x="126" y="847"/>
                  </a:lnTo>
                  <a:lnTo>
                    <a:pt x="115" y="845"/>
                  </a:lnTo>
                  <a:lnTo>
                    <a:pt x="105" y="838"/>
                  </a:lnTo>
                  <a:lnTo>
                    <a:pt x="100" y="830"/>
                  </a:lnTo>
                  <a:lnTo>
                    <a:pt x="98" y="822"/>
                  </a:lnTo>
                  <a:lnTo>
                    <a:pt x="98" y="822"/>
                  </a:lnTo>
                  <a:lnTo>
                    <a:pt x="100" y="811"/>
                  </a:lnTo>
                  <a:lnTo>
                    <a:pt x="105" y="803"/>
                  </a:lnTo>
                  <a:lnTo>
                    <a:pt x="115" y="799"/>
                  </a:lnTo>
                  <a:lnTo>
                    <a:pt x="126" y="797"/>
                  </a:lnTo>
                  <a:lnTo>
                    <a:pt x="324" y="797"/>
                  </a:lnTo>
                  <a:lnTo>
                    <a:pt x="324" y="797"/>
                  </a:lnTo>
                  <a:lnTo>
                    <a:pt x="335" y="799"/>
                  </a:lnTo>
                  <a:lnTo>
                    <a:pt x="345" y="803"/>
                  </a:lnTo>
                  <a:lnTo>
                    <a:pt x="349" y="811"/>
                  </a:lnTo>
                  <a:lnTo>
                    <a:pt x="351" y="822"/>
                  </a:lnTo>
                  <a:lnTo>
                    <a:pt x="351" y="822"/>
                  </a:lnTo>
                  <a:lnTo>
                    <a:pt x="349" y="830"/>
                  </a:lnTo>
                  <a:lnTo>
                    <a:pt x="345" y="838"/>
                  </a:lnTo>
                  <a:lnTo>
                    <a:pt x="335" y="845"/>
                  </a:lnTo>
                  <a:lnTo>
                    <a:pt x="324" y="847"/>
                  </a:lnTo>
                  <a:lnTo>
                    <a:pt x="324" y="847"/>
                  </a:lnTo>
                  <a:close/>
                  <a:moveTo>
                    <a:pt x="324" y="723"/>
                  </a:moveTo>
                  <a:lnTo>
                    <a:pt x="126" y="723"/>
                  </a:lnTo>
                  <a:lnTo>
                    <a:pt x="126" y="723"/>
                  </a:lnTo>
                  <a:lnTo>
                    <a:pt x="115" y="721"/>
                  </a:lnTo>
                  <a:lnTo>
                    <a:pt x="105" y="717"/>
                  </a:lnTo>
                  <a:lnTo>
                    <a:pt x="100" y="709"/>
                  </a:lnTo>
                  <a:lnTo>
                    <a:pt x="98" y="698"/>
                  </a:lnTo>
                  <a:lnTo>
                    <a:pt x="98" y="698"/>
                  </a:lnTo>
                  <a:lnTo>
                    <a:pt x="100" y="690"/>
                  </a:lnTo>
                  <a:lnTo>
                    <a:pt x="105" y="682"/>
                  </a:lnTo>
                  <a:lnTo>
                    <a:pt x="115" y="675"/>
                  </a:lnTo>
                  <a:lnTo>
                    <a:pt x="126" y="673"/>
                  </a:lnTo>
                  <a:lnTo>
                    <a:pt x="324" y="673"/>
                  </a:lnTo>
                  <a:lnTo>
                    <a:pt x="324" y="673"/>
                  </a:lnTo>
                  <a:lnTo>
                    <a:pt x="335" y="675"/>
                  </a:lnTo>
                  <a:lnTo>
                    <a:pt x="345" y="682"/>
                  </a:lnTo>
                  <a:lnTo>
                    <a:pt x="349" y="690"/>
                  </a:lnTo>
                  <a:lnTo>
                    <a:pt x="351" y="698"/>
                  </a:lnTo>
                  <a:lnTo>
                    <a:pt x="351" y="698"/>
                  </a:lnTo>
                  <a:lnTo>
                    <a:pt x="349" y="709"/>
                  </a:lnTo>
                  <a:lnTo>
                    <a:pt x="345" y="717"/>
                  </a:lnTo>
                  <a:lnTo>
                    <a:pt x="335" y="721"/>
                  </a:lnTo>
                  <a:lnTo>
                    <a:pt x="324" y="723"/>
                  </a:lnTo>
                  <a:lnTo>
                    <a:pt x="324" y="723"/>
                  </a:lnTo>
                  <a:close/>
                  <a:moveTo>
                    <a:pt x="324" y="602"/>
                  </a:moveTo>
                  <a:lnTo>
                    <a:pt x="126" y="602"/>
                  </a:lnTo>
                  <a:lnTo>
                    <a:pt x="126" y="602"/>
                  </a:lnTo>
                  <a:lnTo>
                    <a:pt x="115" y="600"/>
                  </a:lnTo>
                  <a:lnTo>
                    <a:pt x="105" y="594"/>
                  </a:lnTo>
                  <a:lnTo>
                    <a:pt x="100" y="585"/>
                  </a:lnTo>
                  <a:lnTo>
                    <a:pt x="98" y="577"/>
                  </a:lnTo>
                  <a:lnTo>
                    <a:pt x="98" y="577"/>
                  </a:lnTo>
                  <a:lnTo>
                    <a:pt x="100" y="567"/>
                  </a:lnTo>
                  <a:lnTo>
                    <a:pt x="105" y="558"/>
                  </a:lnTo>
                  <a:lnTo>
                    <a:pt x="115" y="554"/>
                  </a:lnTo>
                  <a:lnTo>
                    <a:pt x="126" y="552"/>
                  </a:lnTo>
                  <a:lnTo>
                    <a:pt x="324" y="552"/>
                  </a:lnTo>
                  <a:lnTo>
                    <a:pt x="324" y="552"/>
                  </a:lnTo>
                  <a:lnTo>
                    <a:pt x="335" y="554"/>
                  </a:lnTo>
                  <a:lnTo>
                    <a:pt x="345" y="558"/>
                  </a:lnTo>
                  <a:lnTo>
                    <a:pt x="349" y="567"/>
                  </a:lnTo>
                  <a:lnTo>
                    <a:pt x="351" y="577"/>
                  </a:lnTo>
                  <a:lnTo>
                    <a:pt x="351" y="577"/>
                  </a:lnTo>
                  <a:lnTo>
                    <a:pt x="349" y="585"/>
                  </a:lnTo>
                  <a:lnTo>
                    <a:pt x="345" y="594"/>
                  </a:lnTo>
                  <a:lnTo>
                    <a:pt x="335" y="600"/>
                  </a:lnTo>
                  <a:lnTo>
                    <a:pt x="324" y="602"/>
                  </a:lnTo>
                  <a:lnTo>
                    <a:pt x="324" y="602"/>
                  </a:lnTo>
                  <a:close/>
                  <a:moveTo>
                    <a:pt x="324" y="479"/>
                  </a:moveTo>
                  <a:lnTo>
                    <a:pt x="126" y="479"/>
                  </a:lnTo>
                  <a:lnTo>
                    <a:pt x="126" y="479"/>
                  </a:lnTo>
                  <a:lnTo>
                    <a:pt x="115" y="477"/>
                  </a:lnTo>
                  <a:lnTo>
                    <a:pt x="105" y="472"/>
                  </a:lnTo>
                  <a:lnTo>
                    <a:pt x="100" y="464"/>
                  </a:lnTo>
                  <a:lnTo>
                    <a:pt x="98" y="454"/>
                  </a:lnTo>
                  <a:lnTo>
                    <a:pt x="98" y="454"/>
                  </a:lnTo>
                  <a:lnTo>
                    <a:pt x="100" y="445"/>
                  </a:lnTo>
                  <a:lnTo>
                    <a:pt x="105" y="437"/>
                  </a:lnTo>
                  <a:lnTo>
                    <a:pt x="115" y="431"/>
                  </a:lnTo>
                  <a:lnTo>
                    <a:pt x="126" y="429"/>
                  </a:lnTo>
                  <a:lnTo>
                    <a:pt x="324" y="429"/>
                  </a:lnTo>
                  <a:lnTo>
                    <a:pt x="324" y="429"/>
                  </a:lnTo>
                  <a:lnTo>
                    <a:pt x="335" y="431"/>
                  </a:lnTo>
                  <a:lnTo>
                    <a:pt x="345" y="437"/>
                  </a:lnTo>
                  <a:lnTo>
                    <a:pt x="349" y="445"/>
                  </a:lnTo>
                  <a:lnTo>
                    <a:pt x="351" y="454"/>
                  </a:lnTo>
                  <a:lnTo>
                    <a:pt x="351" y="454"/>
                  </a:lnTo>
                  <a:lnTo>
                    <a:pt x="349" y="464"/>
                  </a:lnTo>
                  <a:lnTo>
                    <a:pt x="345" y="472"/>
                  </a:lnTo>
                  <a:lnTo>
                    <a:pt x="335" y="477"/>
                  </a:lnTo>
                  <a:lnTo>
                    <a:pt x="324" y="479"/>
                  </a:lnTo>
                  <a:lnTo>
                    <a:pt x="324" y="479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7202333" y="670136"/>
            <a:ext cx="1417296" cy="1398547"/>
            <a:chOff x="7323138" y="682628"/>
            <a:chExt cx="1452562" cy="1433347"/>
          </a:xfrm>
        </p:grpSpPr>
        <p:sp>
          <p:nvSpPr>
            <p:cNvPr id="20" name="Freeform 20"/>
            <p:cNvSpPr>
              <a:spLocks/>
            </p:cNvSpPr>
            <p:nvPr/>
          </p:nvSpPr>
          <p:spPr bwMode="auto">
            <a:xfrm>
              <a:off x="8115300" y="682628"/>
              <a:ext cx="660400" cy="660400"/>
            </a:xfrm>
            <a:custGeom>
              <a:avLst/>
              <a:gdLst>
                <a:gd name="T0" fmla="*/ 416 w 416"/>
                <a:gd name="T1" fmla="*/ 416 h 416"/>
                <a:gd name="T2" fmla="*/ 0 w 416"/>
                <a:gd name="T3" fmla="*/ 416 h 416"/>
                <a:gd name="T4" fmla="*/ 0 w 416"/>
                <a:gd name="T5" fmla="*/ 0 h 416"/>
                <a:gd name="T6" fmla="*/ 0 w 416"/>
                <a:gd name="T7" fmla="*/ 0 h 416"/>
                <a:gd name="T8" fmla="*/ 40 w 416"/>
                <a:gd name="T9" fmla="*/ 4 h 416"/>
                <a:gd name="T10" fmla="*/ 80 w 416"/>
                <a:gd name="T11" fmla="*/ 10 h 416"/>
                <a:gd name="T12" fmla="*/ 119 w 416"/>
                <a:gd name="T13" fmla="*/ 23 h 416"/>
                <a:gd name="T14" fmla="*/ 155 w 416"/>
                <a:gd name="T15" fmla="*/ 37 h 416"/>
                <a:gd name="T16" fmla="*/ 193 w 416"/>
                <a:gd name="T17" fmla="*/ 54 h 416"/>
                <a:gd name="T18" fmla="*/ 226 w 416"/>
                <a:gd name="T19" fmla="*/ 77 h 416"/>
                <a:gd name="T20" fmla="*/ 257 w 416"/>
                <a:gd name="T21" fmla="*/ 100 h 416"/>
                <a:gd name="T22" fmla="*/ 289 w 416"/>
                <a:gd name="T23" fmla="*/ 127 h 416"/>
                <a:gd name="T24" fmla="*/ 289 w 416"/>
                <a:gd name="T25" fmla="*/ 127 h 416"/>
                <a:gd name="T26" fmla="*/ 316 w 416"/>
                <a:gd name="T27" fmla="*/ 158 h 416"/>
                <a:gd name="T28" fmla="*/ 339 w 416"/>
                <a:gd name="T29" fmla="*/ 190 h 416"/>
                <a:gd name="T30" fmla="*/ 360 w 416"/>
                <a:gd name="T31" fmla="*/ 223 h 416"/>
                <a:gd name="T32" fmla="*/ 379 w 416"/>
                <a:gd name="T33" fmla="*/ 259 h 416"/>
                <a:gd name="T34" fmla="*/ 393 w 416"/>
                <a:gd name="T35" fmla="*/ 296 h 416"/>
                <a:gd name="T36" fmla="*/ 406 w 416"/>
                <a:gd name="T37" fmla="*/ 336 h 416"/>
                <a:gd name="T38" fmla="*/ 412 w 416"/>
                <a:gd name="T39" fmla="*/ 376 h 416"/>
                <a:gd name="T40" fmla="*/ 416 w 416"/>
                <a:gd name="T41" fmla="*/ 416 h 416"/>
                <a:gd name="T42" fmla="*/ 416 w 416"/>
                <a:gd name="T43" fmla="*/ 416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16" h="416">
                  <a:moveTo>
                    <a:pt x="416" y="416"/>
                  </a:moveTo>
                  <a:lnTo>
                    <a:pt x="0" y="416"/>
                  </a:lnTo>
                  <a:lnTo>
                    <a:pt x="0" y="0"/>
                  </a:lnTo>
                  <a:lnTo>
                    <a:pt x="0" y="0"/>
                  </a:lnTo>
                  <a:lnTo>
                    <a:pt x="40" y="4"/>
                  </a:lnTo>
                  <a:lnTo>
                    <a:pt x="80" y="10"/>
                  </a:lnTo>
                  <a:lnTo>
                    <a:pt x="119" y="23"/>
                  </a:lnTo>
                  <a:lnTo>
                    <a:pt x="155" y="37"/>
                  </a:lnTo>
                  <a:lnTo>
                    <a:pt x="193" y="54"/>
                  </a:lnTo>
                  <a:lnTo>
                    <a:pt x="226" y="77"/>
                  </a:lnTo>
                  <a:lnTo>
                    <a:pt x="257" y="100"/>
                  </a:lnTo>
                  <a:lnTo>
                    <a:pt x="289" y="127"/>
                  </a:lnTo>
                  <a:lnTo>
                    <a:pt x="289" y="127"/>
                  </a:lnTo>
                  <a:lnTo>
                    <a:pt x="316" y="158"/>
                  </a:lnTo>
                  <a:lnTo>
                    <a:pt x="339" y="190"/>
                  </a:lnTo>
                  <a:lnTo>
                    <a:pt x="360" y="223"/>
                  </a:lnTo>
                  <a:lnTo>
                    <a:pt x="379" y="259"/>
                  </a:lnTo>
                  <a:lnTo>
                    <a:pt x="393" y="296"/>
                  </a:lnTo>
                  <a:lnTo>
                    <a:pt x="406" y="336"/>
                  </a:lnTo>
                  <a:lnTo>
                    <a:pt x="412" y="376"/>
                  </a:lnTo>
                  <a:lnTo>
                    <a:pt x="416" y="416"/>
                  </a:lnTo>
                  <a:lnTo>
                    <a:pt x="416" y="416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21"/>
            <p:cNvSpPr>
              <a:spLocks noEditPoints="1"/>
            </p:cNvSpPr>
            <p:nvPr/>
          </p:nvSpPr>
          <p:spPr bwMode="auto">
            <a:xfrm>
              <a:off x="7323138" y="722150"/>
              <a:ext cx="1397000" cy="1393825"/>
            </a:xfrm>
            <a:custGeom>
              <a:avLst/>
              <a:gdLst>
                <a:gd name="T0" fmla="*/ 108 w 880"/>
                <a:gd name="T1" fmla="*/ 728 h 878"/>
                <a:gd name="T2" fmla="*/ 108 w 880"/>
                <a:gd name="T3" fmla="*/ 728 h 878"/>
                <a:gd name="T4" fmla="*/ 83 w 880"/>
                <a:gd name="T5" fmla="*/ 696 h 878"/>
                <a:gd name="T6" fmla="*/ 62 w 880"/>
                <a:gd name="T7" fmla="*/ 663 h 878"/>
                <a:gd name="T8" fmla="*/ 43 w 880"/>
                <a:gd name="T9" fmla="*/ 627 h 878"/>
                <a:gd name="T10" fmla="*/ 29 w 880"/>
                <a:gd name="T11" fmla="*/ 592 h 878"/>
                <a:gd name="T12" fmla="*/ 16 w 880"/>
                <a:gd name="T13" fmla="*/ 556 h 878"/>
                <a:gd name="T14" fmla="*/ 8 w 880"/>
                <a:gd name="T15" fmla="*/ 517 h 878"/>
                <a:gd name="T16" fmla="*/ 2 w 880"/>
                <a:gd name="T17" fmla="*/ 479 h 878"/>
                <a:gd name="T18" fmla="*/ 0 w 880"/>
                <a:gd name="T19" fmla="*/ 439 h 878"/>
                <a:gd name="T20" fmla="*/ 0 w 880"/>
                <a:gd name="T21" fmla="*/ 439 h 878"/>
                <a:gd name="T22" fmla="*/ 2 w 880"/>
                <a:gd name="T23" fmla="*/ 395 h 878"/>
                <a:gd name="T24" fmla="*/ 8 w 880"/>
                <a:gd name="T25" fmla="*/ 351 h 878"/>
                <a:gd name="T26" fmla="*/ 18 w 880"/>
                <a:gd name="T27" fmla="*/ 312 h 878"/>
                <a:gd name="T28" fmla="*/ 33 w 880"/>
                <a:gd name="T29" fmla="*/ 270 h 878"/>
                <a:gd name="T30" fmla="*/ 52 w 880"/>
                <a:gd name="T31" fmla="*/ 232 h 878"/>
                <a:gd name="T32" fmla="*/ 75 w 880"/>
                <a:gd name="T33" fmla="*/ 195 h 878"/>
                <a:gd name="T34" fmla="*/ 100 w 880"/>
                <a:gd name="T35" fmla="*/ 161 h 878"/>
                <a:gd name="T36" fmla="*/ 129 w 880"/>
                <a:gd name="T37" fmla="*/ 128 h 878"/>
                <a:gd name="T38" fmla="*/ 129 w 880"/>
                <a:gd name="T39" fmla="*/ 128 h 878"/>
                <a:gd name="T40" fmla="*/ 158 w 880"/>
                <a:gd name="T41" fmla="*/ 100 h 878"/>
                <a:gd name="T42" fmla="*/ 190 w 880"/>
                <a:gd name="T43" fmla="*/ 77 h 878"/>
                <a:gd name="T44" fmla="*/ 223 w 880"/>
                <a:gd name="T45" fmla="*/ 57 h 878"/>
                <a:gd name="T46" fmla="*/ 257 w 880"/>
                <a:gd name="T47" fmla="*/ 38 h 878"/>
                <a:gd name="T48" fmla="*/ 294 w 880"/>
                <a:gd name="T49" fmla="*/ 25 h 878"/>
                <a:gd name="T50" fmla="*/ 332 w 880"/>
                <a:gd name="T51" fmla="*/ 13 h 878"/>
                <a:gd name="T52" fmla="*/ 370 w 880"/>
                <a:gd name="T53" fmla="*/ 4 h 878"/>
                <a:gd name="T54" fmla="*/ 409 w 880"/>
                <a:gd name="T55" fmla="*/ 0 h 878"/>
                <a:gd name="T56" fmla="*/ 409 w 880"/>
                <a:gd name="T57" fmla="*/ 427 h 878"/>
                <a:gd name="T58" fmla="*/ 108 w 880"/>
                <a:gd name="T59" fmla="*/ 728 h 878"/>
                <a:gd name="T60" fmla="*/ 108 w 880"/>
                <a:gd name="T61" fmla="*/ 728 h 878"/>
                <a:gd name="T62" fmla="*/ 441 w 880"/>
                <a:gd name="T63" fmla="*/ 878 h 878"/>
                <a:gd name="T64" fmla="*/ 441 w 880"/>
                <a:gd name="T65" fmla="*/ 878 h 878"/>
                <a:gd name="T66" fmla="*/ 485 w 880"/>
                <a:gd name="T67" fmla="*/ 876 h 878"/>
                <a:gd name="T68" fmla="*/ 529 w 880"/>
                <a:gd name="T69" fmla="*/ 870 h 878"/>
                <a:gd name="T70" fmla="*/ 568 w 880"/>
                <a:gd name="T71" fmla="*/ 859 h 878"/>
                <a:gd name="T72" fmla="*/ 610 w 880"/>
                <a:gd name="T73" fmla="*/ 847 h 878"/>
                <a:gd name="T74" fmla="*/ 648 w 880"/>
                <a:gd name="T75" fmla="*/ 828 h 878"/>
                <a:gd name="T76" fmla="*/ 685 w 880"/>
                <a:gd name="T77" fmla="*/ 805 h 878"/>
                <a:gd name="T78" fmla="*/ 719 w 880"/>
                <a:gd name="T79" fmla="*/ 780 h 878"/>
                <a:gd name="T80" fmla="*/ 752 w 880"/>
                <a:gd name="T81" fmla="*/ 751 h 878"/>
                <a:gd name="T82" fmla="*/ 752 w 880"/>
                <a:gd name="T83" fmla="*/ 751 h 878"/>
                <a:gd name="T84" fmla="*/ 779 w 880"/>
                <a:gd name="T85" fmla="*/ 721 h 878"/>
                <a:gd name="T86" fmla="*/ 802 w 880"/>
                <a:gd name="T87" fmla="*/ 690 h 878"/>
                <a:gd name="T88" fmla="*/ 823 w 880"/>
                <a:gd name="T89" fmla="*/ 657 h 878"/>
                <a:gd name="T90" fmla="*/ 840 w 880"/>
                <a:gd name="T91" fmla="*/ 621 h 878"/>
                <a:gd name="T92" fmla="*/ 855 w 880"/>
                <a:gd name="T93" fmla="*/ 586 h 878"/>
                <a:gd name="T94" fmla="*/ 867 w 880"/>
                <a:gd name="T95" fmla="*/ 548 h 878"/>
                <a:gd name="T96" fmla="*/ 876 w 880"/>
                <a:gd name="T97" fmla="*/ 510 h 878"/>
                <a:gd name="T98" fmla="*/ 880 w 880"/>
                <a:gd name="T99" fmla="*/ 471 h 878"/>
                <a:gd name="T100" fmla="*/ 455 w 880"/>
                <a:gd name="T101" fmla="*/ 468 h 878"/>
                <a:gd name="T102" fmla="*/ 152 w 880"/>
                <a:gd name="T103" fmla="*/ 772 h 878"/>
                <a:gd name="T104" fmla="*/ 152 w 880"/>
                <a:gd name="T105" fmla="*/ 772 h 878"/>
                <a:gd name="T106" fmla="*/ 184 w 880"/>
                <a:gd name="T107" fmla="*/ 797 h 878"/>
                <a:gd name="T108" fmla="*/ 217 w 880"/>
                <a:gd name="T109" fmla="*/ 818 h 878"/>
                <a:gd name="T110" fmla="*/ 250 w 880"/>
                <a:gd name="T111" fmla="*/ 836 h 878"/>
                <a:gd name="T112" fmla="*/ 288 w 880"/>
                <a:gd name="T113" fmla="*/ 851 h 878"/>
                <a:gd name="T114" fmla="*/ 324 w 880"/>
                <a:gd name="T115" fmla="*/ 864 h 878"/>
                <a:gd name="T116" fmla="*/ 363 w 880"/>
                <a:gd name="T117" fmla="*/ 872 h 878"/>
                <a:gd name="T118" fmla="*/ 401 w 880"/>
                <a:gd name="T119" fmla="*/ 878 h 878"/>
                <a:gd name="T120" fmla="*/ 441 w 880"/>
                <a:gd name="T121" fmla="*/ 878 h 878"/>
                <a:gd name="T122" fmla="*/ 441 w 880"/>
                <a:gd name="T123" fmla="*/ 878 h 878"/>
                <a:gd name="T124" fmla="*/ 441 w 880"/>
                <a:gd name="T125" fmla="*/ 878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80" h="878">
                  <a:moveTo>
                    <a:pt x="108" y="728"/>
                  </a:moveTo>
                  <a:lnTo>
                    <a:pt x="108" y="728"/>
                  </a:lnTo>
                  <a:lnTo>
                    <a:pt x="83" y="696"/>
                  </a:lnTo>
                  <a:lnTo>
                    <a:pt x="62" y="663"/>
                  </a:lnTo>
                  <a:lnTo>
                    <a:pt x="43" y="627"/>
                  </a:lnTo>
                  <a:lnTo>
                    <a:pt x="29" y="592"/>
                  </a:lnTo>
                  <a:lnTo>
                    <a:pt x="16" y="556"/>
                  </a:lnTo>
                  <a:lnTo>
                    <a:pt x="8" y="517"/>
                  </a:lnTo>
                  <a:lnTo>
                    <a:pt x="2" y="479"/>
                  </a:lnTo>
                  <a:lnTo>
                    <a:pt x="0" y="439"/>
                  </a:lnTo>
                  <a:lnTo>
                    <a:pt x="0" y="439"/>
                  </a:lnTo>
                  <a:lnTo>
                    <a:pt x="2" y="395"/>
                  </a:lnTo>
                  <a:lnTo>
                    <a:pt x="8" y="351"/>
                  </a:lnTo>
                  <a:lnTo>
                    <a:pt x="18" y="312"/>
                  </a:lnTo>
                  <a:lnTo>
                    <a:pt x="33" y="270"/>
                  </a:lnTo>
                  <a:lnTo>
                    <a:pt x="52" y="232"/>
                  </a:lnTo>
                  <a:lnTo>
                    <a:pt x="75" y="195"/>
                  </a:lnTo>
                  <a:lnTo>
                    <a:pt x="100" y="161"/>
                  </a:lnTo>
                  <a:lnTo>
                    <a:pt x="129" y="128"/>
                  </a:lnTo>
                  <a:lnTo>
                    <a:pt x="129" y="128"/>
                  </a:lnTo>
                  <a:lnTo>
                    <a:pt x="158" y="100"/>
                  </a:lnTo>
                  <a:lnTo>
                    <a:pt x="190" y="77"/>
                  </a:lnTo>
                  <a:lnTo>
                    <a:pt x="223" y="57"/>
                  </a:lnTo>
                  <a:lnTo>
                    <a:pt x="257" y="38"/>
                  </a:lnTo>
                  <a:lnTo>
                    <a:pt x="294" y="25"/>
                  </a:lnTo>
                  <a:lnTo>
                    <a:pt x="332" y="13"/>
                  </a:lnTo>
                  <a:lnTo>
                    <a:pt x="370" y="4"/>
                  </a:lnTo>
                  <a:lnTo>
                    <a:pt x="409" y="0"/>
                  </a:lnTo>
                  <a:lnTo>
                    <a:pt x="409" y="427"/>
                  </a:lnTo>
                  <a:lnTo>
                    <a:pt x="108" y="728"/>
                  </a:lnTo>
                  <a:lnTo>
                    <a:pt x="108" y="728"/>
                  </a:lnTo>
                  <a:close/>
                  <a:moveTo>
                    <a:pt x="441" y="878"/>
                  </a:moveTo>
                  <a:lnTo>
                    <a:pt x="441" y="878"/>
                  </a:lnTo>
                  <a:lnTo>
                    <a:pt x="485" y="876"/>
                  </a:lnTo>
                  <a:lnTo>
                    <a:pt x="529" y="870"/>
                  </a:lnTo>
                  <a:lnTo>
                    <a:pt x="568" y="859"/>
                  </a:lnTo>
                  <a:lnTo>
                    <a:pt x="610" y="847"/>
                  </a:lnTo>
                  <a:lnTo>
                    <a:pt x="648" y="828"/>
                  </a:lnTo>
                  <a:lnTo>
                    <a:pt x="685" y="805"/>
                  </a:lnTo>
                  <a:lnTo>
                    <a:pt x="719" y="780"/>
                  </a:lnTo>
                  <a:lnTo>
                    <a:pt x="752" y="751"/>
                  </a:lnTo>
                  <a:lnTo>
                    <a:pt x="752" y="751"/>
                  </a:lnTo>
                  <a:lnTo>
                    <a:pt x="779" y="721"/>
                  </a:lnTo>
                  <a:lnTo>
                    <a:pt x="802" y="690"/>
                  </a:lnTo>
                  <a:lnTo>
                    <a:pt x="823" y="657"/>
                  </a:lnTo>
                  <a:lnTo>
                    <a:pt x="840" y="621"/>
                  </a:lnTo>
                  <a:lnTo>
                    <a:pt x="855" y="586"/>
                  </a:lnTo>
                  <a:lnTo>
                    <a:pt x="867" y="548"/>
                  </a:lnTo>
                  <a:lnTo>
                    <a:pt x="876" y="510"/>
                  </a:lnTo>
                  <a:lnTo>
                    <a:pt x="880" y="471"/>
                  </a:lnTo>
                  <a:lnTo>
                    <a:pt x="455" y="468"/>
                  </a:lnTo>
                  <a:lnTo>
                    <a:pt x="152" y="772"/>
                  </a:lnTo>
                  <a:lnTo>
                    <a:pt x="152" y="772"/>
                  </a:lnTo>
                  <a:lnTo>
                    <a:pt x="184" y="797"/>
                  </a:lnTo>
                  <a:lnTo>
                    <a:pt x="217" y="818"/>
                  </a:lnTo>
                  <a:lnTo>
                    <a:pt x="250" y="836"/>
                  </a:lnTo>
                  <a:lnTo>
                    <a:pt x="288" y="851"/>
                  </a:lnTo>
                  <a:lnTo>
                    <a:pt x="324" y="864"/>
                  </a:lnTo>
                  <a:lnTo>
                    <a:pt x="363" y="872"/>
                  </a:lnTo>
                  <a:lnTo>
                    <a:pt x="401" y="878"/>
                  </a:lnTo>
                  <a:lnTo>
                    <a:pt x="441" y="878"/>
                  </a:lnTo>
                  <a:lnTo>
                    <a:pt x="441" y="878"/>
                  </a:lnTo>
                  <a:lnTo>
                    <a:pt x="441" y="878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647145" y="654485"/>
            <a:ext cx="1372376" cy="1423492"/>
            <a:chOff x="604838" y="1292225"/>
            <a:chExt cx="1406525" cy="1458913"/>
          </a:xfrm>
        </p:grpSpPr>
        <p:sp>
          <p:nvSpPr>
            <p:cNvPr id="22" name="Freeform 22"/>
            <p:cNvSpPr>
              <a:spLocks noEditPoints="1"/>
            </p:cNvSpPr>
            <p:nvPr/>
          </p:nvSpPr>
          <p:spPr bwMode="auto">
            <a:xfrm>
              <a:off x="1314450" y="1292225"/>
              <a:ext cx="696913" cy="1458913"/>
            </a:xfrm>
            <a:custGeom>
              <a:avLst/>
              <a:gdLst>
                <a:gd name="T0" fmla="*/ 439 w 439"/>
                <a:gd name="T1" fmla="*/ 439 h 919"/>
                <a:gd name="T2" fmla="*/ 435 w 439"/>
                <a:gd name="T3" fmla="*/ 391 h 919"/>
                <a:gd name="T4" fmla="*/ 412 w 439"/>
                <a:gd name="T5" fmla="*/ 303 h 919"/>
                <a:gd name="T6" fmla="*/ 236 w 439"/>
                <a:gd name="T7" fmla="*/ 261 h 919"/>
                <a:gd name="T8" fmla="*/ 245 w 439"/>
                <a:gd name="T9" fmla="*/ 303 h 919"/>
                <a:gd name="T10" fmla="*/ 255 w 439"/>
                <a:gd name="T11" fmla="*/ 393 h 919"/>
                <a:gd name="T12" fmla="*/ 257 w 439"/>
                <a:gd name="T13" fmla="*/ 439 h 919"/>
                <a:gd name="T14" fmla="*/ 142 w 439"/>
                <a:gd name="T15" fmla="*/ 127 h 919"/>
                <a:gd name="T16" fmla="*/ 111 w 439"/>
                <a:gd name="T17" fmla="*/ 77 h 919"/>
                <a:gd name="T18" fmla="*/ 75 w 439"/>
                <a:gd name="T19" fmla="*/ 39 h 919"/>
                <a:gd name="T20" fmla="*/ 38 w 439"/>
                <a:gd name="T21" fmla="*/ 12 h 919"/>
                <a:gd name="T22" fmla="*/ 0 w 439"/>
                <a:gd name="T23" fmla="*/ 0 h 919"/>
                <a:gd name="T24" fmla="*/ 180 w 439"/>
                <a:gd name="T25" fmla="*/ 225 h 919"/>
                <a:gd name="T26" fmla="*/ 163 w 439"/>
                <a:gd name="T27" fmla="*/ 173 h 919"/>
                <a:gd name="T28" fmla="*/ 142 w 439"/>
                <a:gd name="T29" fmla="*/ 127 h 919"/>
                <a:gd name="T30" fmla="*/ 190 w 439"/>
                <a:gd name="T31" fmla="*/ 261 h 919"/>
                <a:gd name="T32" fmla="*/ 0 w 439"/>
                <a:gd name="T33" fmla="*/ 439 h 919"/>
                <a:gd name="T34" fmla="*/ 213 w 439"/>
                <a:gd name="T35" fmla="*/ 439 h 919"/>
                <a:gd name="T36" fmla="*/ 207 w 439"/>
                <a:gd name="T37" fmla="*/ 347 h 919"/>
                <a:gd name="T38" fmla="*/ 190 w 439"/>
                <a:gd name="T39" fmla="*/ 261 h 919"/>
                <a:gd name="T40" fmla="*/ 228 w 439"/>
                <a:gd name="T41" fmla="*/ 225 h 919"/>
                <a:gd name="T42" fmla="*/ 376 w 439"/>
                <a:gd name="T43" fmla="*/ 225 h 919"/>
                <a:gd name="T44" fmla="*/ 326 w 439"/>
                <a:gd name="T45" fmla="*/ 156 h 919"/>
                <a:gd name="T46" fmla="*/ 268 w 439"/>
                <a:gd name="T47" fmla="*/ 100 h 919"/>
                <a:gd name="T48" fmla="*/ 199 w 439"/>
                <a:gd name="T49" fmla="*/ 54 h 919"/>
                <a:gd name="T50" fmla="*/ 121 w 439"/>
                <a:gd name="T51" fmla="*/ 20 h 919"/>
                <a:gd name="T52" fmla="*/ 138 w 439"/>
                <a:gd name="T53" fmla="*/ 39 h 919"/>
                <a:gd name="T54" fmla="*/ 167 w 439"/>
                <a:gd name="T55" fmla="*/ 83 h 919"/>
                <a:gd name="T56" fmla="*/ 182 w 439"/>
                <a:gd name="T57" fmla="*/ 108 h 919"/>
                <a:gd name="T58" fmla="*/ 207 w 439"/>
                <a:gd name="T59" fmla="*/ 163 h 919"/>
                <a:gd name="T60" fmla="*/ 228 w 439"/>
                <a:gd name="T61" fmla="*/ 225 h 919"/>
                <a:gd name="T62" fmla="*/ 182 w 439"/>
                <a:gd name="T63" fmla="*/ 811 h 919"/>
                <a:gd name="T64" fmla="*/ 167 w 439"/>
                <a:gd name="T65" fmla="*/ 836 h 919"/>
                <a:gd name="T66" fmla="*/ 138 w 439"/>
                <a:gd name="T67" fmla="*/ 880 h 919"/>
                <a:gd name="T68" fmla="*/ 121 w 439"/>
                <a:gd name="T69" fmla="*/ 899 h 919"/>
                <a:gd name="T70" fmla="*/ 201 w 439"/>
                <a:gd name="T71" fmla="*/ 865 h 919"/>
                <a:gd name="T72" fmla="*/ 270 w 439"/>
                <a:gd name="T73" fmla="*/ 817 h 919"/>
                <a:gd name="T74" fmla="*/ 330 w 439"/>
                <a:gd name="T75" fmla="*/ 756 h 919"/>
                <a:gd name="T76" fmla="*/ 381 w 439"/>
                <a:gd name="T77" fmla="*/ 687 h 919"/>
                <a:gd name="T78" fmla="*/ 230 w 439"/>
                <a:gd name="T79" fmla="*/ 687 h 919"/>
                <a:gd name="T80" fmla="*/ 207 w 439"/>
                <a:gd name="T81" fmla="*/ 752 h 919"/>
                <a:gd name="T82" fmla="*/ 182 w 439"/>
                <a:gd name="T83" fmla="*/ 811 h 919"/>
                <a:gd name="T84" fmla="*/ 257 w 439"/>
                <a:gd name="T85" fmla="*/ 474 h 919"/>
                <a:gd name="T86" fmla="*/ 257 w 439"/>
                <a:gd name="T87" fmla="*/ 520 h 919"/>
                <a:gd name="T88" fmla="*/ 247 w 439"/>
                <a:gd name="T89" fmla="*/ 610 h 919"/>
                <a:gd name="T90" fmla="*/ 397 w 439"/>
                <a:gd name="T91" fmla="*/ 652 h 919"/>
                <a:gd name="T92" fmla="*/ 414 w 439"/>
                <a:gd name="T93" fmla="*/ 610 h 919"/>
                <a:gd name="T94" fmla="*/ 435 w 439"/>
                <a:gd name="T95" fmla="*/ 520 h 919"/>
                <a:gd name="T96" fmla="*/ 257 w 439"/>
                <a:gd name="T97" fmla="*/ 474 h 919"/>
                <a:gd name="T98" fmla="*/ 0 w 439"/>
                <a:gd name="T99" fmla="*/ 474 h 919"/>
                <a:gd name="T100" fmla="*/ 192 w 439"/>
                <a:gd name="T101" fmla="*/ 652 h 919"/>
                <a:gd name="T102" fmla="*/ 201 w 439"/>
                <a:gd name="T103" fmla="*/ 610 h 919"/>
                <a:gd name="T104" fmla="*/ 211 w 439"/>
                <a:gd name="T105" fmla="*/ 520 h 919"/>
                <a:gd name="T106" fmla="*/ 213 w 439"/>
                <a:gd name="T107" fmla="*/ 474 h 919"/>
                <a:gd name="T108" fmla="*/ 0 w 439"/>
                <a:gd name="T109" fmla="*/ 687 h 919"/>
                <a:gd name="T110" fmla="*/ 0 w 439"/>
                <a:gd name="T111" fmla="*/ 919 h 919"/>
                <a:gd name="T112" fmla="*/ 38 w 439"/>
                <a:gd name="T113" fmla="*/ 907 h 919"/>
                <a:gd name="T114" fmla="*/ 75 w 439"/>
                <a:gd name="T115" fmla="*/ 880 h 919"/>
                <a:gd name="T116" fmla="*/ 111 w 439"/>
                <a:gd name="T117" fmla="*/ 842 h 919"/>
                <a:gd name="T118" fmla="*/ 142 w 439"/>
                <a:gd name="T119" fmla="*/ 790 h 919"/>
                <a:gd name="T120" fmla="*/ 155 w 439"/>
                <a:gd name="T121" fmla="*/ 767 h 919"/>
                <a:gd name="T122" fmla="*/ 174 w 439"/>
                <a:gd name="T123" fmla="*/ 715 h 919"/>
                <a:gd name="T124" fmla="*/ 184 w 439"/>
                <a:gd name="T125" fmla="*/ 687 h 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39" h="919">
                  <a:moveTo>
                    <a:pt x="257" y="439"/>
                  </a:moveTo>
                  <a:lnTo>
                    <a:pt x="439" y="439"/>
                  </a:lnTo>
                  <a:lnTo>
                    <a:pt x="439" y="439"/>
                  </a:lnTo>
                  <a:lnTo>
                    <a:pt x="435" y="391"/>
                  </a:lnTo>
                  <a:lnTo>
                    <a:pt x="427" y="347"/>
                  </a:lnTo>
                  <a:lnTo>
                    <a:pt x="412" y="303"/>
                  </a:lnTo>
                  <a:lnTo>
                    <a:pt x="395" y="261"/>
                  </a:lnTo>
                  <a:lnTo>
                    <a:pt x="236" y="261"/>
                  </a:lnTo>
                  <a:lnTo>
                    <a:pt x="236" y="261"/>
                  </a:lnTo>
                  <a:lnTo>
                    <a:pt x="245" y="303"/>
                  </a:lnTo>
                  <a:lnTo>
                    <a:pt x="251" y="347"/>
                  </a:lnTo>
                  <a:lnTo>
                    <a:pt x="255" y="393"/>
                  </a:lnTo>
                  <a:lnTo>
                    <a:pt x="257" y="439"/>
                  </a:lnTo>
                  <a:lnTo>
                    <a:pt x="257" y="439"/>
                  </a:lnTo>
                  <a:close/>
                  <a:moveTo>
                    <a:pt x="142" y="127"/>
                  </a:moveTo>
                  <a:lnTo>
                    <a:pt x="142" y="127"/>
                  </a:lnTo>
                  <a:lnTo>
                    <a:pt x="128" y="102"/>
                  </a:lnTo>
                  <a:lnTo>
                    <a:pt x="111" y="77"/>
                  </a:lnTo>
                  <a:lnTo>
                    <a:pt x="94" y="56"/>
                  </a:lnTo>
                  <a:lnTo>
                    <a:pt x="75" y="39"/>
                  </a:lnTo>
                  <a:lnTo>
                    <a:pt x="56" y="25"/>
                  </a:lnTo>
                  <a:lnTo>
                    <a:pt x="38" y="12"/>
                  </a:lnTo>
                  <a:lnTo>
                    <a:pt x="19" y="4"/>
                  </a:lnTo>
                  <a:lnTo>
                    <a:pt x="0" y="0"/>
                  </a:lnTo>
                  <a:lnTo>
                    <a:pt x="0" y="225"/>
                  </a:lnTo>
                  <a:lnTo>
                    <a:pt x="180" y="225"/>
                  </a:lnTo>
                  <a:lnTo>
                    <a:pt x="180" y="225"/>
                  </a:lnTo>
                  <a:lnTo>
                    <a:pt x="163" y="173"/>
                  </a:lnTo>
                  <a:lnTo>
                    <a:pt x="153" y="150"/>
                  </a:lnTo>
                  <a:lnTo>
                    <a:pt x="142" y="127"/>
                  </a:lnTo>
                  <a:lnTo>
                    <a:pt x="142" y="127"/>
                  </a:lnTo>
                  <a:close/>
                  <a:moveTo>
                    <a:pt x="190" y="261"/>
                  </a:moveTo>
                  <a:lnTo>
                    <a:pt x="0" y="261"/>
                  </a:lnTo>
                  <a:lnTo>
                    <a:pt x="0" y="439"/>
                  </a:lnTo>
                  <a:lnTo>
                    <a:pt x="213" y="439"/>
                  </a:lnTo>
                  <a:lnTo>
                    <a:pt x="213" y="439"/>
                  </a:lnTo>
                  <a:lnTo>
                    <a:pt x="211" y="391"/>
                  </a:lnTo>
                  <a:lnTo>
                    <a:pt x="207" y="347"/>
                  </a:lnTo>
                  <a:lnTo>
                    <a:pt x="199" y="303"/>
                  </a:lnTo>
                  <a:lnTo>
                    <a:pt x="190" y="261"/>
                  </a:lnTo>
                  <a:lnTo>
                    <a:pt x="190" y="261"/>
                  </a:lnTo>
                  <a:close/>
                  <a:moveTo>
                    <a:pt x="228" y="225"/>
                  </a:moveTo>
                  <a:lnTo>
                    <a:pt x="376" y="225"/>
                  </a:lnTo>
                  <a:lnTo>
                    <a:pt x="376" y="225"/>
                  </a:lnTo>
                  <a:lnTo>
                    <a:pt x="353" y="190"/>
                  </a:lnTo>
                  <a:lnTo>
                    <a:pt x="326" y="156"/>
                  </a:lnTo>
                  <a:lnTo>
                    <a:pt x="299" y="127"/>
                  </a:lnTo>
                  <a:lnTo>
                    <a:pt x="268" y="100"/>
                  </a:lnTo>
                  <a:lnTo>
                    <a:pt x="234" y="75"/>
                  </a:lnTo>
                  <a:lnTo>
                    <a:pt x="199" y="54"/>
                  </a:lnTo>
                  <a:lnTo>
                    <a:pt x="161" y="35"/>
                  </a:lnTo>
                  <a:lnTo>
                    <a:pt x="121" y="20"/>
                  </a:lnTo>
                  <a:lnTo>
                    <a:pt x="121" y="20"/>
                  </a:lnTo>
                  <a:lnTo>
                    <a:pt x="138" y="39"/>
                  </a:lnTo>
                  <a:lnTo>
                    <a:pt x="153" y="60"/>
                  </a:lnTo>
                  <a:lnTo>
                    <a:pt x="167" y="83"/>
                  </a:lnTo>
                  <a:lnTo>
                    <a:pt x="182" y="108"/>
                  </a:lnTo>
                  <a:lnTo>
                    <a:pt x="182" y="108"/>
                  </a:lnTo>
                  <a:lnTo>
                    <a:pt x="194" y="133"/>
                  </a:lnTo>
                  <a:lnTo>
                    <a:pt x="207" y="163"/>
                  </a:lnTo>
                  <a:lnTo>
                    <a:pt x="217" y="194"/>
                  </a:lnTo>
                  <a:lnTo>
                    <a:pt x="228" y="225"/>
                  </a:lnTo>
                  <a:lnTo>
                    <a:pt x="228" y="225"/>
                  </a:lnTo>
                  <a:close/>
                  <a:moveTo>
                    <a:pt x="182" y="811"/>
                  </a:moveTo>
                  <a:lnTo>
                    <a:pt x="182" y="811"/>
                  </a:lnTo>
                  <a:lnTo>
                    <a:pt x="167" y="836"/>
                  </a:lnTo>
                  <a:lnTo>
                    <a:pt x="153" y="859"/>
                  </a:lnTo>
                  <a:lnTo>
                    <a:pt x="138" y="880"/>
                  </a:lnTo>
                  <a:lnTo>
                    <a:pt x="121" y="899"/>
                  </a:lnTo>
                  <a:lnTo>
                    <a:pt x="121" y="899"/>
                  </a:lnTo>
                  <a:lnTo>
                    <a:pt x="161" y="884"/>
                  </a:lnTo>
                  <a:lnTo>
                    <a:pt x="201" y="865"/>
                  </a:lnTo>
                  <a:lnTo>
                    <a:pt x="236" y="842"/>
                  </a:lnTo>
                  <a:lnTo>
                    <a:pt x="270" y="817"/>
                  </a:lnTo>
                  <a:lnTo>
                    <a:pt x="303" y="788"/>
                  </a:lnTo>
                  <a:lnTo>
                    <a:pt x="330" y="756"/>
                  </a:lnTo>
                  <a:lnTo>
                    <a:pt x="358" y="723"/>
                  </a:lnTo>
                  <a:lnTo>
                    <a:pt x="381" y="687"/>
                  </a:lnTo>
                  <a:lnTo>
                    <a:pt x="230" y="687"/>
                  </a:lnTo>
                  <a:lnTo>
                    <a:pt x="230" y="687"/>
                  </a:lnTo>
                  <a:lnTo>
                    <a:pt x="220" y="721"/>
                  </a:lnTo>
                  <a:lnTo>
                    <a:pt x="207" y="752"/>
                  </a:lnTo>
                  <a:lnTo>
                    <a:pt x="194" y="784"/>
                  </a:lnTo>
                  <a:lnTo>
                    <a:pt x="182" y="811"/>
                  </a:lnTo>
                  <a:lnTo>
                    <a:pt x="182" y="811"/>
                  </a:lnTo>
                  <a:close/>
                  <a:moveTo>
                    <a:pt x="257" y="474"/>
                  </a:moveTo>
                  <a:lnTo>
                    <a:pt x="257" y="474"/>
                  </a:lnTo>
                  <a:lnTo>
                    <a:pt x="257" y="520"/>
                  </a:lnTo>
                  <a:lnTo>
                    <a:pt x="253" y="566"/>
                  </a:lnTo>
                  <a:lnTo>
                    <a:pt x="247" y="610"/>
                  </a:lnTo>
                  <a:lnTo>
                    <a:pt x="238" y="652"/>
                  </a:lnTo>
                  <a:lnTo>
                    <a:pt x="397" y="652"/>
                  </a:lnTo>
                  <a:lnTo>
                    <a:pt x="397" y="652"/>
                  </a:lnTo>
                  <a:lnTo>
                    <a:pt x="414" y="610"/>
                  </a:lnTo>
                  <a:lnTo>
                    <a:pt x="427" y="566"/>
                  </a:lnTo>
                  <a:lnTo>
                    <a:pt x="435" y="520"/>
                  </a:lnTo>
                  <a:lnTo>
                    <a:pt x="439" y="474"/>
                  </a:lnTo>
                  <a:lnTo>
                    <a:pt x="257" y="474"/>
                  </a:lnTo>
                  <a:close/>
                  <a:moveTo>
                    <a:pt x="213" y="474"/>
                  </a:moveTo>
                  <a:lnTo>
                    <a:pt x="0" y="474"/>
                  </a:lnTo>
                  <a:lnTo>
                    <a:pt x="0" y="652"/>
                  </a:lnTo>
                  <a:lnTo>
                    <a:pt x="192" y="652"/>
                  </a:lnTo>
                  <a:lnTo>
                    <a:pt x="192" y="652"/>
                  </a:lnTo>
                  <a:lnTo>
                    <a:pt x="201" y="610"/>
                  </a:lnTo>
                  <a:lnTo>
                    <a:pt x="207" y="566"/>
                  </a:lnTo>
                  <a:lnTo>
                    <a:pt x="211" y="520"/>
                  </a:lnTo>
                  <a:lnTo>
                    <a:pt x="213" y="474"/>
                  </a:lnTo>
                  <a:lnTo>
                    <a:pt x="213" y="474"/>
                  </a:lnTo>
                  <a:close/>
                  <a:moveTo>
                    <a:pt x="184" y="687"/>
                  </a:moveTo>
                  <a:lnTo>
                    <a:pt x="0" y="687"/>
                  </a:lnTo>
                  <a:lnTo>
                    <a:pt x="0" y="919"/>
                  </a:lnTo>
                  <a:lnTo>
                    <a:pt x="0" y="919"/>
                  </a:lnTo>
                  <a:lnTo>
                    <a:pt x="19" y="913"/>
                  </a:lnTo>
                  <a:lnTo>
                    <a:pt x="38" y="907"/>
                  </a:lnTo>
                  <a:lnTo>
                    <a:pt x="56" y="894"/>
                  </a:lnTo>
                  <a:lnTo>
                    <a:pt x="75" y="880"/>
                  </a:lnTo>
                  <a:lnTo>
                    <a:pt x="94" y="863"/>
                  </a:lnTo>
                  <a:lnTo>
                    <a:pt x="111" y="842"/>
                  </a:lnTo>
                  <a:lnTo>
                    <a:pt x="128" y="817"/>
                  </a:lnTo>
                  <a:lnTo>
                    <a:pt x="142" y="790"/>
                  </a:lnTo>
                  <a:lnTo>
                    <a:pt x="142" y="790"/>
                  </a:lnTo>
                  <a:lnTo>
                    <a:pt x="155" y="767"/>
                  </a:lnTo>
                  <a:lnTo>
                    <a:pt x="165" y="742"/>
                  </a:lnTo>
                  <a:lnTo>
                    <a:pt x="174" y="715"/>
                  </a:lnTo>
                  <a:lnTo>
                    <a:pt x="184" y="687"/>
                  </a:lnTo>
                  <a:lnTo>
                    <a:pt x="184" y="687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23"/>
            <p:cNvSpPr>
              <a:spLocks noEditPoints="1"/>
            </p:cNvSpPr>
            <p:nvPr/>
          </p:nvSpPr>
          <p:spPr bwMode="auto">
            <a:xfrm>
              <a:off x="604838" y="1292225"/>
              <a:ext cx="606425" cy="1455738"/>
            </a:xfrm>
            <a:custGeom>
              <a:avLst/>
              <a:gdLst>
                <a:gd name="T0" fmla="*/ 382 w 382"/>
                <a:gd name="T1" fmla="*/ 0 h 917"/>
                <a:gd name="T2" fmla="*/ 303 w 382"/>
                <a:gd name="T3" fmla="*/ 46 h 917"/>
                <a:gd name="T4" fmla="*/ 269 w 382"/>
                <a:gd name="T5" fmla="*/ 48 h 917"/>
                <a:gd name="T6" fmla="*/ 211 w 382"/>
                <a:gd name="T7" fmla="*/ 58 h 917"/>
                <a:gd name="T8" fmla="*/ 161 w 382"/>
                <a:gd name="T9" fmla="*/ 77 h 917"/>
                <a:gd name="T10" fmla="*/ 117 w 382"/>
                <a:gd name="T11" fmla="*/ 102 h 917"/>
                <a:gd name="T12" fmla="*/ 100 w 382"/>
                <a:gd name="T13" fmla="*/ 117 h 917"/>
                <a:gd name="T14" fmla="*/ 69 w 382"/>
                <a:gd name="T15" fmla="*/ 152 h 917"/>
                <a:gd name="T16" fmla="*/ 48 w 382"/>
                <a:gd name="T17" fmla="*/ 192 h 917"/>
                <a:gd name="T18" fmla="*/ 35 w 382"/>
                <a:gd name="T19" fmla="*/ 234 h 917"/>
                <a:gd name="T20" fmla="*/ 31 w 382"/>
                <a:gd name="T21" fmla="*/ 282 h 917"/>
                <a:gd name="T22" fmla="*/ 33 w 382"/>
                <a:gd name="T23" fmla="*/ 315 h 917"/>
                <a:gd name="T24" fmla="*/ 50 w 382"/>
                <a:gd name="T25" fmla="*/ 376 h 917"/>
                <a:gd name="T26" fmla="*/ 64 w 382"/>
                <a:gd name="T27" fmla="*/ 401 h 917"/>
                <a:gd name="T28" fmla="*/ 83 w 382"/>
                <a:gd name="T29" fmla="*/ 426 h 917"/>
                <a:gd name="T30" fmla="*/ 123 w 382"/>
                <a:gd name="T31" fmla="*/ 462 h 917"/>
                <a:gd name="T32" fmla="*/ 146 w 382"/>
                <a:gd name="T33" fmla="*/ 474 h 917"/>
                <a:gd name="T34" fmla="*/ 209 w 382"/>
                <a:gd name="T35" fmla="*/ 499 h 917"/>
                <a:gd name="T36" fmla="*/ 303 w 382"/>
                <a:gd name="T37" fmla="*/ 526 h 917"/>
                <a:gd name="T38" fmla="*/ 303 w 382"/>
                <a:gd name="T39" fmla="*/ 721 h 917"/>
                <a:gd name="T40" fmla="*/ 269 w 382"/>
                <a:gd name="T41" fmla="*/ 702 h 917"/>
                <a:gd name="T42" fmla="*/ 246 w 382"/>
                <a:gd name="T43" fmla="*/ 679 h 917"/>
                <a:gd name="T44" fmla="*/ 240 w 382"/>
                <a:gd name="T45" fmla="*/ 664 h 917"/>
                <a:gd name="T46" fmla="*/ 225 w 382"/>
                <a:gd name="T47" fmla="*/ 625 h 917"/>
                <a:gd name="T48" fmla="*/ 0 w 382"/>
                <a:gd name="T49" fmla="*/ 627 h 917"/>
                <a:gd name="T50" fmla="*/ 4 w 382"/>
                <a:gd name="T51" fmla="*/ 652 h 917"/>
                <a:gd name="T52" fmla="*/ 18 w 382"/>
                <a:gd name="T53" fmla="*/ 700 h 917"/>
                <a:gd name="T54" fmla="*/ 29 w 382"/>
                <a:gd name="T55" fmla="*/ 719 h 917"/>
                <a:gd name="T56" fmla="*/ 52 w 382"/>
                <a:gd name="T57" fmla="*/ 756 h 917"/>
                <a:gd name="T58" fmla="*/ 85 w 382"/>
                <a:gd name="T59" fmla="*/ 792 h 917"/>
                <a:gd name="T60" fmla="*/ 104 w 382"/>
                <a:gd name="T61" fmla="*/ 807 h 917"/>
                <a:gd name="T62" fmla="*/ 148 w 382"/>
                <a:gd name="T63" fmla="*/ 834 h 917"/>
                <a:gd name="T64" fmla="*/ 171 w 382"/>
                <a:gd name="T65" fmla="*/ 844 h 917"/>
                <a:gd name="T66" fmla="*/ 230 w 382"/>
                <a:gd name="T67" fmla="*/ 859 h 917"/>
                <a:gd name="T68" fmla="*/ 303 w 382"/>
                <a:gd name="T69" fmla="*/ 869 h 917"/>
                <a:gd name="T70" fmla="*/ 382 w 382"/>
                <a:gd name="T71" fmla="*/ 917 h 917"/>
                <a:gd name="T72" fmla="*/ 255 w 382"/>
                <a:gd name="T73" fmla="*/ 299 h 917"/>
                <a:gd name="T74" fmla="*/ 244 w 382"/>
                <a:gd name="T75" fmla="*/ 278 h 917"/>
                <a:gd name="T76" fmla="*/ 240 w 382"/>
                <a:gd name="T77" fmla="*/ 255 h 917"/>
                <a:gd name="T78" fmla="*/ 240 w 382"/>
                <a:gd name="T79" fmla="*/ 244 h 917"/>
                <a:gd name="T80" fmla="*/ 248 w 382"/>
                <a:gd name="T81" fmla="*/ 223 h 917"/>
                <a:gd name="T82" fmla="*/ 255 w 382"/>
                <a:gd name="T83" fmla="*/ 215 h 917"/>
                <a:gd name="T84" fmla="*/ 273 w 382"/>
                <a:gd name="T85" fmla="*/ 200 h 917"/>
                <a:gd name="T86" fmla="*/ 303 w 382"/>
                <a:gd name="T87" fmla="*/ 186 h 917"/>
                <a:gd name="T88" fmla="*/ 303 w 382"/>
                <a:gd name="T89" fmla="*/ 328 h 917"/>
                <a:gd name="T90" fmla="*/ 273 w 382"/>
                <a:gd name="T91" fmla="*/ 313 h 917"/>
                <a:gd name="T92" fmla="*/ 255 w 382"/>
                <a:gd name="T93" fmla="*/ 299 h 9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82" h="917">
                  <a:moveTo>
                    <a:pt x="382" y="917"/>
                  </a:moveTo>
                  <a:lnTo>
                    <a:pt x="382" y="0"/>
                  </a:lnTo>
                  <a:lnTo>
                    <a:pt x="303" y="0"/>
                  </a:lnTo>
                  <a:lnTo>
                    <a:pt x="303" y="46"/>
                  </a:lnTo>
                  <a:lnTo>
                    <a:pt x="303" y="46"/>
                  </a:lnTo>
                  <a:lnTo>
                    <a:pt x="269" y="48"/>
                  </a:lnTo>
                  <a:lnTo>
                    <a:pt x="240" y="52"/>
                  </a:lnTo>
                  <a:lnTo>
                    <a:pt x="211" y="58"/>
                  </a:lnTo>
                  <a:lnTo>
                    <a:pt x="184" y="66"/>
                  </a:lnTo>
                  <a:lnTo>
                    <a:pt x="161" y="77"/>
                  </a:lnTo>
                  <a:lnTo>
                    <a:pt x="138" y="89"/>
                  </a:lnTo>
                  <a:lnTo>
                    <a:pt x="117" y="102"/>
                  </a:lnTo>
                  <a:lnTo>
                    <a:pt x="100" y="117"/>
                  </a:lnTo>
                  <a:lnTo>
                    <a:pt x="100" y="117"/>
                  </a:lnTo>
                  <a:lnTo>
                    <a:pt x="83" y="135"/>
                  </a:lnTo>
                  <a:lnTo>
                    <a:pt x="69" y="152"/>
                  </a:lnTo>
                  <a:lnTo>
                    <a:pt x="58" y="171"/>
                  </a:lnTo>
                  <a:lnTo>
                    <a:pt x="48" y="192"/>
                  </a:lnTo>
                  <a:lnTo>
                    <a:pt x="41" y="213"/>
                  </a:lnTo>
                  <a:lnTo>
                    <a:pt x="35" y="234"/>
                  </a:lnTo>
                  <a:lnTo>
                    <a:pt x="31" y="257"/>
                  </a:lnTo>
                  <a:lnTo>
                    <a:pt x="31" y="282"/>
                  </a:lnTo>
                  <a:lnTo>
                    <a:pt x="31" y="282"/>
                  </a:lnTo>
                  <a:lnTo>
                    <a:pt x="33" y="315"/>
                  </a:lnTo>
                  <a:lnTo>
                    <a:pt x="39" y="347"/>
                  </a:lnTo>
                  <a:lnTo>
                    <a:pt x="50" y="376"/>
                  </a:lnTo>
                  <a:lnTo>
                    <a:pt x="56" y="388"/>
                  </a:lnTo>
                  <a:lnTo>
                    <a:pt x="64" y="401"/>
                  </a:lnTo>
                  <a:lnTo>
                    <a:pt x="64" y="401"/>
                  </a:lnTo>
                  <a:lnTo>
                    <a:pt x="83" y="426"/>
                  </a:lnTo>
                  <a:lnTo>
                    <a:pt x="102" y="445"/>
                  </a:lnTo>
                  <a:lnTo>
                    <a:pt x="123" y="462"/>
                  </a:lnTo>
                  <a:lnTo>
                    <a:pt x="146" y="474"/>
                  </a:lnTo>
                  <a:lnTo>
                    <a:pt x="146" y="474"/>
                  </a:lnTo>
                  <a:lnTo>
                    <a:pt x="173" y="487"/>
                  </a:lnTo>
                  <a:lnTo>
                    <a:pt x="209" y="499"/>
                  </a:lnTo>
                  <a:lnTo>
                    <a:pt x="250" y="512"/>
                  </a:lnTo>
                  <a:lnTo>
                    <a:pt x="303" y="526"/>
                  </a:lnTo>
                  <a:lnTo>
                    <a:pt x="303" y="721"/>
                  </a:lnTo>
                  <a:lnTo>
                    <a:pt x="303" y="721"/>
                  </a:lnTo>
                  <a:lnTo>
                    <a:pt x="284" y="712"/>
                  </a:lnTo>
                  <a:lnTo>
                    <a:pt x="269" y="702"/>
                  </a:lnTo>
                  <a:lnTo>
                    <a:pt x="257" y="689"/>
                  </a:lnTo>
                  <a:lnTo>
                    <a:pt x="246" y="679"/>
                  </a:lnTo>
                  <a:lnTo>
                    <a:pt x="246" y="679"/>
                  </a:lnTo>
                  <a:lnTo>
                    <a:pt x="240" y="664"/>
                  </a:lnTo>
                  <a:lnTo>
                    <a:pt x="232" y="648"/>
                  </a:lnTo>
                  <a:lnTo>
                    <a:pt x="225" y="625"/>
                  </a:lnTo>
                  <a:lnTo>
                    <a:pt x="221" y="600"/>
                  </a:lnTo>
                  <a:lnTo>
                    <a:pt x="0" y="627"/>
                  </a:lnTo>
                  <a:lnTo>
                    <a:pt x="0" y="627"/>
                  </a:lnTo>
                  <a:lnTo>
                    <a:pt x="4" y="652"/>
                  </a:lnTo>
                  <a:lnTo>
                    <a:pt x="12" y="677"/>
                  </a:lnTo>
                  <a:lnTo>
                    <a:pt x="18" y="700"/>
                  </a:lnTo>
                  <a:lnTo>
                    <a:pt x="29" y="719"/>
                  </a:lnTo>
                  <a:lnTo>
                    <a:pt x="29" y="719"/>
                  </a:lnTo>
                  <a:lnTo>
                    <a:pt x="39" y="738"/>
                  </a:lnTo>
                  <a:lnTo>
                    <a:pt x="52" y="756"/>
                  </a:lnTo>
                  <a:lnTo>
                    <a:pt x="69" y="775"/>
                  </a:lnTo>
                  <a:lnTo>
                    <a:pt x="85" y="792"/>
                  </a:lnTo>
                  <a:lnTo>
                    <a:pt x="85" y="792"/>
                  </a:lnTo>
                  <a:lnTo>
                    <a:pt x="104" y="807"/>
                  </a:lnTo>
                  <a:lnTo>
                    <a:pt x="125" y="821"/>
                  </a:lnTo>
                  <a:lnTo>
                    <a:pt x="148" y="834"/>
                  </a:lnTo>
                  <a:lnTo>
                    <a:pt x="171" y="844"/>
                  </a:lnTo>
                  <a:lnTo>
                    <a:pt x="171" y="844"/>
                  </a:lnTo>
                  <a:lnTo>
                    <a:pt x="198" y="853"/>
                  </a:lnTo>
                  <a:lnTo>
                    <a:pt x="230" y="859"/>
                  </a:lnTo>
                  <a:lnTo>
                    <a:pt x="265" y="865"/>
                  </a:lnTo>
                  <a:lnTo>
                    <a:pt x="303" y="869"/>
                  </a:lnTo>
                  <a:lnTo>
                    <a:pt x="303" y="917"/>
                  </a:lnTo>
                  <a:lnTo>
                    <a:pt x="382" y="917"/>
                  </a:lnTo>
                  <a:close/>
                  <a:moveTo>
                    <a:pt x="255" y="299"/>
                  </a:moveTo>
                  <a:lnTo>
                    <a:pt x="255" y="299"/>
                  </a:lnTo>
                  <a:lnTo>
                    <a:pt x="248" y="288"/>
                  </a:lnTo>
                  <a:lnTo>
                    <a:pt x="244" y="278"/>
                  </a:lnTo>
                  <a:lnTo>
                    <a:pt x="240" y="267"/>
                  </a:lnTo>
                  <a:lnTo>
                    <a:pt x="240" y="255"/>
                  </a:lnTo>
                  <a:lnTo>
                    <a:pt x="240" y="255"/>
                  </a:lnTo>
                  <a:lnTo>
                    <a:pt x="240" y="244"/>
                  </a:lnTo>
                  <a:lnTo>
                    <a:pt x="244" y="234"/>
                  </a:lnTo>
                  <a:lnTo>
                    <a:pt x="248" y="223"/>
                  </a:lnTo>
                  <a:lnTo>
                    <a:pt x="255" y="215"/>
                  </a:lnTo>
                  <a:lnTo>
                    <a:pt x="255" y="215"/>
                  </a:lnTo>
                  <a:lnTo>
                    <a:pt x="261" y="207"/>
                  </a:lnTo>
                  <a:lnTo>
                    <a:pt x="273" y="200"/>
                  </a:lnTo>
                  <a:lnTo>
                    <a:pt x="286" y="192"/>
                  </a:lnTo>
                  <a:lnTo>
                    <a:pt x="303" y="186"/>
                  </a:lnTo>
                  <a:lnTo>
                    <a:pt x="303" y="328"/>
                  </a:lnTo>
                  <a:lnTo>
                    <a:pt x="303" y="328"/>
                  </a:lnTo>
                  <a:lnTo>
                    <a:pt x="286" y="322"/>
                  </a:lnTo>
                  <a:lnTo>
                    <a:pt x="273" y="313"/>
                  </a:lnTo>
                  <a:lnTo>
                    <a:pt x="263" y="307"/>
                  </a:lnTo>
                  <a:lnTo>
                    <a:pt x="255" y="299"/>
                  </a:lnTo>
                  <a:lnTo>
                    <a:pt x="255" y="299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4147789" y="2697320"/>
            <a:ext cx="994431" cy="1548957"/>
            <a:chOff x="4192588" y="4171950"/>
            <a:chExt cx="1019175" cy="1587500"/>
          </a:xfrm>
        </p:grpSpPr>
        <p:sp>
          <p:nvSpPr>
            <p:cNvPr id="24" name="Freeform 24"/>
            <p:cNvSpPr>
              <a:spLocks/>
            </p:cNvSpPr>
            <p:nvPr/>
          </p:nvSpPr>
          <p:spPr bwMode="auto">
            <a:xfrm>
              <a:off x="4603750" y="4729163"/>
              <a:ext cx="185738" cy="584200"/>
            </a:xfrm>
            <a:custGeom>
              <a:avLst/>
              <a:gdLst>
                <a:gd name="T0" fmla="*/ 117 w 117"/>
                <a:gd name="T1" fmla="*/ 339 h 368"/>
                <a:gd name="T2" fmla="*/ 117 w 117"/>
                <a:gd name="T3" fmla="*/ 339 h 368"/>
                <a:gd name="T4" fmla="*/ 115 w 117"/>
                <a:gd name="T5" fmla="*/ 350 h 368"/>
                <a:gd name="T6" fmla="*/ 109 w 117"/>
                <a:gd name="T7" fmla="*/ 360 h 368"/>
                <a:gd name="T8" fmla="*/ 100 w 117"/>
                <a:gd name="T9" fmla="*/ 366 h 368"/>
                <a:gd name="T10" fmla="*/ 88 w 117"/>
                <a:gd name="T11" fmla="*/ 368 h 368"/>
                <a:gd name="T12" fmla="*/ 31 w 117"/>
                <a:gd name="T13" fmla="*/ 368 h 368"/>
                <a:gd name="T14" fmla="*/ 31 w 117"/>
                <a:gd name="T15" fmla="*/ 368 h 368"/>
                <a:gd name="T16" fmla="*/ 19 w 117"/>
                <a:gd name="T17" fmla="*/ 366 h 368"/>
                <a:gd name="T18" fmla="*/ 11 w 117"/>
                <a:gd name="T19" fmla="*/ 360 h 368"/>
                <a:gd name="T20" fmla="*/ 4 w 117"/>
                <a:gd name="T21" fmla="*/ 350 h 368"/>
                <a:gd name="T22" fmla="*/ 0 w 117"/>
                <a:gd name="T23" fmla="*/ 339 h 368"/>
                <a:gd name="T24" fmla="*/ 0 w 117"/>
                <a:gd name="T25" fmla="*/ 32 h 368"/>
                <a:gd name="T26" fmla="*/ 0 w 117"/>
                <a:gd name="T27" fmla="*/ 32 h 368"/>
                <a:gd name="T28" fmla="*/ 4 w 117"/>
                <a:gd name="T29" fmla="*/ 19 h 368"/>
                <a:gd name="T30" fmla="*/ 11 w 117"/>
                <a:gd name="T31" fmla="*/ 11 h 368"/>
                <a:gd name="T32" fmla="*/ 19 w 117"/>
                <a:gd name="T33" fmla="*/ 5 h 368"/>
                <a:gd name="T34" fmla="*/ 31 w 117"/>
                <a:gd name="T35" fmla="*/ 0 h 368"/>
                <a:gd name="T36" fmla="*/ 88 w 117"/>
                <a:gd name="T37" fmla="*/ 0 h 368"/>
                <a:gd name="T38" fmla="*/ 88 w 117"/>
                <a:gd name="T39" fmla="*/ 0 h 368"/>
                <a:gd name="T40" fmla="*/ 100 w 117"/>
                <a:gd name="T41" fmla="*/ 5 h 368"/>
                <a:gd name="T42" fmla="*/ 109 w 117"/>
                <a:gd name="T43" fmla="*/ 11 h 368"/>
                <a:gd name="T44" fmla="*/ 115 w 117"/>
                <a:gd name="T45" fmla="*/ 19 h 368"/>
                <a:gd name="T46" fmla="*/ 117 w 117"/>
                <a:gd name="T47" fmla="*/ 32 h 368"/>
                <a:gd name="T48" fmla="*/ 117 w 117"/>
                <a:gd name="T49" fmla="*/ 339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7" h="368">
                  <a:moveTo>
                    <a:pt x="117" y="339"/>
                  </a:moveTo>
                  <a:lnTo>
                    <a:pt x="117" y="339"/>
                  </a:lnTo>
                  <a:lnTo>
                    <a:pt x="115" y="350"/>
                  </a:lnTo>
                  <a:lnTo>
                    <a:pt x="109" y="360"/>
                  </a:lnTo>
                  <a:lnTo>
                    <a:pt x="100" y="366"/>
                  </a:lnTo>
                  <a:lnTo>
                    <a:pt x="88" y="368"/>
                  </a:lnTo>
                  <a:lnTo>
                    <a:pt x="31" y="368"/>
                  </a:lnTo>
                  <a:lnTo>
                    <a:pt x="31" y="368"/>
                  </a:lnTo>
                  <a:lnTo>
                    <a:pt x="19" y="366"/>
                  </a:lnTo>
                  <a:lnTo>
                    <a:pt x="11" y="360"/>
                  </a:lnTo>
                  <a:lnTo>
                    <a:pt x="4" y="350"/>
                  </a:lnTo>
                  <a:lnTo>
                    <a:pt x="0" y="339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4" y="19"/>
                  </a:lnTo>
                  <a:lnTo>
                    <a:pt x="11" y="11"/>
                  </a:lnTo>
                  <a:lnTo>
                    <a:pt x="19" y="5"/>
                  </a:lnTo>
                  <a:lnTo>
                    <a:pt x="31" y="0"/>
                  </a:lnTo>
                  <a:lnTo>
                    <a:pt x="88" y="0"/>
                  </a:lnTo>
                  <a:lnTo>
                    <a:pt x="88" y="0"/>
                  </a:lnTo>
                  <a:lnTo>
                    <a:pt x="100" y="5"/>
                  </a:lnTo>
                  <a:lnTo>
                    <a:pt x="109" y="11"/>
                  </a:lnTo>
                  <a:lnTo>
                    <a:pt x="115" y="19"/>
                  </a:lnTo>
                  <a:lnTo>
                    <a:pt x="117" y="32"/>
                  </a:lnTo>
                  <a:lnTo>
                    <a:pt x="117" y="339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25"/>
            <p:cNvSpPr>
              <a:spLocks/>
            </p:cNvSpPr>
            <p:nvPr/>
          </p:nvSpPr>
          <p:spPr bwMode="auto">
            <a:xfrm>
              <a:off x="4843463" y="4537075"/>
              <a:ext cx="185738" cy="776288"/>
            </a:xfrm>
            <a:custGeom>
              <a:avLst/>
              <a:gdLst>
                <a:gd name="T0" fmla="*/ 117 w 117"/>
                <a:gd name="T1" fmla="*/ 460 h 489"/>
                <a:gd name="T2" fmla="*/ 117 w 117"/>
                <a:gd name="T3" fmla="*/ 460 h 489"/>
                <a:gd name="T4" fmla="*/ 113 w 117"/>
                <a:gd name="T5" fmla="*/ 471 h 489"/>
                <a:gd name="T6" fmla="*/ 106 w 117"/>
                <a:gd name="T7" fmla="*/ 481 h 489"/>
                <a:gd name="T8" fmla="*/ 98 w 117"/>
                <a:gd name="T9" fmla="*/ 487 h 489"/>
                <a:gd name="T10" fmla="*/ 85 w 117"/>
                <a:gd name="T11" fmla="*/ 489 h 489"/>
                <a:gd name="T12" fmla="*/ 29 w 117"/>
                <a:gd name="T13" fmla="*/ 489 h 489"/>
                <a:gd name="T14" fmla="*/ 29 w 117"/>
                <a:gd name="T15" fmla="*/ 489 h 489"/>
                <a:gd name="T16" fmla="*/ 18 w 117"/>
                <a:gd name="T17" fmla="*/ 487 h 489"/>
                <a:gd name="T18" fmla="*/ 8 w 117"/>
                <a:gd name="T19" fmla="*/ 481 h 489"/>
                <a:gd name="T20" fmla="*/ 2 w 117"/>
                <a:gd name="T21" fmla="*/ 471 h 489"/>
                <a:gd name="T22" fmla="*/ 0 w 117"/>
                <a:gd name="T23" fmla="*/ 460 h 489"/>
                <a:gd name="T24" fmla="*/ 0 w 117"/>
                <a:gd name="T25" fmla="*/ 29 h 489"/>
                <a:gd name="T26" fmla="*/ 0 w 117"/>
                <a:gd name="T27" fmla="*/ 29 h 489"/>
                <a:gd name="T28" fmla="*/ 2 w 117"/>
                <a:gd name="T29" fmla="*/ 19 h 489"/>
                <a:gd name="T30" fmla="*/ 8 w 117"/>
                <a:gd name="T31" fmla="*/ 9 h 489"/>
                <a:gd name="T32" fmla="*/ 18 w 117"/>
                <a:gd name="T33" fmla="*/ 2 h 489"/>
                <a:gd name="T34" fmla="*/ 29 w 117"/>
                <a:gd name="T35" fmla="*/ 0 h 489"/>
                <a:gd name="T36" fmla="*/ 85 w 117"/>
                <a:gd name="T37" fmla="*/ 0 h 489"/>
                <a:gd name="T38" fmla="*/ 85 w 117"/>
                <a:gd name="T39" fmla="*/ 0 h 489"/>
                <a:gd name="T40" fmla="*/ 98 w 117"/>
                <a:gd name="T41" fmla="*/ 2 h 489"/>
                <a:gd name="T42" fmla="*/ 106 w 117"/>
                <a:gd name="T43" fmla="*/ 9 h 489"/>
                <a:gd name="T44" fmla="*/ 113 w 117"/>
                <a:gd name="T45" fmla="*/ 19 h 489"/>
                <a:gd name="T46" fmla="*/ 117 w 117"/>
                <a:gd name="T47" fmla="*/ 29 h 489"/>
                <a:gd name="T48" fmla="*/ 117 w 117"/>
                <a:gd name="T49" fmla="*/ 460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7" h="489">
                  <a:moveTo>
                    <a:pt x="117" y="460"/>
                  </a:moveTo>
                  <a:lnTo>
                    <a:pt x="117" y="460"/>
                  </a:lnTo>
                  <a:lnTo>
                    <a:pt x="113" y="471"/>
                  </a:lnTo>
                  <a:lnTo>
                    <a:pt x="106" y="481"/>
                  </a:lnTo>
                  <a:lnTo>
                    <a:pt x="98" y="487"/>
                  </a:lnTo>
                  <a:lnTo>
                    <a:pt x="85" y="489"/>
                  </a:lnTo>
                  <a:lnTo>
                    <a:pt x="29" y="489"/>
                  </a:lnTo>
                  <a:lnTo>
                    <a:pt x="29" y="489"/>
                  </a:lnTo>
                  <a:lnTo>
                    <a:pt x="18" y="487"/>
                  </a:lnTo>
                  <a:lnTo>
                    <a:pt x="8" y="481"/>
                  </a:lnTo>
                  <a:lnTo>
                    <a:pt x="2" y="471"/>
                  </a:lnTo>
                  <a:lnTo>
                    <a:pt x="0" y="460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2" y="19"/>
                  </a:lnTo>
                  <a:lnTo>
                    <a:pt x="8" y="9"/>
                  </a:lnTo>
                  <a:lnTo>
                    <a:pt x="18" y="2"/>
                  </a:lnTo>
                  <a:lnTo>
                    <a:pt x="29" y="0"/>
                  </a:lnTo>
                  <a:lnTo>
                    <a:pt x="85" y="0"/>
                  </a:lnTo>
                  <a:lnTo>
                    <a:pt x="85" y="0"/>
                  </a:lnTo>
                  <a:lnTo>
                    <a:pt x="98" y="2"/>
                  </a:lnTo>
                  <a:lnTo>
                    <a:pt x="106" y="9"/>
                  </a:lnTo>
                  <a:lnTo>
                    <a:pt x="113" y="19"/>
                  </a:lnTo>
                  <a:lnTo>
                    <a:pt x="117" y="29"/>
                  </a:lnTo>
                  <a:lnTo>
                    <a:pt x="117" y="460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26"/>
            <p:cNvSpPr>
              <a:spLocks noEditPoints="1"/>
            </p:cNvSpPr>
            <p:nvPr/>
          </p:nvSpPr>
          <p:spPr bwMode="auto">
            <a:xfrm>
              <a:off x="4192588" y="4171950"/>
              <a:ext cx="1019175" cy="1587500"/>
            </a:xfrm>
            <a:custGeom>
              <a:avLst/>
              <a:gdLst>
                <a:gd name="T0" fmla="*/ 88 w 642"/>
                <a:gd name="T1" fmla="*/ 0 h 1000"/>
                <a:gd name="T2" fmla="*/ 40 w 642"/>
                <a:gd name="T3" fmla="*/ 17 h 1000"/>
                <a:gd name="T4" fmla="*/ 8 w 642"/>
                <a:gd name="T5" fmla="*/ 59 h 1000"/>
                <a:gd name="T6" fmla="*/ 0 w 642"/>
                <a:gd name="T7" fmla="*/ 903 h 1000"/>
                <a:gd name="T8" fmla="*/ 8 w 642"/>
                <a:gd name="T9" fmla="*/ 941 h 1000"/>
                <a:gd name="T10" fmla="*/ 40 w 642"/>
                <a:gd name="T11" fmla="*/ 983 h 1000"/>
                <a:gd name="T12" fmla="*/ 88 w 642"/>
                <a:gd name="T13" fmla="*/ 1000 h 1000"/>
                <a:gd name="T14" fmla="*/ 573 w 642"/>
                <a:gd name="T15" fmla="*/ 997 h 1000"/>
                <a:gd name="T16" fmla="*/ 617 w 642"/>
                <a:gd name="T17" fmla="*/ 972 h 1000"/>
                <a:gd name="T18" fmla="*/ 640 w 642"/>
                <a:gd name="T19" fmla="*/ 924 h 1000"/>
                <a:gd name="T20" fmla="*/ 642 w 642"/>
                <a:gd name="T21" fmla="*/ 96 h 1000"/>
                <a:gd name="T22" fmla="*/ 627 w 642"/>
                <a:gd name="T23" fmla="*/ 42 h 1000"/>
                <a:gd name="T24" fmla="*/ 589 w 642"/>
                <a:gd name="T25" fmla="*/ 9 h 1000"/>
                <a:gd name="T26" fmla="*/ 556 w 642"/>
                <a:gd name="T27" fmla="*/ 0 h 1000"/>
                <a:gd name="T28" fmla="*/ 92 w 642"/>
                <a:gd name="T29" fmla="*/ 903 h 1000"/>
                <a:gd name="T30" fmla="*/ 73 w 642"/>
                <a:gd name="T31" fmla="*/ 891 h 1000"/>
                <a:gd name="T32" fmla="*/ 73 w 642"/>
                <a:gd name="T33" fmla="*/ 874 h 1000"/>
                <a:gd name="T34" fmla="*/ 92 w 642"/>
                <a:gd name="T35" fmla="*/ 862 h 1000"/>
                <a:gd name="T36" fmla="*/ 188 w 642"/>
                <a:gd name="T37" fmla="*/ 864 h 1000"/>
                <a:gd name="T38" fmla="*/ 201 w 642"/>
                <a:gd name="T39" fmla="*/ 882 h 1000"/>
                <a:gd name="T40" fmla="*/ 194 w 642"/>
                <a:gd name="T41" fmla="*/ 897 h 1000"/>
                <a:gd name="T42" fmla="*/ 180 w 642"/>
                <a:gd name="T43" fmla="*/ 903 h 1000"/>
                <a:gd name="T44" fmla="*/ 309 w 642"/>
                <a:gd name="T45" fmla="*/ 943 h 1000"/>
                <a:gd name="T46" fmla="*/ 278 w 642"/>
                <a:gd name="T47" fmla="*/ 926 h 1000"/>
                <a:gd name="T48" fmla="*/ 261 w 642"/>
                <a:gd name="T49" fmla="*/ 895 h 1000"/>
                <a:gd name="T50" fmla="*/ 261 w 642"/>
                <a:gd name="T51" fmla="*/ 870 h 1000"/>
                <a:gd name="T52" fmla="*/ 278 w 642"/>
                <a:gd name="T53" fmla="*/ 841 h 1000"/>
                <a:gd name="T54" fmla="*/ 309 w 642"/>
                <a:gd name="T55" fmla="*/ 824 h 1000"/>
                <a:gd name="T56" fmla="*/ 334 w 642"/>
                <a:gd name="T57" fmla="*/ 824 h 1000"/>
                <a:gd name="T58" fmla="*/ 364 w 642"/>
                <a:gd name="T59" fmla="*/ 841 h 1000"/>
                <a:gd name="T60" fmla="*/ 380 w 642"/>
                <a:gd name="T61" fmla="*/ 870 h 1000"/>
                <a:gd name="T62" fmla="*/ 380 w 642"/>
                <a:gd name="T63" fmla="*/ 895 h 1000"/>
                <a:gd name="T64" fmla="*/ 364 w 642"/>
                <a:gd name="T65" fmla="*/ 926 h 1000"/>
                <a:gd name="T66" fmla="*/ 334 w 642"/>
                <a:gd name="T67" fmla="*/ 943 h 1000"/>
                <a:gd name="T68" fmla="*/ 548 w 642"/>
                <a:gd name="T69" fmla="*/ 903 h 1000"/>
                <a:gd name="T70" fmla="*/ 451 w 642"/>
                <a:gd name="T71" fmla="*/ 901 h 1000"/>
                <a:gd name="T72" fmla="*/ 439 w 642"/>
                <a:gd name="T73" fmla="*/ 882 h 1000"/>
                <a:gd name="T74" fmla="*/ 445 w 642"/>
                <a:gd name="T75" fmla="*/ 868 h 1000"/>
                <a:gd name="T76" fmla="*/ 548 w 642"/>
                <a:gd name="T77" fmla="*/ 862 h 1000"/>
                <a:gd name="T78" fmla="*/ 562 w 642"/>
                <a:gd name="T79" fmla="*/ 868 h 1000"/>
                <a:gd name="T80" fmla="*/ 569 w 642"/>
                <a:gd name="T81" fmla="*/ 882 h 1000"/>
                <a:gd name="T82" fmla="*/ 556 w 642"/>
                <a:gd name="T83" fmla="*/ 901 h 1000"/>
                <a:gd name="T84" fmla="*/ 575 w 642"/>
                <a:gd name="T85" fmla="*/ 732 h 1000"/>
                <a:gd name="T86" fmla="*/ 566 w 642"/>
                <a:gd name="T87" fmla="*/ 753 h 1000"/>
                <a:gd name="T88" fmla="*/ 94 w 642"/>
                <a:gd name="T89" fmla="*/ 761 h 1000"/>
                <a:gd name="T90" fmla="*/ 75 w 642"/>
                <a:gd name="T91" fmla="*/ 753 h 1000"/>
                <a:gd name="T92" fmla="*/ 69 w 642"/>
                <a:gd name="T93" fmla="*/ 105 h 1000"/>
                <a:gd name="T94" fmla="*/ 75 w 642"/>
                <a:gd name="T95" fmla="*/ 86 h 1000"/>
                <a:gd name="T96" fmla="*/ 550 w 642"/>
                <a:gd name="T97" fmla="*/ 75 h 1000"/>
                <a:gd name="T98" fmla="*/ 566 w 642"/>
                <a:gd name="T99" fmla="*/ 86 h 1000"/>
                <a:gd name="T100" fmla="*/ 575 w 642"/>
                <a:gd name="T101" fmla="*/ 732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42" h="1000">
                  <a:moveTo>
                    <a:pt x="556" y="0"/>
                  </a:moveTo>
                  <a:lnTo>
                    <a:pt x="88" y="0"/>
                  </a:lnTo>
                  <a:lnTo>
                    <a:pt x="88" y="0"/>
                  </a:lnTo>
                  <a:lnTo>
                    <a:pt x="69" y="2"/>
                  </a:lnTo>
                  <a:lnTo>
                    <a:pt x="54" y="9"/>
                  </a:lnTo>
                  <a:lnTo>
                    <a:pt x="40" y="17"/>
                  </a:lnTo>
                  <a:lnTo>
                    <a:pt x="25" y="30"/>
                  </a:lnTo>
                  <a:lnTo>
                    <a:pt x="14" y="42"/>
                  </a:lnTo>
                  <a:lnTo>
                    <a:pt x="8" y="59"/>
                  </a:lnTo>
                  <a:lnTo>
                    <a:pt x="2" y="78"/>
                  </a:lnTo>
                  <a:lnTo>
                    <a:pt x="0" y="96"/>
                  </a:lnTo>
                  <a:lnTo>
                    <a:pt x="0" y="903"/>
                  </a:lnTo>
                  <a:lnTo>
                    <a:pt x="0" y="903"/>
                  </a:lnTo>
                  <a:lnTo>
                    <a:pt x="2" y="924"/>
                  </a:lnTo>
                  <a:lnTo>
                    <a:pt x="8" y="941"/>
                  </a:lnTo>
                  <a:lnTo>
                    <a:pt x="14" y="958"/>
                  </a:lnTo>
                  <a:lnTo>
                    <a:pt x="25" y="972"/>
                  </a:lnTo>
                  <a:lnTo>
                    <a:pt x="40" y="983"/>
                  </a:lnTo>
                  <a:lnTo>
                    <a:pt x="54" y="991"/>
                  </a:lnTo>
                  <a:lnTo>
                    <a:pt x="69" y="997"/>
                  </a:lnTo>
                  <a:lnTo>
                    <a:pt x="88" y="1000"/>
                  </a:lnTo>
                  <a:lnTo>
                    <a:pt x="556" y="1000"/>
                  </a:lnTo>
                  <a:lnTo>
                    <a:pt x="556" y="1000"/>
                  </a:lnTo>
                  <a:lnTo>
                    <a:pt x="573" y="997"/>
                  </a:lnTo>
                  <a:lnTo>
                    <a:pt x="589" y="991"/>
                  </a:lnTo>
                  <a:lnTo>
                    <a:pt x="604" y="983"/>
                  </a:lnTo>
                  <a:lnTo>
                    <a:pt x="617" y="972"/>
                  </a:lnTo>
                  <a:lnTo>
                    <a:pt x="627" y="958"/>
                  </a:lnTo>
                  <a:lnTo>
                    <a:pt x="635" y="941"/>
                  </a:lnTo>
                  <a:lnTo>
                    <a:pt x="640" y="924"/>
                  </a:lnTo>
                  <a:lnTo>
                    <a:pt x="642" y="903"/>
                  </a:lnTo>
                  <a:lnTo>
                    <a:pt x="642" y="96"/>
                  </a:lnTo>
                  <a:lnTo>
                    <a:pt x="642" y="96"/>
                  </a:lnTo>
                  <a:lnTo>
                    <a:pt x="640" y="78"/>
                  </a:lnTo>
                  <a:lnTo>
                    <a:pt x="635" y="59"/>
                  </a:lnTo>
                  <a:lnTo>
                    <a:pt x="627" y="42"/>
                  </a:lnTo>
                  <a:lnTo>
                    <a:pt x="617" y="30"/>
                  </a:lnTo>
                  <a:lnTo>
                    <a:pt x="604" y="17"/>
                  </a:lnTo>
                  <a:lnTo>
                    <a:pt x="589" y="9"/>
                  </a:lnTo>
                  <a:lnTo>
                    <a:pt x="573" y="2"/>
                  </a:lnTo>
                  <a:lnTo>
                    <a:pt x="556" y="0"/>
                  </a:lnTo>
                  <a:lnTo>
                    <a:pt x="556" y="0"/>
                  </a:lnTo>
                  <a:close/>
                  <a:moveTo>
                    <a:pt x="180" y="903"/>
                  </a:moveTo>
                  <a:lnTo>
                    <a:pt x="92" y="903"/>
                  </a:lnTo>
                  <a:lnTo>
                    <a:pt x="92" y="903"/>
                  </a:lnTo>
                  <a:lnTo>
                    <a:pt x="83" y="901"/>
                  </a:lnTo>
                  <a:lnTo>
                    <a:pt x="77" y="897"/>
                  </a:lnTo>
                  <a:lnTo>
                    <a:pt x="73" y="891"/>
                  </a:lnTo>
                  <a:lnTo>
                    <a:pt x="71" y="882"/>
                  </a:lnTo>
                  <a:lnTo>
                    <a:pt x="71" y="882"/>
                  </a:lnTo>
                  <a:lnTo>
                    <a:pt x="73" y="874"/>
                  </a:lnTo>
                  <a:lnTo>
                    <a:pt x="77" y="868"/>
                  </a:lnTo>
                  <a:lnTo>
                    <a:pt x="83" y="864"/>
                  </a:lnTo>
                  <a:lnTo>
                    <a:pt x="92" y="862"/>
                  </a:lnTo>
                  <a:lnTo>
                    <a:pt x="180" y="862"/>
                  </a:lnTo>
                  <a:lnTo>
                    <a:pt x="180" y="862"/>
                  </a:lnTo>
                  <a:lnTo>
                    <a:pt x="188" y="864"/>
                  </a:lnTo>
                  <a:lnTo>
                    <a:pt x="194" y="868"/>
                  </a:lnTo>
                  <a:lnTo>
                    <a:pt x="201" y="874"/>
                  </a:lnTo>
                  <a:lnTo>
                    <a:pt x="201" y="882"/>
                  </a:lnTo>
                  <a:lnTo>
                    <a:pt x="201" y="882"/>
                  </a:lnTo>
                  <a:lnTo>
                    <a:pt x="201" y="891"/>
                  </a:lnTo>
                  <a:lnTo>
                    <a:pt x="194" y="897"/>
                  </a:lnTo>
                  <a:lnTo>
                    <a:pt x="188" y="901"/>
                  </a:lnTo>
                  <a:lnTo>
                    <a:pt x="180" y="903"/>
                  </a:lnTo>
                  <a:lnTo>
                    <a:pt x="180" y="903"/>
                  </a:lnTo>
                  <a:close/>
                  <a:moveTo>
                    <a:pt x="322" y="943"/>
                  </a:moveTo>
                  <a:lnTo>
                    <a:pt x="322" y="943"/>
                  </a:lnTo>
                  <a:lnTo>
                    <a:pt x="309" y="943"/>
                  </a:lnTo>
                  <a:lnTo>
                    <a:pt x="299" y="939"/>
                  </a:lnTo>
                  <a:lnTo>
                    <a:pt x="288" y="933"/>
                  </a:lnTo>
                  <a:lnTo>
                    <a:pt x="278" y="926"/>
                  </a:lnTo>
                  <a:lnTo>
                    <a:pt x="272" y="916"/>
                  </a:lnTo>
                  <a:lnTo>
                    <a:pt x="265" y="908"/>
                  </a:lnTo>
                  <a:lnTo>
                    <a:pt x="261" y="895"/>
                  </a:lnTo>
                  <a:lnTo>
                    <a:pt x="261" y="882"/>
                  </a:lnTo>
                  <a:lnTo>
                    <a:pt x="261" y="882"/>
                  </a:lnTo>
                  <a:lnTo>
                    <a:pt x="261" y="870"/>
                  </a:lnTo>
                  <a:lnTo>
                    <a:pt x="265" y="859"/>
                  </a:lnTo>
                  <a:lnTo>
                    <a:pt x="272" y="849"/>
                  </a:lnTo>
                  <a:lnTo>
                    <a:pt x="278" y="841"/>
                  </a:lnTo>
                  <a:lnTo>
                    <a:pt x="288" y="832"/>
                  </a:lnTo>
                  <a:lnTo>
                    <a:pt x="299" y="828"/>
                  </a:lnTo>
                  <a:lnTo>
                    <a:pt x="309" y="824"/>
                  </a:lnTo>
                  <a:lnTo>
                    <a:pt x="322" y="822"/>
                  </a:lnTo>
                  <a:lnTo>
                    <a:pt x="322" y="822"/>
                  </a:lnTo>
                  <a:lnTo>
                    <a:pt x="334" y="824"/>
                  </a:lnTo>
                  <a:lnTo>
                    <a:pt x="345" y="828"/>
                  </a:lnTo>
                  <a:lnTo>
                    <a:pt x="355" y="832"/>
                  </a:lnTo>
                  <a:lnTo>
                    <a:pt x="364" y="841"/>
                  </a:lnTo>
                  <a:lnTo>
                    <a:pt x="372" y="849"/>
                  </a:lnTo>
                  <a:lnTo>
                    <a:pt x="378" y="859"/>
                  </a:lnTo>
                  <a:lnTo>
                    <a:pt x="380" y="870"/>
                  </a:lnTo>
                  <a:lnTo>
                    <a:pt x="382" y="882"/>
                  </a:lnTo>
                  <a:lnTo>
                    <a:pt x="382" y="882"/>
                  </a:lnTo>
                  <a:lnTo>
                    <a:pt x="380" y="895"/>
                  </a:lnTo>
                  <a:lnTo>
                    <a:pt x="378" y="908"/>
                  </a:lnTo>
                  <a:lnTo>
                    <a:pt x="372" y="916"/>
                  </a:lnTo>
                  <a:lnTo>
                    <a:pt x="364" y="926"/>
                  </a:lnTo>
                  <a:lnTo>
                    <a:pt x="355" y="933"/>
                  </a:lnTo>
                  <a:lnTo>
                    <a:pt x="345" y="939"/>
                  </a:lnTo>
                  <a:lnTo>
                    <a:pt x="334" y="943"/>
                  </a:lnTo>
                  <a:lnTo>
                    <a:pt x="322" y="943"/>
                  </a:lnTo>
                  <a:lnTo>
                    <a:pt x="322" y="943"/>
                  </a:lnTo>
                  <a:close/>
                  <a:moveTo>
                    <a:pt x="548" y="903"/>
                  </a:moveTo>
                  <a:lnTo>
                    <a:pt x="460" y="903"/>
                  </a:lnTo>
                  <a:lnTo>
                    <a:pt x="460" y="903"/>
                  </a:lnTo>
                  <a:lnTo>
                    <a:pt x="451" y="901"/>
                  </a:lnTo>
                  <a:lnTo>
                    <a:pt x="445" y="897"/>
                  </a:lnTo>
                  <a:lnTo>
                    <a:pt x="441" y="891"/>
                  </a:lnTo>
                  <a:lnTo>
                    <a:pt x="439" y="882"/>
                  </a:lnTo>
                  <a:lnTo>
                    <a:pt x="439" y="882"/>
                  </a:lnTo>
                  <a:lnTo>
                    <a:pt x="441" y="874"/>
                  </a:lnTo>
                  <a:lnTo>
                    <a:pt x="445" y="868"/>
                  </a:lnTo>
                  <a:lnTo>
                    <a:pt x="451" y="864"/>
                  </a:lnTo>
                  <a:lnTo>
                    <a:pt x="460" y="862"/>
                  </a:lnTo>
                  <a:lnTo>
                    <a:pt x="548" y="862"/>
                  </a:lnTo>
                  <a:lnTo>
                    <a:pt x="548" y="862"/>
                  </a:lnTo>
                  <a:lnTo>
                    <a:pt x="556" y="864"/>
                  </a:lnTo>
                  <a:lnTo>
                    <a:pt x="562" y="868"/>
                  </a:lnTo>
                  <a:lnTo>
                    <a:pt x="566" y="874"/>
                  </a:lnTo>
                  <a:lnTo>
                    <a:pt x="569" y="882"/>
                  </a:lnTo>
                  <a:lnTo>
                    <a:pt x="569" y="882"/>
                  </a:lnTo>
                  <a:lnTo>
                    <a:pt x="566" y="891"/>
                  </a:lnTo>
                  <a:lnTo>
                    <a:pt x="562" y="897"/>
                  </a:lnTo>
                  <a:lnTo>
                    <a:pt x="556" y="901"/>
                  </a:lnTo>
                  <a:lnTo>
                    <a:pt x="548" y="903"/>
                  </a:lnTo>
                  <a:lnTo>
                    <a:pt x="548" y="903"/>
                  </a:lnTo>
                  <a:close/>
                  <a:moveTo>
                    <a:pt x="575" y="732"/>
                  </a:moveTo>
                  <a:lnTo>
                    <a:pt x="575" y="732"/>
                  </a:lnTo>
                  <a:lnTo>
                    <a:pt x="573" y="742"/>
                  </a:lnTo>
                  <a:lnTo>
                    <a:pt x="566" y="753"/>
                  </a:lnTo>
                  <a:lnTo>
                    <a:pt x="558" y="759"/>
                  </a:lnTo>
                  <a:lnTo>
                    <a:pt x="550" y="761"/>
                  </a:lnTo>
                  <a:lnTo>
                    <a:pt x="94" y="761"/>
                  </a:lnTo>
                  <a:lnTo>
                    <a:pt x="94" y="761"/>
                  </a:lnTo>
                  <a:lnTo>
                    <a:pt x="83" y="759"/>
                  </a:lnTo>
                  <a:lnTo>
                    <a:pt x="75" y="753"/>
                  </a:lnTo>
                  <a:lnTo>
                    <a:pt x="71" y="742"/>
                  </a:lnTo>
                  <a:lnTo>
                    <a:pt x="69" y="732"/>
                  </a:lnTo>
                  <a:lnTo>
                    <a:pt x="69" y="105"/>
                  </a:lnTo>
                  <a:lnTo>
                    <a:pt x="69" y="105"/>
                  </a:lnTo>
                  <a:lnTo>
                    <a:pt x="71" y="94"/>
                  </a:lnTo>
                  <a:lnTo>
                    <a:pt x="75" y="86"/>
                  </a:lnTo>
                  <a:lnTo>
                    <a:pt x="83" y="80"/>
                  </a:lnTo>
                  <a:lnTo>
                    <a:pt x="94" y="75"/>
                  </a:lnTo>
                  <a:lnTo>
                    <a:pt x="550" y="75"/>
                  </a:lnTo>
                  <a:lnTo>
                    <a:pt x="550" y="75"/>
                  </a:lnTo>
                  <a:lnTo>
                    <a:pt x="558" y="80"/>
                  </a:lnTo>
                  <a:lnTo>
                    <a:pt x="566" y="86"/>
                  </a:lnTo>
                  <a:lnTo>
                    <a:pt x="573" y="94"/>
                  </a:lnTo>
                  <a:lnTo>
                    <a:pt x="575" y="105"/>
                  </a:lnTo>
                  <a:lnTo>
                    <a:pt x="575" y="732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27"/>
            <p:cNvSpPr>
              <a:spLocks/>
            </p:cNvSpPr>
            <p:nvPr/>
          </p:nvSpPr>
          <p:spPr bwMode="auto">
            <a:xfrm>
              <a:off x="4375150" y="4868863"/>
              <a:ext cx="185738" cy="444500"/>
            </a:xfrm>
            <a:custGeom>
              <a:avLst/>
              <a:gdLst>
                <a:gd name="T0" fmla="*/ 117 w 117"/>
                <a:gd name="T1" fmla="*/ 251 h 280"/>
                <a:gd name="T2" fmla="*/ 117 w 117"/>
                <a:gd name="T3" fmla="*/ 251 h 280"/>
                <a:gd name="T4" fmla="*/ 115 w 117"/>
                <a:gd name="T5" fmla="*/ 262 h 280"/>
                <a:gd name="T6" fmla="*/ 109 w 117"/>
                <a:gd name="T7" fmla="*/ 272 h 280"/>
                <a:gd name="T8" fmla="*/ 98 w 117"/>
                <a:gd name="T9" fmla="*/ 278 h 280"/>
                <a:gd name="T10" fmla="*/ 86 w 117"/>
                <a:gd name="T11" fmla="*/ 280 h 280"/>
                <a:gd name="T12" fmla="*/ 29 w 117"/>
                <a:gd name="T13" fmla="*/ 280 h 280"/>
                <a:gd name="T14" fmla="*/ 29 w 117"/>
                <a:gd name="T15" fmla="*/ 280 h 280"/>
                <a:gd name="T16" fmla="*/ 19 w 117"/>
                <a:gd name="T17" fmla="*/ 278 h 280"/>
                <a:gd name="T18" fmla="*/ 8 w 117"/>
                <a:gd name="T19" fmla="*/ 272 h 280"/>
                <a:gd name="T20" fmla="*/ 2 w 117"/>
                <a:gd name="T21" fmla="*/ 262 h 280"/>
                <a:gd name="T22" fmla="*/ 0 w 117"/>
                <a:gd name="T23" fmla="*/ 251 h 280"/>
                <a:gd name="T24" fmla="*/ 0 w 117"/>
                <a:gd name="T25" fmla="*/ 30 h 280"/>
                <a:gd name="T26" fmla="*/ 0 w 117"/>
                <a:gd name="T27" fmla="*/ 30 h 280"/>
                <a:gd name="T28" fmla="*/ 2 w 117"/>
                <a:gd name="T29" fmla="*/ 17 h 280"/>
                <a:gd name="T30" fmla="*/ 8 w 117"/>
                <a:gd name="T31" fmla="*/ 9 h 280"/>
                <a:gd name="T32" fmla="*/ 19 w 117"/>
                <a:gd name="T33" fmla="*/ 2 h 280"/>
                <a:gd name="T34" fmla="*/ 29 w 117"/>
                <a:gd name="T35" fmla="*/ 0 h 280"/>
                <a:gd name="T36" fmla="*/ 86 w 117"/>
                <a:gd name="T37" fmla="*/ 0 h 280"/>
                <a:gd name="T38" fmla="*/ 86 w 117"/>
                <a:gd name="T39" fmla="*/ 0 h 280"/>
                <a:gd name="T40" fmla="*/ 98 w 117"/>
                <a:gd name="T41" fmla="*/ 2 h 280"/>
                <a:gd name="T42" fmla="*/ 109 w 117"/>
                <a:gd name="T43" fmla="*/ 9 h 280"/>
                <a:gd name="T44" fmla="*/ 115 w 117"/>
                <a:gd name="T45" fmla="*/ 17 h 280"/>
                <a:gd name="T46" fmla="*/ 117 w 117"/>
                <a:gd name="T47" fmla="*/ 30 h 280"/>
                <a:gd name="T48" fmla="*/ 117 w 117"/>
                <a:gd name="T49" fmla="*/ 251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7" h="280">
                  <a:moveTo>
                    <a:pt x="117" y="251"/>
                  </a:moveTo>
                  <a:lnTo>
                    <a:pt x="117" y="251"/>
                  </a:lnTo>
                  <a:lnTo>
                    <a:pt x="115" y="262"/>
                  </a:lnTo>
                  <a:lnTo>
                    <a:pt x="109" y="272"/>
                  </a:lnTo>
                  <a:lnTo>
                    <a:pt x="98" y="278"/>
                  </a:lnTo>
                  <a:lnTo>
                    <a:pt x="86" y="280"/>
                  </a:lnTo>
                  <a:lnTo>
                    <a:pt x="29" y="280"/>
                  </a:lnTo>
                  <a:lnTo>
                    <a:pt x="29" y="280"/>
                  </a:lnTo>
                  <a:lnTo>
                    <a:pt x="19" y="278"/>
                  </a:lnTo>
                  <a:lnTo>
                    <a:pt x="8" y="272"/>
                  </a:lnTo>
                  <a:lnTo>
                    <a:pt x="2" y="262"/>
                  </a:lnTo>
                  <a:lnTo>
                    <a:pt x="0" y="251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2" y="17"/>
                  </a:lnTo>
                  <a:lnTo>
                    <a:pt x="8" y="9"/>
                  </a:lnTo>
                  <a:lnTo>
                    <a:pt x="19" y="2"/>
                  </a:lnTo>
                  <a:lnTo>
                    <a:pt x="29" y="0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98" y="2"/>
                  </a:lnTo>
                  <a:lnTo>
                    <a:pt x="109" y="9"/>
                  </a:lnTo>
                  <a:lnTo>
                    <a:pt x="115" y="17"/>
                  </a:lnTo>
                  <a:lnTo>
                    <a:pt x="117" y="30"/>
                  </a:lnTo>
                  <a:lnTo>
                    <a:pt x="117" y="251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28"/>
            <p:cNvSpPr>
              <a:spLocks/>
            </p:cNvSpPr>
            <p:nvPr/>
          </p:nvSpPr>
          <p:spPr bwMode="auto">
            <a:xfrm>
              <a:off x="4381500" y="4391025"/>
              <a:ext cx="368300" cy="261938"/>
            </a:xfrm>
            <a:custGeom>
              <a:avLst/>
              <a:gdLst>
                <a:gd name="T0" fmla="*/ 213 w 232"/>
                <a:gd name="T1" fmla="*/ 0 h 165"/>
                <a:gd name="T2" fmla="*/ 232 w 232"/>
                <a:gd name="T3" fmla="*/ 126 h 165"/>
                <a:gd name="T4" fmla="*/ 194 w 232"/>
                <a:gd name="T5" fmla="*/ 103 h 165"/>
                <a:gd name="T6" fmla="*/ 192 w 232"/>
                <a:gd name="T7" fmla="*/ 107 h 165"/>
                <a:gd name="T8" fmla="*/ 192 w 232"/>
                <a:gd name="T9" fmla="*/ 107 h 165"/>
                <a:gd name="T10" fmla="*/ 182 w 232"/>
                <a:gd name="T11" fmla="*/ 119 h 165"/>
                <a:gd name="T12" fmla="*/ 171 w 232"/>
                <a:gd name="T13" fmla="*/ 130 h 165"/>
                <a:gd name="T14" fmla="*/ 161 w 232"/>
                <a:gd name="T15" fmla="*/ 140 h 165"/>
                <a:gd name="T16" fmla="*/ 151 w 232"/>
                <a:gd name="T17" fmla="*/ 149 h 165"/>
                <a:gd name="T18" fmla="*/ 138 w 232"/>
                <a:gd name="T19" fmla="*/ 155 h 165"/>
                <a:gd name="T20" fmla="*/ 125 w 232"/>
                <a:gd name="T21" fmla="*/ 159 h 165"/>
                <a:gd name="T22" fmla="*/ 113 w 232"/>
                <a:gd name="T23" fmla="*/ 163 h 165"/>
                <a:gd name="T24" fmla="*/ 100 w 232"/>
                <a:gd name="T25" fmla="*/ 165 h 165"/>
                <a:gd name="T26" fmla="*/ 100 w 232"/>
                <a:gd name="T27" fmla="*/ 165 h 165"/>
                <a:gd name="T28" fmla="*/ 77 w 232"/>
                <a:gd name="T29" fmla="*/ 165 h 165"/>
                <a:gd name="T30" fmla="*/ 54 w 232"/>
                <a:gd name="T31" fmla="*/ 161 h 165"/>
                <a:gd name="T32" fmla="*/ 29 w 232"/>
                <a:gd name="T33" fmla="*/ 153 h 165"/>
                <a:gd name="T34" fmla="*/ 6 w 232"/>
                <a:gd name="T35" fmla="*/ 140 h 165"/>
                <a:gd name="T36" fmla="*/ 0 w 232"/>
                <a:gd name="T37" fmla="*/ 136 h 165"/>
                <a:gd name="T38" fmla="*/ 0 w 232"/>
                <a:gd name="T39" fmla="*/ 136 h 165"/>
                <a:gd name="T40" fmla="*/ 23 w 232"/>
                <a:gd name="T41" fmla="*/ 136 h 165"/>
                <a:gd name="T42" fmla="*/ 23 w 232"/>
                <a:gd name="T43" fmla="*/ 136 h 165"/>
                <a:gd name="T44" fmla="*/ 36 w 232"/>
                <a:gd name="T45" fmla="*/ 134 h 165"/>
                <a:gd name="T46" fmla="*/ 50 w 232"/>
                <a:gd name="T47" fmla="*/ 130 h 165"/>
                <a:gd name="T48" fmla="*/ 63 w 232"/>
                <a:gd name="T49" fmla="*/ 126 h 165"/>
                <a:gd name="T50" fmla="*/ 73 w 232"/>
                <a:gd name="T51" fmla="*/ 119 h 165"/>
                <a:gd name="T52" fmla="*/ 86 w 232"/>
                <a:gd name="T53" fmla="*/ 111 h 165"/>
                <a:gd name="T54" fmla="*/ 94 w 232"/>
                <a:gd name="T55" fmla="*/ 103 h 165"/>
                <a:gd name="T56" fmla="*/ 105 w 232"/>
                <a:gd name="T57" fmla="*/ 92 h 165"/>
                <a:gd name="T58" fmla="*/ 111 w 232"/>
                <a:gd name="T59" fmla="*/ 82 h 165"/>
                <a:gd name="T60" fmla="*/ 121 w 232"/>
                <a:gd name="T61" fmla="*/ 65 h 165"/>
                <a:gd name="T62" fmla="*/ 125 w 232"/>
                <a:gd name="T63" fmla="*/ 59 h 165"/>
                <a:gd name="T64" fmla="*/ 88 w 232"/>
                <a:gd name="T65" fmla="*/ 38 h 165"/>
                <a:gd name="T66" fmla="*/ 213 w 232"/>
                <a:gd name="T67" fmla="*/ 0 h 165"/>
                <a:gd name="T68" fmla="*/ 213 w 232"/>
                <a:gd name="T69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2" h="165">
                  <a:moveTo>
                    <a:pt x="213" y="0"/>
                  </a:moveTo>
                  <a:lnTo>
                    <a:pt x="232" y="126"/>
                  </a:lnTo>
                  <a:lnTo>
                    <a:pt x="194" y="103"/>
                  </a:lnTo>
                  <a:lnTo>
                    <a:pt x="192" y="107"/>
                  </a:lnTo>
                  <a:lnTo>
                    <a:pt x="192" y="107"/>
                  </a:lnTo>
                  <a:lnTo>
                    <a:pt x="182" y="119"/>
                  </a:lnTo>
                  <a:lnTo>
                    <a:pt x="171" y="130"/>
                  </a:lnTo>
                  <a:lnTo>
                    <a:pt x="161" y="140"/>
                  </a:lnTo>
                  <a:lnTo>
                    <a:pt x="151" y="149"/>
                  </a:lnTo>
                  <a:lnTo>
                    <a:pt x="138" y="155"/>
                  </a:lnTo>
                  <a:lnTo>
                    <a:pt x="125" y="159"/>
                  </a:lnTo>
                  <a:lnTo>
                    <a:pt x="113" y="163"/>
                  </a:lnTo>
                  <a:lnTo>
                    <a:pt x="100" y="165"/>
                  </a:lnTo>
                  <a:lnTo>
                    <a:pt x="100" y="165"/>
                  </a:lnTo>
                  <a:lnTo>
                    <a:pt x="77" y="165"/>
                  </a:lnTo>
                  <a:lnTo>
                    <a:pt x="54" y="161"/>
                  </a:lnTo>
                  <a:lnTo>
                    <a:pt x="29" y="153"/>
                  </a:lnTo>
                  <a:lnTo>
                    <a:pt x="6" y="140"/>
                  </a:lnTo>
                  <a:lnTo>
                    <a:pt x="0" y="136"/>
                  </a:lnTo>
                  <a:lnTo>
                    <a:pt x="0" y="136"/>
                  </a:lnTo>
                  <a:lnTo>
                    <a:pt x="23" y="136"/>
                  </a:lnTo>
                  <a:lnTo>
                    <a:pt x="23" y="136"/>
                  </a:lnTo>
                  <a:lnTo>
                    <a:pt x="36" y="134"/>
                  </a:lnTo>
                  <a:lnTo>
                    <a:pt x="50" y="130"/>
                  </a:lnTo>
                  <a:lnTo>
                    <a:pt x="63" y="126"/>
                  </a:lnTo>
                  <a:lnTo>
                    <a:pt x="73" y="119"/>
                  </a:lnTo>
                  <a:lnTo>
                    <a:pt x="86" y="111"/>
                  </a:lnTo>
                  <a:lnTo>
                    <a:pt x="94" y="103"/>
                  </a:lnTo>
                  <a:lnTo>
                    <a:pt x="105" y="92"/>
                  </a:lnTo>
                  <a:lnTo>
                    <a:pt x="111" y="82"/>
                  </a:lnTo>
                  <a:lnTo>
                    <a:pt x="121" y="65"/>
                  </a:lnTo>
                  <a:lnTo>
                    <a:pt x="125" y="59"/>
                  </a:lnTo>
                  <a:lnTo>
                    <a:pt x="88" y="38"/>
                  </a:lnTo>
                  <a:lnTo>
                    <a:pt x="213" y="0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413252" y="2664792"/>
            <a:ext cx="1861848" cy="1587682"/>
            <a:chOff x="365125" y="4138613"/>
            <a:chExt cx="1908176" cy="1627188"/>
          </a:xfrm>
        </p:grpSpPr>
        <p:sp>
          <p:nvSpPr>
            <p:cNvPr id="29" name="Freeform 29"/>
            <p:cNvSpPr>
              <a:spLocks/>
            </p:cNvSpPr>
            <p:nvPr/>
          </p:nvSpPr>
          <p:spPr bwMode="auto">
            <a:xfrm>
              <a:off x="1557338" y="4138613"/>
              <a:ext cx="715963" cy="720725"/>
            </a:xfrm>
            <a:custGeom>
              <a:avLst/>
              <a:gdLst>
                <a:gd name="T0" fmla="*/ 363 w 451"/>
                <a:gd name="T1" fmla="*/ 446 h 454"/>
                <a:gd name="T2" fmla="*/ 363 w 451"/>
                <a:gd name="T3" fmla="*/ 446 h 454"/>
                <a:gd name="T4" fmla="*/ 355 w 451"/>
                <a:gd name="T5" fmla="*/ 452 h 454"/>
                <a:gd name="T6" fmla="*/ 343 w 451"/>
                <a:gd name="T7" fmla="*/ 454 h 454"/>
                <a:gd name="T8" fmla="*/ 332 w 451"/>
                <a:gd name="T9" fmla="*/ 452 h 454"/>
                <a:gd name="T10" fmla="*/ 324 w 451"/>
                <a:gd name="T11" fmla="*/ 446 h 454"/>
                <a:gd name="T12" fmla="*/ 8 w 451"/>
                <a:gd name="T13" fmla="*/ 130 h 454"/>
                <a:gd name="T14" fmla="*/ 8 w 451"/>
                <a:gd name="T15" fmla="*/ 130 h 454"/>
                <a:gd name="T16" fmla="*/ 2 w 451"/>
                <a:gd name="T17" fmla="*/ 119 h 454"/>
                <a:gd name="T18" fmla="*/ 0 w 451"/>
                <a:gd name="T19" fmla="*/ 109 h 454"/>
                <a:gd name="T20" fmla="*/ 2 w 451"/>
                <a:gd name="T21" fmla="*/ 99 h 454"/>
                <a:gd name="T22" fmla="*/ 8 w 451"/>
                <a:gd name="T23" fmla="*/ 88 h 454"/>
                <a:gd name="T24" fmla="*/ 85 w 451"/>
                <a:gd name="T25" fmla="*/ 11 h 454"/>
                <a:gd name="T26" fmla="*/ 85 w 451"/>
                <a:gd name="T27" fmla="*/ 11 h 454"/>
                <a:gd name="T28" fmla="*/ 96 w 451"/>
                <a:gd name="T29" fmla="*/ 2 h 454"/>
                <a:gd name="T30" fmla="*/ 106 w 451"/>
                <a:gd name="T31" fmla="*/ 0 h 454"/>
                <a:gd name="T32" fmla="*/ 117 w 451"/>
                <a:gd name="T33" fmla="*/ 2 h 454"/>
                <a:gd name="T34" fmla="*/ 127 w 451"/>
                <a:gd name="T35" fmla="*/ 11 h 454"/>
                <a:gd name="T36" fmla="*/ 443 w 451"/>
                <a:gd name="T37" fmla="*/ 324 h 454"/>
                <a:gd name="T38" fmla="*/ 443 w 451"/>
                <a:gd name="T39" fmla="*/ 324 h 454"/>
                <a:gd name="T40" fmla="*/ 449 w 451"/>
                <a:gd name="T41" fmla="*/ 335 h 454"/>
                <a:gd name="T42" fmla="*/ 451 w 451"/>
                <a:gd name="T43" fmla="*/ 345 h 454"/>
                <a:gd name="T44" fmla="*/ 449 w 451"/>
                <a:gd name="T45" fmla="*/ 358 h 454"/>
                <a:gd name="T46" fmla="*/ 443 w 451"/>
                <a:gd name="T47" fmla="*/ 366 h 454"/>
                <a:gd name="T48" fmla="*/ 363 w 451"/>
                <a:gd name="T49" fmla="*/ 446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51" h="454">
                  <a:moveTo>
                    <a:pt x="363" y="446"/>
                  </a:moveTo>
                  <a:lnTo>
                    <a:pt x="363" y="446"/>
                  </a:lnTo>
                  <a:lnTo>
                    <a:pt x="355" y="452"/>
                  </a:lnTo>
                  <a:lnTo>
                    <a:pt x="343" y="454"/>
                  </a:lnTo>
                  <a:lnTo>
                    <a:pt x="332" y="452"/>
                  </a:lnTo>
                  <a:lnTo>
                    <a:pt x="324" y="446"/>
                  </a:lnTo>
                  <a:lnTo>
                    <a:pt x="8" y="130"/>
                  </a:lnTo>
                  <a:lnTo>
                    <a:pt x="8" y="130"/>
                  </a:lnTo>
                  <a:lnTo>
                    <a:pt x="2" y="119"/>
                  </a:lnTo>
                  <a:lnTo>
                    <a:pt x="0" y="109"/>
                  </a:lnTo>
                  <a:lnTo>
                    <a:pt x="2" y="99"/>
                  </a:lnTo>
                  <a:lnTo>
                    <a:pt x="8" y="88"/>
                  </a:lnTo>
                  <a:lnTo>
                    <a:pt x="85" y="11"/>
                  </a:lnTo>
                  <a:lnTo>
                    <a:pt x="85" y="11"/>
                  </a:lnTo>
                  <a:lnTo>
                    <a:pt x="96" y="2"/>
                  </a:lnTo>
                  <a:lnTo>
                    <a:pt x="106" y="0"/>
                  </a:lnTo>
                  <a:lnTo>
                    <a:pt x="117" y="2"/>
                  </a:lnTo>
                  <a:lnTo>
                    <a:pt x="127" y="11"/>
                  </a:lnTo>
                  <a:lnTo>
                    <a:pt x="443" y="324"/>
                  </a:lnTo>
                  <a:lnTo>
                    <a:pt x="443" y="324"/>
                  </a:lnTo>
                  <a:lnTo>
                    <a:pt x="449" y="335"/>
                  </a:lnTo>
                  <a:lnTo>
                    <a:pt x="451" y="345"/>
                  </a:lnTo>
                  <a:lnTo>
                    <a:pt x="449" y="358"/>
                  </a:lnTo>
                  <a:lnTo>
                    <a:pt x="443" y="366"/>
                  </a:lnTo>
                  <a:lnTo>
                    <a:pt x="363" y="446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30"/>
            <p:cNvSpPr>
              <a:spLocks/>
            </p:cNvSpPr>
            <p:nvPr/>
          </p:nvSpPr>
          <p:spPr bwMode="auto">
            <a:xfrm>
              <a:off x="673100" y="4624388"/>
              <a:ext cx="1271588" cy="1141413"/>
            </a:xfrm>
            <a:custGeom>
              <a:avLst/>
              <a:gdLst>
                <a:gd name="T0" fmla="*/ 402 w 801"/>
                <a:gd name="T1" fmla="*/ 163 h 719"/>
                <a:gd name="T2" fmla="*/ 368 w 801"/>
                <a:gd name="T3" fmla="*/ 211 h 719"/>
                <a:gd name="T4" fmla="*/ 312 w 801"/>
                <a:gd name="T5" fmla="*/ 232 h 719"/>
                <a:gd name="T6" fmla="*/ 260 w 801"/>
                <a:gd name="T7" fmla="*/ 221 h 719"/>
                <a:gd name="T8" fmla="*/ 233 w 801"/>
                <a:gd name="T9" fmla="*/ 202 h 719"/>
                <a:gd name="T10" fmla="*/ 205 w 801"/>
                <a:gd name="T11" fmla="*/ 152 h 719"/>
                <a:gd name="T12" fmla="*/ 207 w 801"/>
                <a:gd name="T13" fmla="*/ 96 h 719"/>
                <a:gd name="T14" fmla="*/ 3 w 801"/>
                <a:gd name="T15" fmla="*/ 242 h 719"/>
                <a:gd name="T16" fmla="*/ 30 w 801"/>
                <a:gd name="T17" fmla="*/ 290 h 719"/>
                <a:gd name="T18" fmla="*/ 97 w 801"/>
                <a:gd name="T19" fmla="*/ 232 h 719"/>
                <a:gd name="T20" fmla="*/ 151 w 801"/>
                <a:gd name="T21" fmla="*/ 232 h 719"/>
                <a:gd name="T22" fmla="*/ 184 w 801"/>
                <a:gd name="T23" fmla="*/ 259 h 719"/>
                <a:gd name="T24" fmla="*/ 197 w 801"/>
                <a:gd name="T25" fmla="*/ 299 h 719"/>
                <a:gd name="T26" fmla="*/ 247 w 801"/>
                <a:gd name="T27" fmla="*/ 319 h 719"/>
                <a:gd name="T28" fmla="*/ 268 w 801"/>
                <a:gd name="T29" fmla="*/ 357 h 719"/>
                <a:gd name="T30" fmla="*/ 295 w 801"/>
                <a:gd name="T31" fmla="*/ 376 h 719"/>
                <a:gd name="T32" fmla="*/ 329 w 801"/>
                <a:gd name="T33" fmla="*/ 403 h 719"/>
                <a:gd name="T34" fmla="*/ 341 w 801"/>
                <a:gd name="T35" fmla="*/ 443 h 719"/>
                <a:gd name="T36" fmla="*/ 394 w 801"/>
                <a:gd name="T37" fmla="*/ 464 h 719"/>
                <a:gd name="T38" fmla="*/ 412 w 801"/>
                <a:gd name="T39" fmla="*/ 501 h 719"/>
                <a:gd name="T40" fmla="*/ 402 w 801"/>
                <a:gd name="T41" fmla="*/ 556 h 719"/>
                <a:gd name="T42" fmla="*/ 444 w 801"/>
                <a:gd name="T43" fmla="*/ 704 h 719"/>
                <a:gd name="T44" fmla="*/ 477 w 801"/>
                <a:gd name="T45" fmla="*/ 719 h 719"/>
                <a:gd name="T46" fmla="*/ 513 w 801"/>
                <a:gd name="T47" fmla="*/ 704 h 719"/>
                <a:gd name="T48" fmla="*/ 525 w 801"/>
                <a:gd name="T49" fmla="*/ 679 h 719"/>
                <a:gd name="T50" fmla="*/ 519 w 801"/>
                <a:gd name="T51" fmla="*/ 643 h 719"/>
                <a:gd name="T52" fmla="*/ 433 w 801"/>
                <a:gd name="T53" fmla="*/ 556 h 719"/>
                <a:gd name="T54" fmla="*/ 437 w 801"/>
                <a:gd name="T55" fmla="*/ 537 h 719"/>
                <a:gd name="T56" fmla="*/ 460 w 801"/>
                <a:gd name="T57" fmla="*/ 537 h 719"/>
                <a:gd name="T58" fmla="*/ 552 w 801"/>
                <a:gd name="T59" fmla="*/ 623 h 719"/>
                <a:gd name="T60" fmla="*/ 588 w 801"/>
                <a:gd name="T61" fmla="*/ 623 h 719"/>
                <a:gd name="T62" fmla="*/ 611 w 801"/>
                <a:gd name="T63" fmla="*/ 604 h 719"/>
                <a:gd name="T64" fmla="*/ 617 w 801"/>
                <a:gd name="T65" fmla="*/ 568 h 719"/>
                <a:gd name="T66" fmla="*/ 529 w 801"/>
                <a:gd name="T67" fmla="*/ 468 h 719"/>
                <a:gd name="T68" fmla="*/ 525 w 801"/>
                <a:gd name="T69" fmla="*/ 451 h 719"/>
                <a:gd name="T70" fmla="*/ 540 w 801"/>
                <a:gd name="T71" fmla="*/ 441 h 719"/>
                <a:gd name="T72" fmla="*/ 628 w 801"/>
                <a:gd name="T73" fmla="*/ 520 h 719"/>
                <a:gd name="T74" fmla="*/ 661 w 801"/>
                <a:gd name="T75" fmla="*/ 535 h 719"/>
                <a:gd name="T76" fmla="*/ 695 w 801"/>
                <a:gd name="T77" fmla="*/ 520 h 719"/>
                <a:gd name="T78" fmla="*/ 709 w 801"/>
                <a:gd name="T79" fmla="*/ 495 h 719"/>
                <a:gd name="T80" fmla="*/ 701 w 801"/>
                <a:gd name="T81" fmla="*/ 459 h 719"/>
                <a:gd name="T82" fmla="*/ 617 w 801"/>
                <a:gd name="T83" fmla="*/ 372 h 719"/>
                <a:gd name="T84" fmla="*/ 621 w 801"/>
                <a:gd name="T85" fmla="*/ 353 h 719"/>
                <a:gd name="T86" fmla="*/ 644 w 801"/>
                <a:gd name="T87" fmla="*/ 353 h 719"/>
                <a:gd name="T88" fmla="*/ 734 w 801"/>
                <a:gd name="T89" fmla="*/ 439 h 719"/>
                <a:gd name="T90" fmla="*/ 772 w 801"/>
                <a:gd name="T91" fmla="*/ 439 h 719"/>
                <a:gd name="T92" fmla="*/ 793 w 801"/>
                <a:gd name="T93" fmla="*/ 422 h 719"/>
                <a:gd name="T94" fmla="*/ 801 w 801"/>
                <a:gd name="T95" fmla="*/ 384 h 719"/>
                <a:gd name="T96" fmla="*/ 787 w 801"/>
                <a:gd name="T97" fmla="*/ 361 h 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01" h="719">
                  <a:moveTo>
                    <a:pt x="787" y="361"/>
                  </a:moveTo>
                  <a:lnTo>
                    <a:pt x="500" y="75"/>
                  </a:lnTo>
                  <a:lnTo>
                    <a:pt x="425" y="100"/>
                  </a:lnTo>
                  <a:lnTo>
                    <a:pt x="402" y="163"/>
                  </a:lnTo>
                  <a:lnTo>
                    <a:pt x="402" y="163"/>
                  </a:lnTo>
                  <a:lnTo>
                    <a:pt x="394" y="181"/>
                  </a:lnTo>
                  <a:lnTo>
                    <a:pt x="383" y="198"/>
                  </a:lnTo>
                  <a:lnTo>
                    <a:pt x="368" y="211"/>
                  </a:lnTo>
                  <a:lnTo>
                    <a:pt x="350" y="221"/>
                  </a:lnTo>
                  <a:lnTo>
                    <a:pt x="350" y="221"/>
                  </a:lnTo>
                  <a:lnTo>
                    <a:pt x="331" y="230"/>
                  </a:lnTo>
                  <a:lnTo>
                    <a:pt x="312" y="232"/>
                  </a:lnTo>
                  <a:lnTo>
                    <a:pt x="291" y="232"/>
                  </a:lnTo>
                  <a:lnTo>
                    <a:pt x="270" y="227"/>
                  </a:lnTo>
                  <a:lnTo>
                    <a:pt x="270" y="227"/>
                  </a:lnTo>
                  <a:lnTo>
                    <a:pt x="260" y="221"/>
                  </a:lnTo>
                  <a:lnTo>
                    <a:pt x="249" y="217"/>
                  </a:lnTo>
                  <a:lnTo>
                    <a:pt x="241" y="211"/>
                  </a:lnTo>
                  <a:lnTo>
                    <a:pt x="233" y="202"/>
                  </a:lnTo>
                  <a:lnTo>
                    <a:pt x="233" y="202"/>
                  </a:lnTo>
                  <a:lnTo>
                    <a:pt x="222" y="192"/>
                  </a:lnTo>
                  <a:lnTo>
                    <a:pt x="214" y="179"/>
                  </a:lnTo>
                  <a:lnTo>
                    <a:pt x="210" y="167"/>
                  </a:lnTo>
                  <a:lnTo>
                    <a:pt x="205" y="152"/>
                  </a:lnTo>
                  <a:lnTo>
                    <a:pt x="203" y="138"/>
                  </a:lnTo>
                  <a:lnTo>
                    <a:pt x="201" y="123"/>
                  </a:lnTo>
                  <a:lnTo>
                    <a:pt x="203" y="110"/>
                  </a:lnTo>
                  <a:lnTo>
                    <a:pt x="207" y="96"/>
                  </a:lnTo>
                  <a:lnTo>
                    <a:pt x="241" y="0"/>
                  </a:lnTo>
                  <a:lnTo>
                    <a:pt x="7" y="234"/>
                  </a:lnTo>
                  <a:lnTo>
                    <a:pt x="7" y="234"/>
                  </a:lnTo>
                  <a:lnTo>
                    <a:pt x="3" y="242"/>
                  </a:lnTo>
                  <a:lnTo>
                    <a:pt x="0" y="250"/>
                  </a:lnTo>
                  <a:lnTo>
                    <a:pt x="3" y="259"/>
                  </a:lnTo>
                  <a:lnTo>
                    <a:pt x="7" y="267"/>
                  </a:lnTo>
                  <a:lnTo>
                    <a:pt x="30" y="290"/>
                  </a:lnTo>
                  <a:lnTo>
                    <a:pt x="74" y="248"/>
                  </a:lnTo>
                  <a:lnTo>
                    <a:pt x="74" y="248"/>
                  </a:lnTo>
                  <a:lnTo>
                    <a:pt x="84" y="238"/>
                  </a:lnTo>
                  <a:lnTo>
                    <a:pt x="97" y="232"/>
                  </a:lnTo>
                  <a:lnTo>
                    <a:pt x="109" y="227"/>
                  </a:lnTo>
                  <a:lnTo>
                    <a:pt x="124" y="225"/>
                  </a:lnTo>
                  <a:lnTo>
                    <a:pt x="138" y="227"/>
                  </a:lnTo>
                  <a:lnTo>
                    <a:pt x="151" y="232"/>
                  </a:lnTo>
                  <a:lnTo>
                    <a:pt x="164" y="238"/>
                  </a:lnTo>
                  <a:lnTo>
                    <a:pt x="176" y="248"/>
                  </a:lnTo>
                  <a:lnTo>
                    <a:pt x="176" y="248"/>
                  </a:lnTo>
                  <a:lnTo>
                    <a:pt x="184" y="259"/>
                  </a:lnTo>
                  <a:lnTo>
                    <a:pt x="191" y="271"/>
                  </a:lnTo>
                  <a:lnTo>
                    <a:pt x="195" y="284"/>
                  </a:lnTo>
                  <a:lnTo>
                    <a:pt x="197" y="299"/>
                  </a:lnTo>
                  <a:lnTo>
                    <a:pt x="197" y="299"/>
                  </a:lnTo>
                  <a:lnTo>
                    <a:pt x="210" y="301"/>
                  </a:lnTo>
                  <a:lnTo>
                    <a:pt x="224" y="305"/>
                  </a:lnTo>
                  <a:lnTo>
                    <a:pt x="237" y="311"/>
                  </a:lnTo>
                  <a:lnTo>
                    <a:pt x="247" y="319"/>
                  </a:lnTo>
                  <a:lnTo>
                    <a:pt x="247" y="319"/>
                  </a:lnTo>
                  <a:lnTo>
                    <a:pt x="258" y="332"/>
                  </a:lnTo>
                  <a:lnTo>
                    <a:pt x="264" y="345"/>
                  </a:lnTo>
                  <a:lnTo>
                    <a:pt x="268" y="357"/>
                  </a:lnTo>
                  <a:lnTo>
                    <a:pt x="268" y="372"/>
                  </a:lnTo>
                  <a:lnTo>
                    <a:pt x="268" y="372"/>
                  </a:lnTo>
                  <a:lnTo>
                    <a:pt x="283" y="372"/>
                  </a:lnTo>
                  <a:lnTo>
                    <a:pt x="295" y="376"/>
                  </a:lnTo>
                  <a:lnTo>
                    <a:pt x="308" y="382"/>
                  </a:lnTo>
                  <a:lnTo>
                    <a:pt x="320" y="393"/>
                  </a:lnTo>
                  <a:lnTo>
                    <a:pt x="320" y="393"/>
                  </a:lnTo>
                  <a:lnTo>
                    <a:pt x="329" y="403"/>
                  </a:lnTo>
                  <a:lnTo>
                    <a:pt x="335" y="416"/>
                  </a:lnTo>
                  <a:lnTo>
                    <a:pt x="339" y="430"/>
                  </a:lnTo>
                  <a:lnTo>
                    <a:pt x="341" y="443"/>
                  </a:lnTo>
                  <a:lnTo>
                    <a:pt x="341" y="443"/>
                  </a:lnTo>
                  <a:lnTo>
                    <a:pt x="356" y="445"/>
                  </a:lnTo>
                  <a:lnTo>
                    <a:pt x="368" y="449"/>
                  </a:lnTo>
                  <a:lnTo>
                    <a:pt x="381" y="455"/>
                  </a:lnTo>
                  <a:lnTo>
                    <a:pt x="394" y="464"/>
                  </a:lnTo>
                  <a:lnTo>
                    <a:pt x="394" y="464"/>
                  </a:lnTo>
                  <a:lnTo>
                    <a:pt x="402" y="476"/>
                  </a:lnTo>
                  <a:lnTo>
                    <a:pt x="408" y="489"/>
                  </a:lnTo>
                  <a:lnTo>
                    <a:pt x="412" y="501"/>
                  </a:lnTo>
                  <a:lnTo>
                    <a:pt x="414" y="516"/>
                  </a:lnTo>
                  <a:lnTo>
                    <a:pt x="412" y="531"/>
                  </a:lnTo>
                  <a:lnTo>
                    <a:pt x="408" y="543"/>
                  </a:lnTo>
                  <a:lnTo>
                    <a:pt x="402" y="556"/>
                  </a:lnTo>
                  <a:lnTo>
                    <a:pt x="391" y="566"/>
                  </a:lnTo>
                  <a:lnTo>
                    <a:pt x="350" y="610"/>
                  </a:lnTo>
                  <a:lnTo>
                    <a:pt x="444" y="704"/>
                  </a:lnTo>
                  <a:lnTo>
                    <a:pt x="444" y="704"/>
                  </a:lnTo>
                  <a:lnTo>
                    <a:pt x="452" y="710"/>
                  </a:lnTo>
                  <a:lnTo>
                    <a:pt x="460" y="715"/>
                  </a:lnTo>
                  <a:lnTo>
                    <a:pt x="469" y="717"/>
                  </a:lnTo>
                  <a:lnTo>
                    <a:pt x="477" y="719"/>
                  </a:lnTo>
                  <a:lnTo>
                    <a:pt x="488" y="717"/>
                  </a:lnTo>
                  <a:lnTo>
                    <a:pt x="496" y="715"/>
                  </a:lnTo>
                  <a:lnTo>
                    <a:pt x="504" y="710"/>
                  </a:lnTo>
                  <a:lnTo>
                    <a:pt x="513" y="704"/>
                  </a:lnTo>
                  <a:lnTo>
                    <a:pt x="513" y="704"/>
                  </a:lnTo>
                  <a:lnTo>
                    <a:pt x="519" y="696"/>
                  </a:lnTo>
                  <a:lnTo>
                    <a:pt x="523" y="687"/>
                  </a:lnTo>
                  <a:lnTo>
                    <a:pt x="525" y="679"/>
                  </a:lnTo>
                  <a:lnTo>
                    <a:pt x="527" y="669"/>
                  </a:lnTo>
                  <a:lnTo>
                    <a:pt x="525" y="660"/>
                  </a:lnTo>
                  <a:lnTo>
                    <a:pt x="523" y="652"/>
                  </a:lnTo>
                  <a:lnTo>
                    <a:pt x="519" y="643"/>
                  </a:lnTo>
                  <a:lnTo>
                    <a:pt x="513" y="635"/>
                  </a:lnTo>
                  <a:lnTo>
                    <a:pt x="437" y="560"/>
                  </a:lnTo>
                  <a:lnTo>
                    <a:pt x="437" y="560"/>
                  </a:lnTo>
                  <a:lnTo>
                    <a:pt x="433" y="556"/>
                  </a:lnTo>
                  <a:lnTo>
                    <a:pt x="433" y="549"/>
                  </a:lnTo>
                  <a:lnTo>
                    <a:pt x="433" y="543"/>
                  </a:lnTo>
                  <a:lnTo>
                    <a:pt x="437" y="537"/>
                  </a:lnTo>
                  <a:lnTo>
                    <a:pt x="437" y="537"/>
                  </a:lnTo>
                  <a:lnTo>
                    <a:pt x="442" y="533"/>
                  </a:lnTo>
                  <a:lnTo>
                    <a:pt x="448" y="533"/>
                  </a:lnTo>
                  <a:lnTo>
                    <a:pt x="454" y="533"/>
                  </a:lnTo>
                  <a:lnTo>
                    <a:pt x="460" y="537"/>
                  </a:lnTo>
                  <a:lnTo>
                    <a:pt x="536" y="612"/>
                  </a:lnTo>
                  <a:lnTo>
                    <a:pt x="536" y="612"/>
                  </a:lnTo>
                  <a:lnTo>
                    <a:pt x="544" y="618"/>
                  </a:lnTo>
                  <a:lnTo>
                    <a:pt x="552" y="623"/>
                  </a:lnTo>
                  <a:lnTo>
                    <a:pt x="561" y="625"/>
                  </a:lnTo>
                  <a:lnTo>
                    <a:pt x="569" y="627"/>
                  </a:lnTo>
                  <a:lnTo>
                    <a:pt x="580" y="625"/>
                  </a:lnTo>
                  <a:lnTo>
                    <a:pt x="588" y="623"/>
                  </a:lnTo>
                  <a:lnTo>
                    <a:pt x="596" y="618"/>
                  </a:lnTo>
                  <a:lnTo>
                    <a:pt x="605" y="612"/>
                  </a:lnTo>
                  <a:lnTo>
                    <a:pt x="605" y="612"/>
                  </a:lnTo>
                  <a:lnTo>
                    <a:pt x="611" y="604"/>
                  </a:lnTo>
                  <a:lnTo>
                    <a:pt x="615" y="595"/>
                  </a:lnTo>
                  <a:lnTo>
                    <a:pt x="617" y="587"/>
                  </a:lnTo>
                  <a:lnTo>
                    <a:pt x="617" y="579"/>
                  </a:lnTo>
                  <a:lnTo>
                    <a:pt x="617" y="568"/>
                  </a:lnTo>
                  <a:lnTo>
                    <a:pt x="615" y="560"/>
                  </a:lnTo>
                  <a:lnTo>
                    <a:pt x="611" y="551"/>
                  </a:lnTo>
                  <a:lnTo>
                    <a:pt x="605" y="543"/>
                  </a:lnTo>
                  <a:lnTo>
                    <a:pt x="529" y="468"/>
                  </a:lnTo>
                  <a:lnTo>
                    <a:pt x="529" y="468"/>
                  </a:lnTo>
                  <a:lnTo>
                    <a:pt x="525" y="464"/>
                  </a:lnTo>
                  <a:lnTo>
                    <a:pt x="523" y="457"/>
                  </a:lnTo>
                  <a:lnTo>
                    <a:pt x="525" y="451"/>
                  </a:lnTo>
                  <a:lnTo>
                    <a:pt x="529" y="445"/>
                  </a:lnTo>
                  <a:lnTo>
                    <a:pt x="529" y="445"/>
                  </a:lnTo>
                  <a:lnTo>
                    <a:pt x="534" y="441"/>
                  </a:lnTo>
                  <a:lnTo>
                    <a:pt x="540" y="441"/>
                  </a:lnTo>
                  <a:lnTo>
                    <a:pt x="546" y="441"/>
                  </a:lnTo>
                  <a:lnTo>
                    <a:pt x="552" y="445"/>
                  </a:lnTo>
                  <a:lnTo>
                    <a:pt x="628" y="520"/>
                  </a:lnTo>
                  <a:lnTo>
                    <a:pt x="628" y="520"/>
                  </a:lnTo>
                  <a:lnTo>
                    <a:pt x="634" y="526"/>
                  </a:lnTo>
                  <a:lnTo>
                    <a:pt x="642" y="531"/>
                  </a:lnTo>
                  <a:lnTo>
                    <a:pt x="653" y="533"/>
                  </a:lnTo>
                  <a:lnTo>
                    <a:pt x="661" y="535"/>
                  </a:lnTo>
                  <a:lnTo>
                    <a:pt x="672" y="533"/>
                  </a:lnTo>
                  <a:lnTo>
                    <a:pt x="680" y="531"/>
                  </a:lnTo>
                  <a:lnTo>
                    <a:pt x="688" y="526"/>
                  </a:lnTo>
                  <a:lnTo>
                    <a:pt x="695" y="520"/>
                  </a:lnTo>
                  <a:lnTo>
                    <a:pt x="695" y="520"/>
                  </a:lnTo>
                  <a:lnTo>
                    <a:pt x="701" y="512"/>
                  </a:lnTo>
                  <a:lnTo>
                    <a:pt x="707" y="503"/>
                  </a:lnTo>
                  <a:lnTo>
                    <a:pt x="709" y="495"/>
                  </a:lnTo>
                  <a:lnTo>
                    <a:pt x="709" y="487"/>
                  </a:lnTo>
                  <a:lnTo>
                    <a:pt x="709" y="476"/>
                  </a:lnTo>
                  <a:lnTo>
                    <a:pt x="707" y="468"/>
                  </a:lnTo>
                  <a:lnTo>
                    <a:pt x="701" y="459"/>
                  </a:lnTo>
                  <a:lnTo>
                    <a:pt x="697" y="451"/>
                  </a:lnTo>
                  <a:lnTo>
                    <a:pt x="621" y="376"/>
                  </a:lnTo>
                  <a:lnTo>
                    <a:pt x="621" y="376"/>
                  </a:lnTo>
                  <a:lnTo>
                    <a:pt x="617" y="372"/>
                  </a:lnTo>
                  <a:lnTo>
                    <a:pt x="615" y="365"/>
                  </a:lnTo>
                  <a:lnTo>
                    <a:pt x="617" y="359"/>
                  </a:lnTo>
                  <a:lnTo>
                    <a:pt x="621" y="353"/>
                  </a:lnTo>
                  <a:lnTo>
                    <a:pt x="621" y="353"/>
                  </a:lnTo>
                  <a:lnTo>
                    <a:pt x="626" y="351"/>
                  </a:lnTo>
                  <a:lnTo>
                    <a:pt x="632" y="349"/>
                  </a:lnTo>
                  <a:lnTo>
                    <a:pt x="638" y="351"/>
                  </a:lnTo>
                  <a:lnTo>
                    <a:pt x="644" y="353"/>
                  </a:lnTo>
                  <a:lnTo>
                    <a:pt x="720" y="428"/>
                  </a:lnTo>
                  <a:lnTo>
                    <a:pt x="720" y="428"/>
                  </a:lnTo>
                  <a:lnTo>
                    <a:pt x="726" y="434"/>
                  </a:lnTo>
                  <a:lnTo>
                    <a:pt x="734" y="439"/>
                  </a:lnTo>
                  <a:lnTo>
                    <a:pt x="745" y="443"/>
                  </a:lnTo>
                  <a:lnTo>
                    <a:pt x="753" y="443"/>
                  </a:lnTo>
                  <a:lnTo>
                    <a:pt x="762" y="443"/>
                  </a:lnTo>
                  <a:lnTo>
                    <a:pt x="772" y="439"/>
                  </a:lnTo>
                  <a:lnTo>
                    <a:pt x="780" y="434"/>
                  </a:lnTo>
                  <a:lnTo>
                    <a:pt x="787" y="428"/>
                  </a:lnTo>
                  <a:lnTo>
                    <a:pt x="787" y="428"/>
                  </a:lnTo>
                  <a:lnTo>
                    <a:pt x="793" y="422"/>
                  </a:lnTo>
                  <a:lnTo>
                    <a:pt x="797" y="413"/>
                  </a:lnTo>
                  <a:lnTo>
                    <a:pt x="801" y="403"/>
                  </a:lnTo>
                  <a:lnTo>
                    <a:pt x="801" y="395"/>
                  </a:lnTo>
                  <a:lnTo>
                    <a:pt x="801" y="384"/>
                  </a:lnTo>
                  <a:lnTo>
                    <a:pt x="797" y="376"/>
                  </a:lnTo>
                  <a:lnTo>
                    <a:pt x="793" y="368"/>
                  </a:lnTo>
                  <a:lnTo>
                    <a:pt x="787" y="361"/>
                  </a:lnTo>
                  <a:lnTo>
                    <a:pt x="787" y="361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31"/>
            <p:cNvSpPr>
              <a:spLocks/>
            </p:cNvSpPr>
            <p:nvPr/>
          </p:nvSpPr>
          <p:spPr bwMode="auto">
            <a:xfrm>
              <a:off x="365125" y="4238625"/>
              <a:ext cx="773113" cy="776288"/>
            </a:xfrm>
            <a:custGeom>
              <a:avLst/>
              <a:gdLst>
                <a:gd name="T0" fmla="*/ 479 w 487"/>
                <a:gd name="T1" fmla="*/ 94 h 489"/>
                <a:gd name="T2" fmla="*/ 479 w 487"/>
                <a:gd name="T3" fmla="*/ 94 h 489"/>
                <a:gd name="T4" fmla="*/ 485 w 487"/>
                <a:gd name="T5" fmla="*/ 105 h 489"/>
                <a:gd name="T6" fmla="*/ 487 w 487"/>
                <a:gd name="T7" fmla="*/ 115 h 489"/>
                <a:gd name="T8" fmla="*/ 485 w 487"/>
                <a:gd name="T9" fmla="*/ 125 h 489"/>
                <a:gd name="T10" fmla="*/ 479 w 487"/>
                <a:gd name="T11" fmla="*/ 136 h 489"/>
                <a:gd name="T12" fmla="*/ 134 w 487"/>
                <a:gd name="T13" fmla="*/ 479 h 489"/>
                <a:gd name="T14" fmla="*/ 134 w 487"/>
                <a:gd name="T15" fmla="*/ 479 h 489"/>
                <a:gd name="T16" fmla="*/ 125 w 487"/>
                <a:gd name="T17" fmla="*/ 485 h 489"/>
                <a:gd name="T18" fmla="*/ 113 w 487"/>
                <a:gd name="T19" fmla="*/ 489 h 489"/>
                <a:gd name="T20" fmla="*/ 102 w 487"/>
                <a:gd name="T21" fmla="*/ 485 h 489"/>
                <a:gd name="T22" fmla="*/ 92 w 487"/>
                <a:gd name="T23" fmla="*/ 479 h 489"/>
                <a:gd name="T24" fmla="*/ 8 w 487"/>
                <a:gd name="T25" fmla="*/ 395 h 489"/>
                <a:gd name="T26" fmla="*/ 8 w 487"/>
                <a:gd name="T27" fmla="*/ 395 h 489"/>
                <a:gd name="T28" fmla="*/ 2 w 487"/>
                <a:gd name="T29" fmla="*/ 385 h 489"/>
                <a:gd name="T30" fmla="*/ 0 w 487"/>
                <a:gd name="T31" fmla="*/ 374 h 489"/>
                <a:gd name="T32" fmla="*/ 2 w 487"/>
                <a:gd name="T33" fmla="*/ 364 h 489"/>
                <a:gd name="T34" fmla="*/ 8 w 487"/>
                <a:gd name="T35" fmla="*/ 353 h 489"/>
                <a:gd name="T36" fmla="*/ 353 w 487"/>
                <a:gd name="T37" fmla="*/ 8 h 489"/>
                <a:gd name="T38" fmla="*/ 353 w 487"/>
                <a:gd name="T39" fmla="*/ 8 h 489"/>
                <a:gd name="T40" fmla="*/ 362 w 487"/>
                <a:gd name="T41" fmla="*/ 2 h 489"/>
                <a:gd name="T42" fmla="*/ 372 w 487"/>
                <a:gd name="T43" fmla="*/ 0 h 489"/>
                <a:gd name="T44" fmla="*/ 385 w 487"/>
                <a:gd name="T45" fmla="*/ 2 h 489"/>
                <a:gd name="T46" fmla="*/ 393 w 487"/>
                <a:gd name="T47" fmla="*/ 8 h 489"/>
                <a:gd name="T48" fmla="*/ 479 w 487"/>
                <a:gd name="T49" fmla="*/ 94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87" h="489">
                  <a:moveTo>
                    <a:pt x="479" y="94"/>
                  </a:moveTo>
                  <a:lnTo>
                    <a:pt x="479" y="94"/>
                  </a:lnTo>
                  <a:lnTo>
                    <a:pt x="485" y="105"/>
                  </a:lnTo>
                  <a:lnTo>
                    <a:pt x="487" y="115"/>
                  </a:lnTo>
                  <a:lnTo>
                    <a:pt x="485" y="125"/>
                  </a:lnTo>
                  <a:lnTo>
                    <a:pt x="479" y="136"/>
                  </a:lnTo>
                  <a:lnTo>
                    <a:pt x="134" y="479"/>
                  </a:lnTo>
                  <a:lnTo>
                    <a:pt x="134" y="479"/>
                  </a:lnTo>
                  <a:lnTo>
                    <a:pt x="125" y="485"/>
                  </a:lnTo>
                  <a:lnTo>
                    <a:pt x="113" y="489"/>
                  </a:lnTo>
                  <a:lnTo>
                    <a:pt x="102" y="485"/>
                  </a:lnTo>
                  <a:lnTo>
                    <a:pt x="92" y="479"/>
                  </a:lnTo>
                  <a:lnTo>
                    <a:pt x="8" y="395"/>
                  </a:lnTo>
                  <a:lnTo>
                    <a:pt x="8" y="395"/>
                  </a:lnTo>
                  <a:lnTo>
                    <a:pt x="2" y="385"/>
                  </a:lnTo>
                  <a:lnTo>
                    <a:pt x="0" y="374"/>
                  </a:lnTo>
                  <a:lnTo>
                    <a:pt x="2" y="364"/>
                  </a:lnTo>
                  <a:lnTo>
                    <a:pt x="8" y="353"/>
                  </a:lnTo>
                  <a:lnTo>
                    <a:pt x="353" y="8"/>
                  </a:lnTo>
                  <a:lnTo>
                    <a:pt x="353" y="8"/>
                  </a:lnTo>
                  <a:lnTo>
                    <a:pt x="362" y="2"/>
                  </a:lnTo>
                  <a:lnTo>
                    <a:pt x="372" y="0"/>
                  </a:lnTo>
                  <a:lnTo>
                    <a:pt x="385" y="2"/>
                  </a:lnTo>
                  <a:lnTo>
                    <a:pt x="393" y="8"/>
                  </a:lnTo>
                  <a:lnTo>
                    <a:pt x="479" y="94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32"/>
            <p:cNvSpPr>
              <a:spLocks noEditPoints="1"/>
            </p:cNvSpPr>
            <p:nvPr/>
          </p:nvSpPr>
          <p:spPr bwMode="auto">
            <a:xfrm>
              <a:off x="714375" y="4421188"/>
              <a:ext cx="1214438" cy="1177925"/>
            </a:xfrm>
            <a:custGeom>
              <a:avLst/>
              <a:gdLst>
                <a:gd name="T0" fmla="*/ 547 w 765"/>
                <a:gd name="T1" fmla="*/ 13 h 742"/>
                <a:gd name="T2" fmla="*/ 506 w 765"/>
                <a:gd name="T3" fmla="*/ 0 h 742"/>
                <a:gd name="T4" fmla="*/ 470 w 765"/>
                <a:gd name="T5" fmla="*/ 8 h 742"/>
                <a:gd name="T6" fmla="*/ 273 w 765"/>
                <a:gd name="T7" fmla="*/ 102 h 742"/>
                <a:gd name="T8" fmla="*/ 221 w 765"/>
                <a:gd name="T9" fmla="*/ 236 h 742"/>
                <a:gd name="T10" fmla="*/ 219 w 765"/>
                <a:gd name="T11" fmla="*/ 274 h 742"/>
                <a:gd name="T12" fmla="*/ 236 w 765"/>
                <a:gd name="T13" fmla="*/ 305 h 742"/>
                <a:gd name="T14" fmla="*/ 263 w 765"/>
                <a:gd name="T15" fmla="*/ 322 h 742"/>
                <a:gd name="T16" fmla="*/ 313 w 765"/>
                <a:gd name="T17" fmla="*/ 318 h 742"/>
                <a:gd name="T18" fmla="*/ 347 w 765"/>
                <a:gd name="T19" fmla="*/ 280 h 742"/>
                <a:gd name="T20" fmla="*/ 744 w 765"/>
                <a:gd name="T21" fmla="*/ 312 h 742"/>
                <a:gd name="T22" fmla="*/ 763 w 765"/>
                <a:gd name="T23" fmla="*/ 274 h 742"/>
                <a:gd name="T24" fmla="*/ 752 w 765"/>
                <a:gd name="T25" fmla="*/ 220 h 742"/>
                <a:gd name="T26" fmla="*/ 125 w 765"/>
                <a:gd name="T27" fmla="*/ 399 h 742"/>
                <a:gd name="T28" fmla="*/ 98 w 765"/>
                <a:gd name="T29" fmla="*/ 389 h 742"/>
                <a:gd name="T30" fmla="*/ 71 w 765"/>
                <a:gd name="T31" fmla="*/ 399 h 742"/>
                <a:gd name="T32" fmla="*/ 4 w 765"/>
                <a:gd name="T33" fmla="*/ 473 h 742"/>
                <a:gd name="T34" fmla="*/ 4 w 765"/>
                <a:gd name="T35" fmla="*/ 502 h 742"/>
                <a:gd name="T36" fmla="*/ 16 w 765"/>
                <a:gd name="T37" fmla="*/ 519 h 742"/>
                <a:gd name="T38" fmla="*/ 46 w 765"/>
                <a:gd name="T39" fmla="*/ 525 h 742"/>
                <a:gd name="T40" fmla="*/ 125 w 765"/>
                <a:gd name="T41" fmla="*/ 454 h 742"/>
                <a:gd name="T42" fmla="*/ 135 w 765"/>
                <a:gd name="T43" fmla="*/ 435 h 742"/>
                <a:gd name="T44" fmla="*/ 129 w 765"/>
                <a:gd name="T45" fmla="*/ 406 h 742"/>
                <a:gd name="T46" fmla="*/ 198 w 765"/>
                <a:gd name="T47" fmla="*/ 473 h 742"/>
                <a:gd name="T48" fmla="*/ 171 w 765"/>
                <a:gd name="T49" fmla="*/ 460 h 742"/>
                <a:gd name="T50" fmla="*/ 144 w 765"/>
                <a:gd name="T51" fmla="*/ 473 h 742"/>
                <a:gd name="T52" fmla="*/ 75 w 765"/>
                <a:gd name="T53" fmla="*/ 544 h 742"/>
                <a:gd name="T54" fmla="*/ 75 w 765"/>
                <a:gd name="T55" fmla="*/ 573 h 742"/>
                <a:gd name="T56" fmla="*/ 89 w 765"/>
                <a:gd name="T57" fmla="*/ 592 h 742"/>
                <a:gd name="T58" fmla="*/ 119 w 765"/>
                <a:gd name="T59" fmla="*/ 596 h 742"/>
                <a:gd name="T60" fmla="*/ 198 w 765"/>
                <a:gd name="T61" fmla="*/ 527 h 742"/>
                <a:gd name="T62" fmla="*/ 209 w 765"/>
                <a:gd name="T63" fmla="*/ 506 h 742"/>
                <a:gd name="T64" fmla="*/ 202 w 765"/>
                <a:gd name="T65" fmla="*/ 479 h 742"/>
                <a:gd name="T66" fmla="*/ 227 w 765"/>
                <a:gd name="T67" fmla="*/ 677 h 742"/>
                <a:gd name="T68" fmla="*/ 217 w 765"/>
                <a:gd name="T69" fmla="*/ 696 h 742"/>
                <a:gd name="T70" fmla="*/ 223 w 765"/>
                <a:gd name="T71" fmla="*/ 725 h 742"/>
                <a:gd name="T72" fmla="*/ 240 w 765"/>
                <a:gd name="T73" fmla="*/ 738 h 742"/>
                <a:gd name="T74" fmla="*/ 269 w 765"/>
                <a:gd name="T75" fmla="*/ 738 h 742"/>
                <a:gd name="T76" fmla="*/ 342 w 765"/>
                <a:gd name="T77" fmla="*/ 671 h 742"/>
                <a:gd name="T78" fmla="*/ 353 w 765"/>
                <a:gd name="T79" fmla="*/ 644 h 742"/>
                <a:gd name="T80" fmla="*/ 342 w 765"/>
                <a:gd name="T81" fmla="*/ 617 h 742"/>
                <a:gd name="T82" fmla="*/ 322 w 765"/>
                <a:gd name="T83" fmla="*/ 606 h 742"/>
                <a:gd name="T84" fmla="*/ 294 w 765"/>
                <a:gd name="T85" fmla="*/ 613 h 742"/>
                <a:gd name="T86" fmla="*/ 269 w 765"/>
                <a:gd name="T87" fmla="*/ 544 h 742"/>
                <a:gd name="T88" fmla="*/ 242 w 765"/>
                <a:gd name="T89" fmla="*/ 533 h 742"/>
                <a:gd name="T90" fmla="*/ 215 w 765"/>
                <a:gd name="T91" fmla="*/ 544 h 742"/>
                <a:gd name="T92" fmla="*/ 148 w 765"/>
                <a:gd name="T93" fmla="*/ 617 h 742"/>
                <a:gd name="T94" fmla="*/ 148 w 765"/>
                <a:gd name="T95" fmla="*/ 646 h 742"/>
                <a:gd name="T96" fmla="*/ 163 w 765"/>
                <a:gd name="T97" fmla="*/ 663 h 742"/>
                <a:gd name="T98" fmla="*/ 190 w 765"/>
                <a:gd name="T99" fmla="*/ 669 h 742"/>
                <a:gd name="T100" fmla="*/ 269 w 765"/>
                <a:gd name="T101" fmla="*/ 598 h 742"/>
                <a:gd name="T102" fmla="*/ 280 w 765"/>
                <a:gd name="T103" fmla="*/ 579 h 742"/>
                <a:gd name="T104" fmla="*/ 276 w 765"/>
                <a:gd name="T105" fmla="*/ 550 h 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65" h="742">
                  <a:moveTo>
                    <a:pt x="744" y="207"/>
                  </a:moveTo>
                  <a:lnTo>
                    <a:pt x="558" y="21"/>
                  </a:lnTo>
                  <a:lnTo>
                    <a:pt x="558" y="21"/>
                  </a:lnTo>
                  <a:lnTo>
                    <a:pt x="547" y="13"/>
                  </a:lnTo>
                  <a:lnTo>
                    <a:pt x="539" y="6"/>
                  </a:lnTo>
                  <a:lnTo>
                    <a:pt x="529" y="2"/>
                  </a:lnTo>
                  <a:lnTo>
                    <a:pt x="518" y="0"/>
                  </a:lnTo>
                  <a:lnTo>
                    <a:pt x="506" y="0"/>
                  </a:lnTo>
                  <a:lnTo>
                    <a:pt x="495" y="0"/>
                  </a:lnTo>
                  <a:lnTo>
                    <a:pt x="483" y="4"/>
                  </a:lnTo>
                  <a:lnTo>
                    <a:pt x="470" y="8"/>
                  </a:lnTo>
                  <a:lnTo>
                    <a:pt x="470" y="8"/>
                  </a:lnTo>
                  <a:lnTo>
                    <a:pt x="299" y="86"/>
                  </a:lnTo>
                  <a:lnTo>
                    <a:pt x="299" y="86"/>
                  </a:lnTo>
                  <a:lnTo>
                    <a:pt x="286" y="92"/>
                  </a:lnTo>
                  <a:lnTo>
                    <a:pt x="273" y="102"/>
                  </a:lnTo>
                  <a:lnTo>
                    <a:pt x="265" y="113"/>
                  </a:lnTo>
                  <a:lnTo>
                    <a:pt x="259" y="128"/>
                  </a:lnTo>
                  <a:lnTo>
                    <a:pt x="221" y="236"/>
                  </a:lnTo>
                  <a:lnTo>
                    <a:pt x="221" y="236"/>
                  </a:lnTo>
                  <a:lnTo>
                    <a:pt x="219" y="247"/>
                  </a:lnTo>
                  <a:lnTo>
                    <a:pt x="217" y="255"/>
                  </a:lnTo>
                  <a:lnTo>
                    <a:pt x="217" y="266"/>
                  </a:lnTo>
                  <a:lnTo>
                    <a:pt x="219" y="274"/>
                  </a:lnTo>
                  <a:lnTo>
                    <a:pt x="221" y="282"/>
                  </a:lnTo>
                  <a:lnTo>
                    <a:pt x="225" y="291"/>
                  </a:lnTo>
                  <a:lnTo>
                    <a:pt x="232" y="299"/>
                  </a:lnTo>
                  <a:lnTo>
                    <a:pt x="236" y="305"/>
                  </a:lnTo>
                  <a:lnTo>
                    <a:pt x="236" y="305"/>
                  </a:lnTo>
                  <a:lnTo>
                    <a:pt x="248" y="316"/>
                  </a:lnTo>
                  <a:lnTo>
                    <a:pt x="263" y="322"/>
                  </a:lnTo>
                  <a:lnTo>
                    <a:pt x="263" y="322"/>
                  </a:lnTo>
                  <a:lnTo>
                    <a:pt x="276" y="324"/>
                  </a:lnTo>
                  <a:lnTo>
                    <a:pt x="288" y="324"/>
                  </a:lnTo>
                  <a:lnTo>
                    <a:pt x="301" y="322"/>
                  </a:lnTo>
                  <a:lnTo>
                    <a:pt x="313" y="318"/>
                  </a:lnTo>
                  <a:lnTo>
                    <a:pt x="324" y="312"/>
                  </a:lnTo>
                  <a:lnTo>
                    <a:pt x="334" y="303"/>
                  </a:lnTo>
                  <a:lnTo>
                    <a:pt x="342" y="293"/>
                  </a:lnTo>
                  <a:lnTo>
                    <a:pt x="347" y="280"/>
                  </a:lnTo>
                  <a:lnTo>
                    <a:pt x="374" y="201"/>
                  </a:lnTo>
                  <a:lnTo>
                    <a:pt x="485" y="163"/>
                  </a:lnTo>
                  <a:lnTo>
                    <a:pt x="690" y="366"/>
                  </a:lnTo>
                  <a:lnTo>
                    <a:pt x="744" y="312"/>
                  </a:lnTo>
                  <a:lnTo>
                    <a:pt x="744" y="312"/>
                  </a:lnTo>
                  <a:lnTo>
                    <a:pt x="752" y="299"/>
                  </a:lnTo>
                  <a:lnTo>
                    <a:pt x="759" y="286"/>
                  </a:lnTo>
                  <a:lnTo>
                    <a:pt x="763" y="274"/>
                  </a:lnTo>
                  <a:lnTo>
                    <a:pt x="765" y="259"/>
                  </a:lnTo>
                  <a:lnTo>
                    <a:pt x="763" y="245"/>
                  </a:lnTo>
                  <a:lnTo>
                    <a:pt x="759" y="232"/>
                  </a:lnTo>
                  <a:lnTo>
                    <a:pt x="752" y="220"/>
                  </a:lnTo>
                  <a:lnTo>
                    <a:pt x="744" y="207"/>
                  </a:lnTo>
                  <a:lnTo>
                    <a:pt x="744" y="207"/>
                  </a:lnTo>
                  <a:close/>
                  <a:moveTo>
                    <a:pt x="125" y="399"/>
                  </a:moveTo>
                  <a:lnTo>
                    <a:pt x="125" y="399"/>
                  </a:lnTo>
                  <a:lnTo>
                    <a:pt x="119" y="395"/>
                  </a:lnTo>
                  <a:lnTo>
                    <a:pt x="112" y="391"/>
                  </a:lnTo>
                  <a:lnTo>
                    <a:pt x="106" y="389"/>
                  </a:lnTo>
                  <a:lnTo>
                    <a:pt x="98" y="389"/>
                  </a:lnTo>
                  <a:lnTo>
                    <a:pt x="92" y="389"/>
                  </a:lnTo>
                  <a:lnTo>
                    <a:pt x="83" y="391"/>
                  </a:lnTo>
                  <a:lnTo>
                    <a:pt x="77" y="395"/>
                  </a:lnTo>
                  <a:lnTo>
                    <a:pt x="71" y="399"/>
                  </a:lnTo>
                  <a:lnTo>
                    <a:pt x="12" y="460"/>
                  </a:lnTo>
                  <a:lnTo>
                    <a:pt x="12" y="460"/>
                  </a:lnTo>
                  <a:lnTo>
                    <a:pt x="6" y="466"/>
                  </a:lnTo>
                  <a:lnTo>
                    <a:pt x="4" y="473"/>
                  </a:lnTo>
                  <a:lnTo>
                    <a:pt x="2" y="479"/>
                  </a:lnTo>
                  <a:lnTo>
                    <a:pt x="0" y="487"/>
                  </a:lnTo>
                  <a:lnTo>
                    <a:pt x="2" y="493"/>
                  </a:lnTo>
                  <a:lnTo>
                    <a:pt x="4" y="502"/>
                  </a:lnTo>
                  <a:lnTo>
                    <a:pt x="6" y="508"/>
                  </a:lnTo>
                  <a:lnTo>
                    <a:pt x="12" y="514"/>
                  </a:lnTo>
                  <a:lnTo>
                    <a:pt x="12" y="514"/>
                  </a:lnTo>
                  <a:lnTo>
                    <a:pt x="16" y="519"/>
                  </a:lnTo>
                  <a:lnTo>
                    <a:pt x="25" y="523"/>
                  </a:lnTo>
                  <a:lnTo>
                    <a:pt x="31" y="525"/>
                  </a:lnTo>
                  <a:lnTo>
                    <a:pt x="39" y="525"/>
                  </a:lnTo>
                  <a:lnTo>
                    <a:pt x="46" y="525"/>
                  </a:lnTo>
                  <a:lnTo>
                    <a:pt x="52" y="523"/>
                  </a:lnTo>
                  <a:lnTo>
                    <a:pt x="60" y="519"/>
                  </a:lnTo>
                  <a:lnTo>
                    <a:pt x="64" y="514"/>
                  </a:lnTo>
                  <a:lnTo>
                    <a:pt x="125" y="454"/>
                  </a:lnTo>
                  <a:lnTo>
                    <a:pt x="125" y="454"/>
                  </a:lnTo>
                  <a:lnTo>
                    <a:pt x="129" y="447"/>
                  </a:lnTo>
                  <a:lnTo>
                    <a:pt x="133" y="441"/>
                  </a:lnTo>
                  <a:lnTo>
                    <a:pt x="135" y="435"/>
                  </a:lnTo>
                  <a:lnTo>
                    <a:pt x="135" y="427"/>
                  </a:lnTo>
                  <a:lnTo>
                    <a:pt x="135" y="420"/>
                  </a:lnTo>
                  <a:lnTo>
                    <a:pt x="133" y="412"/>
                  </a:lnTo>
                  <a:lnTo>
                    <a:pt x="129" y="406"/>
                  </a:lnTo>
                  <a:lnTo>
                    <a:pt x="125" y="399"/>
                  </a:lnTo>
                  <a:lnTo>
                    <a:pt x="125" y="399"/>
                  </a:lnTo>
                  <a:close/>
                  <a:moveTo>
                    <a:pt x="198" y="473"/>
                  </a:moveTo>
                  <a:lnTo>
                    <a:pt x="198" y="473"/>
                  </a:lnTo>
                  <a:lnTo>
                    <a:pt x="192" y="466"/>
                  </a:lnTo>
                  <a:lnTo>
                    <a:pt x="186" y="464"/>
                  </a:lnTo>
                  <a:lnTo>
                    <a:pt x="177" y="462"/>
                  </a:lnTo>
                  <a:lnTo>
                    <a:pt x="171" y="460"/>
                  </a:lnTo>
                  <a:lnTo>
                    <a:pt x="163" y="462"/>
                  </a:lnTo>
                  <a:lnTo>
                    <a:pt x="156" y="464"/>
                  </a:lnTo>
                  <a:lnTo>
                    <a:pt x="150" y="466"/>
                  </a:lnTo>
                  <a:lnTo>
                    <a:pt x="144" y="473"/>
                  </a:lnTo>
                  <a:lnTo>
                    <a:pt x="83" y="531"/>
                  </a:lnTo>
                  <a:lnTo>
                    <a:pt x="83" y="531"/>
                  </a:lnTo>
                  <a:lnTo>
                    <a:pt x="79" y="537"/>
                  </a:lnTo>
                  <a:lnTo>
                    <a:pt x="75" y="544"/>
                  </a:lnTo>
                  <a:lnTo>
                    <a:pt x="73" y="552"/>
                  </a:lnTo>
                  <a:lnTo>
                    <a:pt x="73" y="558"/>
                  </a:lnTo>
                  <a:lnTo>
                    <a:pt x="73" y="567"/>
                  </a:lnTo>
                  <a:lnTo>
                    <a:pt x="75" y="573"/>
                  </a:lnTo>
                  <a:lnTo>
                    <a:pt x="79" y="579"/>
                  </a:lnTo>
                  <a:lnTo>
                    <a:pt x="83" y="585"/>
                  </a:lnTo>
                  <a:lnTo>
                    <a:pt x="83" y="585"/>
                  </a:lnTo>
                  <a:lnTo>
                    <a:pt x="89" y="592"/>
                  </a:lnTo>
                  <a:lnTo>
                    <a:pt x="96" y="594"/>
                  </a:lnTo>
                  <a:lnTo>
                    <a:pt x="104" y="596"/>
                  </a:lnTo>
                  <a:lnTo>
                    <a:pt x="110" y="596"/>
                  </a:lnTo>
                  <a:lnTo>
                    <a:pt x="119" y="596"/>
                  </a:lnTo>
                  <a:lnTo>
                    <a:pt x="125" y="594"/>
                  </a:lnTo>
                  <a:lnTo>
                    <a:pt x="131" y="590"/>
                  </a:lnTo>
                  <a:lnTo>
                    <a:pt x="138" y="585"/>
                  </a:lnTo>
                  <a:lnTo>
                    <a:pt x="198" y="527"/>
                  </a:lnTo>
                  <a:lnTo>
                    <a:pt x="198" y="527"/>
                  </a:lnTo>
                  <a:lnTo>
                    <a:pt x="202" y="521"/>
                  </a:lnTo>
                  <a:lnTo>
                    <a:pt x="207" y="514"/>
                  </a:lnTo>
                  <a:lnTo>
                    <a:pt x="209" y="506"/>
                  </a:lnTo>
                  <a:lnTo>
                    <a:pt x="209" y="500"/>
                  </a:lnTo>
                  <a:lnTo>
                    <a:pt x="209" y="491"/>
                  </a:lnTo>
                  <a:lnTo>
                    <a:pt x="207" y="485"/>
                  </a:lnTo>
                  <a:lnTo>
                    <a:pt x="202" y="479"/>
                  </a:lnTo>
                  <a:lnTo>
                    <a:pt x="198" y="473"/>
                  </a:lnTo>
                  <a:lnTo>
                    <a:pt x="198" y="473"/>
                  </a:lnTo>
                  <a:close/>
                  <a:moveTo>
                    <a:pt x="288" y="617"/>
                  </a:moveTo>
                  <a:lnTo>
                    <a:pt x="227" y="677"/>
                  </a:lnTo>
                  <a:lnTo>
                    <a:pt x="227" y="677"/>
                  </a:lnTo>
                  <a:lnTo>
                    <a:pt x="223" y="682"/>
                  </a:lnTo>
                  <a:lnTo>
                    <a:pt x="219" y="690"/>
                  </a:lnTo>
                  <a:lnTo>
                    <a:pt x="217" y="696"/>
                  </a:lnTo>
                  <a:lnTo>
                    <a:pt x="217" y="702"/>
                  </a:lnTo>
                  <a:lnTo>
                    <a:pt x="217" y="711"/>
                  </a:lnTo>
                  <a:lnTo>
                    <a:pt x="219" y="717"/>
                  </a:lnTo>
                  <a:lnTo>
                    <a:pt x="223" y="725"/>
                  </a:lnTo>
                  <a:lnTo>
                    <a:pt x="227" y="730"/>
                  </a:lnTo>
                  <a:lnTo>
                    <a:pt x="227" y="730"/>
                  </a:lnTo>
                  <a:lnTo>
                    <a:pt x="234" y="736"/>
                  </a:lnTo>
                  <a:lnTo>
                    <a:pt x="240" y="738"/>
                  </a:lnTo>
                  <a:lnTo>
                    <a:pt x="248" y="740"/>
                  </a:lnTo>
                  <a:lnTo>
                    <a:pt x="255" y="742"/>
                  </a:lnTo>
                  <a:lnTo>
                    <a:pt x="263" y="740"/>
                  </a:lnTo>
                  <a:lnTo>
                    <a:pt x="269" y="738"/>
                  </a:lnTo>
                  <a:lnTo>
                    <a:pt x="276" y="736"/>
                  </a:lnTo>
                  <a:lnTo>
                    <a:pt x="282" y="730"/>
                  </a:lnTo>
                  <a:lnTo>
                    <a:pt x="342" y="671"/>
                  </a:lnTo>
                  <a:lnTo>
                    <a:pt x="342" y="671"/>
                  </a:lnTo>
                  <a:lnTo>
                    <a:pt x="347" y="665"/>
                  </a:lnTo>
                  <a:lnTo>
                    <a:pt x="351" y="659"/>
                  </a:lnTo>
                  <a:lnTo>
                    <a:pt x="353" y="650"/>
                  </a:lnTo>
                  <a:lnTo>
                    <a:pt x="353" y="644"/>
                  </a:lnTo>
                  <a:lnTo>
                    <a:pt x="353" y="636"/>
                  </a:lnTo>
                  <a:lnTo>
                    <a:pt x="351" y="629"/>
                  </a:lnTo>
                  <a:lnTo>
                    <a:pt x="347" y="623"/>
                  </a:lnTo>
                  <a:lnTo>
                    <a:pt x="342" y="617"/>
                  </a:lnTo>
                  <a:lnTo>
                    <a:pt x="342" y="617"/>
                  </a:lnTo>
                  <a:lnTo>
                    <a:pt x="336" y="613"/>
                  </a:lnTo>
                  <a:lnTo>
                    <a:pt x="330" y="608"/>
                  </a:lnTo>
                  <a:lnTo>
                    <a:pt x="322" y="606"/>
                  </a:lnTo>
                  <a:lnTo>
                    <a:pt x="315" y="606"/>
                  </a:lnTo>
                  <a:lnTo>
                    <a:pt x="307" y="606"/>
                  </a:lnTo>
                  <a:lnTo>
                    <a:pt x="301" y="608"/>
                  </a:lnTo>
                  <a:lnTo>
                    <a:pt x="294" y="613"/>
                  </a:lnTo>
                  <a:lnTo>
                    <a:pt x="288" y="617"/>
                  </a:lnTo>
                  <a:lnTo>
                    <a:pt x="288" y="617"/>
                  </a:lnTo>
                  <a:close/>
                  <a:moveTo>
                    <a:pt x="269" y="544"/>
                  </a:moveTo>
                  <a:lnTo>
                    <a:pt x="269" y="544"/>
                  </a:lnTo>
                  <a:lnTo>
                    <a:pt x="263" y="539"/>
                  </a:lnTo>
                  <a:lnTo>
                    <a:pt x="257" y="535"/>
                  </a:lnTo>
                  <a:lnTo>
                    <a:pt x="250" y="533"/>
                  </a:lnTo>
                  <a:lnTo>
                    <a:pt x="242" y="533"/>
                  </a:lnTo>
                  <a:lnTo>
                    <a:pt x="236" y="533"/>
                  </a:lnTo>
                  <a:lnTo>
                    <a:pt x="227" y="535"/>
                  </a:lnTo>
                  <a:lnTo>
                    <a:pt x="221" y="539"/>
                  </a:lnTo>
                  <a:lnTo>
                    <a:pt x="215" y="544"/>
                  </a:lnTo>
                  <a:lnTo>
                    <a:pt x="156" y="604"/>
                  </a:lnTo>
                  <a:lnTo>
                    <a:pt x="156" y="604"/>
                  </a:lnTo>
                  <a:lnTo>
                    <a:pt x="152" y="610"/>
                  </a:lnTo>
                  <a:lnTo>
                    <a:pt x="148" y="617"/>
                  </a:lnTo>
                  <a:lnTo>
                    <a:pt x="146" y="623"/>
                  </a:lnTo>
                  <a:lnTo>
                    <a:pt x="146" y="631"/>
                  </a:lnTo>
                  <a:lnTo>
                    <a:pt x="146" y="638"/>
                  </a:lnTo>
                  <a:lnTo>
                    <a:pt x="148" y="646"/>
                  </a:lnTo>
                  <a:lnTo>
                    <a:pt x="150" y="652"/>
                  </a:lnTo>
                  <a:lnTo>
                    <a:pt x="156" y="659"/>
                  </a:lnTo>
                  <a:lnTo>
                    <a:pt x="156" y="659"/>
                  </a:lnTo>
                  <a:lnTo>
                    <a:pt x="163" y="663"/>
                  </a:lnTo>
                  <a:lnTo>
                    <a:pt x="169" y="667"/>
                  </a:lnTo>
                  <a:lnTo>
                    <a:pt x="175" y="669"/>
                  </a:lnTo>
                  <a:lnTo>
                    <a:pt x="184" y="669"/>
                  </a:lnTo>
                  <a:lnTo>
                    <a:pt x="190" y="669"/>
                  </a:lnTo>
                  <a:lnTo>
                    <a:pt x="198" y="667"/>
                  </a:lnTo>
                  <a:lnTo>
                    <a:pt x="204" y="663"/>
                  </a:lnTo>
                  <a:lnTo>
                    <a:pt x="211" y="659"/>
                  </a:lnTo>
                  <a:lnTo>
                    <a:pt x="269" y="598"/>
                  </a:lnTo>
                  <a:lnTo>
                    <a:pt x="269" y="598"/>
                  </a:lnTo>
                  <a:lnTo>
                    <a:pt x="276" y="592"/>
                  </a:lnTo>
                  <a:lnTo>
                    <a:pt x="278" y="585"/>
                  </a:lnTo>
                  <a:lnTo>
                    <a:pt x="280" y="579"/>
                  </a:lnTo>
                  <a:lnTo>
                    <a:pt x="282" y="571"/>
                  </a:lnTo>
                  <a:lnTo>
                    <a:pt x="280" y="564"/>
                  </a:lnTo>
                  <a:lnTo>
                    <a:pt x="278" y="556"/>
                  </a:lnTo>
                  <a:lnTo>
                    <a:pt x="276" y="550"/>
                  </a:lnTo>
                  <a:lnTo>
                    <a:pt x="269" y="544"/>
                  </a:lnTo>
                  <a:lnTo>
                    <a:pt x="269" y="544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607928" y="5128542"/>
            <a:ext cx="1673226" cy="1524001"/>
            <a:chOff x="463550" y="1230313"/>
            <a:chExt cx="1673226" cy="1524001"/>
          </a:xfrm>
        </p:grpSpPr>
        <p:sp>
          <p:nvSpPr>
            <p:cNvPr id="41" name="Freeform 18"/>
            <p:cNvSpPr>
              <a:spLocks/>
            </p:cNvSpPr>
            <p:nvPr/>
          </p:nvSpPr>
          <p:spPr bwMode="auto">
            <a:xfrm>
              <a:off x="463550" y="1230313"/>
              <a:ext cx="1397000" cy="984250"/>
            </a:xfrm>
            <a:custGeom>
              <a:avLst/>
              <a:gdLst>
                <a:gd name="T0" fmla="*/ 193 w 880"/>
                <a:gd name="T1" fmla="*/ 245 h 620"/>
                <a:gd name="T2" fmla="*/ 193 w 880"/>
                <a:gd name="T3" fmla="*/ 245 h 620"/>
                <a:gd name="T4" fmla="*/ 197 w 880"/>
                <a:gd name="T5" fmla="*/ 226 h 620"/>
                <a:gd name="T6" fmla="*/ 207 w 880"/>
                <a:gd name="T7" fmla="*/ 209 h 620"/>
                <a:gd name="T8" fmla="*/ 220 w 880"/>
                <a:gd name="T9" fmla="*/ 193 h 620"/>
                <a:gd name="T10" fmla="*/ 234 w 880"/>
                <a:gd name="T11" fmla="*/ 180 h 620"/>
                <a:gd name="T12" fmla="*/ 251 w 880"/>
                <a:gd name="T13" fmla="*/ 168 h 620"/>
                <a:gd name="T14" fmla="*/ 268 w 880"/>
                <a:gd name="T15" fmla="*/ 160 h 620"/>
                <a:gd name="T16" fmla="*/ 286 w 880"/>
                <a:gd name="T17" fmla="*/ 155 h 620"/>
                <a:gd name="T18" fmla="*/ 307 w 880"/>
                <a:gd name="T19" fmla="*/ 153 h 620"/>
                <a:gd name="T20" fmla="*/ 880 w 880"/>
                <a:gd name="T21" fmla="*/ 153 h 620"/>
                <a:gd name="T22" fmla="*/ 876 w 880"/>
                <a:gd name="T23" fmla="*/ 124 h 620"/>
                <a:gd name="T24" fmla="*/ 876 w 880"/>
                <a:gd name="T25" fmla="*/ 124 h 620"/>
                <a:gd name="T26" fmla="*/ 871 w 880"/>
                <a:gd name="T27" fmla="*/ 112 h 620"/>
                <a:gd name="T28" fmla="*/ 865 w 880"/>
                <a:gd name="T29" fmla="*/ 99 h 620"/>
                <a:gd name="T30" fmla="*/ 857 w 880"/>
                <a:gd name="T31" fmla="*/ 89 h 620"/>
                <a:gd name="T32" fmla="*/ 847 w 880"/>
                <a:gd name="T33" fmla="*/ 81 h 620"/>
                <a:gd name="T34" fmla="*/ 836 w 880"/>
                <a:gd name="T35" fmla="*/ 73 h 620"/>
                <a:gd name="T36" fmla="*/ 824 w 880"/>
                <a:gd name="T37" fmla="*/ 66 h 620"/>
                <a:gd name="T38" fmla="*/ 811 w 880"/>
                <a:gd name="T39" fmla="*/ 62 h 620"/>
                <a:gd name="T40" fmla="*/ 799 w 880"/>
                <a:gd name="T41" fmla="*/ 62 h 620"/>
                <a:gd name="T42" fmla="*/ 328 w 880"/>
                <a:gd name="T43" fmla="*/ 62 h 620"/>
                <a:gd name="T44" fmla="*/ 324 w 880"/>
                <a:gd name="T45" fmla="*/ 52 h 620"/>
                <a:gd name="T46" fmla="*/ 324 w 880"/>
                <a:gd name="T47" fmla="*/ 52 h 620"/>
                <a:gd name="T48" fmla="*/ 317 w 880"/>
                <a:gd name="T49" fmla="*/ 41 h 620"/>
                <a:gd name="T50" fmla="*/ 311 w 880"/>
                <a:gd name="T51" fmla="*/ 31 h 620"/>
                <a:gd name="T52" fmla="*/ 303 w 880"/>
                <a:gd name="T53" fmla="*/ 23 h 620"/>
                <a:gd name="T54" fmla="*/ 295 w 880"/>
                <a:gd name="T55" fmla="*/ 14 h 620"/>
                <a:gd name="T56" fmla="*/ 284 w 880"/>
                <a:gd name="T57" fmla="*/ 8 h 620"/>
                <a:gd name="T58" fmla="*/ 274 w 880"/>
                <a:gd name="T59" fmla="*/ 4 h 620"/>
                <a:gd name="T60" fmla="*/ 261 w 880"/>
                <a:gd name="T61" fmla="*/ 2 h 620"/>
                <a:gd name="T62" fmla="*/ 251 w 880"/>
                <a:gd name="T63" fmla="*/ 0 h 620"/>
                <a:gd name="T64" fmla="*/ 48 w 880"/>
                <a:gd name="T65" fmla="*/ 0 h 620"/>
                <a:gd name="T66" fmla="*/ 48 w 880"/>
                <a:gd name="T67" fmla="*/ 0 h 620"/>
                <a:gd name="T68" fmla="*/ 37 w 880"/>
                <a:gd name="T69" fmla="*/ 2 h 620"/>
                <a:gd name="T70" fmla="*/ 27 w 880"/>
                <a:gd name="T71" fmla="*/ 4 h 620"/>
                <a:gd name="T72" fmla="*/ 19 w 880"/>
                <a:gd name="T73" fmla="*/ 8 h 620"/>
                <a:gd name="T74" fmla="*/ 12 w 880"/>
                <a:gd name="T75" fmla="*/ 14 h 620"/>
                <a:gd name="T76" fmla="*/ 6 w 880"/>
                <a:gd name="T77" fmla="*/ 21 h 620"/>
                <a:gd name="T78" fmla="*/ 2 w 880"/>
                <a:gd name="T79" fmla="*/ 29 h 620"/>
                <a:gd name="T80" fmla="*/ 0 w 880"/>
                <a:gd name="T81" fmla="*/ 37 h 620"/>
                <a:gd name="T82" fmla="*/ 0 w 880"/>
                <a:gd name="T83" fmla="*/ 46 h 620"/>
                <a:gd name="T84" fmla="*/ 0 w 880"/>
                <a:gd name="T85" fmla="*/ 46 h 620"/>
                <a:gd name="T86" fmla="*/ 0 w 880"/>
                <a:gd name="T87" fmla="*/ 58 h 620"/>
                <a:gd name="T88" fmla="*/ 23 w 880"/>
                <a:gd name="T89" fmla="*/ 174 h 620"/>
                <a:gd name="T90" fmla="*/ 23 w 880"/>
                <a:gd name="T91" fmla="*/ 176 h 620"/>
                <a:gd name="T92" fmla="*/ 106 w 880"/>
                <a:gd name="T93" fmla="*/ 620 h 620"/>
                <a:gd name="T94" fmla="*/ 193 w 880"/>
                <a:gd name="T95" fmla="*/ 245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80" h="620">
                  <a:moveTo>
                    <a:pt x="193" y="245"/>
                  </a:moveTo>
                  <a:lnTo>
                    <a:pt x="193" y="245"/>
                  </a:lnTo>
                  <a:lnTo>
                    <a:pt x="197" y="226"/>
                  </a:lnTo>
                  <a:lnTo>
                    <a:pt x="207" y="209"/>
                  </a:lnTo>
                  <a:lnTo>
                    <a:pt x="220" y="193"/>
                  </a:lnTo>
                  <a:lnTo>
                    <a:pt x="234" y="180"/>
                  </a:lnTo>
                  <a:lnTo>
                    <a:pt x="251" y="168"/>
                  </a:lnTo>
                  <a:lnTo>
                    <a:pt x="268" y="160"/>
                  </a:lnTo>
                  <a:lnTo>
                    <a:pt x="286" y="155"/>
                  </a:lnTo>
                  <a:lnTo>
                    <a:pt x="307" y="153"/>
                  </a:lnTo>
                  <a:lnTo>
                    <a:pt x="880" y="153"/>
                  </a:lnTo>
                  <a:lnTo>
                    <a:pt x="876" y="124"/>
                  </a:lnTo>
                  <a:lnTo>
                    <a:pt x="876" y="124"/>
                  </a:lnTo>
                  <a:lnTo>
                    <a:pt x="871" y="112"/>
                  </a:lnTo>
                  <a:lnTo>
                    <a:pt x="865" y="99"/>
                  </a:lnTo>
                  <a:lnTo>
                    <a:pt x="857" y="89"/>
                  </a:lnTo>
                  <a:lnTo>
                    <a:pt x="847" y="81"/>
                  </a:lnTo>
                  <a:lnTo>
                    <a:pt x="836" y="73"/>
                  </a:lnTo>
                  <a:lnTo>
                    <a:pt x="824" y="66"/>
                  </a:lnTo>
                  <a:lnTo>
                    <a:pt x="811" y="62"/>
                  </a:lnTo>
                  <a:lnTo>
                    <a:pt x="799" y="62"/>
                  </a:lnTo>
                  <a:lnTo>
                    <a:pt x="328" y="62"/>
                  </a:lnTo>
                  <a:lnTo>
                    <a:pt x="324" y="52"/>
                  </a:lnTo>
                  <a:lnTo>
                    <a:pt x="324" y="52"/>
                  </a:lnTo>
                  <a:lnTo>
                    <a:pt x="317" y="41"/>
                  </a:lnTo>
                  <a:lnTo>
                    <a:pt x="311" y="31"/>
                  </a:lnTo>
                  <a:lnTo>
                    <a:pt x="303" y="23"/>
                  </a:lnTo>
                  <a:lnTo>
                    <a:pt x="295" y="14"/>
                  </a:lnTo>
                  <a:lnTo>
                    <a:pt x="284" y="8"/>
                  </a:lnTo>
                  <a:lnTo>
                    <a:pt x="274" y="4"/>
                  </a:lnTo>
                  <a:lnTo>
                    <a:pt x="261" y="2"/>
                  </a:lnTo>
                  <a:lnTo>
                    <a:pt x="251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7" y="2"/>
                  </a:lnTo>
                  <a:lnTo>
                    <a:pt x="27" y="4"/>
                  </a:lnTo>
                  <a:lnTo>
                    <a:pt x="19" y="8"/>
                  </a:lnTo>
                  <a:lnTo>
                    <a:pt x="12" y="14"/>
                  </a:lnTo>
                  <a:lnTo>
                    <a:pt x="6" y="21"/>
                  </a:lnTo>
                  <a:lnTo>
                    <a:pt x="2" y="29"/>
                  </a:lnTo>
                  <a:lnTo>
                    <a:pt x="0" y="37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58"/>
                  </a:lnTo>
                  <a:lnTo>
                    <a:pt x="23" y="174"/>
                  </a:lnTo>
                  <a:lnTo>
                    <a:pt x="23" y="176"/>
                  </a:lnTo>
                  <a:lnTo>
                    <a:pt x="106" y="620"/>
                  </a:lnTo>
                  <a:lnTo>
                    <a:pt x="193" y="245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19"/>
            <p:cNvSpPr>
              <a:spLocks/>
            </p:cNvSpPr>
            <p:nvPr/>
          </p:nvSpPr>
          <p:spPr bwMode="auto">
            <a:xfrm>
              <a:off x="677863" y="1533526"/>
              <a:ext cx="1458913" cy="809625"/>
            </a:xfrm>
            <a:custGeom>
              <a:avLst/>
              <a:gdLst>
                <a:gd name="T0" fmla="*/ 172 w 919"/>
                <a:gd name="T1" fmla="*/ 0 h 510"/>
                <a:gd name="T2" fmla="*/ 172 w 919"/>
                <a:gd name="T3" fmla="*/ 0 h 510"/>
                <a:gd name="T4" fmla="*/ 158 w 919"/>
                <a:gd name="T5" fmla="*/ 0 h 510"/>
                <a:gd name="T6" fmla="*/ 145 w 919"/>
                <a:gd name="T7" fmla="*/ 4 h 510"/>
                <a:gd name="T8" fmla="*/ 135 w 919"/>
                <a:gd name="T9" fmla="*/ 10 h 510"/>
                <a:gd name="T10" fmla="*/ 122 w 919"/>
                <a:gd name="T11" fmla="*/ 18 h 510"/>
                <a:gd name="T12" fmla="*/ 112 w 919"/>
                <a:gd name="T13" fmla="*/ 27 h 510"/>
                <a:gd name="T14" fmla="*/ 104 w 919"/>
                <a:gd name="T15" fmla="*/ 39 h 510"/>
                <a:gd name="T16" fmla="*/ 97 w 919"/>
                <a:gd name="T17" fmla="*/ 50 h 510"/>
                <a:gd name="T18" fmla="*/ 93 w 919"/>
                <a:gd name="T19" fmla="*/ 62 h 510"/>
                <a:gd name="T20" fmla="*/ 2 w 919"/>
                <a:gd name="T21" fmla="*/ 456 h 510"/>
                <a:gd name="T22" fmla="*/ 2 w 919"/>
                <a:gd name="T23" fmla="*/ 456 h 510"/>
                <a:gd name="T24" fmla="*/ 0 w 919"/>
                <a:gd name="T25" fmla="*/ 469 h 510"/>
                <a:gd name="T26" fmla="*/ 0 w 919"/>
                <a:gd name="T27" fmla="*/ 469 h 510"/>
                <a:gd name="T28" fmla="*/ 2 w 919"/>
                <a:gd name="T29" fmla="*/ 477 h 510"/>
                <a:gd name="T30" fmla="*/ 4 w 919"/>
                <a:gd name="T31" fmla="*/ 485 h 510"/>
                <a:gd name="T32" fmla="*/ 8 w 919"/>
                <a:gd name="T33" fmla="*/ 494 h 510"/>
                <a:gd name="T34" fmla="*/ 12 w 919"/>
                <a:gd name="T35" fmla="*/ 500 h 510"/>
                <a:gd name="T36" fmla="*/ 19 w 919"/>
                <a:gd name="T37" fmla="*/ 504 h 510"/>
                <a:gd name="T38" fmla="*/ 27 w 919"/>
                <a:gd name="T39" fmla="*/ 508 h 510"/>
                <a:gd name="T40" fmla="*/ 35 w 919"/>
                <a:gd name="T41" fmla="*/ 510 h 510"/>
                <a:gd name="T42" fmla="*/ 46 w 919"/>
                <a:gd name="T43" fmla="*/ 510 h 510"/>
                <a:gd name="T44" fmla="*/ 749 w 919"/>
                <a:gd name="T45" fmla="*/ 510 h 510"/>
                <a:gd name="T46" fmla="*/ 749 w 919"/>
                <a:gd name="T47" fmla="*/ 510 h 510"/>
                <a:gd name="T48" fmla="*/ 763 w 919"/>
                <a:gd name="T49" fmla="*/ 510 h 510"/>
                <a:gd name="T50" fmla="*/ 776 w 919"/>
                <a:gd name="T51" fmla="*/ 506 h 510"/>
                <a:gd name="T52" fmla="*/ 788 w 919"/>
                <a:gd name="T53" fmla="*/ 500 h 510"/>
                <a:gd name="T54" fmla="*/ 799 w 919"/>
                <a:gd name="T55" fmla="*/ 491 h 510"/>
                <a:gd name="T56" fmla="*/ 809 w 919"/>
                <a:gd name="T57" fmla="*/ 483 h 510"/>
                <a:gd name="T58" fmla="*/ 817 w 919"/>
                <a:gd name="T59" fmla="*/ 473 h 510"/>
                <a:gd name="T60" fmla="*/ 824 w 919"/>
                <a:gd name="T61" fmla="*/ 460 h 510"/>
                <a:gd name="T62" fmla="*/ 828 w 919"/>
                <a:gd name="T63" fmla="*/ 448 h 510"/>
                <a:gd name="T64" fmla="*/ 919 w 919"/>
                <a:gd name="T65" fmla="*/ 54 h 510"/>
                <a:gd name="T66" fmla="*/ 919 w 919"/>
                <a:gd name="T67" fmla="*/ 54 h 510"/>
                <a:gd name="T68" fmla="*/ 919 w 919"/>
                <a:gd name="T69" fmla="*/ 41 h 510"/>
                <a:gd name="T70" fmla="*/ 919 w 919"/>
                <a:gd name="T71" fmla="*/ 41 h 510"/>
                <a:gd name="T72" fmla="*/ 919 w 919"/>
                <a:gd name="T73" fmla="*/ 33 h 510"/>
                <a:gd name="T74" fmla="*/ 917 w 919"/>
                <a:gd name="T75" fmla="*/ 25 h 510"/>
                <a:gd name="T76" fmla="*/ 913 w 919"/>
                <a:gd name="T77" fmla="*/ 18 h 510"/>
                <a:gd name="T78" fmla="*/ 909 w 919"/>
                <a:gd name="T79" fmla="*/ 12 h 510"/>
                <a:gd name="T80" fmla="*/ 902 w 919"/>
                <a:gd name="T81" fmla="*/ 6 h 510"/>
                <a:gd name="T82" fmla="*/ 894 w 919"/>
                <a:gd name="T83" fmla="*/ 2 h 510"/>
                <a:gd name="T84" fmla="*/ 886 w 919"/>
                <a:gd name="T85" fmla="*/ 0 h 510"/>
                <a:gd name="T86" fmla="*/ 875 w 919"/>
                <a:gd name="T87" fmla="*/ 0 h 510"/>
                <a:gd name="T88" fmla="*/ 172 w 919"/>
                <a:gd name="T89" fmla="*/ 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919" h="510">
                  <a:moveTo>
                    <a:pt x="172" y="0"/>
                  </a:moveTo>
                  <a:lnTo>
                    <a:pt x="172" y="0"/>
                  </a:lnTo>
                  <a:lnTo>
                    <a:pt x="158" y="0"/>
                  </a:lnTo>
                  <a:lnTo>
                    <a:pt x="145" y="4"/>
                  </a:lnTo>
                  <a:lnTo>
                    <a:pt x="135" y="10"/>
                  </a:lnTo>
                  <a:lnTo>
                    <a:pt x="122" y="18"/>
                  </a:lnTo>
                  <a:lnTo>
                    <a:pt x="112" y="27"/>
                  </a:lnTo>
                  <a:lnTo>
                    <a:pt x="104" y="39"/>
                  </a:lnTo>
                  <a:lnTo>
                    <a:pt x="97" y="50"/>
                  </a:lnTo>
                  <a:lnTo>
                    <a:pt x="93" y="62"/>
                  </a:lnTo>
                  <a:lnTo>
                    <a:pt x="2" y="456"/>
                  </a:lnTo>
                  <a:lnTo>
                    <a:pt x="2" y="456"/>
                  </a:lnTo>
                  <a:lnTo>
                    <a:pt x="0" y="469"/>
                  </a:lnTo>
                  <a:lnTo>
                    <a:pt x="0" y="469"/>
                  </a:lnTo>
                  <a:lnTo>
                    <a:pt x="2" y="477"/>
                  </a:lnTo>
                  <a:lnTo>
                    <a:pt x="4" y="485"/>
                  </a:lnTo>
                  <a:lnTo>
                    <a:pt x="8" y="494"/>
                  </a:lnTo>
                  <a:lnTo>
                    <a:pt x="12" y="500"/>
                  </a:lnTo>
                  <a:lnTo>
                    <a:pt x="19" y="504"/>
                  </a:lnTo>
                  <a:lnTo>
                    <a:pt x="27" y="508"/>
                  </a:lnTo>
                  <a:lnTo>
                    <a:pt x="35" y="510"/>
                  </a:lnTo>
                  <a:lnTo>
                    <a:pt x="46" y="510"/>
                  </a:lnTo>
                  <a:lnTo>
                    <a:pt x="749" y="510"/>
                  </a:lnTo>
                  <a:lnTo>
                    <a:pt x="749" y="510"/>
                  </a:lnTo>
                  <a:lnTo>
                    <a:pt x="763" y="510"/>
                  </a:lnTo>
                  <a:lnTo>
                    <a:pt x="776" y="506"/>
                  </a:lnTo>
                  <a:lnTo>
                    <a:pt x="788" y="500"/>
                  </a:lnTo>
                  <a:lnTo>
                    <a:pt x="799" y="491"/>
                  </a:lnTo>
                  <a:lnTo>
                    <a:pt x="809" y="483"/>
                  </a:lnTo>
                  <a:lnTo>
                    <a:pt x="817" y="473"/>
                  </a:lnTo>
                  <a:lnTo>
                    <a:pt x="824" y="460"/>
                  </a:lnTo>
                  <a:lnTo>
                    <a:pt x="828" y="448"/>
                  </a:lnTo>
                  <a:lnTo>
                    <a:pt x="919" y="54"/>
                  </a:lnTo>
                  <a:lnTo>
                    <a:pt x="919" y="54"/>
                  </a:lnTo>
                  <a:lnTo>
                    <a:pt x="919" y="41"/>
                  </a:lnTo>
                  <a:lnTo>
                    <a:pt x="919" y="41"/>
                  </a:lnTo>
                  <a:lnTo>
                    <a:pt x="919" y="33"/>
                  </a:lnTo>
                  <a:lnTo>
                    <a:pt x="917" y="25"/>
                  </a:lnTo>
                  <a:lnTo>
                    <a:pt x="913" y="18"/>
                  </a:lnTo>
                  <a:lnTo>
                    <a:pt x="909" y="12"/>
                  </a:lnTo>
                  <a:lnTo>
                    <a:pt x="902" y="6"/>
                  </a:lnTo>
                  <a:lnTo>
                    <a:pt x="894" y="2"/>
                  </a:lnTo>
                  <a:lnTo>
                    <a:pt x="886" y="0"/>
                  </a:lnTo>
                  <a:lnTo>
                    <a:pt x="875" y="0"/>
                  </a:lnTo>
                  <a:lnTo>
                    <a:pt x="172" y="0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20"/>
            <p:cNvSpPr>
              <a:spLocks/>
            </p:cNvSpPr>
            <p:nvPr/>
          </p:nvSpPr>
          <p:spPr bwMode="auto">
            <a:xfrm>
              <a:off x="1098550" y="2406651"/>
              <a:ext cx="419100" cy="347663"/>
            </a:xfrm>
            <a:custGeom>
              <a:avLst/>
              <a:gdLst>
                <a:gd name="T0" fmla="*/ 241 w 264"/>
                <a:gd name="T1" fmla="*/ 101 h 219"/>
                <a:gd name="T2" fmla="*/ 158 w 264"/>
                <a:gd name="T3" fmla="*/ 101 h 219"/>
                <a:gd name="T4" fmla="*/ 158 w 264"/>
                <a:gd name="T5" fmla="*/ 0 h 219"/>
                <a:gd name="T6" fmla="*/ 106 w 264"/>
                <a:gd name="T7" fmla="*/ 0 h 219"/>
                <a:gd name="T8" fmla="*/ 106 w 264"/>
                <a:gd name="T9" fmla="*/ 101 h 219"/>
                <a:gd name="T10" fmla="*/ 23 w 264"/>
                <a:gd name="T11" fmla="*/ 101 h 219"/>
                <a:gd name="T12" fmla="*/ 23 w 264"/>
                <a:gd name="T13" fmla="*/ 101 h 219"/>
                <a:gd name="T14" fmla="*/ 15 w 264"/>
                <a:gd name="T15" fmla="*/ 103 h 219"/>
                <a:gd name="T16" fmla="*/ 7 w 264"/>
                <a:gd name="T17" fmla="*/ 107 h 219"/>
                <a:gd name="T18" fmla="*/ 3 w 264"/>
                <a:gd name="T19" fmla="*/ 116 h 219"/>
                <a:gd name="T20" fmla="*/ 0 w 264"/>
                <a:gd name="T21" fmla="*/ 124 h 219"/>
                <a:gd name="T22" fmla="*/ 0 w 264"/>
                <a:gd name="T23" fmla="*/ 197 h 219"/>
                <a:gd name="T24" fmla="*/ 0 w 264"/>
                <a:gd name="T25" fmla="*/ 197 h 219"/>
                <a:gd name="T26" fmla="*/ 3 w 264"/>
                <a:gd name="T27" fmla="*/ 205 h 219"/>
                <a:gd name="T28" fmla="*/ 7 w 264"/>
                <a:gd name="T29" fmla="*/ 211 h 219"/>
                <a:gd name="T30" fmla="*/ 15 w 264"/>
                <a:gd name="T31" fmla="*/ 217 h 219"/>
                <a:gd name="T32" fmla="*/ 23 w 264"/>
                <a:gd name="T33" fmla="*/ 219 h 219"/>
                <a:gd name="T34" fmla="*/ 241 w 264"/>
                <a:gd name="T35" fmla="*/ 219 h 219"/>
                <a:gd name="T36" fmla="*/ 241 w 264"/>
                <a:gd name="T37" fmla="*/ 219 h 219"/>
                <a:gd name="T38" fmla="*/ 249 w 264"/>
                <a:gd name="T39" fmla="*/ 217 h 219"/>
                <a:gd name="T40" fmla="*/ 258 w 264"/>
                <a:gd name="T41" fmla="*/ 211 h 219"/>
                <a:gd name="T42" fmla="*/ 262 w 264"/>
                <a:gd name="T43" fmla="*/ 205 h 219"/>
                <a:gd name="T44" fmla="*/ 264 w 264"/>
                <a:gd name="T45" fmla="*/ 197 h 219"/>
                <a:gd name="T46" fmla="*/ 264 w 264"/>
                <a:gd name="T47" fmla="*/ 124 h 219"/>
                <a:gd name="T48" fmla="*/ 264 w 264"/>
                <a:gd name="T49" fmla="*/ 124 h 219"/>
                <a:gd name="T50" fmla="*/ 262 w 264"/>
                <a:gd name="T51" fmla="*/ 116 h 219"/>
                <a:gd name="T52" fmla="*/ 258 w 264"/>
                <a:gd name="T53" fmla="*/ 107 h 219"/>
                <a:gd name="T54" fmla="*/ 249 w 264"/>
                <a:gd name="T55" fmla="*/ 103 h 219"/>
                <a:gd name="T56" fmla="*/ 241 w 264"/>
                <a:gd name="T57" fmla="*/ 101 h 219"/>
                <a:gd name="T58" fmla="*/ 241 w 264"/>
                <a:gd name="T59" fmla="*/ 101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4" h="219">
                  <a:moveTo>
                    <a:pt x="241" y="101"/>
                  </a:moveTo>
                  <a:lnTo>
                    <a:pt x="158" y="101"/>
                  </a:lnTo>
                  <a:lnTo>
                    <a:pt x="158" y="0"/>
                  </a:lnTo>
                  <a:lnTo>
                    <a:pt x="106" y="0"/>
                  </a:lnTo>
                  <a:lnTo>
                    <a:pt x="106" y="101"/>
                  </a:lnTo>
                  <a:lnTo>
                    <a:pt x="23" y="101"/>
                  </a:lnTo>
                  <a:lnTo>
                    <a:pt x="23" y="101"/>
                  </a:lnTo>
                  <a:lnTo>
                    <a:pt x="15" y="103"/>
                  </a:lnTo>
                  <a:lnTo>
                    <a:pt x="7" y="107"/>
                  </a:lnTo>
                  <a:lnTo>
                    <a:pt x="3" y="116"/>
                  </a:lnTo>
                  <a:lnTo>
                    <a:pt x="0" y="124"/>
                  </a:lnTo>
                  <a:lnTo>
                    <a:pt x="0" y="197"/>
                  </a:lnTo>
                  <a:lnTo>
                    <a:pt x="0" y="197"/>
                  </a:lnTo>
                  <a:lnTo>
                    <a:pt x="3" y="205"/>
                  </a:lnTo>
                  <a:lnTo>
                    <a:pt x="7" y="211"/>
                  </a:lnTo>
                  <a:lnTo>
                    <a:pt x="15" y="217"/>
                  </a:lnTo>
                  <a:lnTo>
                    <a:pt x="23" y="219"/>
                  </a:lnTo>
                  <a:lnTo>
                    <a:pt x="241" y="219"/>
                  </a:lnTo>
                  <a:lnTo>
                    <a:pt x="241" y="219"/>
                  </a:lnTo>
                  <a:lnTo>
                    <a:pt x="249" y="217"/>
                  </a:lnTo>
                  <a:lnTo>
                    <a:pt x="258" y="211"/>
                  </a:lnTo>
                  <a:lnTo>
                    <a:pt x="262" y="205"/>
                  </a:lnTo>
                  <a:lnTo>
                    <a:pt x="264" y="197"/>
                  </a:lnTo>
                  <a:lnTo>
                    <a:pt x="264" y="124"/>
                  </a:lnTo>
                  <a:lnTo>
                    <a:pt x="264" y="124"/>
                  </a:lnTo>
                  <a:lnTo>
                    <a:pt x="262" y="116"/>
                  </a:lnTo>
                  <a:lnTo>
                    <a:pt x="258" y="107"/>
                  </a:lnTo>
                  <a:lnTo>
                    <a:pt x="249" y="103"/>
                  </a:lnTo>
                  <a:lnTo>
                    <a:pt x="241" y="101"/>
                  </a:lnTo>
                  <a:lnTo>
                    <a:pt x="241" y="101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21"/>
            <p:cNvSpPr>
              <a:spLocks noEditPoints="1"/>
            </p:cNvSpPr>
            <p:nvPr/>
          </p:nvSpPr>
          <p:spPr bwMode="auto">
            <a:xfrm>
              <a:off x="525463" y="2619376"/>
              <a:ext cx="1565275" cy="82550"/>
            </a:xfrm>
            <a:custGeom>
              <a:avLst/>
              <a:gdLst>
                <a:gd name="T0" fmla="*/ 0 w 986"/>
                <a:gd name="T1" fmla="*/ 25 h 52"/>
                <a:gd name="T2" fmla="*/ 0 w 986"/>
                <a:gd name="T3" fmla="*/ 25 h 52"/>
                <a:gd name="T4" fmla="*/ 2 w 986"/>
                <a:gd name="T5" fmla="*/ 36 h 52"/>
                <a:gd name="T6" fmla="*/ 7 w 986"/>
                <a:gd name="T7" fmla="*/ 44 h 52"/>
                <a:gd name="T8" fmla="*/ 15 w 986"/>
                <a:gd name="T9" fmla="*/ 50 h 52"/>
                <a:gd name="T10" fmla="*/ 25 w 986"/>
                <a:gd name="T11" fmla="*/ 52 h 52"/>
                <a:gd name="T12" fmla="*/ 322 w 986"/>
                <a:gd name="T13" fmla="*/ 52 h 52"/>
                <a:gd name="T14" fmla="*/ 322 w 986"/>
                <a:gd name="T15" fmla="*/ 0 h 52"/>
                <a:gd name="T16" fmla="*/ 25 w 986"/>
                <a:gd name="T17" fmla="*/ 0 h 52"/>
                <a:gd name="T18" fmla="*/ 25 w 986"/>
                <a:gd name="T19" fmla="*/ 0 h 52"/>
                <a:gd name="T20" fmla="*/ 15 w 986"/>
                <a:gd name="T21" fmla="*/ 2 h 52"/>
                <a:gd name="T22" fmla="*/ 7 w 986"/>
                <a:gd name="T23" fmla="*/ 7 h 52"/>
                <a:gd name="T24" fmla="*/ 2 w 986"/>
                <a:gd name="T25" fmla="*/ 15 h 52"/>
                <a:gd name="T26" fmla="*/ 0 w 986"/>
                <a:gd name="T27" fmla="*/ 25 h 52"/>
                <a:gd name="T28" fmla="*/ 0 w 986"/>
                <a:gd name="T29" fmla="*/ 25 h 52"/>
                <a:gd name="T30" fmla="*/ 961 w 986"/>
                <a:gd name="T31" fmla="*/ 0 h 52"/>
                <a:gd name="T32" fmla="*/ 664 w 986"/>
                <a:gd name="T33" fmla="*/ 0 h 52"/>
                <a:gd name="T34" fmla="*/ 664 w 986"/>
                <a:gd name="T35" fmla="*/ 52 h 52"/>
                <a:gd name="T36" fmla="*/ 961 w 986"/>
                <a:gd name="T37" fmla="*/ 52 h 52"/>
                <a:gd name="T38" fmla="*/ 961 w 986"/>
                <a:gd name="T39" fmla="*/ 52 h 52"/>
                <a:gd name="T40" fmla="*/ 971 w 986"/>
                <a:gd name="T41" fmla="*/ 50 h 52"/>
                <a:gd name="T42" fmla="*/ 980 w 986"/>
                <a:gd name="T43" fmla="*/ 44 h 52"/>
                <a:gd name="T44" fmla="*/ 984 w 986"/>
                <a:gd name="T45" fmla="*/ 36 h 52"/>
                <a:gd name="T46" fmla="*/ 986 w 986"/>
                <a:gd name="T47" fmla="*/ 25 h 52"/>
                <a:gd name="T48" fmla="*/ 986 w 986"/>
                <a:gd name="T49" fmla="*/ 25 h 52"/>
                <a:gd name="T50" fmla="*/ 984 w 986"/>
                <a:gd name="T51" fmla="*/ 15 h 52"/>
                <a:gd name="T52" fmla="*/ 980 w 986"/>
                <a:gd name="T53" fmla="*/ 7 h 52"/>
                <a:gd name="T54" fmla="*/ 971 w 986"/>
                <a:gd name="T55" fmla="*/ 2 h 52"/>
                <a:gd name="T56" fmla="*/ 961 w 986"/>
                <a:gd name="T57" fmla="*/ 0 h 52"/>
                <a:gd name="T58" fmla="*/ 961 w 986"/>
                <a:gd name="T59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86" h="52">
                  <a:moveTo>
                    <a:pt x="0" y="25"/>
                  </a:moveTo>
                  <a:lnTo>
                    <a:pt x="0" y="25"/>
                  </a:lnTo>
                  <a:lnTo>
                    <a:pt x="2" y="36"/>
                  </a:lnTo>
                  <a:lnTo>
                    <a:pt x="7" y="44"/>
                  </a:lnTo>
                  <a:lnTo>
                    <a:pt x="15" y="50"/>
                  </a:lnTo>
                  <a:lnTo>
                    <a:pt x="25" y="52"/>
                  </a:lnTo>
                  <a:lnTo>
                    <a:pt x="322" y="52"/>
                  </a:lnTo>
                  <a:lnTo>
                    <a:pt x="322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15" y="2"/>
                  </a:lnTo>
                  <a:lnTo>
                    <a:pt x="7" y="7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0" y="25"/>
                  </a:lnTo>
                  <a:close/>
                  <a:moveTo>
                    <a:pt x="961" y="0"/>
                  </a:moveTo>
                  <a:lnTo>
                    <a:pt x="664" y="0"/>
                  </a:lnTo>
                  <a:lnTo>
                    <a:pt x="664" y="52"/>
                  </a:lnTo>
                  <a:lnTo>
                    <a:pt x="961" y="52"/>
                  </a:lnTo>
                  <a:lnTo>
                    <a:pt x="961" y="52"/>
                  </a:lnTo>
                  <a:lnTo>
                    <a:pt x="971" y="50"/>
                  </a:lnTo>
                  <a:lnTo>
                    <a:pt x="980" y="44"/>
                  </a:lnTo>
                  <a:lnTo>
                    <a:pt x="984" y="36"/>
                  </a:lnTo>
                  <a:lnTo>
                    <a:pt x="986" y="25"/>
                  </a:lnTo>
                  <a:lnTo>
                    <a:pt x="986" y="25"/>
                  </a:lnTo>
                  <a:lnTo>
                    <a:pt x="984" y="15"/>
                  </a:lnTo>
                  <a:lnTo>
                    <a:pt x="980" y="7"/>
                  </a:lnTo>
                  <a:lnTo>
                    <a:pt x="971" y="2"/>
                  </a:lnTo>
                  <a:lnTo>
                    <a:pt x="961" y="0"/>
                  </a:lnTo>
                  <a:lnTo>
                    <a:pt x="961" y="0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3828966" y="4993605"/>
            <a:ext cx="1525588" cy="1658938"/>
            <a:chOff x="3684588" y="1095376"/>
            <a:chExt cx="1525588" cy="1658938"/>
          </a:xfrm>
        </p:grpSpPr>
        <p:sp>
          <p:nvSpPr>
            <p:cNvPr id="46" name="Freeform 22"/>
            <p:cNvSpPr>
              <a:spLocks noEditPoints="1"/>
            </p:cNvSpPr>
            <p:nvPr/>
          </p:nvSpPr>
          <p:spPr bwMode="auto">
            <a:xfrm>
              <a:off x="3813175" y="1095376"/>
              <a:ext cx="1295400" cy="1247775"/>
            </a:xfrm>
            <a:custGeom>
              <a:avLst/>
              <a:gdLst>
                <a:gd name="T0" fmla="*/ 735 w 816"/>
                <a:gd name="T1" fmla="*/ 541 h 786"/>
                <a:gd name="T2" fmla="*/ 768 w 816"/>
                <a:gd name="T3" fmla="*/ 531 h 786"/>
                <a:gd name="T4" fmla="*/ 786 w 816"/>
                <a:gd name="T5" fmla="*/ 504 h 786"/>
                <a:gd name="T6" fmla="*/ 793 w 816"/>
                <a:gd name="T7" fmla="*/ 58 h 786"/>
                <a:gd name="T8" fmla="*/ 786 w 816"/>
                <a:gd name="T9" fmla="*/ 35 h 786"/>
                <a:gd name="T10" fmla="*/ 768 w 816"/>
                <a:gd name="T11" fmla="*/ 10 h 786"/>
                <a:gd name="T12" fmla="*/ 735 w 816"/>
                <a:gd name="T13" fmla="*/ 0 h 786"/>
                <a:gd name="T14" fmla="*/ 67 w 816"/>
                <a:gd name="T15" fmla="*/ 0 h 786"/>
                <a:gd name="T16" fmla="*/ 40 w 816"/>
                <a:gd name="T17" fmla="*/ 16 h 786"/>
                <a:gd name="T18" fmla="*/ 23 w 816"/>
                <a:gd name="T19" fmla="*/ 45 h 786"/>
                <a:gd name="T20" fmla="*/ 23 w 816"/>
                <a:gd name="T21" fmla="*/ 481 h 786"/>
                <a:gd name="T22" fmla="*/ 31 w 816"/>
                <a:gd name="T23" fmla="*/ 514 h 786"/>
                <a:gd name="T24" fmla="*/ 56 w 816"/>
                <a:gd name="T25" fmla="*/ 535 h 786"/>
                <a:gd name="T26" fmla="*/ 79 w 816"/>
                <a:gd name="T27" fmla="*/ 541 h 786"/>
                <a:gd name="T28" fmla="*/ 83 w 816"/>
                <a:gd name="T29" fmla="*/ 75 h 786"/>
                <a:gd name="T30" fmla="*/ 106 w 816"/>
                <a:gd name="T31" fmla="*/ 60 h 786"/>
                <a:gd name="T32" fmla="*/ 716 w 816"/>
                <a:gd name="T33" fmla="*/ 62 h 786"/>
                <a:gd name="T34" fmla="*/ 730 w 816"/>
                <a:gd name="T35" fmla="*/ 85 h 786"/>
                <a:gd name="T36" fmla="*/ 728 w 816"/>
                <a:gd name="T37" fmla="*/ 458 h 786"/>
                <a:gd name="T38" fmla="*/ 706 w 816"/>
                <a:gd name="T39" fmla="*/ 475 h 786"/>
                <a:gd name="T40" fmla="*/ 96 w 816"/>
                <a:gd name="T41" fmla="*/ 473 h 786"/>
                <a:gd name="T42" fmla="*/ 81 w 816"/>
                <a:gd name="T43" fmla="*/ 448 h 786"/>
                <a:gd name="T44" fmla="*/ 108 w 816"/>
                <a:gd name="T45" fmla="*/ 581 h 786"/>
                <a:gd name="T46" fmla="*/ 64 w 816"/>
                <a:gd name="T47" fmla="*/ 589 h 786"/>
                <a:gd name="T48" fmla="*/ 17 w 816"/>
                <a:gd name="T49" fmla="*/ 620 h 786"/>
                <a:gd name="T50" fmla="*/ 0 w 816"/>
                <a:gd name="T51" fmla="*/ 668 h 786"/>
                <a:gd name="T52" fmla="*/ 2 w 816"/>
                <a:gd name="T53" fmla="*/ 718 h 786"/>
                <a:gd name="T54" fmla="*/ 31 w 816"/>
                <a:gd name="T55" fmla="*/ 761 h 786"/>
                <a:gd name="T56" fmla="*/ 85 w 816"/>
                <a:gd name="T57" fmla="*/ 784 h 786"/>
                <a:gd name="T58" fmla="*/ 708 w 816"/>
                <a:gd name="T59" fmla="*/ 786 h 786"/>
                <a:gd name="T60" fmla="*/ 768 w 816"/>
                <a:gd name="T61" fmla="*/ 772 h 786"/>
                <a:gd name="T62" fmla="*/ 807 w 816"/>
                <a:gd name="T63" fmla="*/ 734 h 786"/>
                <a:gd name="T64" fmla="*/ 816 w 816"/>
                <a:gd name="T65" fmla="*/ 668 h 786"/>
                <a:gd name="T66" fmla="*/ 807 w 816"/>
                <a:gd name="T67" fmla="*/ 635 h 786"/>
                <a:gd name="T68" fmla="*/ 768 w 816"/>
                <a:gd name="T69" fmla="*/ 595 h 786"/>
                <a:gd name="T70" fmla="*/ 708 w 816"/>
                <a:gd name="T71" fmla="*/ 581 h 786"/>
                <a:gd name="T72" fmla="*/ 699 w 816"/>
                <a:gd name="T73" fmla="*/ 722 h 786"/>
                <a:gd name="T74" fmla="*/ 677 w 816"/>
                <a:gd name="T75" fmla="*/ 714 h 786"/>
                <a:gd name="T76" fmla="*/ 662 w 816"/>
                <a:gd name="T77" fmla="*/ 697 h 786"/>
                <a:gd name="T78" fmla="*/ 660 w 816"/>
                <a:gd name="T79" fmla="*/ 680 h 786"/>
                <a:gd name="T80" fmla="*/ 666 w 816"/>
                <a:gd name="T81" fmla="*/ 660 h 786"/>
                <a:gd name="T82" fmla="*/ 683 w 816"/>
                <a:gd name="T83" fmla="*/ 645 h 786"/>
                <a:gd name="T84" fmla="*/ 699 w 816"/>
                <a:gd name="T85" fmla="*/ 641 h 786"/>
                <a:gd name="T86" fmla="*/ 722 w 816"/>
                <a:gd name="T87" fmla="*/ 649 h 786"/>
                <a:gd name="T88" fmla="*/ 735 w 816"/>
                <a:gd name="T89" fmla="*/ 666 h 786"/>
                <a:gd name="T90" fmla="*/ 739 w 816"/>
                <a:gd name="T91" fmla="*/ 680 h 786"/>
                <a:gd name="T92" fmla="*/ 733 w 816"/>
                <a:gd name="T93" fmla="*/ 703 h 786"/>
                <a:gd name="T94" fmla="*/ 714 w 816"/>
                <a:gd name="T95" fmla="*/ 718 h 786"/>
                <a:gd name="T96" fmla="*/ 699 w 816"/>
                <a:gd name="T97" fmla="*/ 722 h 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16" h="786">
                  <a:moveTo>
                    <a:pt x="79" y="541"/>
                  </a:moveTo>
                  <a:lnTo>
                    <a:pt x="735" y="541"/>
                  </a:lnTo>
                  <a:lnTo>
                    <a:pt x="735" y="541"/>
                  </a:lnTo>
                  <a:lnTo>
                    <a:pt x="747" y="539"/>
                  </a:lnTo>
                  <a:lnTo>
                    <a:pt x="757" y="535"/>
                  </a:lnTo>
                  <a:lnTo>
                    <a:pt x="768" y="531"/>
                  </a:lnTo>
                  <a:lnTo>
                    <a:pt x="776" y="523"/>
                  </a:lnTo>
                  <a:lnTo>
                    <a:pt x="782" y="514"/>
                  </a:lnTo>
                  <a:lnTo>
                    <a:pt x="786" y="504"/>
                  </a:lnTo>
                  <a:lnTo>
                    <a:pt x="791" y="494"/>
                  </a:lnTo>
                  <a:lnTo>
                    <a:pt x="793" y="481"/>
                  </a:lnTo>
                  <a:lnTo>
                    <a:pt x="793" y="58"/>
                  </a:lnTo>
                  <a:lnTo>
                    <a:pt x="793" y="58"/>
                  </a:lnTo>
                  <a:lnTo>
                    <a:pt x="791" y="45"/>
                  </a:lnTo>
                  <a:lnTo>
                    <a:pt x="786" y="35"/>
                  </a:lnTo>
                  <a:lnTo>
                    <a:pt x="782" y="25"/>
                  </a:lnTo>
                  <a:lnTo>
                    <a:pt x="776" y="16"/>
                  </a:lnTo>
                  <a:lnTo>
                    <a:pt x="768" y="10"/>
                  </a:lnTo>
                  <a:lnTo>
                    <a:pt x="757" y="4"/>
                  </a:lnTo>
                  <a:lnTo>
                    <a:pt x="747" y="0"/>
                  </a:lnTo>
                  <a:lnTo>
                    <a:pt x="735" y="0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67" y="0"/>
                  </a:lnTo>
                  <a:lnTo>
                    <a:pt x="56" y="4"/>
                  </a:lnTo>
                  <a:lnTo>
                    <a:pt x="48" y="10"/>
                  </a:lnTo>
                  <a:lnTo>
                    <a:pt x="40" y="16"/>
                  </a:lnTo>
                  <a:lnTo>
                    <a:pt x="31" y="25"/>
                  </a:lnTo>
                  <a:lnTo>
                    <a:pt x="27" y="35"/>
                  </a:lnTo>
                  <a:lnTo>
                    <a:pt x="23" y="45"/>
                  </a:lnTo>
                  <a:lnTo>
                    <a:pt x="23" y="58"/>
                  </a:lnTo>
                  <a:lnTo>
                    <a:pt x="23" y="481"/>
                  </a:lnTo>
                  <a:lnTo>
                    <a:pt x="23" y="481"/>
                  </a:lnTo>
                  <a:lnTo>
                    <a:pt x="23" y="494"/>
                  </a:lnTo>
                  <a:lnTo>
                    <a:pt x="27" y="504"/>
                  </a:lnTo>
                  <a:lnTo>
                    <a:pt x="31" y="514"/>
                  </a:lnTo>
                  <a:lnTo>
                    <a:pt x="40" y="523"/>
                  </a:lnTo>
                  <a:lnTo>
                    <a:pt x="48" y="531"/>
                  </a:lnTo>
                  <a:lnTo>
                    <a:pt x="56" y="535"/>
                  </a:lnTo>
                  <a:lnTo>
                    <a:pt x="67" y="539"/>
                  </a:lnTo>
                  <a:lnTo>
                    <a:pt x="79" y="541"/>
                  </a:lnTo>
                  <a:lnTo>
                    <a:pt x="79" y="541"/>
                  </a:lnTo>
                  <a:close/>
                  <a:moveTo>
                    <a:pt x="81" y="85"/>
                  </a:moveTo>
                  <a:lnTo>
                    <a:pt x="81" y="85"/>
                  </a:lnTo>
                  <a:lnTo>
                    <a:pt x="83" y="75"/>
                  </a:lnTo>
                  <a:lnTo>
                    <a:pt x="89" y="66"/>
                  </a:lnTo>
                  <a:lnTo>
                    <a:pt x="96" y="62"/>
                  </a:lnTo>
                  <a:lnTo>
                    <a:pt x="106" y="60"/>
                  </a:lnTo>
                  <a:lnTo>
                    <a:pt x="706" y="60"/>
                  </a:lnTo>
                  <a:lnTo>
                    <a:pt x="706" y="60"/>
                  </a:lnTo>
                  <a:lnTo>
                    <a:pt x="716" y="62"/>
                  </a:lnTo>
                  <a:lnTo>
                    <a:pt x="722" y="66"/>
                  </a:lnTo>
                  <a:lnTo>
                    <a:pt x="728" y="75"/>
                  </a:lnTo>
                  <a:lnTo>
                    <a:pt x="730" y="85"/>
                  </a:lnTo>
                  <a:lnTo>
                    <a:pt x="730" y="448"/>
                  </a:lnTo>
                  <a:lnTo>
                    <a:pt x="730" y="448"/>
                  </a:lnTo>
                  <a:lnTo>
                    <a:pt x="728" y="458"/>
                  </a:lnTo>
                  <a:lnTo>
                    <a:pt x="722" y="467"/>
                  </a:lnTo>
                  <a:lnTo>
                    <a:pt x="716" y="473"/>
                  </a:lnTo>
                  <a:lnTo>
                    <a:pt x="706" y="475"/>
                  </a:lnTo>
                  <a:lnTo>
                    <a:pt x="106" y="475"/>
                  </a:lnTo>
                  <a:lnTo>
                    <a:pt x="106" y="475"/>
                  </a:lnTo>
                  <a:lnTo>
                    <a:pt x="96" y="473"/>
                  </a:lnTo>
                  <a:lnTo>
                    <a:pt x="89" y="467"/>
                  </a:lnTo>
                  <a:lnTo>
                    <a:pt x="83" y="458"/>
                  </a:lnTo>
                  <a:lnTo>
                    <a:pt x="81" y="448"/>
                  </a:lnTo>
                  <a:lnTo>
                    <a:pt x="81" y="85"/>
                  </a:lnTo>
                  <a:close/>
                  <a:moveTo>
                    <a:pt x="708" y="581"/>
                  </a:moveTo>
                  <a:lnTo>
                    <a:pt x="108" y="581"/>
                  </a:lnTo>
                  <a:lnTo>
                    <a:pt x="108" y="581"/>
                  </a:lnTo>
                  <a:lnTo>
                    <a:pt x="85" y="583"/>
                  </a:lnTo>
                  <a:lnTo>
                    <a:pt x="64" y="589"/>
                  </a:lnTo>
                  <a:lnTo>
                    <a:pt x="48" y="595"/>
                  </a:lnTo>
                  <a:lnTo>
                    <a:pt x="31" y="608"/>
                  </a:lnTo>
                  <a:lnTo>
                    <a:pt x="17" y="620"/>
                  </a:lnTo>
                  <a:lnTo>
                    <a:pt x="8" y="635"/>
                  </a:lnTo>
                  <a:lnTo>
                    <a:pt x="2" y="651"/>
                  </a:lnTo>
                  <a:lnTo>
                    <a:pt x="0" y="668"/>
                  </a:lnTo>
                  <a:lnTo>
                    <a:pt x="0" y="701"/>
                  </a:lnTo>
                  <a:lnTo>
                    <a:pt x="0" y="701"/>
                  </a:lnTo>
                  <a:lnTo>
                    <a:pt x="2" y="718"/>
                  </a:lnTo>
                  <a:lnTo>
                    <a:pt x="8" y="734"/>
                  </a:lnTo>
                  <a:lnTo>
                    <a:pt x="17" y="749"/>
                  </a:lnTo>
                  <a:lnTo>
                    <a:pt x="31" y="761"/>
                  </a:lnTo>
                  <a:lnTo>
                    <a:pt x="48" y="772"/>
                  </a:lnTo>
                  <a:lnTo>
                    <a:pt x="64" y="780"/>
                  </a:lnTo>
                  <a:lnTo>
                    <a:pt x="85" y="784"/>
                  </a:lnTo>
                  <a:lnTo>
                    <a:pt x="108" y="786"/>
                  </a:lnTo>
                  <a:lnTo>
                    <a:pt x="708" y="786"/>
                  </a:lnTo>
                  <a:lnTo>
                    <a:pt x="708" y="786"/>
                  </a:lnTo>
                  <a:lnTo>
                    <a:pt x="728" y="784"/>
                  </a:lnTo>
                  <a:lnTo>
                    <a:pt x="749" y="780"/>
                  </a:lnTo>
                  <a:lnTo>
                    <a:pt x="768" y="772"/>
                  </a:lnTo>
                  <a:lnTo>
                    <a:pt x="784" y="761"/>
                  </a:lnTo>
                  <a:lnTo>
                    <a:pt x="797" y="749"/>
                  </a:lnTo>
                  <a:lnTo>
                    <a:pt x="807" y="734"/>
                  </a:lnTo>
                  <a:lnTo>
                    <a:pt x="813" y="718"/>
                  </a:lnTo>
                  <a:lnTo>
                    <a:pt x="816" y="701"/>
                  </a:lnTo>
                  <a:lnTo>
                    <a:pt x="816" y="668"/>
                  </a:lnTo>
                  <a:lnTo>
                    <a:pt x="816" y="668"/>
                  </a:lnTo>
                  <a:lnTo>
                    <a:pt x="813" y="651"/>
                  </a:lnTo>
                  <a:lnTo>
                    <a:pt x="807" y="635"/>
                  </a:lnTo>
                  <a:lnTo>
                    <a:pt x="797" y="620"/>
                  </a:lnTo>
                  <a:lnTo>
                    <a:pt x="784" y="608"/>
                  </a:lnTo>
                  <a:lnTo>
                    <a:pt x="768" y="595"/>
                  </a:lnTo>
                  <a:lnTo>
                    <a:pt x="749" y="589"/>
                  </a:lnTo>
                  <a:lnTo>
                    <a:pt x="728" y="583"/>
                  </a:lnTo>
                  <a:lnTo>
                    <a:pt x="708" y="581"/>
                  </a:lnTo>
                  <a:lnTo>
                    <a:pt x="708" y="581"/>
                  </a:lnTo>
                  <a:close/>
                  <a:moveTo>
                    <a:pt x="699" y="722"/>
                  </a:moveTo>
                  <a:lnTo>
                    <a:pt x="699" y="722"/>
                  </a:lnTo>
                  <a:lnTo>
                    <a:pt x="691" y="720"/>
                  </a:lnTo>
                  <a:lnTo>
                    <a:pt x="683" y="718"/>
                  </a:lnTo>
                  <a:lnTo>
                    <a:pt x="677" y="714"/>
                  </a:lnTo>
                  <a:lnTo>
                    <a:pt x="670" y="709"/>
                  </a:lnTo>
                  <a:lnTo>
                    <a:pt x="666" y="703"/>
                  </a:lnTo>
                  <a:lnTo>
                    <a:pt x="662" y="697"/>
                  </a:lnTo>
                  <a:lnTo>
                    <a:pt x="660" y="689"/>
                  </a:lnTo>
                  <a:lnTo>
                    <a:pt x="660" y="680"/>
                  </a:lnTo>
                  <a:lnTo>
                    <a:pt x="660" y="680"/>
                  </a:lnTo>
                  <a:lnTo>
                    <a:pt x="660" y="674"/>
                  </a:lnTo>
                  <a:lnTo>
                    <a:pt x="662" y="666"/>
                  </a:lnTo>
                  <a:lnTo>
                    <a:pt x="666" y="660"/>
                  </a:lnTo>
                  <a:lnTo>
                    <a:pt x="670" y="653"/>
                  </a:lnTo>
                  <a:lnTo>
                    <a:pt x="677" y="649"/>
                  </a:lnTo>
                  <a:lnTo>
                    <a:pt x="683" y="645"/>
                  </a:lnTo>
                  <a:lnTo>
                    <a:pt x="691" y="643"/>
                  </a:lnTo>
                  <a:lnTo>
                    <a:pt x="699" y="641"/>
                  </a:lnTo>
                  <a:lnTo>
                    <a:pt x="699" y="641"/>
                  </a:lnTo>
                  <a:lnTo>
                    <a:pt x="708" y="643"/>
                  </a:lnTo>
                  <a:lnTo>
                    <a:pt x="714" y="645"/>
                  </a:lnTo>
                  <a:lnTo>
                    <a:pt x="722" y="649"/>
                  </a:lnTo>
                  <a:lnTo>
                    <a:pt x="726" y="653"/>
                  </a:lnTo>
                  <a:lnTo>
                    <a:pt x="733" y="660"/>
                  </a:lnTo>
                  <a:lnTo>
                    <a:pt x="735" y="666"/>
                  </a:lnTo>
                  <a:lnTo>
                    <a:pt x="739" y="674"/>
                  </a:lnTo>
                  <a:lnTo>
                    <a:pt x="739" y="680"/>
                  </a:lnTo>
                  <a:lnTo>
                    <a:pt x="739" y="680"/>
                  </a:lnTo>
                  <a:lnTo>
                    <a:pt x="739" y="689"/>
                  </a:lnTo>
                  <a:lnTo>
                    <a:pt x="735" y="697"/>
                  </a:lnTo>
                  <a:lnTo>
                    <a:pt x="733" y="703"/>
                  </a:lnTo>
                  <a:lnTo>
                    <a:pt x="726" y="709"/>
                  </a:lnTo>
                  <a:lnTo>
                    <a:pt x="722" y="714"/>
                  </a:lnTo>
                  <a:lnTo>
                    <a:pt x="714" y="718"/>
                  </a:lnTo>
                  <a:lnTo>
                    <a:pt x="708" y="720"/>
                  </a:lnTo>
                  <a:lnTo>
                    <a:pt x="699" y="722"/>
                  </a:lnTo>
                  <a:lnTo>
                    <a:pt x="699" y="722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23"/>
            <p:cNvSpPr>
              <a:spLocks/>
            </p:cNvSpPr>
            <p:nvPr/>
          </p:nvSpPr>
          <p:spPr bwMode="auto">
            <a:xfrm>
              <a:off x="4238625" y="2406651"/>
              <a:ext cx="417513" cy="347663"/>
            </a:xfrm>
            <a:custGeom>
              <a:avLst/>
              <a:gdLst>
                <a:gd name="T0" fmla="*/ 240 w 263"/>
                <a:gd name="T1" fmla="*/ 101 h 219"/>
                <a:gd name="T2" fmla="*/ 157 w 263"/>
                <a:gd name="T3" fmla="*/ 101 h 219"/>
                <a:gd name="T4" fmla="*/ 157 w 263"/>
                <a:gd name="T5" fmla="*/ 0 h 219"/>
                <a:gd name="T6" fmla="*/ 106 w 263"/>
                <a:gd name="T7" fmla="*/ 0 h 219"/>
                <a:gd name="T8" fmla="*/ 106 w 263"/>
                <a:gd name="T9" fmla="*/ 101 h 219"/>
                <a:gd name="T10" fmla="*/ 23 w 263"/>
                <a:gd name="T11" fmla="*/ 101 h 219"/>
                <a:gd name="T12" fmla="*/ 23 w 263"/>
                <a:gd name="T13" fmla="*/ 101 h 219"/>
                <a:gd name="T14" fmla="*/ 14 w 263"/>
                <a:gd name="T15" fmla="*/ 103 h 219"/>
                <a:gd name="T16" fmla="*/ 8 w 263"/>
                <a:gd name="T17" fmla="*/ 107 h 219"/>
                <a:gd name="T18" fmla="*/ 2 w 263"/>
                <a:gd name="T19" fmla="*/ 116 h 219"/>
                <a:gd name="T20" fmla="*/ 0 w 263"/>
                <a:gd name="T21" fmla="*/ 124 h 219"/>
                <a:gd name="T22" fmla="*/ 0 w 263"/>
                <a:gd name="T23" fmla="*/ 197 h 219"/>
                <a:gd name="T24" fmla="*/ 0 w 263"/>
                <a:gd name="T25" fmla="*/ 197 h 219"/>
                <a:gd name="T26" fmla="*/ 2 w 263"/>
                <a:gd name="T27" fmla="*/ 205 h 219"/>
                <a:gd name="T28" fmla="*/ 8 w 263"/>
                <a:gd name="T29" fmla="*/ 211 h 219"/>
                <a:gd name="T30" fmla="*/ 14 w 263"/>
                <a:gd name="T31" fmla="*/ 217 h 219"/>
                <a:gd name="T32" fmla="*/ 23 w 263"/>
                <a:gd name="T33" fmla="*/ 219 h 219"/>
                <a:gd name="T34" fmla="*/ 240 w 263"/>
                <a:gd name="T35" fmla="*/ 219 h 219"/>
                <a:gd name="T36" fmla="*/ 240 w 263"/>
                <a:gd name="T37" fmla="*/ 219 h 219"/>
                <a:gd name="T38" fmla="*/ 249 w 263"/>
                <a:gd name="T39" fmla="*/ 217 h 219"/>
                <a:gd name="T40" fmla="*/ 257 w 263"/>
                <a:gd name="T41" fmla="*/ 211 h 219"/>
                <a:gd name="T42" fmla="*/ 261 w 263"/>
                <a:gd name="T43" fmla="*/ 205 h 219"/>
                <a:gd name="T44" fmla="*/ 263 w 263"/>
                <a:gd name="T45" fmla="*/ 197 h 219"/>
                <a:gd name="T46" fmla="*/ 263 w 263"/>
                <a:gd name="T47" fmla="*/ 124 h 219"/>
                <a:gd name="T48" fmla="*/ 263 w 263"/>
                <a:gd name="T49" fmla="*/ 124 h 219"/>
                <a:gd name="T50" fmla="*/ 261 w 263"/>
                <a:gd name="T51" fmla="*/ 116 h 219"/>
                <a:gd name="T52" fmla="*/ 257 w 263"/>
                <a:gd name="T53" fmla="*/ 107 h 219"/>
                <a:gd name="T54" fmla="*/ 249 w 263"/>
                <a:gd name="T55" fmla="*/ 103 h 219"/>
                <a:gd name="T56" fmla="*/ 240 w 263"/>
                <a:gd name="T57" fmla="*/ 101 h 219"/>
                <a:gd name="T58" fmla="*/ 240 w 263"/>
                <a:gd name="T59" fmla="*/ 101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3" h="219">
                  <a:moveTo>
                    <a:pt x="240" y="101"/>
                  </a:moveTo>
                  <a:lnTo>
                    <a:pt x="157" y="101"/>
                  </a:lnTo>
                  <a:lnTo>
                    <a:pt x="157" y="0"/>
                  </a:lnTo>
                  <a:lnTo>
                    <a:pt x="106" y="0"/>
                  </a:lnTo>
                  <a:lnTo>
                    <a:pt x="106" y="101"/>
                  </a:lnTo>
                  <a:lnTo>
                    <a:pt x="23" y="101"/>
                  </a:lnTo>
                  <a:lnTo>
                    <a:pt x="23" y="101"/>
                  </a:lnTo>
                  <a:lnTo>
                    <a:pt x="14" y="103"/>
                  </a:lnTo>
                  <a:lnTo>
                    <a:pt x="8" y="107"/>
                  </a:lnTo>
                  <a:lnTo>
                    <a:pt x="2" y="116"/>
                  </a:lnTo>
                  <a:lnTo>
                    <a:pt x="0" y="124"/>
                  </a:lnTo>
                  <a:lnTo>
                    <a:pt x="0" y="197"/>
                  </a:lnTo>
                  <a:lnTo>
                    <a:pt x="0" y="197"/>
                  </a:lnTo>
                  <a:lnTo>
                    <a:pt x="2" y="205"/>
                  </a:lnTo>
                  <a:lnTo>
                    <a:pt x="8" y="211"/>
                  </a:lnTo>
                  <a:lnTo>
                    <a:pt x="14" y="217"/>
                  </a:lnTo>
                  <a:lnTo>
                    <a:pt x="23" y="219"/>
                  </a:lnTo>
                  <a:lnTo>
                    <a:pt x="240" y="219"/>
                  </a:lnTo>
                  <a:lnTo>
                    <a:pt x="240" y="219"/>
                  </a:lnTo>
                  <a:lnTo>
                    <a:pt x="249" y="217"/>
                  </a:lnTo>
                  <a:lnTo>
                    <a:pt x="257" y="211"/>
                  </a:lnTo>
                  <a:lnTo>
                    <a:pt x="261" y="205"/>
                  </a:lnTo>
                  <a:lnTo>
                    <a:pt x="263" y="197"/>
                  </a:lnTo>
                  <a:lnTo>
                    <a:pt x="263" y="124"/>
                  </a:lnTo>
                  <a:lnTo>
                    <a:pt x="263" y="124"/>
                  </a:lnTo>
                  <a:lnTo>
                    <a:pt x="261" y="116"/>
                  </a:lnTo>
                  <a:lnTo>
                    <a:pt x="257" y="107"/>
                  </a:lnTo>
                  <a:lnTo>
                    <a:pt x="249" y="103"/>
                  </a:lnTo>
                  <a:lnTo>
                    <a:pt x="240" y="101"/>
                  </a:lnTo>
                  <a:lnTo>
                    <a:pt x="240" y="101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24"/>
            <p:cNvSpPr>
              <a:spLocks noEditPoints="1"/>
            </p:cNvSpPr>
            <p:nvPr/>
          </p:nvSpPr>
          <p:spPr bwMode="auto">
            <a:xfrm>
              <a:off x="3684588" y="2619376"/>
              <a:ext cx="1525588" cy="82550"/>
            </a:xfrm>
            <a:custGeom>
              <a:avLst/>
              <a:gdLst>
                <a:gd name="T0" fmla="*/ 0 w 961"/>
                <a:gd name="T1" fmla="*/ 25 h 52"/>
                <a:gd name="T2" fmla="*/ 0 w 961"/>
                <a:gd name="T3" fmla="*/ 25 h 52"/>
                <a:gd name="T4" fmla="*/ 2 w 961"/>
                <a:gd name="T5" fmla="*/ 36 h 52"/>
                <a:gd name="T6" fmla="*/ 8 w 961"/>
                <a:gd name="T7" fmla="*/ 44 h 52"/>
                <a:gd name="T8" fmla="*/ 17 w 961"/>
                <a:gd name="T9" fmla="*/ 50 h 52"/>
                <a:gd name="T10" fmla="*/ 27 w 961"/>
                <a:gd name="T11" fmla="*/ 52 h 52"/>
                <a:gd name="T12" fmla="*/ 309 w 961"/>
                <a:gd name="T13" fmla="*/ 52 h 52"/>
                <a:gd name="T14" fmla="*/ 309 w 961"/>
                <a:gd name="T15" fmla="*/ 0 h 52"/>
                <a:gd name="T16" fmla="*/ 27 w 961"/>
                <a:gd name="T17" fmla="*/ 0 h 52"/>
                <a:gd name="T18" fmla="*/ 27 w 961"/>
                <a:gd name="T19" fmla="*/ 0 h 52"/>
                <a:gd name="T20" fmla="*/ 17 w 961"/>
                <a:gd name="T21" fmla="*/ 2 h 52"/>
                <a:gd name="T22" fmla="*/ 8 w 961"/>
                <a:gd name="T23" fmla="*/ 7 h 52"/>
                <a:gd name="T24" fmla="*/ 2 w 961"/>
                <a:gd name="T25" fmla="*/ 15 h 52"/>
                <a:gd name="T26" fmla="*/ 0 w 961"/>
                <a:gd name="T27" fmla="*/ 25 h 52"/>
                <a:gd name="T28" fmla="*/ 0 w 961"/>
                <a:gd name="T29" fmla="*/ 25 h 52"/>
                <a:gd name="T30" fmla="*/ 934 w 961"/>
                <a:gd name="T31" fmla="*/ 0 h 52"/>
                <a:gd name="T32" fmla="*/ 652 w 961"/>
                <a:gd name="T33" fmla="*/ 0 h 52"/>
                <a:gd name="T34" fmla="*/ 652 w 961"/>
                <a:gd name="T35" fmla="*/ 52 h 52"/>
                <a:gd name="T36" fmla="*/ 934 w 961"/>
                <a:gd name="T37" fmla="*/ 52 h 52"/>
                <a:gd name="T38" fmla="*/ 934 w 961"/>
                <a:gd name="T39" fmla="*/ 52 h 52"/>
                <a:gd name="T40" fmla="*/ 944 w 961"/>
                <a:gd name="T41" fmla="*/ 50 h 52"/>
                <a:gd name="T42" fmla="*/ 953 w 961"/>
                <a:gd name="T43" fmla="*/ 44 h 52"/>
                <a:gd name="T44" fmla="*/ 959 w 961"/>
                <a:gd name="T45" fmla="*/ 36 h 52"/>
                <a:gd name="T46" fmla="*/ 961 w 961"/>
                <a:gd name="T47" fmla="*/ 25 h 52"/>
                <a:gd name="T48" fmla="*/ 961 w 961"/>
                <a:gd name="T49" fmla="*/ 25 h 52"/>
                <a:gd name="T50" fmla="*/ 959 w 961"/>
                <a:gd name="T51" fmla="*/ 15 h 52"/>
                <a:gd name="T52" fmla="*/ 953 w 961"/>
                <a:gd name="T53" fmla="*/ 7 h 52"/>
                <a:gd name="T54" fmla="*/ 944 w 961"/>
                <a:gd name="T55" fmla="*/ 2 h 52"/>
                <a:gd name="T56" fmla="*/ 934 w 961"/>
                <a:gd name="T57" fmla="*/ 0 h 52"/>
                <a:gd name="T58" fmla="*/ 934 w 961"/>
                <a:gd name="T59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61" h="52">
                  <a:moveTo>
                    <a:pt x="0" y="25"/>
                  </a:moveTo>
                  <a:lnTo>
                    <a:pt x="0" y="25"/>
                  </a:lnTo>
                  <a:lnTo>
                    <a:pt x="2" y="36"/>
                  </a:lnTo>
                  <a:lnTo>
                    <a:pt x="8" y="44"/>
                  </a:lnTo>
                  <a:lnTo>
                    <a:pt x="17" y="50"/>
                  </a:lnTo>
                  <a:lnTo>
                    <a:pt x="27" y="52"/>
                  </a:lnTo>
                  <a:lnTo>
                    <a:pt x="309" y="52"/>
                  </a:lnTo>
                  <a:lnTo>
                    <a:pt x="309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17" y="2"/>
                  </a:lnTo>
                  <a:lnTo>
                    <a:pt x="8" y="7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0" y="25"/>
                  </a:lnTo>
                  <a:close/>
                  <a:moveTo>
                    <a:pt x="934" y="0"/>
                  </a:moveTo>
                  <a:lnTo>
                    <a:pt x="652" y="0"/>
                  </a:lnTo>
                  <a:lnTo>
                    <a:pt x="652" y="52"/>
                  </a:lnTo>
                  <a:lnTo>
                    <a:pt x="934" y="52"/>
                  </a:lnTo>
                  <a:lnTo>
                    <a:pt x="934" y="52"/>
                  </a:lnTo>
                  <a:lnTo>
                    <a:pt x="944" y="50"/>
                  </a:lnTo>
                  <a:lnTo>
                    <a:pt x="953" y="44"/>
                  </a:lnTo>
                  <a:lnTo>
                    <a:pt x="959" y="36"/>
                  </a:lnTo>
                  <a:lnTo>
                    <a:pt x="961" y="25"/>
                  </a:lnTo>
                  <a:lnTo>
                    <a:pt x="961" y="25"/>
                  </a:lnTo>
                  <a:lnTo>
                    <a:pt x="959" y="15"/>
                  </a:lnTo>
                  <a:lnTo>
                    <a:pt x="953" y="7"/>
                  </a:lnTo>
                  <a:lnTo>
                    <a:pt x="944" y="2"/>
                  </a:lnTo>
                  <a:lnTo>
                    <a:pt x="934" y="0"/>
                  </a:lnTo>
                  <a:lnTo>
                    <a:pt x="934" y="0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7010316" y="5055517"/>
            <a:ext cx="1522413" cy="1597026"/>
            <a:chOff x="6865938" y="1157288"/>
            <a:chExt cx="1522413" cy="1597026"/>
          </a:xfrm>
        </p:grpSpPr>
        <p:sp>
          <p:nvSpPr>
            <p:cNvPr id="50" name="Freeform 25"/>
            <p:cNvSpPr>
              <a:spLocks noEditPoints="1"/>
            </p:cNvSpPr>
            <p:nvPr/>
          </p:nvSpPr>
          <p:spPr bwMode="auto">
            <a:xfrm>
              <a:off x="6969125" y="1157288"/>
              <a:ext cx="1349375" cy="349250"/>
            </a:xfrm>
            <a:custGeom>
              <a:avLst/>
              <a:gdLst>
                <a:gd name="T0" fmla="*/ 104 w 850"/>
                <a:gd name="T1" fmla="*/ 0 h 220"/>
                <a:gd name="T2" fmla="*/ 83 w 850"/>
                <a:gd name="T3" fmla="*/ 2 h 220"/>
                <a:gd name="T4" fmla="*/ 45 w 850"/>
                <a:gd name="T5" fmla="*/ 15 h 220"/>
                <a:gd name="T6" fmla="*/ 18 w 850"/>
                <a:gd name="T7" fmla="*/ 42 h 220"/>
                <a:gd name="T8" fmla="*/ 2 w 850"/>
                <a:gd name="T9" fmla="*/ 75 h 220"/>
                <a:gd name="T10" fmla="*/ 0 w 850"/>
                <a:gd name="T11" fmla="*/ 129 h 220"/>
                <a:gd name="T12" fmla="*/ 2 w 850"/>
                <a:gd name="T13" fmla="*/ 148 h 220"/>
                <a:gd name="T14" fmla="*/ 18 w 850"/>
                <a:gd name="T15" fmla="*/ 181 h 220"/>
                <a:gd name="T16" fmla="*/ 45 w 850"/>
                <a:gd name="T17" fmla="*/ 206 h 220"/>
                <a:gd name="T18" fmla="*/ 83 w 850"/>
                <a:gd name="T19" fmla="*/ 220 h 220"/>
                <a:gd name="T20" fmla="*/ 747 w 850"/>
                <a:gd name="T21" fmla="*/ 220 h 220"/>
                <a:gd name="T22" fmla="*/ 768 w 850"/>
                <a:gd name="T23" fmla="*/ 220 h 220"/>
                <a:gd name="T24" fmla="*/ 805 w 850"/>
                <a:gd name="T25" fmla="*/ 206 h 220"/>
                <a:gd name="T26" fmla="*/ 832 w 850"/>
                <a:gd name="T27" fmla="*/ 181 h 220"/>
                <a:gd name="T28" fmla="*/ 848 w 850"/>
                <a:gd name="T29" fmla="*/ 148 h 220"/>
                <a:gd name="T30" fmla="*/ 850 w 850"/>
                <a:gd name="T31" fmla="*/ 94 h 220"/>
                <a:gd name="T32" fmla="*/ 848 w 850"/>
                <a:gd name="T33" fmla="*/ 75 h 220"/>
                <a:gd name="T34" fmla="*/ 832 w 850"/>
                <a:gd name="T35" fmla="*/ 42 h 220"/>
                <a:gd name="T36" fmla="*/ 805 w 850"/>
                <a:gd name="T37" fmla="*/ 15 h 220"/>
                <a:gd name="T38" fmla="*/ 768 w 850"/>
                <a:gd name="T39" fmla="*/ 2 h 220"/>
                <a:gd name="T40" fmla="*/ 747 w 850"/>
                <a:gd name="T41" fmla="*/ 0 h 220"/>
                <a:gd name="T42" fmla="*/ 128 w 850"/>
                <a:gd name="T43" fmla="*/ 148 h 220"/>
                <a:gd name="T44" fmla="*/ 116 w 850"/>
                <a:gd name="T45" fmla="*/ 143 h 220"/>
                <a:gd name="T46" fmla="*/ 104 w 850"/>
                <a:gd name="T47" fmla="*/ 135 h 220"/>
                <a:gd name="T48" fmla="*/ 95 w 850"/>
                <a:gd name="T49" fmla="*/ 125 h 220"/>
                <a:gd name="T50" fmla="*/ 93 w 850"/>
                <a:gd name="T51" fmla="*/ 110 h 220"/>
                <a:gd name="T52" fmla="*/ 93 w 850"/>
                <a:gd name="T53" fmla="*/ 104 h 220"/>
                <a:gd name="T54" fmla="*/ 99 w 850"/>
                <a:gd name="T55" fmla="*/ 89 h 220"/>
                <a:gd name="T56" fmla="*/ 110 w 850"/>
                <a:gd name="T57" fmla="*/ 81 h 220"/>
                <a:gd name="T58" fmla="*/ 122 w 850"/>
                <a:gd name="T59" fmla="*/ 75 h 220"/>
                <a:gd name="T60" fmla="*/ 128 w 850"/>
                <a:gd name="T61" fmla="*/ 75 h 220"/>
                <a:gd name="T62" fmla="*/ 143 w 850"/>
                <a:gd name="T63" fmla="*/ 77 h 220"/>
                <a:gd name="T64" fmla="*/ 155 w 850"/>
                <a:gd name="T65" fmla="*/ 85 h 220"/>
                <a:gd name="T66" fmla="*/ 164 w 850"/>
                <a:gd name="T67" fmla="*/ 96 h 220"/>
                <a:gd name="T68" fmla="*/ 166 w 850"/>
                <a:gd name="T69" fmla="*/ 110 h 220"/>
                <a:gd name="T70" fmla="*/ 166 w 850"/>
                <a:gd name="T71" fmla="*/ 119 h 220"/>
                <a:gd name="T72" fmla="*/ 160 w 850"/>
                <a:gd name="T73" fmla="*/ 131 h 220"/>
                <a:gd name="T74" fmla="*/ 149 w 850"/>
                <a:gd name="T75" fmla="*/ 141 h 220"/>
                <a:gd name="T76" fmla="*/ 137 w 850"/>
                <a:gd name="T77" fmla="*/ 145 h 220"/>
                <a:gd name="T78" fmla="*/ 128 w 850"/>
                <a:gd name="T79" fmla="*/ 14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50" h="220">
                  <a:moveTo>
                    <a:pt x="747" y="0"/>
                  </a:moveTo>
                  <a:lnTo>
                    <a:pt x="104" y="0"/>
                  </a:lnTo>
                  <a:lnTo>
                    <a:pt x="104" y="0"/>
                  </a:lnTo>
                  <a:lnTo>
                    <a:pt x="83" y="2"/>
                  </a:lnTo>
                  <a:lnTo>
                    <a:pt x="64" y="6"/>
                  </a:lnTo>
                  <a:lnTo>
                    <a:pt x="45" y="15"/>
                  </a:lnTo>
                  <a:lnTo>
                    <a:pt x="31" y="27"/>
                  </a:lnTo>
                  <a:lnTo>
                    <a:pt x="18" y="42"/>
                  </a:lnTo>
                  <a:lnTo>
                    <a:pt x="8" y="56"/>
                  </a:lnTo>
                  <a:lnTo>
                    <a:pt x="2" y="75"/>
                  </a:lnTo>
                  <a:lnTo>
                    <a:pt x="0" y="94"/>
                  </a:lnTo>
                  <a:lnTo>
                    <a:pt x="0" y="129"/>
                  </a:lnTo>
                  <a:lnTo>
                    <a:pt x="0" y="129"/>
                  </a:lnTo>
                  <a:lnTo>
                    <a:pt x="2" y="148"/>
                  </a:lnTo>
                  <a:lnTo>
                    <a:pt x="8" y="164"/>
                  </a:lnTo>
                  <a:lnTo>
                    <a:pt x="18" y="181"/>
                  </a:lnTo>
                  <a:lnTo>
                    <a:pt x="31" y="193"/>
                  </a:lnTo>
                  <a:lnTo>
                    <a:pt x="45" y="206"/>
                  </a:lnTo>
                  <a:lnTo>
                    <a:pt x="64" y="214"/>
                  </a:lnTo>
                  <a:lnTo>
                    <a:pt x="83" y="220"/>
                  </a:lnTo>
                  <a:lnTo>
                    <a:pt x="104" y="220"/>
                  </a:lnTo>
                  <a:lnTo>
                    <a:pt x="747" y="220"/>
                  </a:lnTo>
                  <a:lnTo>
                    <a:pt x="747" y="220"/>
                  </a:lnTo>
                  <a:lnTo>
                    <a:pt x="768" y="220"/>
                  </a:lnTo>
                  <a:lnTo>
                    <a:pt x="786" y="214"/>
                  </a:lnTo>
                  <a:lnTo>
                    <a:pt x="805" y="206"/>
                  </a:lnTo>
                  <a:lnTo>
                    <a:pt x="819" y="193"/>
                  </a:lnTo>
                  <a:lnTo>
                    <a:pt x="832" y="181"/>
                  </a:lnTo>
                  <a:lnTo>
                    <a:pt x="842" y="164"/>
                  </a:lnTo>
                  <a:lnTo>
                    <a:pt x="848" y="148"/>
                  </a:lnTo>
                  <a:lnTo>
                    <a:pt x="850" y="129"/>
                  </a:lnTo>
                  <a:lnTo>
                    <a:pt x="850" y="94"/>
                  </a:lnTo>
                  <a:lnTo>
                    <a:pt x="850" y="94"/>
                  </a:lnTo>
                  <a:lnTo>
                    <a:pt x="848" y="75"/>
                  </a:lnTo>
                  <a:lnTo>
                    <a:pt x="842" y="56"/>
                  </a:lnTo>
                  <a:lnTo>
                    <a:pt x="832" y="42"/>
                  </a:lnTo>
                  <a:lnTo>
                    <a:pt x="819" y="27"/>
                  </a:lnTo>
                  <a:lnTo>
                    <a:pt x="805" y="15"/>
                  </a:lnTo>
                  <a:lnTo>
                    <a:pt x="786" y="6"/>
                  </a:lnTo>
                  <a:lnTo>
                    <a:pt x="768" y="2"/>
                  </a:lnTo>
                  <a:lnTo>
                    <a:pt x="747" y="0"/>
                  </a:lnTo>
                  <a:lnTo>
                    <a:pt x="747" y="0"/>
                  </a:lnTo>
                  <a:close/>
                  <a:moveTo>
                    <a:pt x="128" y="148"/>
                  </a:moveTo>
                  <a:lnTo>
                    <a:pt x="128" y="148"/>
                  </a:lnTo>
                  <a:lnTo>
                    <a:pt x="122" y="145"/>
                  </a:lnTo>
                  <a:lnTo>
                    <a:pt x="116" y="143"/>
                  </a:lnTo>
                  <a:lnTo>
                    <a:pt x="110" y="141"/>
                  </a:lnTo>
                  <a:lnTo>
                    <a:pt x="104" y="135"/>
                  </a:lnTo>
                  <a:lnTo>
                    <a:pt x="99" y="131"/>
                  </a:lnTo>
                  <a:lnTo>
                    <a:pt x="95" y="125"/>
                  </a:lnTo>
                  <a:lnTo>
                    <a:pt x="93" y="119"/>
                  </a:lnTo>
                  <a:lnTo>
                    <a:pt x="93" y="110"/>
                  </a:lnTo>
                  <a:lnTo>
                    <a:pt x="93" y="110"/>
                  </a:lnTo>
                  <a:lnTo>
                    <a:pt x="93" y="104"/>
                  </a:lnTo>
                  <a:lnTo>
                    <a:pt x="95" y="96"/>
                  </a:lnTo>
                  <a:lnTo>
                    <a:pt x="99" y="89"/>
                  </a:lnTo>
                  <a:lnTo>
                    <a:pt x="104" y="85"/>
                  </a:lnTo>
                  <a:lnTo>
                    <a:pt x="110" y="81"/>
                  </a:lnTo>
                  <a:lnTo>
                    <a:pt x="116" y="77"/>
                  </a:lnTo>
                  <a:lnTo>
                    <a:pt x="122" y="75"/>
                  </a:lnTo>
                  <a:lnTo>
                    <a:pt x="128" y="75"/>
                  </a:lnTo>
                  <a:lnTo>
                    <a:pt x="128" y="75"/>
                  </a:lnTo>
                  <a:lnTo>
                    <a:pt x="137" y="75"/>
                  </a:lnTo>
                  <a:lnTo>
                    <a:pt x="143" y="77"/>
                  </a:lnTo>
                  <a:lnTo>
                    <a:pt x="149" y="81"/>
                  </a:lnTo>
                  <a:lnTo>
                    <a:pt x="155" y="85"/>
                  </a:lnTo>
                  <a:lnTo>
                    <a:pt x="160" y="89"/>
                  </a:lnTo>
                  <a:lnTo>
                    <a:pt x="164" y="96"/>
                  </a:lnTo>
                  <a:lnTo>
                    <a:pt x="166" y="104"/>
                  </a:lnTo>
                  <a:lnTo>
                    <a:pt x="166" y="110"/>
                  </a:lnTo>
                  <a:lnTo>
                    <a:pt x="166" y="110"/>
                  </a:lnTo>
                  <a:lnTo>
                    <a:pt x="166" y="119"/>
                  </a:lnTo>
                  <a:lnTo>
                    <a:pt x="164" y="125"/>
                  </a:lnTo>
                  <a:lnTo>
                    <a:pt x="160" y="131"/>
                  </a:lnTo>
                  <a:lnTo>
                    <a:pt x="155" y="135"/>
                  </a:lnTo>
                  <a:lnTo>
                    <a:pt x="149" y="141"/>
                  </a:lnTo>
                  <a:lnTo>
                    <a:pt x="143" y="143"/>
                  </a:lnTo>
                  <a:lnTo>
                    <a:pt x="137" y="145"/>
                  </a:lnTo>
                  <a:lnTo>
                    <a:pt x="128" y="148"/>
                  </a:lnTo>
                  <a:lnTo>
                    <a:pt x="128" y="148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26"/>
            <p:cNvSpPr>
              <a:spLocks noEditPoints="1"/>
            </p:cNvSpPr>
            <p:nvPr/>
          </p:nvSpPr>
          <p:spPr bwMode="auto">
            <a:xfrm>
              <a:off x="6969125" y="1573213"/>
              <a:ext cx="1349375" cy="352425"/>
            </a:xfrm>
            <a:custGeom>
              <a:avLst/>
              <a:gdLst>
                <a:gd name="T0" fmla="*/ 104 w 850"/>
                <a:gd name="T1" fmla="*/ 0 h 222"/>
                <a:gd name="T2" fmla="*/ 83 w 850"/>
                <a:gd name="T3" fmla="*/ 2 h 222"/>
                <a:gd name="T4" fmla="*/ 45 w 850"/>
                <a:gd name="T5" fmla="*/ 16 h 222"/>
                <a:gd name="T6" fmla="*/ 18 w 850"/>
                <a:gd name="T7" fmla="*/ 41 h 222"/>
                <a:gd name="T8" fmla="*/ 2 w 850"/>
                <a:gd name="T9" fmla="*/ 74 h 222"/>
                <a:gd name="T10" fmla="*/ 0 w 850"/>
                <a:gd name="T11" fmla="*/ 128 h 222"/>
                <a:gd name="T12" fmla="*/ 2 w 850"/>
                <a:gd name="T13" fmla="*/ 147 h 222"/>
                <a:gd name="T14" fmla="*/ 18 w 850"/>
                <a:gd name="T15" fmla="*/ 180 h 222"/>
                <a:gd name="T16" fmla="*/ 45 w 850"/>
                <a:gd name="T17" fmla="*/ 205 h 222"/>
                <a:gd name="T18" fmla="*/ 83 w 850"/>
                <a:gd name="T19" fmla="*/ 220 h 222"/>
                <a:gd name="T20" fmla="*/ 747 w 850"/>
                <a:gd name="T21" fmla="*/ 222 h 222"/>
                <a:gd name="T22" fmla="*/ 768 w 850"/>
                <a:gd name="T23" fmla="*/ 220 h 222"/>
                <a:gd name="T24" fmla="*/ 805 w 850"/>
                <a:gd name="T25" fmla="*/ 205 h 222"/>
                <a:gd name="T26" fmla="*/ 832 w 850"/>
                <a:gd name="T27" fmla="*/ 180 h 222"/>
                <a:gd name="T28" fmla="*/ 848 w 850"/>
                <a:gd name="T29" fmla="*/ 147 h 222"/>
                <a:gd name="T30" fmla="*/ 850 w 850"/>
                <a:gd name="T31" fmla="*/ 93 h 222"/>
                <a:gd name="T32" fmla="*/ 848 w 850"/>
                <a:gd name="T33" fmla="*/ 74 h 222"/>
                <a:gd name="T34" fmla="*/ 832 w 850"/>
                <a:gd name="T35" fmla="*/ 41 h 222"/>
                <a:gd name="T36" fmla="*/ 805 w 850"/>
                <a:gd name="T37" fmla="*/ 16 h 222"/>
                <a:gd name="T38" fmla="*/ 768 w 850"/>
                <a:gd name="T39" fmla="*/ 2 h 222"/>
                <a:gd name="T40" fmla="*/ 747 w 850"/>
                <a:gd name="T41" fmla="*/ 0 h 222"/>
                <a:gd name="T42" fmla="*/ 128 w 850"/>
                <a:gd name="T43" fmla="*/ 147 h 222"/>
                <a:gd name="T44" fmla="*/ 116 w 850"/>
                <a:gd name="T45" fmla="*/ 145 h 222"/>
                <a:gd name="T46" fmla="*/ 104 w 850"/>
                <a:gd name="T47" fmla="*/ 137 h 222"/>
                <a:gd name="T48" fmla="*/ 95 w 850"/>
                <a:gd name="T49" fmla="*/ 124 h 222"/>
                <a:gd name="T50" fmla="*/ 93 w 850"/>
                <a:gd name="T51" fmla="*/ 112 h 222"/>
                <a:gd name="T52" fmla="*/ 93 w 850"/>
                <a:gd name="T53" fmla="*/ 103 h 222"/>
                <a:gd name="T54" fmla="*/ 99 w 850"/>
                <a:gd name="T55" fmla="*/ 91 h 222"/>
                <a:gd name="T56" fmla="*/ 110 w 850"/>
                <a:gd name="T57" fmla="*/ 81 h 222"/>
                <a:gd name="T58" fmla="*/ 122 w 850"/>
                <a:gd name="T59" fmla="*/ 76 h 222"/>
                <a:gd name="T60" fmla="*/ 128 w 850"/>
                <a:gd name="T61" fmla="*/ 74 h 222"/>
                <a:gd name="T62" fmla="*/ 143 w 850"/>
                <a:gd name="T63" fmla="*/ 78 h 222"/>
                <a:gd name="T64" fmla="*/ 155 w 850"/>
                <a:gd name="T65" fmla="*/ 85 h 222"/>
                <a:gd name="T66" fmla="*/ 164 w 850"/>
                <a:gd name="T67" fmla="*/ 97 h 222"/>
                <a:gd name="T68" fmla="*/ 166 w 850"/>
                <a:gd name="T69" fmla="*/ 112 h 222"/>
                <a:gd name="T70" fmla="*/ 166 w 850"/>
                <a:gd name="T71" fmla="*/ 118 h 222"/>
                <a:gd name="T72" fmla="*/ 160 w 850"/>
                <a:gd name="T73" fmla="*/ 130 h 222"/>
                <a:gd name="T74" fmla="*/ 149 w 850"/>
                <a:gd name="T75" fmla="*/ 141 h 222"/>
                <a:gd name="T76" fmla="*/ 137 w 850"/>
                <a:gd name="T77" fmla="*/ 147 h 222"/>
                <a:gd name="T78" fmla="*/ 128 w 850"/>
                <a:gd name="T79" fmla="*/ 147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50" h="222">
                  <a:moveTo>
                    <a:pt x="747" y="0"/>
                  </a:moveTo>
                  <a:lnTo>
                    <a:pt x="104" y="0"/>
                  </a:lnTo>
                  <a:lnTo>
                    <a:pt x="104" y="0"/>
                  </a:lnTo>
                  <a:lnTo>
                    <a:pt x="83" y="2"/>
                  </a:lnTo>
                  <a:lnTo>
                    <a:pt x="64" y="8"/>
                  </a:lnTo>
                  <a:lnTo>
                    <a:pt x="45" y="16"/>
                  </a:lnTo>
                  <a:lnTo>
                    <a:pt x="31" y="27"/>
                  </a:lnTo>
                  <a:lnTo>
                    <a:pt x="18" y="41"/>
                  </a:lnTo>
                  <a:lnTo>
                    <a:pt x="8" y="58"/>
                  </a:lnTo>
                  <a:lnTo>
                    <a:pt x="2" y="74"/>
                  </a:lnTo>
                  <a:lnTo>
                    <a:pt x="0" y="93"/>
                  </a:lnTo>
                  <a:lnTo>
                    <a:pt x="0" y="128"/>
                  </a:lnTo>
                  <a:lnTo>
                    <a:pt x="0" y="128"/>
                  </a:lnTo>
                  <a:lnTo>
                    <a:pt x="2" y="147"/>
                  </a:lnTo>
                  <a:lnTo>
                    <a:pt x="8" y="166"/>
                  </a:lnTo>
                  <a:lnTo>
                    <a:pt x="18" y="180"/>
                  </a:lnTo>
                  <a:lnTo>
                    <a:pt x="31" y="195"/>
                  </a:lnTo>
                  <a:lnTo>
                    <a:pt x="45" y="205"/>
                  </a:lnTo>
                  <a:lnTo>
                    <a:pt x="64" y="213"/>
                  </a:lnTo>
                  <a:lnTo>
                    <a:pt x="83" y="220"/>
                  </a:lnTo>
                  <a:lnTo>
                    <a:pt x="104" y="222"/>
                  </a:lnTo>
                  <a:lnTo>
                    <a:pt x="747" y="222"/>
                  </a:lnTo>
                  <a:lnTo>
                    <a:pt x="747" y="222"/>
                  </a:lnTo>
                  <a:lnTo>
                    <a:pt x="768" y="220"/>
                  </a:lnTo>
                  <a:lnTo>
                    <a:pt x="786" y="213"/>
                  </a:lnTo>
                  <a:lnTo>
                    <a:pt x="805" y="205"/>
                  </a:lnTo>
                  <a:lnTo>
                    <a:pt x="819" y="195"/>
                  </a:lnTo>
                  <a:lnTo>
                    <a:pt x="832" y="180"/>
                  </a:lnTo>
                  <a:lnTo>
                    <a:pt x="842" y="166"/>
                  </a:lnTo>
                  <a:lnTo>
                    <a:pt x="848" y="147"/>
                  </a:lnTo>
                  <a:lnTo>
                    <a:pt x="850" y="128"/>
                  </a:lnTo>
                  <a:lnTo>
                    <a:pt x="850" y="93"/>
                  </a:lnTo>
                  <a:lnTo>
                    <a:pt x="850" y="93"/>
                  </a:lnTo>
                  <a:lnTo>
                    <a:pt x="848" y="74"/>
                  </a:lnTo>
                  <a:lnTo>
                    <a:pt x="842" y="58"/>
                  </a:lnTo>
                  <a:lnTo>
                    <a:pt x="832" y="41"/>
                  </a:lnTo>
                  <a:lnTo>
                    <a:pt x="819" y="27"/>
                  </a:lnTo>
                  <a:lnTo>
                    <a:pt x="805" y="16"/>
                  </a:lnTo>
                  <a:lnTo>
                    <a:pt x="786" y="8"/>
                  </a:lnTo>
                  <a:lnTo>
                    <a:pt x="768" y="2"/>
                  </a:lnTo>
                  <a:lnTo>
                    <a:pt x="747" y="0"/>
                  </a:lnTo>
                  <a:lnTo>
                    <a:pt x="747" y="0"/>
                  </a:lnTo>
                  <a:close/>
                  <a:moveTo>
                    <a:pt x="128" y="147"/>
                  </a:moveTo>
                  <a:lnTo>
                    <a:pt x="128" y="147"/>
                  </a:lnTo>
                  <a:lnTo>
                    <a:pt x="122" y="147"/>
                  </a:lnTo>
                  <a:lnTo>
                    <a:pt x="116" y="145"/>
                  </a:lnTo>
                  <a:lnTo>
                    <a:pt x="110" y="141"/>
                  </a:lnTo>
                  <a:lnTo>
                    <a:pt x="104" y="137"/>
                  </a:lnTo>
                  <a:lnTo>
                    <a:pt x="99" y="130"/>
                  </a:lnTo>
                  <a:lnTo>
                    <a:pt x="95" y="124"/>
                  </a:lnTo>
                  <a:lnTo>
                    <a:pt x="93" y="118"/>
                  </a:lnTo>
                  <a:lnTo>
                    <a:pt x="93" y="112"/>
                  </a:lnTo>
                  <a:lnTo>
                    <a:pt x="93" y="112"/>
                  </a:lnTo>
                  <a:lnTo>
                    <a:pt x="93" y="103"/>
                  </a:lnTo>
                  <a:lnTo>
                    <a:pt x="95" y="97"/>
                  </a:lnTo>
                  <a:lnTo>
                    <a:pt x="99" y="91"/>
                  </a:lnTo>
                  <a:lnTo>
                    <a:pt x="104" y="85"/>
                  </a:lnTo>
                  <a:lnTo>
                    <a:pt x="110" y="81"/>
                  </a:lnTo>
                  <a:lnTo>
                    <a:pt x="116" y="78"/>
                  </a:lnTo>
                  <a:lnTo>
                    <a:pt x="122" y="76"/>
                  </a:lnTo>
                  <a:lnTo>
                    <a:pt x="128" y="74"/>
                  </a:lnTo>
                  <a:lnTo>
                    <a:pt x="128" y="74"/>
                  </a:lnTo>
                  <a:lnTo>
                    <a:pt x="137" y="76"/>
                  </a:lnTo>
                  <a:lnTo>
                    <a:pt x="143" y="78"/>
                  </a:lnTo>
                  <a:lnTo>
                    <a:pt x="149" y="81"/>
                  </a:lnTo>
                  <a:lnTo>
                    <a:pt x="155" y="85"/>
                  </a:lnTo>
                  <a:lnTo>
                    <a:pt x="160" y="91"/>
                  </a:lnTo>
                  <a:lnTo>
                    <a:pt x="164" y="97"/>
                  </a:lnTo>
                  <a:lnTo>
                    <a:pt x="166" y="103"/>
                  </a:lnTo>
                  <a:lnTo>
                    <a:pt x="166" y="112"/>
                  </a:lnTo>
                  <a:lnTo>
                    <a:pt x="166" y="112"/>
                  </a:lnTo>
                  <a:lnTo>
                    <a:pt x="166" y="118"/>
                  </a:lnTo>
                  <a:lnTo>
                    <a:pt x="164" y="124"/>
                  </a:lnTo>
                  <a:lnTo>
                    <a:pt x="160" y="130"/>
                  </a:lnTo>
                  <a:lnTo>
                    <a:pt x="155" y="137"/>
                  </a:lnTo>
                  <a:lnTo>
                    <a:pt x="149" y="141"/>
                  </a:lnTo>
                  <a:lnTo>
                    <a:pt x="143" y="145"/>
                  </a:lnTo>
                  <a:lnTo>
                    <a:pt x="137" y="147"/>
                  </a:lnTo>
                  <a:lnTo>
                    <a:pt x="128" y="147"/>
                  </a:lnTo>
                  <a:lnTo>
                    <a:pt x="128" y="147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27"/>
            <p:cNvSpPr>
              <a:spLocks noEditPoints="1"/>
            </p:cNvSpPr>
            <p:nvPr/>
          </p:nvSpPr>
          <p:spPr bwMode="auto">
            <a:xfrm>
              <a:off x="6969125" y="1990726"/>
              <a:ext cx="1349375" cy="352425"/>
            </a:xfrm>
            <a:custGeom>
              <a:avLst/>
              <a:gdLst>
                <a:gd name="T0" fmla="*/ 104 w 850"/>
                <a:gd name="T1" fmla="*/ 0 h 222"/>
                <a:gd name="T2" fmla="*/ 83 w 850"/>
                <a:gd name="T3" fmla="*/ 2 h 222"/>
                <a:gd name="T4" fmla="*/ 45 w 850"/>
                <a:gd name="T5" fmla="*/ 15 h 222"/>
                <a:gd name="T6" fmla="*/ 18 w 850"/>
                <a:gd name="T7" fmla="*/ 42 h 222"/>
                <a:gd name="T8" fmla="*/ 2 w 850"/>
                <a:gd name="T9" fmla="*/ 75 h 222"/>
                <a:gd name="T10" fmla="*/ 0 w 850"/>
                <a:gd name="T11" fmla="*/ 129 h 222"/>
                <a:gd name="T12" fmla="*/ 2 w 850"/>
                <a:gd name="T13" fmla="*/ 147 h 222"/>
                <a:gd name="T14" fmla="*/ 18 w 850"/>
                <a:gd name="T15" fmla="*/ 181 h 222"/>
                <a:gd name="T16" fmla="*/ 45 w 850"/>
                <a:gd name="T17" fmla="*/ 206 h 222"/>
                <a:gd name="T18" fmla="*/ 83 w 850"/>
                <a:gd name="T19" fmla="*/ 220 h 222"/>
                <a:gd name="T20" fmla="*/ 747 w 850"/>
                <a:gd name="T21" fmla="*/ 222 h 222"/>
                <a:gd name="T22" fmla="*/ 768 w 850"/>
                <a:gd name="T23" fmla="*/ 220 h 222"/>
                <a:gd name="T24" fmla="*/ 805 w 850"/>
                <a:gd name="T25" fmla="*/ 206 h 222"/>
                <a:gd name="T26" fmla="*/ 832 w 850"/>
                <a:gd name="T27" fmla="*/ 181 h 222"/>
                <a:gd name="T28" fmla="*/ 848 w 850"/>
                <a:gd name="T29" fmla="*/ 147 h 222"/>
                <a:gd name="T30" fmla="*/ 850 w 850"/>
                <a:gd name="T31" fmla="*/ 94 h 222"/>
                <a:gd name="T32" fmla="*/ 848 w 850"/>
                <a:gd name="T33" fmla="*/ 75 h 222"/>
                <a:gd name="T34" fmla="*/ 832 w 850"/>
                <a:gd name="T35" fmla="*/ 42 h 222"/>
                <a:gd name="T36" fmla="*/ 805 w 850"/>
                <a:gd name="T37" fmla="*/ 15 h 222"/>
                <a:gd name="T38" fmla="*/ 768 w 850"/>
                <a:gd name="T39" fmla="*/ 2 h 222"/>
                <a:gd name="T40" fmla="*/ 747 w 850"/>
                <a:gd name="T41" fmla="*/ 0 h 222"/>
                <a:gd name="T42" fmla="*/ 128 w 850"/>
                <a:gd name="T43" fmla="*/ 147 h 222"/>
                <a:gd name="T44" fmla="*/ 116 w 850"/>
                <a:gd name="T45" fmla="*/ 143 h 222"/>
                <a:gd name="T46" fmla="*/ 104 w 850"/>
                <a:gd name="T47" fmla="*/ 135 h 222"/>
                <a:gd name="T48" fmla="*/ 95 w 850"/>
                <a:gd name="T49" fmla="*/ 125 h 222"/>
                <a:gd name="T50" fmla="*/ 93 w 850"/>
                <a:gd name="T51" fmla="*/ 110 h 222"/>
                <a:gd name="T52" fmla="*/ 93 w 850"/>
                <a:gd name="T53" fmla="*/ 104 h 222"/>
                <a:gd name="T54" fmla="*/ 99 w 850"/>
                <a:gd name="T55" fmla="*/ 89 h 222"/>
                <a:gd name="T56" fmla="*/ 110 w 850"/>
                <a:gd name="T57" fmla="*/ 81 h 222"/>
                <a:gd name="T58" fmla="*/ 122 w 850"/>
                <a:gd name="T59" fmla="*/ 75 h 222"/>
                <a:gd name="T60" fmla="*/ 128 w 850"/>
                <a:gd name="T61" fmla="*/ 75 h 222"/>
                <a:gd name="T62" fmla="*/ 143 w 850"/>
                <a:gd name="T63" fmla="*/ 77 h 222"/>
                <a:gd name="T64" fmla="*/ 155 w 850"/>
                <a:gd name="T65" fmla="*/ 85 h 222"/>
                <a:gd name="T66" fmla="*/ 164 w 850"/>
                <a:gd name="T67" fmla="*/ 96 h 222"/>
                <a:gd name="T68" fmla="*/ 166 w 850"/>
                <a:gd name="T69" fmla="*/ 110 h 222"/>
                <a:gd name="T70" fmla="*/ 166 w 850"/>
                <a:gd name="T71" fmla="*/ 118 h 222"/>
                <a:gd name="T72" fmla="*/ 160 w 850"/>
                <a:gd name="T73" fmla="*/ 131 h 222"/>
                <a:gd name="T74" fmla="*/ 149 w 850"/>
                <a:gd name="T75" fmla="*/ 141 h 222"/>
                <a:gd name="T76" fmla="*/ 137 w 850"/>
                <a:gd name="T77" fmla="*/ 145 h 222"/>
                <a:gd name="T78" fmla="*/ 128 w 850"/>
                <a:gd name="T79" fmla="*/ 147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50" h="222">
                  <a:moveTo>
                    <a:pt x="747" y="0"/>
                  </a:moveTo>
                  <a:lnTo>
                    <a:pt x="104" y="0"/>
                  </a:lnTo>
                  <a:lnTo>
                    <a:pt x="104" y="0"/>
                  </a:lnTo>
                  <a:lnTo>
                    <a:pt x="83" y="2"/>
                  </a:lnTo>
                  <a:lnTo>
                    <a:pt x="64" y="6"/>
                  </a:lnTo>
                  <a:lnTo>
                    <a:pt x="45" y="15"/>
                  </a:lnTo>
                  <a:lnTo>
                    <a:pt x="31" y="27"/>
                  </a:lnTo>
                  <a:lnTo>
                    <a:pt x="18" y="42"/>
                  </a:lnTo>
                  <a:lnTo>
                    <a:pt x="8" y="56"/>
                  </a:lnTo>
                  <a:lnTo>
                    <a:pt x="2" y="75"/>
                  </a:lnTo>
                  <a:lnTo>
                    <a:pt x="0" y="94"/>
                  </a:lnTo>
                  <a:lnTo>
                    <a:pt x="0" y="129"/>
                  </a:lnTo>
                  <a:lnTo>
                    <a:pt x="0" y="129"/>
                  </a:lnTo>
                  <a:lnTo>
                    <a:pt x="2" y="147"/>
                  </a:lnTo>
                  <a:lnTo>
                    <a:pt x="8" y="164"/>
                  </a:lnTo>
                  <a:lnTo>
                    <a:pt x="18" y="181"/>
                  </a:lnTo>
                  <a:lnTo>
                    <a:pt x="31" y="193"/>
                  </a:lnTo>
                  <a:lnTo>
                    <a:pt x="45" y="206"/>
                  </a:lnTo>
                  <a:lnTo>
                    <a:pt x="64" y="214"/>
                  </a:lnTo>
                  <a:lnTo>
                    <a:pt x="83" y="220"/>
                  </a:lnTo>
                  <a:lnTo>
                    <a:pt x="104" y="222"/>
                  </a:lnTo>
                  <a:lnTo>
                    <a:pt x="747" y="222"/>
                  </a:lnTo>
                  <a:lnTo>
                    <a:pt x="747" y="222"/>
                  </a:lnTo>
                  <a:lnTo>
                    <a:pt x="768" y="220"/>
                  </a:lnTo>
                  <a:lnTo>
                    <a:pt x="786" y="214"/>
                  </a:lnTo>
                  <a:lnTo>
                    <a:pt x="805" y="206"/>
                  </a:lnTo>
                  <a:lnTo>
                    <a:pt x="819" y="193"/>
                  </a:lnTo>
                  <a:lnTo>
                    <a:pt x="832" y="181"/>
                  </a:lnTo>
                  <a:lnTo>
                    <a:pt x="842" y="164"/>
                  </a:lnTo>
                  <a:lnTo>
                    <a:pt x="848" y="147"/>
                  </a:lnTo>
                  <a:lnTo>
                    <a:pt x="850" y="129"/>
                  </a:lnTo>
                  <a:lnTo>
                    <a:pt x="850" y="94"/>
                  </a:lnTo>
                  <a:lnTo>
                    <a:pt x="850" y="94"/>
                  </a:lnTo>
                  <a:lnTo>
                    <a:pt x="848" y="75"/>
                  </a:lnTo>
                  <a:lnTo>
                    <a:pt x="842" y="56"/>
                  </a:lnTo>
                  <a:lnTo>
                    <a:pt x="832" y="42"/>
                  </a:lnTo>
                  <a:lnTo>
                    <a:pt x="819" y="27"/>
                  </a:lnTo>
                  <a:lnTo>
                    <a:pt x="805" y="15"/>
                  </a:lnTo>
                  <a:lnTo>
                    <a:pt x="786" y="6"/>
                  </a:lnTo>
                  <a:lnTo>
                    <a:pt x="768" y="2"/>
                  </a:lnTo>
                  <a:lnTo>
                    <a:pt x="747" y="0"/>
                  </a:lnTo>
                  <a:lnTo>
                    <a:pt x="747" y="0"/>
                  </a:lnTo>
                  <a:close/>
                  <a:moveTo>
                    <a:pt x="128" y="147"/>
                  </a:moveTo>
                  <a:lnTo>
                    <a:pt x="128" y="147"/>
                  </a:lnTo>
                  <a:lnTo>
                    <a:pt x="122" y="145"/>
                  </a:lnTo>
                  <a:lnTo>
                    <a:pt x="116" y="143"/>
                  </a:lnTo>
                  <a:lnTo>
                    <a:pt x="110" y="141"/>
                  </a:lnTo>
                  <a:lnTo>
                    <a:pt x="104" y="135"/>
                  </a:lnTo>
                  <a:lnTo>
                    <a:pt x="99" y="131"/>
                  </a:lnTo>
                  <a:lnTo>
                    <a:pt x="95" y="125"/>
                  </a:lnTo>
                  <a:lnTo>
                    <a:pt x="93" y="118"/>
                  </a:lnTo>
                  <a:lnTo>
                    <a:pt x="93" y="110"/>
                  </a:lnTo>
                  <a:lnTo>
                    <a:pt x="93" y="110"/>
                  </a:lnTo>
                  <a:lnTo>
                    <a:pt x="93" y="104"/>
                  </a:lnTo>
                  <a:lnTo>
                    <a:pt x="95" y="96"/>
                  </a:lnTo>
                  <a:lnTo>
                    <a:pt x="99" y="89"/>
                  </a:lnTo>
                  <a:lnTo>
                    <a:pt x="104" y="85"/>
                  </a:lnTo>
                  <a:lnTo>
                    <a:pt x="110" y="81"/>
                  </a:lnTo>
                  <a:lnTo>
                    <a:pt x="116" y="77"/>
                  </a:lnTo>
                  <a:lnTo>
                    <a:pt x="122" y="75"/>
                  </a:lnTo>
                  <a:lnTo>
                    <a:pt x="128" y="75"/>
                  </a:lnTo>
                  <a:lnTo>
                    <a:pt x="128" y="75"/>
                  </a:lnTo>
                  <a:lnTo>
                    <a:pt x="137" y="75"/>
                  </a:lnTo>
                  <a:lnTo>
                    <a:pt x="143" y="77"/>
                  </a:lnTo>
                  <a:lnTo>
                    <a:pt x="149" y="81"/>
                  </a:lnTo>
                  <a:lnTo>
                    <a:pt x="155" y="85"/>
                  </a:lnTo>
                  <a:lnTo>
                    <a:pt x="160" y="89"/>
                  </a:lnTo>
                  <a:lnTo>
                    <a:pt x="164" y="96"/>
                  </a:lnTo>
                  <a:lnTo>
                    <a:pt x="166" y="104"/>
                  </a:lnTo>
                  <a:lnTo>
                    <a:pt x="166" y="110"/>
                  </a:lnTo>
                  <a:lnTo>
                    <a:pt x="166" y="110"/>
                  </a:lnTo>
                  <a:lnTo>
                    <a:pt x="166" y="118"/>
                  </a:lnTo>
                  <a:lnTo>
                    <a:pt x="164" y="125"/>
                  </a:lnTo>
                  <a:lnTo>
                    <a:pt x="160" y="131"/>
                  </a:lnTo>
                  <a:lnTo>
                    <a:pt x="155" y="135"/>
                  </a:lnTo>
                  <a:lnTo>
                    <a:pt x="149" y="141"/>
                  </a:lnTo>
                  <a:lnTo>
                    <a:pt x="143" y="143"/>
                  </a:lnTo>
                  <a:lnTo>
                    <a:pt x="137" y="145"/>
                  </a:lnTo>
                  <a:lnTo>
                    <a:pt x="128" y="147"/>
                  </a:lnTo>
                  <a:lnTo>
                    <a:pt x="128" y="147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28"/>
            <p:cNvSpPr>
              <a:spLocks/>
            </p:cNvSpPr>
            <p:nvPr/>
          </p:nvSpPr>
          <p:spPr bwMode="auto">
            <a:xfrm>
              <a:off x="7419975" y="2406651"/>
              <a:ext cx="414338" cy="347663"/>
            </a:xfrm>
            <a:custGeom>
              <a:avLst/>
              <a:gdLst>
                <a:gd name="T0" fmla="*/ 239 w 261"/>
                <a:gd name="T1" fmla="*/ 101 h 219"/>
                <a:gd name="T2" fmla="*/ 158 w 261"/>
                <a:gd name="T3" fmla="*/ 101 h 219"/>
                <a:gd name="T4" fmla="*/ 158 w 261"/>
                <a:gd name="T5" fmla="*/ 0 h 219"/>
                <a:gd name="T6" fmla="*/ 104 w 261"/>
                <a:gd name="T7" fmla="*/ 0 h 219"/>
                <a:gd name="T8" fmla="*/ 104 w 261"/>
                <a:gd name="T9" fmla="*/ 101 h 219"/>
                <a:gd name="T10" fmla="*/ 21 w 261"/>
                <a:gd name="T11" fmla="*/ 101 h 219"/>
                <a:gd name="T12" fmla="*/ 21 w 261"/>
                <a:gd name="T13" fmla="*/ 101 h 219"/>
                <a:gd name="T14" fmla="*/ 13 w 261"/>
                <a:gd name="T15" fmla="*/ 103 h 219"/>
                <a:gd name="T16" fmla="*/ 6 w 261"/>
                <a:gd name="T17" fmla="*/ 107 h 219"/>
                <a:gd name="T18" fmla="*/ 0 w 261"/>
                <a:gd name="T19" fmla="*/ 116 h 219"/>
                <a:gd name="T20" fmla="*/ 0 w 261"/>
                <a:gd name="T21" fmla="*/ 124 h 219"/>
                <a:gd name="T22" fmla="*/ 0 w 261"/>
                <a:gd name="T23" fmla="*/ 197 h 219"/>
                <a:gd name="T24" fmla="*/ 0 w 261"/>
                <a:gd name="T25" fmla="*/ 197 h 219"/>
                <a:gd name="T26" fmla="*/ 0 w 261"/>
                <a:gd name="T27" fmla="*/ 205 h 219"/>
                <a:gd name="T28" fmla="*/ 6 w 261"/>
                <a:gd name="T29" fmla="*/ 211 h 219"/>
                <a:gd name="T30" fmla="*/ 13 w 261"/>
                <a:gd name="T31" fmla="*/ 217 h 219"/>
                <a:gd name="T32" fmla="*/ 21 w 261"/>
                <a:gd name="T33" fmla="*/ 219 h 219"/>
                <a:gd name="T34" fmla="*/ 239 w 261"/>
                <a:gd name="T35" fmla="*/ 219 h 219"/>
                <a:gd name="T36" fmla="*/ 239 w 261"/>
                <a:gd name="T37" fmla="*/ 219 h 219"/>
                <a:gd name="T38" fmla="*/ 249 w 261"/>
                <a:gd name="T39" fmla="*/ 217 h 219"/>
                <a:gd name="T40" fmla="*/ 255 w 261"/>
                <a:gd name="T41" fmla="*/ 211 h 219"/>
                <a:gd name="T42" fmla="*/ 259 w 261"/>
                <a:gd name="T43" fmla="*/ 205 h 219"/>
                <a:gd name="T44" fmla="*/ 261 w 261"/>
                <a:gd name="T45" fmla="*/ 197 h 219"/>
                <a:gd name="T46" fmla="*/ 261 w 261"/>
                <a:gd name="T47" fmla="*/ 124 h 219"/>
                <a:gd name="T48" fmla="*/ 261 w 261"/>
                <a:gd name="T49" fmla="*/ 124 h 219"/>
                <a:gd name="T50" fmla="*/ 259 w 261"/>
                <a:gd name="T51" fmla="*/ 116 h 219"/>
                <a:gd name="T52" fmla="*/ 255 w 261"/>
                <a:gd name="T53" fmla="*/ 107 h 219"/>
                <a:gd name="T54" fmla="*/ 249 w 261"/>
                <a:gd name="T55" fmla="*/ 103 h 219"/>
                <a:gd name="T56" fmla="*/ 239 w 261"/>
                <a:gd name="T57" fmla="*/ 101 h 219"/>
                <a:gd name="T58" fmla="*/ 239 w 261"/>
                <a:gd name="T59" fmla="*/ 101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1" h="219">
                  <a:moveTo>
                    <a:pt x="239" y="101"/>
                  </a:moveTo>
                  <a:lnTo>
                    <a:pt x="158" y="101"/>
                  </a:lnTo>
                  <a:lnTo>
                    <a:pt x="158" y="0"/>
                  </a:lnTo>
                  <a:lnTo>
                    <a:pt x="104" y="0"/>
                  </a:lnTo>
                  <a:lnTo>
                    <a:pt x="104" y="101"/>
                  </a:lnTo>
                  <a:lnTo>
                    <a:pt x="21" y="101"/>
                  </a:lnTo>
                  <a:lnTo>
                    <a:pt x="21" y="101"/>
                  </a:lnTo>
                  <a:lnTo>
                    <a:pt x="13" y="103"/>
                  </a:lnTo>
                  <a:lnTo>
                    <a:pt x="6" y="107"/>
                  </a:lnTo>
                  <a:lnTo>
                    <a:pt x="0" y="116"/>
                  </a:lnTo>
                  <a:lnTo>
                    <a:pt x="0" y="124"/>
                  </a:lnTo>
                  <a:lnTo>
                    <a:pt x="0" y="197"/>
                  </a:lnTo>
                  <a:lnTo>
                    <a:pt x="0" y="197"/>
                  </a:lnTo>
                  <a:lnTo>
                    <a:pt x="0" y="205"/>
                  </a:lnTo>
                  <a:lnTo>
                    <a:pt x="6" y="211"/>
                  </a:lnTo>
                  <a:lnTo>
                    <a:pt x="13" y="217"/>
                  </a:lnTo>
                  <a:lnTo>
                    <a:pt x="21" y="219"/>
                  </a:lnTo>
                  <a:lnTo>
                    <a:pt x="239" y="219"/>
                  </a:lnTo>
                  <a:lnTo>
                    <a:pt x="239" y="219"/>
                  </a:lnTo>
                  <a:lnTo>
                    <a:pt x="249" y="217"/>
                  </a:lnTo>
                  <a:lnTo>
                    <a:pt x="255" y="211"/>
                  </a:lnTo>
                  <a:lnTo>
                    <a:pt x="259" y="205"/>
                  </a:lnTo>
                  <a:lnTo>
                    <a:pt x="261" y="197"/>
                  </a:lnTo>
                  <a:lnTo>
                    <a:pt x="261" y="124"/>
                  </a:lnTo>
                  <a:lnTo>
                    <a:pt x="261" y="124"/>
                  </a:lnTo>
                  <a:lnTo>
                    <a:pt x="259" y="116"/>
                  </a:lnTo>
                  <a:lnTo>
                    <a:pt x="255" y="107"/>
                  </a:lnTo>
                  <a:lnTo>
                    <a:pt x="249" y="103"/>
                  </a:lnTo>
                  <a:lnTo>
                    <a:pt x="239" y="101"/>
                  </a:lnTo>
                  <a:lnTo>
                    <a:pt x="239" y="101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29"/>
            <p:cNvSpPr>
              <a:spLocks noEditPoints="1"/>
            </p:cNvSpPr>
            <p:nvPr/>
          </p:nvSpPr>
          <p:spPr bwMode="auto">
            <a:xfrm>
              <a:off x="6865938" y="2619376"/>
              <a:ext cx="1522413" cy="82550"/>
            </a:xfrm>
            <a:custGeom>
              <a:avLst/>
              <a:gdLst>
                <a:gd name="T0" fmla="*/ 0 w 959"/>
                <a:gd name="T1" fmla="*/ 25 h 52"/>
                <a:gd name="T2" fmla="*/ 0 w 959"/>
                <a:gd name="T3" fmla="*/ 25 h 52"/>
                <a:gd name="T4" fmla="*/ 3 w 959"/>
                <a:gd name="T5" fmla="*/ 36 h 52"/>
                <a:gd name="T6" fmla="*/ 7 w 959"/>
                <a:gd name="T7" fmla="*/ 44 h 52"/>
                <a:gd name="T8" fmla="*/ 15 w 959"/>
                <a:gd name="T9" fmla="*/ 50 h 52"/>
                <a:gd name="T10" fmla="*/ 25 w 959"/>
                <a:gd name="T11" fmla="*/ 52 h 52"/>
                <a:gd name="T12" fmla="*/ 308 w 959"/>
                <a:gd name="T13" fmla="*/ 52 h 52"/>
                <a:gd name="T14" fmla="*/ 308 w 959"/>
                <a:gd name="T15" fmla="*/ 0 h 52"/>
                <a:gd name="T16" fmla="*/ 25 w 959"/>
                <a:gd name="T17" fmla="*/ 0 h 52"/>
                <a:gd name="T18" fmla="*/ 25 w 959"/>
                <a:gd name="T19" fmla="*/ 0 h 52"/>
                <a:gd name="T20" fmla="*/ 15 w 959"/>
                <a:gd name="T21" fmla="*/ 2 h 52"/>
                <a:gd name="T22" fmla="*/ 7 w 959"/>
                <a:gd name="T23" fmla="*/ 7 h 52"/>
                <a:gd name="T24" fmla="*/ 3 w 959"/>
                <a:gd name="T25" fmla="*/ 15 h 52"/>
                <a:gd name="T26" fmla="*/ 0 w 959"/>
                <a:gd name="T27" fmla="*/ 25 h 52"/>
                <a:gd name="T28" fmla="*/ 0 w 959"/>
                <a:gd name="T29" fmla="*/ 25 h 52"/>
                <a:gd name="T30" fmla="*/ 934 w 959"/>
                <a:gd name="T31" fmla="*/ 0 h 52"/>
                <a:gd name="T32" fmla="*/ 652 w 959"/>
                <a:gd name="T33" fmla="*/ 0 h 52"/>
                <a:gd name="T34" fmla="*/ 652 w 959"/>
                <a:gd name="T35" fmla="*/ 52 h 52"/>
                <a:gd name="T36" fmla="*/ 934 w 959"/>
                <a:gd name="T37" fmla="*/ 52 h 52"/>
                <a:gd name="T38" fmla="*/ 934 w 959"/>
                <a:gd name="T39" fmla="*/ 52 h 52"/>
                <a:gd name="T40" fmla="*/ 942 w 959"/>
                <a:gd name="T41" fmla="*/ 50 h 52"/>
                <a:gd name="T42" fmla="*/ 953 w 959"/>
                <a:gd name="T43" fmla="*/ 44 h 52"/>
                <a:gd name="T44" fmla="*/ 957 w 959"/>
                <a:gd name="T45" fmla="*/ 36 h 52"/>
                <a:gd name="T46" fmla="*/ 959 w 959"/>
                <a:gd name="T47" fmla="*/ 25 h 52"/>
                <a:gd name="T48" fmla="*/ 959 w 959"/>
                <a:gd name="T49" fmla="*/ 25 h 52"/>
                <a:gd name="T50" fmla="*/ 957 w 959"/>
                <a:gd name="T51" fmla="*/ 15 h 52"/>
                <a:gd name="T52" fmla="*/ 953 w 959"/>
                <a:gd name="T53" fmla="*/ 7 h 52"/>
                <a:gd name="T54" fmla="*/ 942 w 959"/>
                <a:gd name="T55" fmla="*/ 2 h 52"/>
                <a:gd name="T56" fmla="*/ 934 w 959"/>
                <a:gd name="T57" fmla="*/ 0 h 52"/>
                <a:gd name="T58" fmla="*/ 934 w 959"/>
                <a:gd name="T59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59" h="52">
                  <a:moveTo>
                    <a:pt x="0" y="25"/>
                  </a:moveTo>
                  <a:lnTo>
                    <a:pt x="0" y="25"/>
                  </a:lnTo>
                  <a:lnTo>
                    <a:pt x="3" y="36"/>
                  </a:lnTo>
                  <a:lnTo>
                    <a:pt x="7" y="44"/>
                  </a:lnTo>
                  <a:lnTo>
                    <a:pt x="15" y="50"/>
                  </a:lnTo>
                  <a:lnTo>
                    <a:pt x="25" y="52"/>
                  </a:lnTo>
                  <a:lnTo>
                    <a:pt x="308" y="52"/>
                  </a:lnTo>
                  <a:lnTo>
                    <a:pt x="308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15" y="2"/>
                  </a:lnTo>
                  <a:lnTo>
                    <a:pt x="7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0" y="25"/>
                  </a:lnTo>
                  <a:close/>
                  <a:moveTo>
                    <a:pt x="934" y="0"/>
                  </a:moveTo>
                  <a:lnTo>
                    <a:pt x="652" y="0"/>
                  </a:lnTo>
                  <a:lnTo>
                    <a:pt x="652" y="52"/>
                  </a:lnTo>
                  <a:lnTo>
                    <a:pt x="934" y="52"/>
                  </a:lnTo>
                  <a:lnTo>
                    <a:pt x="934" y="52"/>
                  </a:lnTo>
                  <a:lnTo>
                    <a:pt x="942" y="50"/>
                  </a:lnTo>
                  <a:lnTo>
                    <a:pt x="953" y="44"/>
                  </a:lnTo>
                  <a:lnTo>
                    <a:pt x="957" y="36"/>
                  </a:lnTo>
                  <a:lnTo>
                    <a:pt x="959" y="25"/>
                  </a:lnTo>
                  <a:lnTo>
                    <a:pt x="959" y="25"/>
                  </a:lnTo>
                  <a:lnTo>
                    <a:pt x="957" y="15"/>
                  </a:lnTo>
                  <a:lnTo>
                    <a:pt x="953" y="7"/>
                  </a:lnTo>
                  <a:lnTo>
                    <a:pt x="942" y="2"/>
                  </a:lnTo>
                  <a:lnTo>
                    <a:pt x="934" y="0"/>
                  </a:lnTo>
                  <a:lnTo>
                    <a:pt x="934" y="0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10178966" y="4868192"/>
            <a:ext cx="1568450" cy="1784351"/>
            <a:chOff x="10034588" y="969963"/>
            <a:chExt cx="1568450" cy="1784351"/>
          </a:xfrm>
        </p:grpSpPr>
        <p:sp>
          <p:nvSpPr>
            <p:cNvPr id="56" name="Freeform 30"/>
            <p:cNvSpPr>
              <a:spLocks/>
            </p:cNvSpPr>
            <p:nvPr/>
          </p:nvSpPr>
          <p:spPr bwMode="auto">
            <a:xfrm>
              <a:off x="10687050" y="1905001"/>
              <a:ext cx="266700" cy="438150"/>
            </a:xfrm>
            <a:custGeom>
              <a:avLst/>
              <a:gdLst>
                <a:gd name="T0" fmla="*/ 168 w 168"/>
                <a:gd name="T1" fmla="*/ 253 h 276"/>
                <a:gd name="T2" fmla="*/ 168 w 168"/>
                <a:gd name="T3" fmla="*/ 253 h 276"/>
                <a:gd name="T4" fmla="*/ 166 w 168"/>
                <a:gd name="T5" fmla="*/ 262 h 276"/>
                <a:gd name="T6" fmla="*/ 162 w 168"/>
                <a:gd name="T7" fmla="*/ 270 h 276"/>
                <a:gd name="T8" fmla="*/ 156 w 168"/>
                <a:gd name="T9" fmla="*/ 274 h 276"/>
                <a:gd name="T10" fmla="*/ 146 w 168"/>
                <a:gd name="T11" fmla="*/ 276 h 276"/>
                <a:gd name="T12" fmla="*/ 23 w 168"/>
                <a:gd name="T13" fmla="*/ 276 h 276"/>
                <a:gd name="T14" fmla="*/ 23 w 168"/>
                <a:gd name="T15" fmla="*/ 276 h 276"/>
                <a:gd name="T16" fmla="*/ 15 w 168"/>
                <a:gd name="T17" fmla="*/ 274 h 276"/>
                <a:gd name="T18" fmla="*/ 9 w 168"/>
                <a:gd name="T19" fmla="*/ 270 h 276"/>
                <a:gd name="T20" fmla="*/ 2 w 168"/>
                <a:gd name="T21" fmla="*/ 262 h 276"/>
                <a:gd name="T22" fmla="*/ 0 w 168"/>
                <a:gd name="T23" fmla="*/ 253 h 276"/>
                <a:gd name="T24" fmla="*/ 0 w 168"/>
                <a:gd name="T25" fmla="*/ 23 h 276"/>
                <a:gd name="T26" fmla="*/ 0 w 168"/>
                <a:gd name="T27" fmla="*/ 23 h 276"/>
                <a:gd name="T28" fmla="*/ 2 w 168"/>
                <a:gd name="T29" fmla="*/ 13 h 276"/>
                <a:gd name="T30" fmla="*/ 9 w 168"/>
                <a:gd name="T31" fmla="*/ 6 h 276"/>
                <a:gd name="T32" fmla="*/ 15 w 168"/>
                <a:gd name="T33" fmla="*/ 2 h 276"/>
                <a:gd name="T34" fmla="*/ 23 w 168"/>
                <a:gd name="T35" fmla="*/ 0 h 276"/>
                <a:gd name="T36" fmla="*/ 146 w 168"/>
                <a:gd name="T37" fmla="*/ 0 h 276"/>
                <a:gd name="T38" fmla="*/ 146 w 168"/>
                <a:gd name="T39" fmla="*/ 0 h 276"/>
                <a:gd name="T40" fmla="*/ 156 w 168"/>
                <a:gd name="T41" fmla="*/ 2 h 276"/>
                <a:gd name="T42" fmla="*/ 162 w 168"/>
                <a:gd name="T43" fmla="*/ 6 h 276"/>
                <a:gd name="T44" fmla="*/ 166 w 168"/>
                <a:gd name="T45" fmla="*/ 13 h 276"/>
                <a:gd name="T46" fmla="*/ 168 w 168"/>
                <a:gd name="T47" fmla="*/ 23 h 276"/>
                <a:gd name="T48" fmla="*/ 168 w 168"/>
                <a:gd name="T49" fmla="*/ 253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8" h="276">
                  <a:moveTo>
                    <a:pt x="168" y="253"/>
                  </a:moveTo>
                  <a:lnTo>
                    <a:pt x="168" y="253"/>
                  </a:lnTo>
                  <a:lnTo>
                    <a:pt x="166" y="262"/>
                  </a:lnTo>
                  <a:lnTo>
                    <a:pt x="162" y="270"/>
                  </a:lnTo>
                  <a:lnTo>
                    <a:pt x="156" y="274"/>
                  </a:lnTo>
                  <a:lnTo>
                    <a:pt x="146" y="276"/>
                  </a:lnTo>
                  <a:lnTo>
                    <a:pt x="23" y="276"/>
                  </a:lnTo>
                  <a:lnTo>
                    <a:pt x="23" y="276"/>
                  </a:lnTo>
                  <a:lnTo>
                    <a:pt x="15" y="274"/>
                  </a:lnTo>
                  <a:lnTo>
                    <a:pt x="9" y="270"/>
                  </a:lnTo>
                  <a:lnTo>
                    <a:pt x="2" y="262"/>
                  </a:lnTo>
                  <a:lnTo>
                    <a:pt x="0" y="253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2" y="13"/>
                  </a:lnTo>
                  <a:lnTo>
                    <a:pt x="9" y="6"/>
                  </a:lnTo>
                  <a:lnTo>
                    <a:pt x="15" y="2"/>
                  </a:lnTo>
                  <a:lnTo>
                    <a:pt x="23" y="0"/>
                  </a:lnTo>
                  <a:lnTo>
                    <a:pt x="146" y="0"/>
                  </a:lnTo>
                  <a:lnTo>
                    <a:pt x="146" y="0"/>
                  </a:lnTo>
                  <a:lnTo>
                    <a:pt x="156" y="2"/>
                  </a:lnTo>
                  <a:lnTo>
                    <a:pt x="162" y="6"/>
                  </a:lnTo>
                  <a:lnTo>
                    <a:pt x="166" y="13"/>
                  </a:lnTo>
                  <a:lnTo>
                    <a:pt x="168" y="23"/>
                  </a:lnTo>
                  <a:lnTo>
                    <a:pt x="168" y="253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31"/>
            <p:cNvSpPr>
              <a:spLocks/>
            </p:cNvSpPr>
            <p:nvPr/>
          </p:nvSpPr>
          <p:spPr bwMode="auto">
            <a:xfrm>
              <a:off x="10269538" y="1316038"/>
              <a:ext cx="1093788" cy="1027113"/>
            </a:xfrm>
            <a:custGeom>
              <a:avLst/>
              <a:gdLst>
                <a:gd name="T0" fmla="*/ 367 w 689"/>
                <a:gd name="T1" fmla="*/ 8 h 647"/>
                <a:gd name="T2" fmla="*/ 367 w 689"/>
                <a:gd name="T3" fmla="*/ 8 h 647"/>
                <a:gd name="T4" fmla="*/ 357 w 689"/>
                <a:gd name="T5" fmla="*/ 2 h 647"/>
                <a:gd name="T6" fmla="*/ 346 w 689"/>
                <a:gd name="T7" fmla="*/ 0 h 647"/>
                <a:gd name="T8" fmla="*/ 336 w 689"/>
                <a:gd name="T9" fmla="*/ 2 h 647"/>
                <a:gd name="T10" fmla="*/ 332 w 689"/>
                <a:gd name="T11" fmla="*/ 4 h 647"/>
                <a:gd name="T12" fmla="*/ 328 w 689"/>
                <a:gd name="T13" fmla="*/ 8 h 647"/>
                <a:gd name="T14" fmla="*/ 29 w 689"/>
                <a:gd name="T15" fmla="*/ 265 h 647"/>
                <a:gd name="T16" fmla="*/ 29 w 689"/>
                <a:gd name="T17" fmla="*/ 265 h 647"/>
                <a:gd name="T18" fmla="*/ 16 w 689"/>
                <a:gd name="T19" fmla="*/ 276 h 647"/>
                <a:gd name="T20" fmla="*/ 8 w 689"/>
                <a:gd name="T21" fmla="*/ 286 h 647"/>
                <a:gd name="T22" fmla="*/ 2 w 689"/>
                <a:gd name="T23" fmla="*/ 301 h 647"/>
                <a:gd name="T24" fmla="*/ 0 w 689"/>
                <a:gd name="T25" fmla="*/ 313 h 647"/>
                <a:gd name="T26" fmla="*/ 0 w 689"/>
                <a:gd name="T27" fmla="*/ 618 h 647"/>
                <a:gd name="T28" fmla="*/ 0 w 689"/>
                <a:gd name="T29" fmla="*/ 618 h 647"/>
                <a:gd name="T30" fmla="*/ 2 w 689"/>
                <a:gd name="T31" fmla="*/ 631 h 647"/>
                <a:gd name="T32" fmla="*/ 10 w 689"/>
                <a:gd name="T33" fmla="*/ 639 h 647"/>
                <a:gd name="T34" fmla="*/ 18 w 689"/>
                <a:gd name="T35" fmla="*/ 645 h 647"/>
                <a:gd name="T36" fmla="*/ 29 w 689"/>
                <a:gd name="T37" fmla="*/ 647 h 647"/>
                <a:gd name="T38" fmla="*/ 195 w 689"/>
                <a:gd name="T39" fmla="*/ 647 h 647"/>
                <a:gd name="T40" fmla="*/ 195 w 689"/>
                <a:gd name="T41" fmla="*/ 647 h 647"/>
                <a:gd name="T42" fmla="*/ 207 w 689"/>
                <a:gd name="T43" fmla="*/ 645 h 647"/>
                <a:gd name="T44" fmla="*/ 216 w 689"/>
                <a:gd name="T45" fmla="*/ 639 h 647"/>
                <a:gd name="T46" fmla="*/ 222 w 689"/>
                <a:gd name="T47" fmla="*/ 631 h 647"/>
                <a:gd name="T48" fmla="*/ 224 w 689"/>
                <a:gd name="T49" fmla="*/ 618 h 647"/>
                <a:gd name="T50" fmla="*/ 224 w 689"/>
                <a:gd name="T51" fmla="*/ 359 h 647"/>
                <a:gd name="T52" fmla="*/ 224 w 689"/>
                <a:gd name="T53" fmla="*/ 359 h 647"/>
                <a:gd name="T54" fmla="*/ 226 w 689"/>
                <a:gd name="T55" fmla="*/ 348 h 647"/>
                <a:gd name="T56" fmla="*/ 232 w 689"/>
                <a:gd name="T57" fmla="*/ 338 h 647"/>
                <a:gd name="T58" fmla="*/ 243 w 689"/>
                <a:gd name="T59" fmla="*/ 332 h 647"/>
                <a:gd name="T60" fmla="*/ 253 w 689"/>
                <a:gd name="T61" fmla="*/ 330 h 647"/>
                <a:gd name="T62" fmla="*/ 442 w 689"/>
                <a:gd name="T63" fmla="*/ 330 h 647"/>
                <a:gd name="T64" fmla="*/ 442 w 689"/>
                <a:gd name="T65" fmla="*/ 330 h 647"/>
                <a:gd name="T66" fmla="*/ 452 w 689"/>
                <a:gd name="T67" fmla="*/ 332 h 647"/>
                <a:gd name="T68" fmla="*/ 462 w 689"/>
                <a:gd name="T69" fmla="*/ 338 h 647"/>
                <a:gd name="T70" fmla="*/ 469 w 689"/>
                <a:gd name="T71" fmla="*/ 348 h 647"/>
                <a:gd name="T72" fmla="*/ 471 w 689"/>
                <a:gd name="T73" fmla="*/ 359 h 647"/>
                <a:gd name="T74" fmla="*/ 471 w 689"/>
                <a:gd name="T75" fmla="*/ 618 h 647"/>
                <a:gd name="T76" fmla="*/ 471 w 689"/>
                <a:gd name="T77" fmla="*/ 618 h 647"/>
                <a:gd name="T78" fmla="*/ 473 w 689"/>
                <a:gd name="T79" fmla="*/ 631 h 647"/>
                <a:gd name="T80" fmla="*/ 479 w 689"/>
                <a:gd name="T81" fmla="*/ 639 h 647"/>
                <a:gd name="T82" fmla="*/ 487 w 689"/>
                <a:gd name="T83" fmla="*/ 645 h 647"/>
                <a:gd name="T84" fmla="*/ 500 w 689"/>
                <a:gd name="T85" fmla="*/ 647 h 647"/>
                <a:gd name="T86" fmla="*/ 660 w 689"/>
                <a:gd name="T87" fmla="*/ 647 h 647"/>
                <a:gd name="T88" fmla="*/ 660 w 689"/>
                <a:gd name="T89" fmla="*/ 647 h 647"/>
                <a:gd name="T90" fmla="*/ 672 w 689"/>
                <a:gd name="T91" fmla="*/ 645 h 647"/>
                <a:gd name="T92" fmla="*/ 680 w 689"/>
                <a:gd name="T93" fmla="*/ 639 h 647"/>
                <a:gd name="T94" fmla="*/ 687 w 689"/>
                <a:gd name="T95" fmla="*/ 631 h 647"/>
                <a:gd name="T96" fmla="*/ 689 w 689"/>
                <a:gd name="T97" fmla="*/ 618 h 647"/>
                <a:gd name="T98" fmla="*/ 689 w 689"/>
                <a:gd name="T99" fmla="*/ 313 h 647"/>
                <a:gd name="T100" fmla="*/ 689 w 689"/>
                <a:gd name="T101" fmla="*/ 313 h 647"/>
                <a:gd name="T102" fmla="*/ 687 w 689"/>
                <a:gd name="T103" fmla="*/ 301 h 647"/>
                <a:gd name="T104" fmla="*/ 682 w 689"/>
                <a:gd name="T105" fmla="*/ 286 h 647"/>
                <a:gd name="T106" fmla="*/ 676 w 689"/>
                <a:gd name="T107" fmla="*/ 276 h 647"/>
                <a:gd name="T108" fmla="*/ 668 w 689"/>
                <a:gd name="T109" fmla="*/ 265 h 647"/>
                <a:gd name="T110" fmla="*/ 367 w 689"/>
                <a:gd name="T111" fmla="*/ 8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89" h="647">
                  <a:moveTo>
                    <a:pt x="367" y="8"/>
                  </a:moveTo>
                  <a:lnTo>
                    <a:pt x="367" y="8"/>
                  </a:lnTo>
                  <a:lnTo>
                    <a:pt x="357" y="2"/>
                  </a:lnTo>
                  <a:lnTo>
                    <a:pt x="346" y="0"/>
                  </a:lnTo>
                  <a:lnTo>
                    <a:pt x="336" y="2"/>
                  </a:lnTo>
                  <a:lnTo>
                    <a:pt x="332" y="4"/>
                  </a:lnTo>
                  <a:lnTo>
                    <a:pt x="328" y="8"/>
                  </a:lnTo>
                  <a:lnTo>
                    <a:pt x="29" y="265"/>
                  </a:lnTo>
                  <a:lnTo>
                    <a:pt x="29" y="265"/>
                  </a:lnTo>
                  <a:lnTo>
                    <a:pt x="16" y="276"/>
                  </a:lnTo>
                  <a:lnTo>
                    <a:pt x="8" y="286"/>
                  </a:lnTo>
                  <a:lnTo>
                    <a:pt x="2" y="301"/>
                  </a:lnTo>
                  <a:lnTo>
                    <a:pt x="0" y="313"/>
                  </a:lnTo>
                  <a:lnTo>
                    <a:pt x="0" y="618"/>
                  </a:lnTo>
                  <a:lnTo>
                    <a:pt x="0" y="618"/>
                  </a:lnTo>
                  <a:lnTo>
                    <a:pt x="2" y="631"/>
                  </a:lnTo>
                  <a:lnTo>
                    <a:pt x="10" y="639"/>
                  </a:lnTo>
                  <a:lnTo>
                    <a:pt x="18" y="645"/>
                  </a:lnTo>
                  <a:lnTo>
                    <a:pt x="29" y="647"/>
                  </a:lnTo>
                  <a:lnTo>
                    <a:pt x="195" y="647"/>
                  </a:lnTo>
                  <a:lnTo>
                    <a:pt x="195" y="647"/>
                  </a:lnTo>
                  <a:lnTo>
                    <a:pt x="207" y="645"/>
                  </a:lnTo>
                  <a:lnTo>
                    <a:pt x="216" y="639"/>
                  </a:lnTo>
                  <a:lnTo>
                    <a:pt x="222" y="631"/>
                  </a:lnTo>
                  <a:lnTo>
                    <a:pt x="224" y="618"/>
                  </a:lnTo>
                  <a:lnTo>
                    <a:pt x="224" y="359"/>
                  </a:lnTo>
                  <a:lnTo>
                    <a:pt x="224" y="359"/>
                  </a:lnTo>
                  <a:lnTo>
                    <a:pt x="226" y="348"/>
                  </a:lnTo>
                  <a:lnTo>
                    <a:pt x="232" y="338"/>
                  </a:lnTo>
                  <a:lnTo>
                    <a:pt x="243" y="332"/>
                  </a:lnTo>
                  <a:lnTo>
                    <a:pt x="253" y="330"/>
                  </a:lnTo>
                  <a:lnTo>
                    <a:pt x="442" y="330"/>
                  </a:lnTo>
                  <a:lnTo>
                    <a:pt x="442" y="330"/>
                  </a:lnTo>
                  <a:lnTo>
                    <a:pt x="452" y="332"/>
                  </a:lnTo>
                  <a:lnTo>
                    <a:pt x="462" y="338"/>
                  </a:lnTo>
                  <a:lnTo>
                    <a:pt x="469" y="348"/>
                  </a:lnTo>
                  <a:lnTo>
                    <a:pt x="471" y="359"/>
                  </a:lnTo>
                  <a:lnTo>
                    <a:pt x="471" y="618"/>
                  </a:lnTo>
                  <a:lnTo>
                    <a:pt x="471" y="618"/>
                  </a:lnTo>
                  <a:lnTo>
                    <a:pt x="473" y="631"/>
                  </a:lnTo>
                  <a:lnTo>
                    <a:pt x="479" y="639"/>
                  </a:lnTo>
                  <a:lnTo>
                    <a:pt x="487" y="645"/>
                  </a:lnTo>
                  <a:lnTo>
                    <a:pt x="500" y="647"/>
                  </a:lnTo>
                  <a:lnTo>
                    <a:pt x="660" y="647"/>
                  </a:lnTo>
                  <a:lnTo>
                    <a:pt x="660" y="647"/>
                  </a:lnTo>
                  <a:lnTo>
                    <a:pt x="672" y="645"/>
                  </a:lnTo>
                  <a:lnTo>
                    <a:pt x="680" y="639"/>
                  </a:lnTo>
                  <a:lnTo>
                    <a:pt x="687" y="631"/>
                  </a:lnTo>
                  <a:lnTo>
                    <a:pt x="689" y="618"/>
                  </a:lnTo>
                  <a:lnTo>
                    <a:pt x="689" y="313"/>
                  </a:lnTo>
                  <a:lnTo>
                    <a:pt x="689" y="313"/>
                  </a:lnTo>
                  <a:lnTo>
                    <a:pt x="687" y="301"/>
                  </a:lnTo>
                  <a:lnTo>
                    <a:pt x="682" y="286"/>
                  </a:lnTo>
                  <a:lnTo>
                    <a:pt x="676" y="276"/>
                  </a:lnTo>
                  <a:lnTo>
                    <a:pt x="668" y="265"/>
                  </a:lnTo>
                  <a:lnTo>
                    <a:pt x="367" y="8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32"/>
            <p:cNvSpPr>
              <a:spLocks/>
            </p:cNvSpPr>
            <p:nvPr/>
          </p:nvSpPr>
          <p:spPr bwMode="auto">
            <a:xfrm>
              <a:off x="10048875" y="969963"/>
              <a:ext cx="1535113" cy="766763"/>
            </a:xfrm>
            <a:custGeom>
              <a:avLst/>
              <a:gdLst>
                <a:gd name="T0" fmla="*/ 523 w 967"/>
                <a:gd name="T1" fmla="*/ 15 h 483"/>
                <a:gd name="T2" fmla="*/ 523 w 967"/>
                <a:gd name="T3" fmla="*/ 15 h 483"/>
                <a:gd name="T4" fmla="*/ 514 w 967"/>
                <a:gd name="T5" fmla="*/ 8 h 483"/>
                <a:gd name="T6" fmla="*/ 504 w 967"/>
                <a:gd name="T7" fmla="*/ 4 h 483"/>
                <a:gd name="T8" fmla="*/ 494 w 967"/>
                <a:gd name="T9" fmla="*/ 2 h 483"/>
                <a:gd name="T10" fmla="*/ 483 w 967"/>
                <a:gd name="T11" fmla="*/ 0 h 483"/>
                <a:gd name="T12" fmla="*/ 473 w 967"/>
                <a:gd name="T13" fmla="*/ 2 h 483"/>
                <a:gd name="T14" fmla="*/ 462 w 967"/>
                <a:gd name="T15" fmla="*/ 4 h 483"/>
                <a:gd name="T16" fmla="*/ 454 w 967"/>
                <a:gd name="T17" fmla="*/ 8 h 483"/>
                <a:gd name="T18" fmla="*/ 444 w 967"/>
                <a:gd name="T19" fmla="*/ 15 h 483"/>
                <a:gd name="T20" fmla="*/ 21 w 967"/>
                <a:gd name="T21" fmla="*/ 382 h 483"/>
                <a:gd name="T22" fmla="*/ 21 w 967"/>
                <a:gd name="T23" fmla="*/ 382 h 483"/>
                <a:gd name="T24" fmla="*/ 12 w 967"/>
                <a:gd name="T25" fmla="*/ 390 h 483"/>
                <a:gd name="T26" fmla="*/ 6 w 967"/>
                <a:gd name="T27" fmla="*/ 400 h 483"/>
                <a:gd name="T28" fmla="*/ 2 w 967"/>
                <a:gd name="T29" fmla="*/ 411 h 483"/>
                <a:gd name="T30" fmla="*/ 0 w 967"/>
                <a:gd name="T31" fmla="*/ 421 h 483"/>
                <a:gd name="T32" fmla="*/ 2 w 967"/>
                <a:gd name="T33" fmla="*/ 434 h 483"/>
                <a:gd name="T34" fmla="*/ 4 w 967"/>
                <a:gd name="T35" fmla="*/ 444 h 483"/>
                <a:gd name="T36" fmla="*/ 8 w 967"/>
                <a:gd name="T37" fmla="*/ 454 h 483"/>
                <a:gd name="T38" fmla="*/ 16 w 967"/>
                <a:gd name="T39" fmla="*/ 465 h 483"/>
                <a:gd name="T40" fmla="*/ 16 w 967"/>
                <a:gd name="T41" fmla="*/ 465 h 483"/>
                <a:gd name="T42" fmla="*/ 23 w 967"/>
                <a:gd name="T43" fmla="*/ 469 h 483"/>
                <a:gd name="T44" fmla="*/ 31 w 967"/>
                <a:gd name="T45" fmla="*/ 475 h 483"/>
                <a:gd name="T46" fmla="*/ 39 w 967"/>
                <a:gd name="T47" fmla="*/ 479 h 483"/>
                <a:gd name="T48" fmla="*/ 52 w 967"/>
                <a:gd name="T49" fmla="*/ 481 h 483"/>
                <a:gd name="T50" fmla="*/ 64 w 967"/>
                <a:gd name="T51" fmla="*/ 483 h 483"/>
                <a:gd name="T52" fmla="*/ 77 w 967"/>
                <a:gd name="T53" fmla="*/ 481 h 483"/>
                <a:gd name="T54" fmla="*/ 89 w 967"/>
                <a:gd name="T55" fmla="*/ 477 h 483"/>
                <a:gd name="T56" fmla="*/ 99 w 967"/>
                <a:gd name="T57" fmla="*/ 469 h 483"/>
                <a:gd name="T58" fmla="*/ 483 w 967"/>
                <a:gd name="T59" fmla="*/ 139 h 483"/>
                <a:gd name="T60" fmla="*/ 869 w 967"/>
                <a:gd name="T61" fmla="*/ 469 h 483"/>
                <a:gd name="T62" fmla="*/ 869 w 967"/>
                <a:gd name="T63" fmla="*/ 469 h 483"/>
                <a:gd name="T64" fmla="*/ 880 w 967"/>
                <a:gd name="T65" fmla="*/ 475 h 483"/>
                <a:gd name="T66" fmla="*/ 890 w 967"/>
                <a:gd name="T67" fmla="*/ 481 h 483"/>
                <a:gd name="T68" fmla="*/ 900 w 967"/>
                <a:gd name="T69" fmla="*/ 483 h 483"/>
                <a:gd name="T70" fmla="*/ 911 w 967"/>
                <a:gd name="T71" fmla="*/ 483 h 483"/>
                <a:gd name="T72" fmla="*/ 923 w 967"/>
                <a:gd name="T73" fmla="*/ 481 h 483"/>
                <a:gd name="T74" fmla="*/ 933 w 967"/>
                <a:gd name="T75" fmla="*/ 479 h 483"/>
                <a:gd name="T76" fmla="*/ 944 w 967"/>
                <a:gd name="T77" fmla="*/ 473 h 483"/>
                <a:gd name="T78" fmla="*/ 952 w 967"/>
                <a:gd name="T79" fmla="*/ 465 h 483"/>
                <a:gd name="T80" fmla="*/ 952 w 967"/>
                <a:gd name="T81" fmla="*/ 465 h 483"/>
                <a:gd name="T82" fmla="*/ 958 w 967"/>
                <a:gd name="T83" fmla="*/ 454 h 483"/>
                <a:gd name="T84" fmla="*/ 965 w 967"/>
                <a:gd name="T85" fmla="*/ 444 h 483"/>
                <a:gd name="T86" fmla="*/ 967 w 967"/>
                <a:gd name="T87" fmla="*/ 434 h 483"/>
                <a:gd name="T88" fmla="*/ 967 w 967"/>
                <a:gd name="T89" fmla="*/ 421 h 483"/>
                <a:gd name="T90" fmla="*/ 965 w 967"/>
                <a:gd name="T91" fmla="*/ 411 h 483"/>
                <a:gd name="T92" fmla="*/ 963 w 967"/>
                <a:gd name="T93" fmla="*/ 400 h 483"/>
                <a:gd name="T94" fmla="*/ 956 w 967"/>
                <a:gd name="T95" fmla="*/ 390 h 483"/>
                <a:gd name="T96" fmla="*/ 948 w 967"/>
                <a:gd name="T97" fmla="*/ 382 h 483"/>
                <a:gd name="T98" fmla="*/ 523 w 967"/>
                <a:gd name="T99" fmla="*/ 15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67" h="483">
                  <a:moveTo>
                    <a:pt x="523" y="15"/>
                  </a:moveTo>
                  <a:lnTo>
                    <a:pt x="523" y="15"/>
                  </a:lnTo>
                  <a:lnTo>
                    <a:pt x="514" y="8"/>
                  </a:lnTo>
                  <a:lnTo>
                    <a:pt x="504" y="4"/>
                  </a:lnTo>
                  <a:lnTo>
                    <a:pt x="494" y="2"/>
                  </a:lnTo>
                  <a:lnTo>
                    <a:pt x="483" y="0"/>
                  </a:lnTo>
                  <a:lnTo>
                    <a:pt x="473" y="2"/>
                  </a:lnTo>
                  <a:lnTo>
                    <a:pt x="462" y="4"/>
                  </a:lnTo>
                  <a:lnTo>
                    <a:pt x="454" y="8"/>
                  </a:lnTo>
                  <a:lnTo>
                    <a:pt x="444" y="15"/>
                  </a:lnTo>
                  <a:lnTo>
                    <a:pt x="21" y="382"/>
                  </a:lnTo>
                  <a:lnTo>
                    <a:pt x="21" y="382"/>
                  </a:lnTo>
                  <a:lnTo>
                    <a:pt x="12" y="390"/>
                  </a:lnTo>
                  <a:lnTo>
                    <a:pt x="6" y="400"/>
                  </a:lnTo>
                  <a:lnTo>
                    <a:pt x="2" y="411"/>
                  </a:lnTo>
                  <a:lnTo>
                    <a:pt x="0" y="421"/>
                  </a:lnTo>
                  <a:lnTo>
                    <a:pt x="2" y="434"/>
                  </a:lnTo>
                  <a:lnTo>
                    <a:pt x="4" y="444"/>
                  </a:lnTo>
                  <a:lnTo>
                    <a:pt x="8" y="454"/>
                  </a:lnTo>
                  <a:lnTo>
                    <a:pt x="16" y="465"/>
                  </a:lnTo>
                  <a:lnTo>
                    <a:pt x="16" y="465"/>
                  </a:lnTo>
                  <a:lnTo>
                    <a:pt x="23" y="469"/>
                  </a:lnTo>
                  <a:lnTo>
                    <a:pt x="31" y="475"/>
                  </a:lnTo>
                  <a:lnTo>
                    <a:pt x="39" y="479"/>
                  </a:lnTo>
                  <a:lnTo>
                    <a:pt x="52" y="481"/>
                  </a:lnTo>
                  <a:lnTo>
                    <a:pt x="64" y="483"/>
                  </a:lnTo>
                  <a:lnTo>
                    <a:pt x="77" y="481"/>
                  </a:lnTo>
                  <a:lnTo>
                    <a:pt x="89" y="477"/>
                  </a:lnTo>
                  <a:lnTo>
                    <a:pt x="99" y="469"/>
                  </a:lnTo>
                  <a:lnTo>
                    <a:pt x="483" y="139"/>
                  </a:lnTo>
                  <a:lnTo>
                    <a:pt x="869" y="469"/>
                  </a:lnTo>
                  <a:lnTo>
                    <a:pt x="869" y="469"/>
                  </a:lnTo>
                  <a:lnTo>
                    <a:pt x="880" y="475"/>
                  </a:lnTo>
                  <a:lnTo>
                    <a:pt x="890" y="481"/>
                  </a:lnTo>
                  <a:lnTo>
                    <a:pt x="900" y="483"/>
                  </a:lnTo>
                  <a:lnTo>
                    <a:pt x="911" y="483"/>
                  </a:lnTo>
                  <a:lnTo>
                    <a:pt x="923" y="481"/>
                  </a:lnTo>
                  <a:lnTo>
                    <a:pt x="933" y="479"/>
                  </a:lnTo>
                  <a:lnTo>
                    <a:pt x="944" y="473"/>
                  </a:lnTo>
                  <a:lnTo>
                    <a:pt x="952" y="465"/>
                  </a:lnTo>
                  <a:lnTo>
                    <a:pt x="952" y="465"/>
                  </a:lnTo>
                  <a:lnTo>
                    <a:pt x="958" y="454"/>
                  </a:lnTo>
                  <a:lnTo>
                    <a:pt x="965" y="444"/>
                  </a:lnTo>
                  <a:lnTo>
                    <a:pt x="967" y="434"/>
                  </a:lnTo>
                  <a:lnTo>
                    <a:pt x="967" y="421"/>
                  </a:lnTo>
                  <a:lnTo>
                    <a:pt x="965" y="411"/>
                  </a:lnTo>
                  <a:lnTo>
                    <a:pt x="963" y="400"/>
                  </a:lnTo>
                  <a:lnTo>
                    <a:pt x="956" y="390"/>
                  </a:lnTo>
                  <a:lnTo>
                    <a:pt x="948" y="382"/>
                  </a:lnTo>
                  <a:lnTo>
                    <a:pt x="523" y="15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33"/>
            <p:cNvSpPr>
              <a:spLocks/>
            </p:cNvSpPr>
            <p:nvPr/>
          </p:nvSpPr>
          <p:spPr bwMode="auto">
            <a:xfrm>
              <a:off x="10609263" y="2406651"/>
              <a:ext cx="417513" cy="347663"/>
            </a:xfrm>
            <a:custGeom>
              <a:avLst/>
              <a:gdLst>
                <a:gd name="T0" fmla="*/ 240 w 263"/>
                <a:gd name="T1" fmla="*/ 101 h 219"/>
                <a:gd name="T2" fmla="*/ 159 w 263"/>
                <a:gd name="T3" fmla="*/ 101 h 219"/>
                <a:gd name="T4" fmla="*/ 159 w 263"/>
                <a:gd name="T5" fmla="*/ 0 h 219"/>
                <a:gd name="T6" fmla="*/ 105 w 263"/>
                <a:gd name="T7" fmla="*/ 0 h 219"/>
                <a:gd name="T8" fmla="*/ 105 w 263"/>
                <a:gd name="T9" fmla="*/ 101 h 219"/>
                <a:gd name="T10" fmla="*/ 22 w 263"/>
                <a:gd name="T11" fmla="*/ 101 h 219"/>
                <a:gd name="T12" fmla="*/ 22 w 263"/>
                <a:gd name="T13" fmla="*/ 101 h 219"/>
                <a:gd name="T14" fmla="*/ 14 w 263"/>
                <a:gd name="T15" fmla="*/ 103 h 219"/>
                <a:gd name="T16" fmla="*/ 8 w 263"/>
                <a:gd name="T17" fmla="*/ 107 h 219"/>
                <a:gd name="T18" fmla="*/ 2 w 263"/>
                <a:gd name="T19" fmla="*/ 116 h 219"/>
                <a:gd name="T20" fmla="*/ 0 w 263"/>
                <a:gd name="T21" fmla="*/ 124 h 219"/>
                <a:gd name="T22" fmla="*/ 0 w 263"/>
                <a:gd name="T23" fmla="*/ 197 h 219"/>
                <a:gd name="T24" fmla="*/ 0 w 263"/>
                <a:gd name="T25" fmla="*/ 197 h 219"/>
                <a:gd name="T26" fmla="*/ 2 w 263"/>
                <a:gd name="T27" fmla="*/ 205 h 219"/>
                <a:gd name="T28" fmla="*/ 8 w 263"/>
                <a:gd name="T29" fmla="*/ 211 h 219"/>
                <a:gd name="T30" fmla="*/ 14 w 263"/>
                <a:gd name="T31" fmla="*/ 217 h 219"/>
                <a:gd name="T32" fmla="*/ 22 w 263"/>
                <a:gd name="T33" fmla="*/ 219 h 219"/>
                <a:gd name="T34" fmla="*/ 240 w 263"/>
                <a:gd name="T35" fmla="*/ 219 h 219"/>
                <a:gd name="T36" fmla="*/ 240 w 263"/>
                <a:gd name="T37" fmla="*/ 219 h 219"/>
                <a:gd name="T38" fmla="*/ 248 w 263"/>
                <a:gd name="T39" fmla="*/ 217 h 219"/>
                <a:gd name="T40" fmla="*/ 257 w 263"/>
                <a:gd name="T41" fmla="*/ 211 h 219"/>
                <a:gd name="T42" fmla="*/ 261 w 263"/>
                <a:gd name="T43" fmla="*/ 205 h 219"/>
                <a:gd name="T44" fmla="*/ 263 w 263"/>
                <a:gd name="T45" fmla="*/ 197 h 219"/>
                <a:gd name="T46" fmla="*/ 263 w 263"/>
                <a:gd name="T47" fmla="*/ 124 h 219"/>
                <a:gd name="T48" fmla="*/ 263 w 263"/>
                <a:gd name="T49" fmla="*/ 124 h 219"/>
                <a:gd name="T50" fmla="*/ 261 w 263"/>
                <a:gd name="T51" fmla="*/ 116 h 219"/>
                <a:gd name="T52" fmla="*/ 257 w 263"/>
                <a:gd name="T53" fmla="*/ 107 h 219"/>
                <a:gd name="T54" fmla="*/ 248 w 263"/>
                <a:gd name="T55" fmla="*/ 103 h 219"/>
                <a:gd name="T56" fmla="*/ 240 w 263"/>
                <a:gd name="T57" fmla="*/ 101 h 219"/>
                <a:gd name="T58" fmla="*/ 240 w 263"/>
                <a:gd name="T59" fmla="*/ 101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3" h="219">
                  <a:moveTo>
                    <a:pt x="240" y="101"/>
                  </a:moveTo>
                  <a:lnTo>
                    <a:pt x="159" y="101"/>
                  </a:lnTo>
                  <a:lnTo>
                    <a:pt x="159" y="0"/>
                  </a:lnTo>
                  <a:lnTo>
                    <a:pt x="105" y="0"/>
                  </a:lnTo>
                  <a:lnTo>
                    <a:pt x="105" y="101"/>
                  </a:lnTo>
                  <a:lnTo>
                    <a:pt x="22" y="101"/>
                  </a:lnTo>
                  <a:lnTo>
                    <a:pt x="22" y="101"/>
                  </a:lnTo>
                  <a:lnTo>
                    <a:pt x="14" y="103"/>
                  </a:lnTo>
                  <a:lnTo>
                    <a:pt x="8" y="107"/>
                  </a:lnTo>
                  <a:lnTo>
                    <a:pt x="2" y="116"/>
                  </a:lnTo>
                  <a:lnTo>
                    <a:pt x="0" y="124"/>
                  </a:lnTo>
                  <a:lnTo>
                    <a:pt x="0" y="197"/>
                  </a:lnTo>
                  <a:lnTo>
                    <a:pt x="0" y="197"/>
                  </a:lnTo>
                  <a:lnTo>
                    <a:pt x="2" y="205"/>
                  </a:lnTo>
                  <a:lnTo>
                    <a:pt x="8" y="211"/>
                  </a:lnTo>
                  <a:lnTo>
                    <a:pt x="14" y="217"/>
                  </a:lnTo>
                  <a:lnTo>
                    <a:pt x="22" y="219"/>
                  </a:lnTo>
                  <a:lnTo>
                    <a:pt x="240" y="219"/>
                  </a:lnTo>
                  <a:lnTo>
                    <a:pt x="240" y="219"/>
                  </a:lnTo>
                  <a:lnTo>
                    <a:pt x="248" y="217"/>
                  </a:lnTo>
                  <a:lnTo>
                    <a:pt x="257" y="211"/>
                  </a:lnTo>
                  <a:lnTo>
                    <a:pt x="261" y="205"/>
                  </a:lnTo>
                  <a:lnTo>
                    <a:pt x="263" y="197"/>
                  </a:lnTo>
                  <a:lnTo>
                    <a:pt x="263" y="124"/>
                  </a:lnTo>
                  <a:lnTo>
                    <a:pt x="263" y="124"/>
                  </a:lnTo>
                  <a:lnTo>
                    <a:pt x="261" y="116"/>
                  </a:lnTo>
                  <a:lnTo>
                    <a:pt x="257" y="107"/>
                  </a:lnTo>
                  <a:lnTo>
                    <a:pt x="248" y="103"/>
                  </a:lnTo>
                  <a:lnTo>
                    <a:pt x="240" y="101"/>
                  </a:lnTo>
                  <a:lnTo>
                    <a:pt x="240" y="101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34"/>
            <p:cNvSpPr>
              <a:spLocks noEditPoints="1"/>
            </p:cNvSpPr>
            <p:nvPr/>
          </p:nvSpPr>
          <p:spPr bwMode="auto">
            <a:xfrm>
              <a:off x="10034588" y="2619376"/>
              <a:ext cx="1568450" cy="82550"/>
            </a:xfrm>
            <a:custGeom>
              <a:avLst/>
              <a:gdLst>
                <a:gd name="T0" fmla="*/ 0 w 988"/>
                <a:gd name="T1" fmla="*/ 25 h 52"/>
                <a:gd name="T2" fmla="*/ 0 w 988"/>
                <a:gd name="T3" fmla="*/ 25 h 52"/>
                <a:gd name="T4" fmla="*/ 3 w 988"/>
                <a:gd name="T5" fmla="*/ 36 h 52"/>
                <a:gd name="T6" fmla="*/ 9 w 988"/>
                <a:gd name="T7" fmla="*/ 44 h 52"/>
                <a:gd name="T8" fmla="*/ 17 w 988"/>
                <a:gd name="T9" fmla="*/ 50 h 52"/>
                <a:gd name="T10" fmla="*/ 27 w 988"/>
                <a:gd name="T11" fmla="*/ 52 h 52"/>
                <a:gd name="T12" fmla="*/ 322 w 988"/>
                <a:gd name="T13" fmla="*/ 52 h 52"/>
                <a:gd name="T14" fmla="*/ 322 w 988"/>
                <a:gd name="T15" fmla="*/ 0 h 52"/>
                <a:gd name="T16" fmla="*/ 27 w 988"/>
                <a:gd name="T17" fmla="*/ 0 h 52"/>
                <a:gd name="T18" fmla="*/ 27 w 988"/>
                <a:gd name="T19" fmla="*/ 0 h 52"/>
                <a:gd name="T20" fmla="*/ 17 w 988"/>
                <a:gd name="T21" fmla="*/ 2 h 52"/>
                <a:gd name="T22" fmla="*/ 9 w 988"/>
                <a:gd name="T23" fmla="*/ 7 h 52"/>
                <a:gd name="T24" fmla="*/ 3 w 988"/>
                <a:gd name="T25" fmla="*/ 15 h 52"/>
                <a:gd name="T26" fmla="*/ 0 w 988"/>
                <a:gd name="T27" fmla="*/ 25 h 52"/>
                <a:gd name="T28" fmla="*/ 0 w 988"/>
                <a:gd name="T29" fmla="*/ 25 h 52"/>
                <a:gd name="T30" fmla="*/ 961 w 988"/>
                <a:gd name="T31" fmla="*/ 0 h 52"/>
                <a:gd name="T32" fmla="*/ 664 w 988"/>
                <a:gd name="T33" fmla="*/ 0 h 52"/>
                <a:gd name="T34" fmla="*/ 664 w 988"/>
                <a:gd name="T35" fmla="*/ 52 h 52"/>
                <a:gd name="T36" fmla="*/ 961 w 988"/>
                <a:gd name="T37" fmla="*/ 52 h 52"/>
                <a:gd name="T38" fmla="*/ 961 w 988"/>
                <a:gd name="T39" fmla="*/ 52 h 52"/>
                <a:gd name="T40" fmla="*/ 972 w 988"/>
                <a:gd name="T41" fmla="*/ 50 h 52"/>
                <a:gd name="T42" fmla="*/ 980 w 988"/>
                <a:gd name="T43" fmla="*/ 44 h 52"/>
                <a:gd name="T44" fmla="*/ 986 w 988"/>
                <a:gd name="T45" fmla="*/ 36 h 52"/>
                <a:gd name="T46" fmla="*/ 988 w 988"/>
                <a:gd name="T47" fmla="*/ 25 h 52"/>
                <a:gd name="T48" fmla="*/ 988 w 988"/>
                <a:gd name="T49" fmla="*/ 25 h 52"/>
                <a:gd name="T50" fmla="*/ 986 w 988"/>
                <a:gd name="T51" fmla="*/ 15 h 52"/>
                <a:gd name="T52" fmla="*/ 980 w 988"/>
                <a:gd name="T53" fmla="*/ 7 h 52"/>
                <a:gd name="T54" fmla="*/ 972 w 988"/>
                <a:gd name="T55" fmla="*/ 2 h 52"/>
                <a:gd name="T56" fmla="*/ 961 w 988"/>
                <a:gd name="T57" fmla="*/ 0 h 52"/>
                <a:gd name="T58" fmla="*/ 961 w 988"/>
                <a:gd name="T59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88" h="52">
                  <a:moveTo>
                    <a:pt x="0" y="25"/>
                  </a:moveTo>
                  <a:lnTo>
                    <a:pt x="0" y="25"/>
                  </a:lnTo>
                  <a:lnTo>
                    <a:pt x="3" y="36"/>
                  </a:lnTo>
                  <a:lnTo>
                    <a:pt x="9" y="44"/>
                  </a:lnTo>
                  <a:lnTo>
                    <a:pt x="17" y="50"/>
                  </a:lnTo>
                  <a:lnTo>
                    <a:pt x="27" y="52"/>
                  </a:lnTo>
                  <a:lnTo>
                    <a:pt x="322" y="52"/>
                  </a:lnTo>
                  <a:lnTo>
                    <a:pt x="322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17" y="2"/>
                  </a:lnTo>
                  <a:lnTo>
                    <a:pt x="9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0" y="25"/>
                  </a:lnTo>
                  <a:close/>
                  <a:moveTo>
                    <a:pt x="961" y="0"/>
                  </a:moveTo>
                  <a:lnTo>
                    <a:pt x="664" y="0"/>
                  </a:lnTo>
                  <a:lnTo>
                    <a:pt x="664" y="52"/>
                  </a:lnTo>
                  <a:lnTo>
                    <a:pt x="961" y="52"/>
                  </a:lnTo>
                  <a:lnTo>
                    <a:pt x="961" y="52"/>
                  </a:lnTo>
                  <a:lnTo>
                    <a:pt x="972" y="50"/>
                  </a:lnTo>
                  <a:lnTo>
                    <a:pt x="980" y="44"/>
                  </a:lnTo>
                  <a:lnTo>
                    <a:pt x="986" y="36"/>
                  </a:lnTo>
                  <a:lnTo>
                    <a:pt x="988" y="25"/>
                  </a:lnTo>
                  <a:lnTo>
                    <a:pt x="988" y="25"/>
                  </a:lnTo>
                  <a:lnTo>
                    <a:pt x="986" y="15"/>
                  </a:lnTo>
                  <a:lnTo>
                    <a:pt x="980" y="7"/>
                  </a:lnTo>
                  <a:lnTo>
                    <a:pt x="972" y="2"/>
                  </a:lnTo>
                  <a:lnTo>
                    <a:pt x="961" y="0"/>
                  </a:lnTo>
                  <a:lnTo>
                    <a:pt x="961" y="0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04844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组合 41"/>
          <p:cNvGrpSpPr/>
          <p:nvPr/>
        </p:nvGrpSpPr>
        <p:grpSpPr>
          <a:xfrm>
            <a:off x="546352" y="4936707"/>
            <a:ext cx="1584325" cy="1428751"/>
            <a:chOff x="674688" y="4214813"/>
            <a:chExt cx="1584325" cy="1428751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auto">
            <a:xfrm>
              <a:off x="674688" y="4214813"/>
              <a:ext cx="1428750" cy="1428750"/>
            </a:xfrm>
            <a:custGeom>
              <a:avLst/>
              <a:gdLst>
                <a:gd name="T0" fmla="*/ 359 w 900"/>
                <a:gd name="T1" fmla="*/ 8 h 900"/>
                <a:gd name="T2" fmla="*/ 197 w 900"/>
                <a:gd name="T3" fmla="*/ 76 h 900"/>
                <a:gd name="T4" fmla="*/ 77 w 900"/>
                <a:gd name="T5" fmla="*/ 199 h 900"/>
                <a:gd name="T6" fmla="*/ 8 w 900"/>
                <a:gd name="T7" fmla="*/ 358 h 900"/>
                <a:gd name="T8" fmla="*/ 2 w 900"/>
                <a:gd name="T9" fmla="*/ 495 h 900"/>
                <a:gd name="T10" fmla="*/ 54 w 900"/>
                <a:gd name="T11" fmla="*/ 665 h 900"/>
                <a:gd name="T12" fmla="*/ 164 w 900"/>
                <a:gd name="T13" fmla="*/ 798 h 900"/>
                <a:gd name="T14" fmla="*/ 315 w 900"/>
                <a:gd name="T15" fmla="*/ 881 h 900"/>
                <a:gd name="T16" fmla="*/ 450 w 900"/>
                <a:gd name="T17" fmla="*/ 900 h 900"/>
                <a:gd name="T18" fmla="*/ 593 w 900"/>
                <a:gd name="T19" fmla="*/ 877 h 900"/>
                <a:gd name="T20" fmla="*/ 537 w 900"/>
                <a:gd name="T21" fmla="*/ 813 h 900"/>
                <a:gd name="T22" fmla="*/ 498 w 900"/>
                <a:gd name="T23" fmla="*/ 701 h 900"/>
                <a:gd name="T24" fmla="*/ 500 w 900"/>
                <a:gd name="T25" fmla="*/ 632 h 900"/>
                <a:gd name="T26" fmla="*/ 494 w 900"/>
                <a:gd name="T27" fmla="*/ 601 h 900"/>
                <a:gd name="T28" fmla="*/ 450 w 900"/>
                <a:gd name="T29" fmla="*/ 607 h 900"/>
                <a:gd name="T30" fmla="*/ 388 w 900"/>
                <a:gd name="T31" fmla="*/ 595 h 900"/>
                <a:gd name="T32" fmla="*/ 338 w 900"/>
                <a:gd name="T33" fmla="*/ 562 h 900"/>
                <a:gd name="T34" fmla="*/ 305 w 900"/>
                <a:gd name="T35" fmla="*/ 512 h 900"/>
                <a:gd name="T36" fmla="*/ 292 w 900"/>
                <a:gd name="T37" fmla="*/ 450 h 900"/>
                <a:gd name="T38" fmla="*/ 301 w 900"/>
                <a:gd name="T39" fmla="*/ 404 h 900"/>
                <a:gd name="T40" fmla="*/ 328 w 900"/>
                <a:gd name="T41" fmla="*/ 350 h 900"/>
                <a:gd name="T42" fmla="*/ 375 w 900"/>
                <a:gd name="T43" fmla="*/ 313 h 900"/>
                <a:gd name="T44" fmla="*/ 433 w 900"/>
                <a:gd name="T45" fmla="*/ 294 h 900"/>
                <a:gd name="T46" fmla="*/ 481 w 900"/>
                <a:gd name="T47" fmla="*/ 296 h 900"/>
                <a:gd name="T48" fmla="*/ 537 w 900"/>
                <a:gd name="T49" fmla="*/ 319 h 900"/>
                <a:gd name="T50" fmla="*/ 581 w 900"/>
                <a:gd name="T51" fmla="*/ 363 h 900"/>
                <a:gd name="T52" fmla="*/ 604 w 900"/>
                <a:gd name="T53" fmla="*/ 419 h 900"/>
                <a:gd name="T54" fmla="*/ 608 w 900"/>
                <a:gd name="T55" fmla="*/ 452 h 900"/>
                <a:gd name="T56" fmla="*/ 662 w 900"/>
                <a:gd name="T57" fmla="*/ 421 h 900"/>
                <a:gd name="T58" fmla="*/ 747 w 900"/>
                <a:gd name="T59" fmla="*/ 400 h 900"/>
                <a:gd name="T60" fmla="*/ 838 w 900"/>
                <a:gd name="T61" fmla="*/ 408 h 900"/>
                <a:gd name="T62" fmla="*/ 896 w 900"/>
                <a:gd name="T63" fmla="*/ 387 h 900"/>
                <a:gd name="T64" fmla="*/ 840 w 900"/>
                <a:gd name="T65" fmla="*/ 226 h 900"/>
                <a:gd name="T66" fmla="*/ 730 w 900"/>
                <a:gd name="T67" fmla="*/ 97 h 900"/>
                <a:gd name="T68" fmla="*/ 581 w 900"/>
                <a:gd name="T69" fmla="*/ 18 h 900"/>
                <a:gd name="T70" fmla="*/ 450 w 900"/>
                <a:gd name="T71" fmla="*/ 0 h 900"/>
                <a:gd name="T72" fmla="*/ 365 w 900"/>
                <a:gd name="T73" fmla="*/ 485 h 900"/>
                <a:gd name="T74" fmla="*/ 415 w 900"/>
                <a:gd name="T75" fmla="*/ 535 h 900"/>
                <a:gd name="T76" fmla="*/ 469 w 900"/>
                <a:gd name="T77" fmla="*/ 539 h 900"/>
                <a:gd name="T78" fmla="*/ 525 w 900"/>
                <a:gd name="T79" fmla="*/ 502 h 900"/>
                <a:gd name="T80" fmla="*/ 541 w 900"/>
                <a:gd name="T81" fmla="*/ 450 h 900"/>
                <a:gd name="T82" fmla="*/ 514 w 900"/>
                <a:gd name="T83" fmla="*/ 385 h 900"/>
                <a:gd name="T84" fmla="*/ 450 w 900"/>
                <a:gd name="T85" fmla="*/ 358 h 900"/>
                <a:gd name="T86" fmla="*/ 398 w 900"/>
                <a:gd name="T87" fmla="*/ 375 h 900"/>
                <a:gd name="T88" fmla="*/ 361 w 900"/>
                <a:gd name="T89" fmla="*/ 431 h 900"/>
                <a:gd name="T90" fmla="*/ 508 w 900"/>
                <a:gd name="T91" fmla="*/ 450 h 900"/>
                <a:gd name="T92" fmla="*/ 492 w 900"/>
                <a:gd name="T93" fmla="*/ 491 h 900"/>
                <a:gd name="T94" fmla="*/ 450 w 900"/>
                <a:gd name="T95" fmla="*/ 508 h 900"/>
                <a:gd name="T96" fmla="*/ 417 w 900"/>
                <a:gd name="T97" fmla="*/ 500 h 900"/>
                <a:gd name="T98" fmla="*/ 392 w 900"/>
                <a:gd name="T99" fmla="*/ 462 h 900"/>
                <a:gd name="T100" fmla="*/ 396 w 900"/>
                <a:gd name="T101" fmla="*/ 427 h 900"/>
                <a:gd name="T102" fmla="*/ 427 w 900"/>
                <a:gd name="T103" fmla="*/ 396 h 900"/>
                <a:gd name="T104" fmla="*/ 462 w 900"/>
                <a:gd name="T105" fmla="*/ 394 h 900"/>
                <a:gd name="T106" fmla="*/ 498 w 900"/>
                <a:gd name="T107" fmla="*/ 417 h 900"/>
                <a:gd name="T108" fmla="*/ 508 w 900"/>
                <a:gd name="T109" fmla="*/ 450 h 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00" h="900">
                  <a:moveTo>
                    <a:pt x="450" y="0"/>
                  </a:moveTo>
                  <a:lnTo>
                    <a:pt x="450" y="0"/>
                  </a:lnTo>
                  <a:lnTo>
                    <a:pt x="404" y="2"/>
                  </a:lnTo>
                  <a:lnTo>
                    <a:pt x="359" y="8"/>
                  </a:lnTo>
                  <a:lnTo>
                    <a:pt x="315" y="20"/>
                  </a:lnTo>
                  <a:lnTo>
                    <a:pt x="274" y="35"/>
                  </a:lnTo>
                  <a:lnTo>
                    <a:pt x="234" y="53"/>
                  </a:lnTo>
                  <a:lnTo>
                    <a:pt x="197" y="76"/>
                  </a:lnTo>
                  <a:lnTo>
                    <a:pt x="164" y="103"/>
                  </a:lnTo>
                  <a:lnTo>
                    <a:pt x="131" y="132"/>
                  </a:lnTo>
                  <a:lnTo>
                    <a:pt x="101" y="163"/>
                  </a:lnTo>
                  <a:lnTo>
                    <a:pt x="77" y="199"/>
                  </a:lnTo>
                  <a:lnTo>
                    <a:pt x="54" y="236"/>
                  </a:lnTo>
                  <a:lnTo>
                    <a:pt x="35" y="275"/>
                  </a:lnTo>
                  <a:lnTo>
                    <a:pt x="18" y="317"/>
                  </a:lnTo>
                  <a:lnTo>
                    <a:pt x="8" y="358"/>
                  </a:lnTo>
                  <a:lnTo>
                    <a:pt x="2" y="404"/>
                  </a:lnTo>
                  <a:lnTo>
                    <a:pt x="0" y="450"/>
                  </a:lnTo>
                  <a:lnTo>
                    <a:pt x="0" y="450"/>
                  </a:lnTo>
                  <a:lnTo>
                    <a:pt x="2" y="495"/>
                  </a:lnTo>
                  <a:lnTo>
                    <a:pt x="8" y="541"/>
                  </a:lnTo>
                  <a:lnTo>
                    <a:pt x="18" y="585"/>
                  </a:lnTo>
                  <a:lnTo>
                    <a:pt x="35" y="626"/>
                  </a:lnTo>
                  <a:lnTo>
                    <a:pt x="54" y="665"/>
                  </a:lnTo>
                  <a:lnTo>
                    <a:pt x="77" y="703"/>
                  </a:lnTo>
                  <a:lnTo>
                    <a:pt x="101" y="736"/>
                  </a:lnTo>
                  <a:lnTo>
                    <a:pt x="131" y="769"/>
                  </a:lnTo>
                  <a:lnTo>
                    <a:pt x="164" y="798"/>
                  </a:lnTo>
                  <a:lnTo>
                    <a:pt x="197" y="823"/>
                  </a:lnTo>
                  <a:lnTo>
                    <a:pt x="234" y="846"/>
                  </a:lnTo>
                  <a:lnTo>
                    <a:pt x="274" y="865"/>
                  </a:lnTo>
                  <a:lnTo>
                    <a:pt x="315" y="881"/>
                  </a:lnTo>
                  <a:lnTo>
                    <a:pt x="359" y="892"/>
                  </a:lnTo>
                  <a:lnTo>
                    <a:pt x="404" y="898"/>
                  </a:lnTo>
                  <a:lnTo>
                    <a:pt x="450" y="900"/>
                  </a:lnTo>
                  <a:lnTo>
                    <a:pt x="450" y="900"/>
                  </a:lnTo>
                  <a:lnTo>
                    <a:pt x="487" y="900"/>
                  </a:lnTo>
                  <a:lnTo>
                    <a:pt x="523" y="896"/>
                  </a:lnTo>
                  <a:lnTo>
                    <a:pt x="558" y="887"/>
                  </a:lnTo>
                  <a:lnTo>
                    <a:pt x="593" y="877"/>
                  </a:lnTo>
                  <a:lnTo>
                    <a:pt x="593" y="877"/>
                  </a:lnTo>
                  <a:lnTo>
                    <a:pt x="572" y="858"/>
                  </a:lnTo>
                  <a:lnTo>
                    <a:pt x="554" y="836"/>
                  </a:lnTo>
                  <a:lnTo>
                    <a:pt x="537" y="813"/>
                  </a:lnTo>
                  <a:lnTo>
                    <a:pt x="523" y="786"/>
                  </a:lnTo>
                  <a:lnTo>
                    <a:pt x="512" y="759"/>
                  </a:lnTo>
                  <a:lnTo>
                    <a:pt x="504" y="730"/>
                  </a:lnTo>
                  <a:lnTo>
                    <a:pt x="498" y="701"/>
                  </a:lnTo>
                  <a:lnTo>
                    <a:pt x="496" y="670"/>
                  </a:lnTo>
                  <a:lnTo>
                    <a:pt x="496" y="670"/>
                  </a:lnTo>
                  <a:lnTo>
                    <a:pt x="498" y="651"/>
                  </a:lnTo>
                  <a:lnTo>
                    <a:pt x="500" y="632"/>
                  </a:lnTo>
                  <a:lnTo>
                    <a:pt x="502" y="614"/>
                  </a:lnTo>
                  <a:lnTo>
                    <a:pt x="506" y="597"/>
                  </a:lnTo>
                  <a:lnTo>
                    <a:pt x="506" y="597"/>
                  </a:lnTo>
                  <a:lnTo>
                    <a:pt x="494" y="601"/>
                  </a:lnTo>
                  <a:lnTo>
                    <a:pt x="479" y="605"/>
                  </a:lnTo>
                  <a:lnTo>
                    <a:pt x="465" y="607"/>
                  </a:lnTo>
                  <a:lnTo>
                    <a:pt x="450" y="607"/>
                  </a:lnTo>
                  <a:lnTo>
                    <a:pt x="450" y="607"/>
                  </a:lnTo>
                  <a:lnTo>
                    <a:pt x="433" y="607"/>
                  </a:lnTo>
                  <a:lnTo>
                    <a:pt x="419" y="603"/>
                  </a:lnTo>
                  <a:lnTo>
                    <a:pt x="402" y="601"/>
                  </a:lnTo>
                  <a:lnTo>
                    <a:pt x="388" y="595"/>
                  </a:lnTo>
                  <a:lnTo>
                    <a:pt x="375" y="589"/>
                  </a:lnTo>
                  <a:lnTo>
                    <a:pt x="363" y="580"/>
                  </a:lnTo>
                  <a:lnTo>
                    <a:pt x="350" y="572"/>
                  </a:lnTo>
                  <a:lnTo>
                    <a:pt x="338" y="562"/>
                  </a:lnTo>
                  <a:lnTo>
                    <a:pt x="328" y="549"/>
                  </a:lnTo>
                  <a:lnTo>
                    <a:pt x="319" y="539"/>
                  </a:lnTo>
                  <a:lnTo>
                    <a:pt x="311" y="524"/>
                  </a:lnTo>
                  <a:lnTo>
                    <a:pt x="305" y="512"/>
                  </a:lnTo>
                  <a:lnTo>
                    <a:pt x="301" y="497"/>
                  </a:lnTo>
                  <a:lnTo>
                    <a:pt x="296" y="481"/>
                  </a:lnTo>
                  <a:lnTo>
                    <a:pt x="292" y="466"/>
                  </a:lnTo>
                  <a:lnTo>
                    <a:pt x="292" y="450"/>
                  </a:lnTo>
                  <a:lnTo>
                    <a:pt x="292" y="450"/>
                  </a:lnTo>
                  <a:lnTo>
                    <a:pt x="292" y="433"/>
                  </a:lnTo>
                  <a:lnTo>
                    <a:pt x="296" y="419"/>
                  </a:lnTo>
                  <a:lnTo>
                    <a:pt x="301" y="404"/>
                  </a:lnTo>
                  <a:lnTo>
                    <a:pt x="305" y="390"/>
                  </a:lnTo>
                  <a:lnTo>
                    <a:pt x="311" y="375"/>
                  </a:lnTo>
                  <a:lnTo>
                    <a:pt x="319" y="363"/>
                  </a:lnTo>
                  <a:lnTo>
                    <a:pt x="328" y="350"/>
                  </a:lnTo>
                  <a:lnTo>
                    <a:pt x="338" y="340"/>
                  </a:lnTo>
                  <a:lnTo>
                    <a:pt x="350" y="329"/>
                  </a:lnTo>
                  <a:lnTo>
                    <a:pt x="363" y="319"/>
                  </a:lnTo>
                  <a:lnTo>
                    <a:pt x="375" y="313"/>
                  </a:lnTo>
                  <a:lnTo>
                    <a:pt x="388" y="305"/>
                  </a:lnTo>
                  <a:lnTo>
                    <a:pt x="402" y="300"/>
                  </a:lnTo>
                  <a:lnTo>
                    <a:pt x="419" y="296"/>
                  </a:lnTo>
                  <a:lnTo>
                    <a:pt x="433" y="294"/>
                  </a:lnTo>
                  <a:lnTo>
                    <a:pt x="450" y="292"/>
                  </a:lnTo>
                  <a:lnTo>
                    <a:pt x="450" y="292"/>
                  </a:lnTo>
                  <a:lnTo>
                    <a:pt x="467" y="294"/>
                  </a:lnTo>
                  <a:lnTo>
                    <a:pt x="481" y="296"/>
                  </a:lnTo>
                  <a:lnTo>
                    <a:pt x="496" y="300"/>
                  </a:lnTo>
                  <a:lnTo>
                    <a:pt x="510" y="305"/>
                  </a:lnTo>
                  <a:lnTo>
                    <a:pt x="525" y="313"/>
                  </a:lnTo>
                  <a:lnTo>
                    <a:pt x="537" y="319"/>
                  </a:lnTo>
                  <a:lnTo>
                    <a:pt x="550" y="329"/>
                  </a:lnTo>
                  <a:lnTo>
                    <a:pt x="560" y="340"/>
                  </a:lnTo>
                  <a:lnTo>
                    <a:pt x="570" y="350"/>
                  </a:lnTo>
                  <a:lnTo>
                    <a:pt x="581" y="363"/>
                  </a:lnTo>
                  <a:lnTo>
                    <a:pt x="587" y="375"/>
                  </a:lnTo>
                  <a:lnTo>
                    <a:pt x="595" y="390"/>
                  </a:lnTo>
                  <a:lnTo>
                    <a:pt x="599" y="404"/>
                  </a:lnTo>
                  <a:lnTo>
                    <a:pt x="604" y="419"/>
                  </a:lnTo>
                  <a:lnTo>
                    <a:pt x="606" y="433"/>
                  </a:lnTo>
                  <a:lnTo>
                    <a:pt x="608" y="450"/>
                  </a:lnTo>
                  <a:lnTo>
                    <a:pt x="608" y="450"/>
                  </a:lnTo>
                  <a:lnTo>
                    <a:pt x="608" y="452"/>
                  </a:lnTo>
                  <a:lnTo>
                    <a:pt x="608" y="452"/>
                  </a:lnTo>
                  <a:lnTo>
                    <a:pt x="624" y="439"/>
                  </a:lnTo>
                  <a:lnTo>
                    <a:pt x="643" y="429"/>
                  </a:lnTo>
                  <a:lnTo>
                    <a:pt x="662" y="421"/>
                  </a:lnTo>
                  <a:lnTo>
                    <a:pt x="682" y="412"/>
                  </a:lnTo>
                  <a:lnTo>
                    <a:pt x="703" y="406"/>
                  </a:lnTo>
                  <a:lnTo>
                    <a:pt x="724" y="402"/>
                  </a:lnTo>
                  <a:lnTo>
                    <a:pt x="747" y="400"/>
                  </a:lnTo>
                  <a:lnTo>
                    <a:pt x="767" y="398"/>
                  </a:lnTo>
                  <a:lnTo>
                    <a:pt x="767" y="398"/>
                  </a:lnTo>
                  <a:lnTo>
                    <a:pt x="803" y="400"/>
                  </a:lnTo>
                  <a:lnTo>
                    <a:pt x="838" y="408"/>
                  </a:lnTo>
                  <a:lnTo>
                    <a:pt x="869" y="419"/>
                  </a:lnTo>
                  <a:lnTo>
                    <a:pt x="900" y="433"/>
                  </a:lnTo>
                  <a:lnTo>
                    <a:pt x="900" y="433"/>
                  </a:lnTo>
                  <a:lnTo>
                    <a:pt x="896" y="387"/>
                  </a:lnTo>
                  <a:lnTo>
                    <a:pt x="888" y="344"/>
                  </a:lnTo>
                  <a:lnTo>
                    <a:pt x="875" y="302"/>
                  </a:lnTo>
                  <a:lnTo>
                    <a:pt x="859" y="263"/>
                  </a:lnTo>
                  <a:lnTo>
                    <a:pt x="840" y="226"/>
                  </a:lnTo>
                  <a:lnTo>
                    <a:pt x="817" y="190"/>
                  </a:lnTo>
                  <a:lnTo>
                    <a:pt x="790" y="157"/>
                  </a:lnTo>
                  <a:lnTo>
                    <a:pt x="761" y="126"/>
                  </a:lnTo>
                  <a:lnTo>
                    <a:pt x="730" y="97"/>
                  </a:lnTo>
                  <a:lnTo>
                    <a:pt x="697" y="72"/>
                  </a:lnTo>
                  <a:lnTo>
                    <a:pt x="660" y="51"/>
                  </a:lnTo>
                  <a:lnTo>
                    <a:pt x="620" y="33"/>
                  </a:lnTo>
                  <a:lnTo>
                    <a:pt x="581" y="18"/>
                  </a:lnTo>
                  <a:lnTo>
                    <a:pt x="539" y="8"/>
                  </a:lnTo>
                  <a:lnTo>
                    <a:pt x="496" y="2"/>
                  </a:lnTo>
                  <a:lnTo>
                    <a:pt x="450" y="0"/>
                  </a:lnTo>
                  <a:lnTo>
                    <a:pt x="450" y="0"/>
                  </a:lnTo>
                  <a:close/>
                  <a:moveTo>
                    <a:pt x="359" y="450"/>
                  </a:moveTo>
                  <a:lnTo>
                    <a:pt x="359" y="450"/>
                  </a:lnTo>
                  <a:lnTo>
                    <a:pt x="361" y="468"/>
                  </a:lnTo>
                  <a:lnTo>
                    <a:pt x="365" y="485"/>
                  </a:lnTo>
                  <a:lnTo>
                    <a:pt x="373" y="502"/>
                  </a:lnTo>
                  <a:lnTo>
                    <a:pt x="386" y="514"/>
                  </a:lnTo>
                  <a:lnTo>
                    <a:pt x="398" y="526"/>
                  </a:lnTo>
                  <a:lnTo>
                    <a:pt x="415" y="535"/>
                  </a:lnTo>
                  <a:lnTo>
                    <a:pt x="431" y="539"/>
                  </a:lnTo>
                  <a:lnTo>
                    <a:pt x="450" y="541"/>
                  </a:lnTo>
                  <a:lnTo>
                    <a:pt x="450" y="541"/>
                  </a:lnTo>
                  <a:lnTo>
                    <a:pt x="469" y="539"/>
                  </a:lnTo>
                  <a:lnTo>
                    <a:pt x="485" y="535"/>
                  </a:lnTo>
                  <a:lnTo>
                    <a:pt x="502" y="526"/>
                  </a:lnTo>
                  <a:lnTo>
                    <a:pt x="514" y="514"/>
                  </a:lnTo>
                  <a:lnTo>
                    <a:pt x="525" y="502"/>
                  </a:lnTo>
                  <a:lnTo>
                    <a:pt x="533" y="485"/>
                  </a:lnTo>
                  <a:lnTo>
                    <a:pt x="539" y="468"/>
                  </a:lnTo>
                  <a:lnTo>
                    <a:pt x="541" y="450"/>
                  </a:lnTo>
                  <a:lnTo>
                    <a:pt x="541" y="450"/>
                  </a:lnTo>
                  <a:lnTo>
                    <a:pt x="539" y="431"/>
                  </a:lnTo>
                  <a:lnTo>
                    <a:pt x="533" y="414"/>
                  </a:lnTo>
                  <a:lnTo>
                    <a:pt x="525" y="400"/>
                  </a:lnTo>
                  <a:lnTo>
                    <a:pt x="514" y="385"/>
                  </a:lnTo>
                  <a:lnTo>
                    <a:pt x="502" y="375"/>
                  </a:lnTo>
                  <a:lnTo>
                    <a:pt x="485" y="367"/>
                  </a:lnTo>
                  <a:lnTo>
                    <a:pt x="469" y="361"/>
                  </a:lnTo>
                  <a:lnTo>
                    <a:pt x="450" y="358"/>
                  </a:lnTo>
                  <a:lnTo>
                    <a:pt x="450" y="358"/>
                  </a:lnTo>
                  <a:lnTo>
                    <a:pt x="431" y="361"/>
                  </a:lnTo>
                  <a:lnTo>
                    <a:pt x="415" y="367"/>
                  </a:lnTo>
                  <a:lnTo>
                    <a:pt x="398" y="375"/>
                  </a:lnTo>
                  <a:lnTo>
                    <a:pt x="386" y="385"/>
                  </a:lnTo>
                  <a:lnTo>
                    <a:pt x="373" y="400"/>
                  </a:lnTo>
                  <a:lnTo>
                    <a:pt x="365" y="414"/>
                  </a:lnTo>
                  <a:lnTo>
                    <a:pt x="361" y="431"/>
                  </a:lnTo>
                  <a:lnTo>
                    <a:pt x="359" y="450"/>
                  </a:lnTo>
                  <a:lnTo>
                    <a:pt x="359" y="450"/>
                  </a:lnTo>
                  <a:close/>
                  <a:moveTo>
                    <a:pt x="508" y="450"/>
                  </a:moveTo>
                  <a:lnTo>
                    <a:pt x="508" y="450"/>
                  </a:lnTo>
                  <a:lnTo>
                    <a:pt x="506" y="462"/>
                  </a:lnTo>
                  <a:lnTo>
                    <a:pt x="504" y="473"/>
                  </a:lnTo>
                  <a:lnTo>
                    <a:pt x="498" y="483"/>
                  </a:lnTo>
                  <a:lnTo>
                    <a:pt x="492" y="491"/>
                  </a:lnTo>
                  <a:lnTo>
                    <a:pt x="483" y="500"/>
                  </a:lnTo>
                  <a:lnTo>
                    <a:pt x="473" y="504"/>
                  </a:lnTo>
                  <a:lnTo>
                    <a:pt x="462" y="508"/>
                  </a:lnTo>
                  <a:lnTo>
                    <a:pt x="450" y="508"/>
                  </a:lnTo>
                  <a:lnTo>
                    <a:pt x="450" y="508"/>
                  </a:lnTo>
                  <a:lnTo>
                    <a:pt x="438" y="508"/>
                  </a:lnTo>
                  <a:lnTo>
                    <a:pt x="427" y="504"/>
                  </a:lnTo>
                  <a:lnTo>
                    <a:pt x="417" y="500"/>
                  </a:lnTo>
                  <a:lnTo>
                    <a:pt x="409" y="491"/>
                  </a:lnTo>
                  <a:lnTo>
                    <a:pt x="400" y="483"/>
                  </a:lnTo>
                  <a:lnTo>
                    <a:pt x="396" y="473"/>
                  </a:lnTo>
                  <a:lnTo>
                    <a:pt x="392" y="462"/>
                  </a:lnTo>
                  <a:lnTo>
                    <a:pt x="392" y="450"/>
                  </a:lnTo>
                  <a:lnTo>
                    <a:pt x="392" y="450"/>
                  </a:lnTo>
                  <a:lnTo>
                    <a:pt x="392" y="439"/>
                  </a:lnTo>
                  <a:lnTo>
                    <a:pt x="396" y="427"/>
                  </a:lnTo>
                  <a:lnTo>
                    <a:pt x="400" y="417"/>
                  </a:lnTo>
                  <a:lnTo>
                    <a:pt x="409" y="408"/>
                  </a:lnTo>
                  <a:lnTo>
                    <a:pt x="417" y="402"/>
                  </a:lnTo>
                  <a:lnTo>
                    <a:pt x="427" y="396"/>
                  </a:lnTo>
                  <a:lnTo>
                    <a:pt x="438" y="394"/>
                  </a:lnTo>
                  <a:lnTo>
                    <a:pt x="450" y="392"/>
                  </a:lnTo>
                  <a:lnTo>
                    <a:pt x="450" y="392"/>
                  </a:lnTo>
                  <a:lnTo>
                    <a:pt x="462" y="394"/>
                  </a:lnTo>
                  <a:lnTo>
                    <a:pt x="473" y="396"/>
                  </a:lnTo>
                  <a:lnTo>
                    <a:pt x="483" y="402"/>
                  </a:lnTo>
                  <a:lnTo>
                    <a:pt x="492" y="408"/>
                  </a:lnTo>
                  <a:lnTo>
                    <a:pt x="498" y="417"/>
                  </a:lnTo>
                  <a:lnTo>
                    <a:pt x="504" y="427"/>
                  </a:lnTo>
                  <a:lnTo>
                    <a:pt x="506" y="439"/>
                  </a:lnTo>
                  <a:lnTo>
                    <a:pt x="508" y="450"/>
                  </a:lnTo>
                  <a:lnTo>
                    <a:pt x="508" y="450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" name="Freeform 6"/>
            <p:cNvSpPr>
              <a:spLocks noEditPoints="1"/>
            </p:cNvSpPr>
            <p:nvPr/>
          </p:nvSpPr>
          <p:spPr bwMode="auto">
            <a:xfrm>
              <a:off x="1530350" y="4911726"/>
              <a:ext cx="728663" cy="731838"/>
            </a:xfrm>
            <a:custGeom>
              <a:avLst/>
              <a:gdLst>
                <a:gd name="T0" fmla="*/ 228 w 459"/>
                <a:gd name="T1" fmla="*/ 0 h 461"/>
                <a:gd name="T2" fmla="*/ 183 w 459"/>
                <a:gd name="T3" fmla="*/ 7 h 461"/>
                <a:gd name="T4" fmla="*/ 139 w 459"/>
                <a:gd name="T5" fmla="*/ 19 h 461"/>
                <a:gd name="T6" fmla="*/ 102 w 459"/>
                <a:gd name="T7" fmla="*/ 40 h 461"/>
                <a:gd name="T8" fmla="*/ 67 w 459"/>
                <a:gd name="T9" fmla="*/ 69 h 461"/>
                <a:gd name="T10" fmla="*/ 40 w 459"/>
                <a:gd name="T11" fmla="*/ 102 h 461"/>
                <a:gd name="T12" fmla="*/ 17 w 459"/>
                <a:gd name="T13" fmla="*/ 141 h 461"/>
                <a:gd name="T14" fmla="*/ 4 w 459"/>
                <a:gd name="T15" fmla="*/ 185 h 461"/>
                <a:gd name="T16" fmla="*/ 0 w 459"/>
                <a:gd name="T17" fmla="*/ 231 h 461"/>
                <a:gd name="T18" fmla="*/ 0 w 459"/>
                <a:gd name="T19" fmla="*/ 256 h 461"/>
                <a:gd name="T20" fmla="*/ 11 w 459"/>
                <a:gd name="T21" fmla="*/ 299 h 461"/>
                <a:gd name="T22" fmla="*/ 27 w 459"/>
                <a:gd name="T23" fmla="*/ 341 h 461"/>
                <a:gd name="T24" fmla="*/ 52 w 459"/>
                <a:gd name="T25" fmla="*/ 378 h 461"/>
                <a:gd name="T26" fmla="*/ 83 w 459"/>
                <a:gd name="T27" fmla="*/ 409 h 461"/>
                <a:gd name="T28" fmla="*/ 121 w 459"/>
                <a:gd name="T29" fmla="*/ 434 h 461"/>
                <a:gd name="T30" fmla="*/ 162 w 459"/>
                <a:gd name="T31" fmla="*/ 451 h 461"/>
                <a:gd name="T32" fmla="*/ 206 w 459"/>
                <a:gd name="T33" fmla="*/ 461 h 461"/>
                <a:gd name="T34" fmla="*/ 228 w 459"/>
                <a:gd name="T35" fmla="*/ 461 h 461"/>
                <a:gd name="T36" fmla="*/ 276 w 459"/>
                <a:gd name="T37" fmla="*/ 457 h 461"/>
                <a:gd name="T38" fmla="*/ 320 w 459"/>
                <a:gd name="T39" fmla="*/ 442 h 461"/>
                <a:gd name="T40" fmla="*/ 357 w 459"/>
                <a:gd name="T41" fmla="*/ 422 h 461"/>
                <a:gd name="T42" fmla="*/ 392 w 459"/>
                <a:gd name="T43" fmla="*/ 395 h 461"/>
                <a:gd name="T44" fmla="*/ 419 w 459"/>
                <a:gd name="T45" fmla="*/ 359 h 461"/>
                <a:gd name="T46" fmla="*/ 442 w 459"/>
                <a:gd name="T47" fmla="*/ 320 h 461"/>
                <a:gd name="T48" fmla="*/ 455 w 459"/>
                <a:gd name="T49" fmla="*/ 278 h 461"/>
                <a:gd name="T50" fmla="*/ 459 w 459"/>
                <a:gd name="T51" fmla="*/ 231 h 461"/>
                <a:gd name="T52" fmla="*/ 459 w 459"/>
                <a:gd name="T53" fmla="*/ 208 h 461"/>
                <a:gd name="T54" fmla="*/ 448 w 459"/>
                <a:gd name="T55" fmla="*/ 162 h 461"/>
                <a:gd name="T56" fmla="*/ 432 w 459"/>
                <a:gd name="T57" fmla="*/ 121 h 461"/>
                <a:gd name="T58" fmla="*/ 407 w 459"/>
                <a:gd name="T59" fmla="*/ 85 h 461"/>
                <a:gd name="T60" fmla="*/ 376 w 459"/>
                <a:gd name="T61" fmla="*/ 54 h 461"/>
                <a:gd name="T62" fmla="*/ 338 w 459"/>
                <a:gd name="T63" fmla="*/ 29 h 461"/>
                <a:gd name="T64" fmla="*/ 297 w 459"/>
                <a:gd name="T65" fmla="*/ 11 h 461"/>
                <a:gd name="T66" fmla="*/ 253 w 459"/>
                <a:gd name="T67" fmla="*/ 2 h 461"/>
                <a:gd name="T68" fmla="*/ 228 w 459"/>
                <a:gd name="T69" fmla="*/ 0 h 461"/>
                <a:gd name="T70" fmla="*/ 228 w 459"/>
                <a:gd name="T71" fmla="*/ 231 h 461"/>
                <a:gd name="T72" fmla="*/ 129 w 459"/>
                <a:gd name="T73" fmla="*/ 405 h 461"/>
                <a:gd name="T74" fmla="*/ 87 w 459"/>
                <a:gd name="T75" fmla="*/ 374 h 461"/>
                <a:gd name="T76" fmla="*/ 56 w 459"/>
                <a:gd name="T77" fmla="*/ 332 h 461"/>
                <a:gd name="T78" fmla="*/ 36 w 459"/>
                <a:gd name="T79" fmla="*/ 285 h 461"/>
                <a:gd name="T80" fmla="*/ 29 w 459"/>
                <a:gd name="T81" fmla="*/ 231 h 461"/>
                <a:gd name="T82" fmla="*/ 129 w 459"/>
                <a:gd name="T83" fmla="*/ 56 h 461"/>
                <a:gd name="T84" fmla="*/ 152 w 459"/>
                <a:gd name="T85" fmla="*/ 46 h 461"/>
                <a:gd name="T86" fmla="*/ 202 w 459"/>
                <a:gd name="T87" fmla="*/ 31 h 461"/>
                <a:gd name="T88" fmla="*/ 228 w 459"/>
                <a:gd name="T89" fmla="*/ 29 h 461"/>
                <a:gd name="T90" fmla="*/ 282 w 459"/>
                <a:gd name="T91" fmla="*/ 38 h 461"/>
                <a:gd name="T92" fmla="*/ 330 w 459"/>
                <a:gd name="T93" fmla="*/ 56 h 461"/>
                <a:gd name="T94" fmla="*/ 430 w 459"/>
                <a:gd name="T95" fmla="*/ 231 h 461"/>
                <a:gd name="T96" fmla="*/ 428 w 459"/>
                <a:gd name="T97" fmla="*/ 258 h 461"/>
                <a:gd name="T98" fmla="*/ 415 w 459"/>
                <a:gd name="T99" fmla="*/ 309 h 461"/>
                <a:gd name="T100" fmla="*/ 388 w 459"/>
                <a:gd name="T101" fmla="*/ 355 h 461"/>
                <a:gd name="T102" fmla="*/ 351 w 459"/>
                <a:gd name="T103" fmla="*/ 390 h 461"/>
                <a:gd name="T104" fmla="*/ 330 w 459"/>
                <a:gd name="T105" fmla="*/ 405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59" h="461">
                  <a:moveTo>
                    <a:pt x="228" y="0"/>
                  </a:moveTo>
                  <a:lnTo>
                    <a:pt x="228" y="0"/>
                  </a:lnTo>
                  <a:lnTo>
                    <a:pt x="206" y="2"/>
                  </a:lnTo>
                  <a:lnTo>
                    <a:pt x="183" y="7"/>
                  </a:lnTo>
                  <a:lnTo>
                    <a:pt x="162" y="11"/>
                  </a:lnTo>
                  <a:lnTo>
                    <a:pt x="139" y="19"/>
                  </a:lnTo>
                  <a:lnTo>
                    <a:pt x="121" y="29"/>
                  </a:lnTo>
                  <a:lnTo>
                    <a:pt x="102" y="40"/>
                  </a:lnTo>
                  <a:lnTo>
                    <a:pt x="83" y="54"/>
                  </a:lnTo>
                  <a:lnTo>
                    <a:pt x="67" y="69"/>
                  </a:lnTo>
                  <a:lnTo>
                    <a:pt x="52" y="85"/>
                  </a:lnTo>
                  <a:lnTo>
                    <a:pt x="40" y="102"/>
                  </a:lnTo>
                  <a:lnTo>
                    <a:pt x="27" y="121"/>
                  </a:lnTo>
                  <a:lnTo>
                    <a:pt x="17" y="141"/>
                  </a:lnTo>
                  <a:lnTo>
                    <a:pt x="11" y="162"/>
                  </a:lnTo>
                  <a:lnTo>
                    <a:pt x="4" y="185"/>
                  </a:lnTo>
                  <a:lnTo>
                    <a:pt x="0" y="208"/>
                  </a:lnTo>
                  <a:lnTo>
                    <a:pt x="0" y="231"/>
                  </a:lnTo>
                  <a:lnTo>
                    <a:pt x="0" y="231"/>
                  </a:lnTo>
                  <a:lnTo>
                    <a:pt x="0" y="256"/>
                  </a:lnTo>
                  <a:lnTo>
                    <a:pt x="4" y="278"/>
                  </a:lnTo>
                  <a:lnTo>
                    <a:pt x="11" y="299"/>
                  </a:lnTo>
                  <a:lnTo>
                    <a:pt x="17" y="320"/>
                  </a:lnTo>
                  <a:lnTo>
                    <a:pt x="27" y="341"/>
                  </a:lnTo>
                  <a:lnTo>
                    <a:pt x="40" y="359"/>
                  </a:lnTo>
                  <a:lnTo>
                    <a:pt x="52" y="378"/>
                  </a:lnTo>
                  <a:lnTo>
                    <a:pt x="67" y="395"/>
                  </a:lnTo>
                  <a:lnTo>
                    <a:pt x="83" y="409"/>
                  </a:lnTo>
                  <a:lnTo>
                    <a:pt x="102" y="422"/>
                  </a:lnTo>
                  <a:lnTo>
                    <a:pt x="121" y="434"/>
                  </a:lnTo>
                  <a:lnTo>
                    <a:pt x="139" y="442"/>
                  </a:lnTo>
                  <a:lnTo>
                    <a:pt x="162" y="451"/>
                  </a:lnTo>
                  <a:lnTo>
                    <a:pt x="183" y="457"/>
                  </a:lnTo>
                  <a:lnTo>
                    <a:pt x="206" y="461"/>
                  </a:lnTo>
                  <a:lnTo>
                    <a:pt x="228" y="461"/>
                  </a:lnTo>
                  <a:lnTo>
                    <a:pt x="228" y="461"/>
                  </a:lnTo>
                  <a:lnTo>
                    <a:pt x="253" y="461"/>
                  </a:lnTo>
                  <a:lnTo>
                    <a:pt x="276" y="457"/>
                  </a:lnTo>
                  <a:lnTo>
                    <a:pt x="297" y="451"/>
                  </a:lnTo>
                  <a:lnTo>
                    <a:pt x="320" y="442"/>
                  </a:lnTo>
                  <a:lnTo>
                    <a:pt x="338" y="434"/>
                  </a:lnTo>
                  <a:lnTo>
                    <a:pt x="357" y="422"/>
                  </a:lnTo>
                  <a:lnTo>
                    <a:pt x="376" y="409"/>
                  </a:lnTo>
                  <a:lnTo>
                    <a:pt x="392" y="395"/>
                  </a:lnTo>
                  <a:lnTo>
                    <a:pt x="407" y="378"/>
                  </a:lnTo>
                  <a:lnTo>
                    <a:pt x="419" y="359"/>
                  </a:lnTo>
                  <a:lnTo>
                    <a:pt x="432" y="341"/>
                  </a:lnTo>
                  <a:lnTo>
                    <a:pt x="442" y="320"/>
                  </a:lnTo>
                  <a:lnTo>
                    <a:pt x="448" y="299"/>
                  </a:lnTo>
                  <a:lnTo>
                    <a:pt x="455" y="278"/>
                  </a:lnTo>
                  <a:lnTo>
                    <a:pt x="459" y="256"/>
                  </a:lnTo>
                  <a:lnTo>
                    <a:pt x="459" y="231"/>
                  </a:lnTo>
                  <a:lnTo>
                    <a:pt x="459" y="231"/>
                  </a:lnTo>
                  <a:lnTo>
                    <a:pt x="459" y="208"/>
                  </a:lnTo>
                  <a:lnTo>
                    <a:pt x="455" y="185"/>
                  </a:lnTo>
                  <a:lnTo>
                    <a:pt x="448" y="162"/>
                  </a:lnTo>
                  <a:lnTo>
                    <a:pt x="442" y="141"/>
                  </a:lnTo>
                  <a:lnTo>
                    <a:pt x="432" y="121"/>
                  </a:lnTo>
                  <a:lnTo>
                    <a:pt x="419" y="102"/>
                  </a:lnTo>
                  <a:lnTo>
                    <a:pt x="407" y="85"/>
                  </a:lnTo>
                  <a:lnTo>
                    <a:pt x="392" y="69"/>
                  </a:lnTo>
                  <a:lnTo>
                    <a:pt x="376" y="54"/>
                  </a:lnTo>
                  <a:lnTo>
                    <a:pt x="357" y="40"/>
                  </a:lnTo>
                  <a:lnTo>
                    <a:pt x="338" y="29"/>
                  </a:lnTo>
                  <a:lnTo>
                    <a:pt x="320" y="19"/>
                  </a:lnTo>
                  <a:lnTo>
                    <a:pt x="297" y="11"/>
                  </a:lnTo>
                  <a:lnTo>
                    <a:pt x="276" y="7"/>
                  </a:lnTo>
                  <a:lnTo>
                    <a:pt x="253" y="2"/>
                  </a:lnTo>
                  <a:lnTo>
                    <a:pt x="228" y="0"/>
                  </a:lnTo>
                  <a:lnTo>
                    <a:pt x="228" y="0"/>
                  </a:lnTo>
                  <a:close/>
                  <a:moveTo>
                    <a:pt x="330" y="405"/>
                  </a:moveTo>
                  <a:lnTo>
                    <a:pt x="228" y="231"/>
                  </a:lnTo>
                  <a:lnTo>
                    <a:pt x="129" y="405"/>
                  </a:lnTo>
                  <a:lnTo>
                    <a:pt x="129" y="405"/>
                  </a:lnTo>
                  <a:lnTo>
                    <a:pt x="108" y="390"/>
                  </a:lnTo>
                  <a:lnTo>
                    <a:pt x="87" y="374"/>
                  </a:lnTo>
                  <a:lnTo>
                    <a:pt x="71" y="355"/>
                  </a:lnTo>
                  <a:lnTo>
                    <a:pt x="56" y="332"/>
                  </a:lnTo>
                  <a:lnTo>
                    <a:pt x="44" y="309"/>
                  </a:lnTo>
                  <a:lnTo>
                    <a:pt x="36" y="285"/>
                  </a:lnTo>
                  <a:lnTo>
                    <a:pt x="31" y="258"/>
                  </a:lnTo>
                  <a:lnTo>
                    <a:pt x="29" y="231"/>
                  </a:lnTo>
                  <a:lnTo>
                    <a:pt x="228" y="231"/>
                  </a:lnTo>
                  <a:lnTo>
                    <a:pt x="129" y="56"/>
                  </a:lnTo>
                  <a:lnTo>
                    <a:pt x="129" y="56"/>
                  </a:lnTo>
                  <a:lnTo>
                    <a:pt x="152" y="46"/>
                  </a:lnTo>
                  <a:lnTo>
                    <a:pt x="177" y="38"/>
                  </a:lnTo>
                  <a:lnTo>
                    <a:pt x="202" y="31"/>
                  </a:lnTo>
                  <a:lnTo>
                    <a:pt x="228" y="29"/>
                  </a:lnTo>
                  <a:lnTo>
                    <a:pt x="228" y="29"/>
                  </a:lnTo>
                  <a:lnTo>
                    <a:pt x="255" y="31"/>
                  </a:lnTo>
                  <a:lnTo>
                    <a:pt x="282" y="38"/>
                  </a:lnTo>
                  <a:lnTo>
                    <a:pt x="307" y="46"/>
                  </a:lnTo>
                  <a:lnTo>
                    <a:pt x="330" y="56"/>
                  </a:lnTo>
                  <a:lnTo>
                    <a:pt x="228" y="231"/>
                  </a:lnTo>
                  <a:lnTo>
                    <a:pt x="430" y="231"/>
                  </a:lnTo>
                  <a:lnTo>
                    <a:pt x="430" y="231"/>
                  </a:lnTo>
                  <a:lnTo>
                    <a:pt x="428" y="258"/>
                  </a:lnTo>
                  <a:lnTo>
                    <a:pt x="424" y="285"/>
                  </a:lnTo>
                  <a:lnTo>
                    <a:pt x="415" y="309"/>
                  </a:lnTo>
                  <a:lnTo>
                    <a:pt x="403" y="332"/>
                  </a:lnTo>
                  <a:lnTo>
                    <a:pt x="388" y="355"/>
                  </a:lnTo>
                  <a:lnTo>
                    <a:pt x="372" y="374"/>
                  </a:lnTo>
                  <a:lnTo>
                    <a:pt x="351" y="390"/>
                  </a:lnTo>
                  <a:lnTo>
                    <a:pt x="330" y="405"/>
                  </a:lnTo>
                  <a:lnTo>
                    <a:pt x="330" y="405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3727199" y="5031957"/>
            <a:ext cx="1492250" cy="1333500"/>
            <a:chOff x="3598863" y="4310063"/>
            <a:chExt cx="1492250" cy="1333500"/>
          </a:xfrm>
        </p:grpSpPr>
        <p:sp>
          <p:nvSpPr>
            <p:cNvPr id="7" name="Freeform 7"/>
            <p:cNvSpPr>
              <a:spLocks noEditPoints="1"/>
            </p:cNvSpPr>
            <p:nvPr/>
          </p:nvSpPr>
          <p:spPr bwMode="auto">
            <a:xfrm>
              <a:off x="3598863" y="4310063"/>
              <a:ext cx="1492250" cy="1333500"/>
            </a:xfrm>
            <a:custGeom>
              <a:avLst/>
              <a:gdLst>
                <a:gd name="T0" fmla="*/ 577 w 940"/>
                <a:gd name="T1" fmla="*/ 76 h 840"/>
                <a:gd name="T2" fmla="*/ 567 w 940"/>
                <a:gd name="T3" fmla="*/ 58 h 840"/>
                <a:gd name="T4" fmla="*/ 540 w 940"/>
                <a:gd name="T5" fmla="*/ 29 h 840"/>
                <a:gd name="T6" fmla="*/ 513 w 940"/>
                <a:gd name="T7" fmla="*/ 10 h 840"/>
                <a:gd name="T8" fmla="*/ 484 w 940"/>
                <a:gd name="T9" fmla="*/ 2 h 840"/>
                <a:gd name="T10" fmla="*/ 455 w 940"/>
                <a:gd name="T11" fmla="*/ 2 h 840"/>
                <a:gd name="T12" fmla="*/ 426 w 940"/>
                <a:gd name="T13" fmla="*/ 10 h 840"/>
                <a:gd name="T14" fmla="*/ 399 w 940"/>
                <a:gd name="T15" fmla="*/ 29 h 840"/>
                <a:gd name="T16" fmla="*/ 374 w 940"/>
                <a:gd name="T17" fmla="*/ 58 h 840"/>
                <a:gd name="T18" fmla="*/ 25 w 940"/>
                <a:gd name="T19" fmla="*/ 655 h 840"/>
                <a:gd name="T20" fmla="*/ 15 w 940"/>
                <a:gd name="T21" fmla="*/ 674 h 840"/>
                <a:gd name="T22" fmla="*/ 2 w 940"/>
                <a:gd name="T23" fmla="*/ 709 h 840"/>
                <a:gd name="T24" fmla="*/ 0 w 940"/>
                <a:gd name="T25" fmla="*/ 742 h 840"/>
                <a:gd name="T26" fmla="*/ 6 w 940"/>
                <a:gd name="T27" fmla="*/ 771 h 840"/>
                <a:gd name="T28" fmla="*/ 21 w 940"/>
                <a:gd name="T29" fmla="*/ 798 h 840"/>
                <a:gd name="T30" fmla="*/ 44 w 940"/>
                <a:gd name="T31" fmla="*/ 817 h 840"/>
                <a:gd name="T32" fmla="*/ 73 w 940"/>
                <a:gd name="T33" fmla="*/ 832 h 840"/>
                <a:gd name="T34" fmla="*/ 110 w 940"/>
                <a:gd name="T35" fmla="*/ 840 h 840"/>
                <a:gd name="T36" fmla="*/ 807 w 940"/>
                <a:gd name="T37" fmla="*/ 840 h 840"/>
                <a:gd name="T38" fmla="*/ 828 w 940"/>
                <a:gd name="T39" fmla="*/ 840 h 840"/>
                <a:gd name="T40" fmla="*/ 865 w 940"/>
                <a:gd name="T41" fmla="*/ 832 h 840"/>
                <a:gd name="T42" fmla="*/ 897 w 940"/>
                <a:gd name="T43" fmla="*/ 817 h 840"/>
                <a:gd name="T44" fmla="*/ 919 w 940"/>
                <a:gd name="T45" fmla="*/ 798 h 840"/>
                <a:gd name="T46" fmla="*/ 934 w 940"/>
                <a:gd name="T47" fmla="*/ 771 h 840"/>
                <a:gd name="T48" fmla="*/ 940 w 940"/>
                <a:gd name="T49" fmla="*/ 742 h 840"/>
                <a:gd name="T50" fmla="*/ 936 w 940"/>
                <a:gd name="T51" fmla="*/ 709 h 840"/>
                <a:gd name="T52" fmla="*/ 924 w 940"/>
                <a:gd name="T53" fmla="*/ 674 h 840"/>
                <a:gd name="T54" fmla="*/ 913 w 940"/>
                <a:gd name="T55" fmla="*/ 655 h 840"/>
                <a:gd name="T56" fmla="*/ 890 w 940"/>
                <a:gd name="T57" fmla="*/ 765 h 840"/>
                <a:gd name="T58" fmla="*/ 878 w 940"/>
                <a:gd name="T59" fmla="*/ 778 h 840"/>
                <a:gd name="T60" fmla="*/ 859 w 940"/>
                <a:gd name="T61" fmla="*/ 788 h 840"/>
                <a:gd name="T62" fmla="*/ 836 w 940"/>
                <a:gd name="T63" fmla="*/ 796 h 840"/>
                <a:gd name="T64" fmla="*/ 131 w 940"/>
                <a:gd name="T65" fmla="*/ 798 h 840"/>
                <a:gd name="T66" fmla="*/ 104 w 940"/>
                <a:gd name="T67" fmla="*/ 796 h 840"/>
                <a:gd name="T68" fmla="*/ 79 w 940"/>
                <a:gd name="T69" fmla="*/ 788 h 840"/>
                <a:gd name="T70" fmla="*/ 60 w 940"/>
                <a:gd name="T71" fmla="*/ 778 h 840"/>
                <a:gd name="T72" fmla="*/ 48 w 940"/>
                <a:gd name="T73" fmla="*/ 765 h 840"/>
                <a:gd name="T74" fmla="*/ 46 w 940"/>
                <a:gd name="T75" fmla="*/ 755 h 840"/>
                <a:gd name="T76" fmla="*/ 42 w 940"/>
                <a:gd name="T77" fmla="*/ 736 h 840"/>
                <a:gd name="T78" fmla="*/ 46 w 940"/>
                <a:gd name="T79" fmla="*/ 713 h 840"/>
                <a:gd name="T80" fmla="*/ 62 w 940"/>
                <a:gd name="T81" fmla="*/ 676 h 840"/>
                <a:gd name="T82" fmla="*/ 399 w 940"/>
                <a:gd name="T83" fmla="*/ 97 h 840"/>
                <a:gd name="T84" fmla="*/ 424 w 940"/>
                <a:gd name="T85" fmla="*/ 64 h 840"/>
                <a:gd name="T86" fmla="*/ 442 w 940"/>
                <a:gd name="T87" fmla="*/ 49 h 840"/>
                <a:gd name="T88" fmla="*/ 461 w 940"/>
                <a:gd name="T89" fmla="*/ 43 h 840"/>
                <a:gd name="T90" fmla="*/ 469 w 940"/>
                <a:gd name="T91" fmla="*/ 41 h 840"/>
                <a:gd name="T92" fmla="*/ 488 w 940"/>
                <a:gd name="T93" fmla="*/ 45 h 840"/>
                <a:gd name="T94" fmla="*/ 507 w 940"/>
                <a:gd name="T95" fmla="*/ 56 h 840"/>
                <a:gd name="T96" fmla="*/ 525 w 940"/>
                <a:gd name="T97" fmla="*/ 74 h 840"/>
                <a:gd name="T98" fmla="*/ 878 w 940"/>
                <a:gd name="T99" fmla="*/ 676 h 840"/>
                <a:gd name="T100" fmla="*/ 890 w 940"/>
                <a:gd name="T101" fmla="*/ 701 h 840"/>
                <a:gd name="T102" fmla="*/ 897 w 940"/>
                <a:gd name="T103" fmla="*/ 726 h 840"/>
                <a:gd name="T104" fmla="*/ 897 w 940"/>
                <a:gd name="T105" fmla="*/ 747 h 840"/>
                <a:gd name="T106" fmla="*/ 890 w 940"/>
                <a:gd name="T107" fmla="*/ 765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40" h="840">
                  <a:moveTo>
                    <a:pt x="913" y="655"/>
                  </a:moveTo>
                  <a:lnTo>
                    <a:pt x="577" y="76"/>
                  </a:lnTo>
                  <a:lnTo>
                    <a:pt x="577" y="76"/>
                  </a:lnTo>
                  <a:lnTo>
                    <a:pt x="567" y="58"/>
                  </a:lnTo>
                  <a:lnTo>
                    <a:pt x="554" y="43"/>
                  </a:lnTo>
                  <a:lnTo>
                    <a:pt x="540" y="29"/>
                  </a:lnTo>
                  <a:lnTo>
                    <a:pt x="527" y="18"/>
                  </a:lnTo>
                  <a:lnTo>
                    <a:pt x="513" y="10"/>
                  </a:lnTo>
                  <a:lnTo>
                    <a:pt x="498" y="4"/>
                  </a:lnTo>
                  <a:lnTo>
                    <a:pt x="484" y="2"/>
                  </a:lnTo>
                  <a:lnTo>
                    <a:pt x="469" y="0"/>
                  </a:lnTo>
                  <a:lnTo>
                    <a:pt x="455" y="2"/>
                  </a:lnTo>
                  <a:lnTo>
                    <a:pt x="440" y="4"/>
                  </a:lnTo>
                  <a:lnTo>
                    <a:pt x="426" y="10"/>
                  </a:lnTo>
                  <a:lnTo>
                    <a:pt x="413" y="18"/>
                  </a:lnTo>
                  <a:lnTo>
                    <a:pt x="399" y="29"/>
                  </a:lnTo>
                  <a:lnTo>
                    <a:pt x="386" y="43"/>
                  </a:lnTo>
                  <a:lnTo>
                    <a:pt x="374" y="58"/>
                  </a:lnTo>
                  <a:lnTo>
                    <a:pt x="361" y="76"/>
                  </a:lnTo>
                  <a:lnTo>
                    <a:pt x="25" y="655"/>
                  </a:lnTo>
                  <a:lnTo>
                    <a:pt x="25" y="655"/>
                  </a:lnTo>
                  <a:lnTo>
                    <a:pt x="15" y="674"/>
                  </a:lnTo>
                  <a:lnTo>
                    <a:pt x="9" y="693"/>
                  </a:lnTo>
                  <a:lnTo>
                    <a:pt x="2" y="709"/>
                  </a:lnTo>
                  <a:lnTo>
                    <a:pt x="0" y="726"/>
                  </a:lnTo>
                  <a:lnTo>
                    <a:pt x="0" y="742"/>
                  </a:lnTo>
                  <a:lnTo>
                    <a:pt x="2" y="757"/>
                  </a:lnTo>
                  <a:lnTo>
                    <a:pt x="6" y="771"/>
                  </a:lnTo>
                  <a:lnTo>
                    <a:pt x="13" y="786"/>
                  </a:lnTo>
                  <a:lnTo>
                    <a:pt x="21" y="798"/>
                  </a:lnTo>
                  <a:lnTo>
                    <a:pt x="31" y="809"/>
                  </a:lnTo>
                  <a:lnTo>
                    <a:pt x="44" y="817"/>
                  </a:lnTo>
                  <a:lnTo>
                    <a:pt x="56" y="825"/>
                  </a:lnTo>
                  <a:lnTo>
                    <a:pt x="73" y="832"/>
                  </a:lnTo>
                  <a:lnTo>
                    <a:pt x="92" y="836"/>
                  </a:lnTo>
                  <a:lnTo>
                    <a:pt x="110" y="840"/>
                  </a:lnTo>
                  <a:lnTo>
                    <a:pt x="131" y="840"/>
                  </a:lnTo>
                  <a:lnTo>
                    <a:pt x="807" y="840"/>
                  </a:lnTo>
                  <a:lnTo>
                    <a:pt x="807" y="840"/>
                  </a:lnTo>
                  <a:lnTo>
                    <a:pt x="828" y="840"/>
                  </a:lnTo>
                  <a:lnTo>
                    <a:pt x="849" y="836"/>
                  </a:lnTo>
                  <a:lnTo>
                    <a:pt x="865" y="832"/>
                  </a:lnTo>
                  <a:lnTo>
                    <a:pt x="882" y="825"/>
                  </a:lnTo>
                  <a:lnTo>
                    <a:pt x="897" y="817"/>
                  </a:lnTo>
                  <a:lnTo>
                    <a:pt x="909" y="809"/>
                  </a:lnTo>
                  <a:lnTo>
                    <a:pt x="919" y="798"/>
                  </a:lnTo>
                  <a:lnTo>
                    <a:pt x="928" y="786"/>
                  </a:lnTo>
                  <a:lnTo>
                    <a:pt x="934" y="771"/>
                  </a:lnTo>
                  <a:lnTo>
                    <a:pt x="938" y="757"/>
                  </a:lnTo>
                  <a:lnTo>
                    <a:pt x="940" y="742"/>
                  </a:lnTo>
                  <a:lnTo>
                    <a:pt x="940" y="726"/>
                  </a:lnTo>
                  <a:lnTo>
                    <a:pt x="936" y="709"/>
                  </a:lnTo>
                  <a:lnTo>
                    <a:pt x="932" y="693"/>
                  </a:lnTo>
                  <a:lnTo>
                    <a:pt x="924" y="674"/>
                  </a:lnTo>
                  <a:lnTo>
                    <a:pt x="913" y="655"/>
                  </a:lnTo>
                  <a:lnTo>
                    <a:pt x="913" y="655"/>
                  </a:lnTo>
                  <a:close/>
                  <a:moveTo>
                    <a:pt x="890" y="765"/>
                  </a:moveTo>
                  <a:lnTo>
                    <a:pt x="890" y="765"/>
                  </a:lnTo>
                  <a:lnTo>
                    <a:pt x="886" y="771"/>
                  </a:lnTo>
                  <a:lnTo>
                    <a:pt x="878" y="778"/>
                  </a:lnTo>
                  <a:lnTo>
                    <a:pt x="870" y="784"/>
                  </a:lnTo>
                  <a:lnTo>
                    <a:pt x="859" y="788"/>
                  </a:lnTo>
                  <a:lnTo>
                    <a:pt x="849" y="792"/>
                  </a:lnTo>
                  <a:lnTo>
                    <a:pt x="836" y="796"/>
                  </a:lnTo>
                  <a:lnTo>
                    <a:pt x="807" y="798"/>
                  </a:lnTo>
                  <a:lnTo>
                    <a:pt x="131" y="798"/>
                  </a:lnTo>
                  <a:lnTo>
                    <a:pt x="131" y="798"/>
                  </a:lnTo>
                  <a:lnTo>
                    <a:pt x="104" y="796"/>
                  </a:lnTo>
                  <a:lnTo>
                    <a:pt x="92" y="792"/>
                  </a:lnTo>
                  <a:lnTo>
                    <a:pt x="79" y="788"/>
                  </a:lnTo>
                  <a:lnTo>
                    <a:pt x="69" y="784"/>
                  </a:lnTo>
                  <a:lnTo>
                    <a:pt x="60" y="778"/>
                  </a:lnTo>
                  <a:lnTo>
                    <a:pt x="54" y="771"/>
                  </a:lnTo>
                  <a:lnTo>
                    <a:pt x="48" y="765"/>
                  </a:lnTo>
                  <a:lnTo>
                    <a:pt x="48" y="765"/>
                  </a:lnTo>
                  <a:lnTo>
                    <a:pt x="46" y="755"/>
                  </a:lnTo>
                  <a:lnTo>
                    <a:pt x="42" y="747"/>
                  </a:lnTo>
                  <a:lnTo>
                    <a:pt x="42" y="736"/>
                  </a:lnTo>
                  <a:lnTo>
                    <a:pt x="44" y="726"/>
                  </a:lnTo>
                  <a:lnTo>
                    <a:pt x="46" y="713"/>
                  </a:lnTo>
                  <a:lnTo>
                    <a:pt x="50" y="701"/>
                  </a:lnTo>
                  <a:lnTo>
                    <a:pt x="62" y="676"/>
                  </a:lnTo>
                  <a:lnTo>
                    <a:pt x="399" y="97"/>
                  </a:lnTo>
                  <a:lnTo>
                    <a:pt x="399" y="97"/>
                  </a:lnTo>
                  <a:lnTo>
                    <a:pt x="415" y="74"/>
                  </a:lnTo>
                  <a:lnTo>
                    <a:pt x="424" y="64"/>
                  </a:lnTo>
                  <a:lnTo>
                    <a:pt x="432" y="56"/>
                  </a:lnTo>
                  <a:lnTo>
                    <a:pt x="442" y="49"/>
                  </a:lnTo>
                  <a:lnTo>
                    <a:pt x="450" y="45"/>
                  </a:lnTo>
                  <a:lnTo>
                    <a:pt x="461" y="43"/>
                  </a:lnTo>
                  <a:lnTo>
                    <a:pt x="469" y="41"/>
                  </a:lnTo>
                  <a:lnTo>
                    <a:pt x="469" y="41"/>
                  </a:lnTo>
                  <a:lnTo>
                    <a:pt x="480" y="43"/>
                  </a:lnTo>
                  <a:lnTo>
                    <a:pt x="488" y="45"/>
                  </a:lnTo>
                  <a:lnTo>
                    <a:pt x="498" y="49"/>
                  </a:lnTo>
                  <a:lnTo>
                    <a:pt x="507" y="56"/>
                  </a:lnTo>
                  <a:lnTo>
                    <a:pt x="517" y="64"/>
                  </a:lnTo>
                  <a:lnTo>
                    <a:pt x="525" y="74"/>
                  </a:lnTo>
                  <a:lnTo>
                    <a:pt x="542" y="97"/>
                  </a:lnTo>
                  <a:lnTo>
                    <a:pt x="878" y="676"/>
                  </a:lnTo>
                  <a:lnTo>
                    <a:pt x="878" y="676"/>
                  </a:lnTo>
                  <a:lnTo>
                    <a:pt x="890" y="701"/>
                  </a:lnTo>
                  <a:lnTo>
                    <a:pt x="895" y="713"/>
                  </a:lnTo>
                  <a:lnTo>
                    <a:pt x="897" y="726"/>
                  </a:lnTo>
                  <a:lnTo>
                    <a:pt x="897" y="736"/>
                  </a:lnTo>
                  <a:lnTo>
                    <a:pt x="897" y="747"/>
                  </a:lnTo>
                  <a:lnTo>
                    <a:pt x="895" y="755"/>
                  </a:lnTo>
                  <a:lnTo>
                    <a:pt x="890" y="765"/>
                  </a:lnTo>
                  <a:lnTo>
                    <a:pt x="890" y="765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8"/>
            <p:cNvSpPr>
              <a:spLocks noEditPoints="1"/>
            </p:cNvSpPr>
            <p:nvPr/>
          </p:nvSpPr>
          <p:spPr bwMode="auto">
            <a:xfrm>
              <a:off x="3744913" y="4454526"/>
              <a:ext cx="1198563" cy="1044575"/>
            </a:xfrm>
            <a:custGeom>
              <a:avLst/>
              <a:gdLst>
                <a:gd name="T0" fmla="*/ 406 w 755"/>
                <a:gd name="T1" fmla="*/ 31 h 658"/>
                <a:gd name="T2" fmla="*/ 396 w 755"/>
                <a:gd name="T3" fmla="*/ 17 h 658"/>
                <a:gd name="T4" fmla="*/ 381 w 755"/>
                <a:gd name="T5" fmla="*/ 2 h 658"/>
                <a:gd name="T6" fmla="*/ 379 w 755"/>
                <a:gd name="T7" fmla="*/ 0 h 658"/>
                <a:gd name="T8" fmla="*/ 369 w 755"/>
                <a:gd name="T9" fmla="*/ 8 h 658"/>
                <a:gd name="T10" fmla="*/ 350 w 755"/>
                <a:gd name="T11" fmla="*/ 31 h 658"/>
                <a:gd name="T12" fmla="*/ 14 w 755"/>
                <a:gd name="T13" fmla="*/ 610 h 658"/>
                <a:gd name="T14" fmla="*/ 2 w 755"/>
                <a:gd name="T15" fmla="*/ 637 h 658"/>
                <a:gd name="T16" fmla="*/ 0 w 755"/>
                <a:gd name="T17" fmla="*/ 647 h 658"/>
                <a:gd name="T18" fmla="*/ 10 w 755"/>
                <a:gd name="T19" fmla="*/ 653 h 658"/>
                <a:gd name="T20" fmla="*/ 41 w 755"/>
                <a:gd name="T21" fmla="*/ 658 h 658"/>
                <a:gd name="T22" fmla="*/ 715 w 755"/>
                <a:gd name="T23" fmla="*/ 658 h 658"/>
                <a:gd name="T24" fmla="*/ 744 w 755"/>
                <a:gd name="T25" fmla="*/ 653 h 658"/>
                <a:gd name="T26" fmla="*/ 755 w 755"/>
                <a:gd name="T27" fmla="*/ 649 h 658"/>
                <a:gd name="T28" fmla="*/ 755 w 755"/>
                <a:gd name="T29" fmla="*/ 637 h 658"/>
                <a:gd name="T30" fmla="*/ 742 w 755"/>
                <a:gd name="T31" fmla="*/ 610 h 658"/>
                <a:gd name="T32" fmla="*/ 377 w 755"/>
                <a:gd name="T33" fmla="*/ 203 h 658"/>
                <a:gd name="T34" fmla="*/ 390 w 755"/>
                <a:gd name="T35" fmla="*/ 205 h 658"/>
                <a:gd name="T36" fmla="*/ 406 w 755"/>
                <a:gd name="T37" fmla="*/ 214 h 658"/>
                <a:gd name="T38" fmla="*/ 417 w 755"/>
                <a:gd name="T39" fmla="*/ 232 h 658"/>
                <a:gd name="T40" fmla="*/ 423 w 755"/>
                <a:gd name="T41" fmla="*/ 257 h 658"/>
                <a:gd name="T42" fmla="*/ 423 w 755"/>
                <a:gd name="T43" fmla="*/ 270 h 658"/>
                <a:gd name="T44" fmla="*/ 404 w 755"/>
                <a:gd name="T45" fmla="*/ 423 h 658"/>
                <a:gd name="T46" fmla="*/ 400 w 755"/>
                <a:gd name="T47" fmla="*/ 438 h 658"/>
                <a:gd name="T48" fmla="*/ 392 w 755"/>
                <a:gd name="T49" fmla="*/ 452 h 658"/>
                <a:gd name="T50" fmla="*/ 383 w 755"/>
                <a:gd name="T51" fmla="*/ 458 h 658"/>
                <a:gd name="T52" fmla="*/ 377 w 755"/>
                <a:gd name="T53" fmla="*/ 458 h 658"/>
                <a:gd name="T54" fmla="*/ 367 w 755"/>
                <a:gd name="T55" fmla="*/ 456 h 658"/>
                <a:gd name="T56" fmla="*/ 358 w 755"/>
                <a:gd name="T57" fmla="*/ 448 h 658"/>
                <a:gd name="T58" fmla="*/ 352 w 755"/>
                <a:gd name="T59" fmla="*/ 423 h 658"/>
                <a:gd name="T60" fmla="*/ 340 w 755"/>
                <a:gd name="T61" fmla="*/ 336 h 658"/>
                <a:gd name="T62" fmla="*/ 334 w 755"/>
                <a:gd name="T63" fmla="*/ 270 h 658"/>
                <a:gd name="T64" fmla="*/ 336 w 755"/>
                <a:gd name="T65" fmla="*/ 247 h 658"/>
                <a:gd name="T66" fmla="*/ 342 w 755"/>
                <a:gd name="T67" fmla="*/ 224 h 658"/>
                <a:gd name="T68" fmla="*/ 356 w 755"/>
                <a:gd name="T69" fmla="*/ 210 h 658"/>
                <a:gd name="T70" fmla="*/ 377 w 755"/>
                <a:gd name="T71" fmla="*/ 203 h 658"/>
                <a:gd name="T72" fmla="*/ 377 w 755"/>
                <a:gd name="T73" fmla="*/ 587 h 658"/>
                <a:gd name="T74" fmla="*/ 369 w 755"/>
                <a:gd name="T75" fmla="*/ 585 h 658"/>
                <a:gd name="T76" fmla="*/ 350 w 755"/>
                <a:gd name="T77" fmla="*/ 579 h 658"/>
                <a:gd name="T78" fmla="*/ 338 w 755"/>
                <a:gd name="T79" fmla="*/ 566 h 658"/>
                <a:gd name="T80" fmla="*/ 332 w 755"/>
                <a:gd name="T81" fmla="*/ 548 h 658"/>
                <a:gd name="T82" fmla="*/ 329 w 755"/>
                <a:gd name="T83" fmla="*/ 539 h 658"/>
                <a:gd name="T84" fmla="*/ 334 w 755"/>
                <a:gd name="T85" fmla="*/ 521 h 658"/>
                <a:gd name="T86" fmla="*/ 344 w 755"/>
                <a:gd name="T87" fmla="*/ 504 h 658"/>
                <a:gd name="T88" fmla="*/ 358 w 755"/>
                <a:gd name="T89" fmla="*/ 494 h 658"/>
                <a:gd name="T90" fmla="*/ 377 w 755"/>
                <a:gd name="T91" fmla="*/ 490 h 658"/>
                <a:gd name="T92" fmla="*/ 388 w 755"/>
                <a:gd name="T93" fmla="*/ 492 h 658"/>
                <a:gd name="T94" fmla="*/ 404 w 755"/>
                <a:gd name="T95" fmla="*/ 498 h 658"/>
                <a:gd name="T96" fmla="*/ 417 w 755"/>
                <a:gd name="T97" fmla="*/ 512 h 658"/>
                <a:gd name="T98" fmla="*/ 425 w 755"/>
                <a:gd name="T99" fmla="*/ 529 h 658"/>
                <a:gd name="T100" fmla="*/ 425 w 755"/>
                <a:gd name="T101" fmla="*/ 539 h 658"/>
                <a:gd name="T102" fmla="*/ 423 w 755"/>
                <a:gd name="T103" fmla="*/ 558 h 658"/>
                <a:gd name="T104" fmla="*/ 412 w 755"/>
                <a:gd name="T105" fmla="*/ 573 h 658"/>
                <a:gd name="T106" fmla="*/ 396 w 755"/>
                <a:gd name="T107" fmla="*/ 583 h 658"/>
                <a:gd name="T108" fmla="*/ 377 w 755"/>
                <a:gd name="T109" fmla="*/ 587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55" h="658">
                  <a:moveTo>
                    <a:pt x="742" y="610"/>
                  </a:moveTo>
                  <a:lnTo>
                    <a:pt x="406" y="31"/>
                  </a:lnTo>
                  <a:lnTo>
                    <a:pt x="406" y="31"/>
                  </a:lnTo>
                  <a:lnTo>
                    <a:pt x="396" y="17"/>
                  </a:lnTo>
                  <a:lnTo>
                    <a:pt x="388" y="8"/>
                  </a:lnTo>
                  <a:lnTo>
                    <a:pt x="381" y="2"/>
                  </a:lnTo>
                  <a:lnTo>
                    <a:pt x="379" y="0"/>
                  </a:lnTo>
                  <a:lnTo>
                    <a:pt x="379" y="0"/>
                  </a:lnTo>
                  <a:lnTo>
                    <a:pt x="375" y="2"/>
                  </a:lnTo>
                  <a:lnTo>
                    <a:pt x="369" y="8"/>
                  </a:lnTo>
                  <a:lnTo>
                    <a:pt x="361" y="17"/>
                  </a:lnTo>
                  <a:lnTo>
                    <a:pt x="350" y="31"/>
                  </a:lnTo>
                  <a:lnTo>
                    <a:pt x="14" y="610"/>
                  </a:lnTo>
                  <a:lnTo>
                    <a:pt x="14" y="610"/>
                  </a:lnTo>
                  <a:lnTo>
                    <a:pt x="6" y="624"/>
                  </a:lnTo>
                  <a:lnTo>
                    <a:pt x="2" y="637"/>
                  </a:lnTo>
                  <a:lnTo>
                    <a:pt x="0" y="647"/>
                  </a:lnTo>
                  <a:lnTo>
                    <a:pt x="0" y="647"/>
                  </a:lnTo>
                  <a:lnTo>
                    <a:pt x="4" y="649"/>
                  </a:lnTo>
                  <a:lnTo>
                    <a:pt x="10" y="653"/>
                  </a:lnTo>
                  <a:lnTo>
                    <a:pt x="22" y="656"/>
                  </a:lnTo>
                  <a:lnTo>
                    <a:pt x="41" y="658"/>
                  </a:lnTo>
                  <a:lnTo>
                    <a:pt x="715" y="658"/>
                  </a:lnTo>
                  <a:lnTo>
                    <a:pt x="715" y="658"/>
                  </a:lnTo>
                  <a:lnTo>
                    <a:pt x="734" y="656"/>
                  </a:lnTo>
                  <a:lnTo>
                    <a:pt x="744" y="653"/>
                  </a:lnTo>
                  <a:lnTo>
                    <a:pt x="755" y="649"/>
                  </a:lnTo>
                  <a:lnTo>
                    <a:pt x="755" y="649"/>
                  </a:lnTo>
                  <a:lnTo>
                    <a:pt x="755" y="645"/>
                  </a:lnTo>
                  <a:lnTo>
                    <a:pt x="755" y="637"/>
                  </a:lnTo>
                  <a:lnTo>
                    <a:pt x="751" y="624"/>
                  </a:lnTo>
                  <a:lnTo>
                    <a:pt x="742" y="610"/>
                  </a:lnTo>
                  <a:lnTo>
                    <a:pt x="742" y="610"/>
                  </a:lnTo>
                  <a:close/>
                  <a:moveTo>
                    <a:pt x="377" y="203"/>
                  </a:moveTo>
                  <a:lnTo>
                    <a:pt x="377" y="203"/>
                  </a:lnTo>
                  <a:lnTo>
                    <a:pt x="390" y="205"/>
                  </a:lnTo>
                  <a:lnTo>
                    <a:pt x="398" y="207"/>
                  </a:lnTo>
                  <a:lnTo>
                    <a:pt x="406" y="214"/>
                  </a:lnTo>
                  <a:lnTo>
                    <a:pt x="412" y="222"/>
                  </a:lnTo>
                  <a:lnTo>
                    <a:pt x="417" y="232"/>
                  </a:lnTo>
                  <a:lnTo>
                    <a:pt x="421" y="245"/>
                  </a:lnTo>
                  <a:lnTo>
                    <a:pt x="423" y="257"/>
                  </a:lnTo>
                  <a:lnTo>
                    <a:pt x="423" y="270"/>
                  </a:lnTo>
                  <a:lnTo>
                    <a:pt x="423" y="270"/>
                  </a:lnTo>
                  <a:lnTo>
                    <a:pt x="415" y="336"/>
                  </a:lnTo>
                  <a:lnTo>
                    <a:pt x="404" y="423"/>
                  </a:lnTo>
                  <a:lnTo>
                    <a:pt x="404" y="423"/>
                  </a:lnTo>
                  <a:lnTo>
                    <a:pt x="400" y="438"/>
                  </a:lnTo>
                  <a:lnTo>
                    <a:pt x="396" y="448"/>
                  </a:lnTo>
                  <a:lnTo>
                    <a:pt x="392" y="452"/>
                  </a:lnTo>
                  <a:lnTo>
                    <a:pt x="388" y="456"/>
                  </a:lnTo>
                  <a:lnTo>
                    <a:pt x="383" y="458"/>
                  </a:lnTo>
                  <a:lnTo>
                    <a:pt x="377" y="458"/>
                  </a:lnTo>
                  <a:lnTo>
                    <a:pt x="377" y="458"/>
                  </a:lnTo>
                  <a:lnTo>
                    <a:pt x="371" y="458"/>
                  </a:lnTo>
                  <a:lnTo>
                    <a:pt x="367" y="456"/>
                  </a:lnTo>
                  <a:lnTo>
                    <a:pt x="363" y="452"/>
                  </a:lnTo>
                  <a:lnTo>
                    <a:pt x="358" y="448"/>
                  </a:lnTo>
                  <a:lnTo>
                    <a:pt x="354" y="438"/>
                  </a:lnTo>
                  <a:lnTo>
                    <a:pt x="352" y="423"/>
                  </a:lnTo>
                  <a:lnTo>
                    <a:pt x="352" y="423"/>
                  </a:lnTo>
                  <a:lnTo>
                    <a:pt x="340" y="336"/>
                  </a:lnTo>
                  <a:lnTo>
                    <a:pt x="334" y="270"/>
                  </a:lnTo>
                  <a:lnTo>
                    <a:pt x="334" y="270"/>
                  </a:lnTo>
                  <a:lnTo>
                    <a:pt x="334" y="257"/>
                  </a:lnTo>
                  <a:lnTo>
                    <a:pt x="336" y="247"/>
                  </a:lnTo>
                  <a:lnTo>
                    <a:pt x="338" y="234"/>
                  </a:lnTo>
                  <a:lnTo>
                    <a:pt x="342" y="224"/>
                  </a:lnTo>
                  <a:lnTo>
                    <a:pt x="350" y="216"/>
                  </a:lnTo>
                  <a:lnTo>
                    <a:pt x="356" y="210"/>
                  </a:lnTo>
                  <a:lnTo>
                    <a:pt x="367" y="205"/>
                  </a:lnTo>
                  <a:lnTo>
                    <a:pt x="377" y="203"/>
                  </a:lnTo>
                  <a:lnTo>
                    <a:pt x="377" y="203"/>
                  </a:lnTo>
                  <a:close/>
                  <a:moveTo>
                    <a:pt x="377" y="587"/>
                  </a:moveTo>
                  <a:lnTo>
                    <a:pt x="377" y="587"/>
                  </a:lnTo>
                  <a:lnTo>
                    <a:pt x="369" y="585"/>
                  </a:lnTo>
                  <a:lnTo>
                    <a:pt x="358" y="583"/>
                  </a:lnTo>
                  <a:lnTo>
                    <a:pt x="350" y="579"/>
                  </a:lnTo>
                  <a:lnTo>
                    <a:pt x="344" y="573"/>
                  </a:lnTo>
                  <a:lnTo>
                    <a:pt x="338" y="566"/>
                  </a:lnTo>
                  <a:lnTo>
                    <a:pt x="334" y="558"/>
                  </a:lnTo>
                  <a:lnTo>
                    <a:pt x="332" y="548"/>
                  </a:lnTo>
                  <a:lnTo>
                    <a:pt x="329" y="539"/>
                  </a:lnTo>
                  <a:lnTo>
                    <a:pt x="329" y="539"/>
                  </a:lnTo>
                  <a:lnTo>
                    <a:pt x="332" y="529"/>
                  </a:lnTo>
                  <a:lnTo>
                    <a:pt x="334" y="521"/>
                  </a:lnTo>
                  <a:lnTo>
                    <a:pt x="338" y="512"/>
                  </a:lnTo>
                  <a:lnTo>
                    <a:pt x="344" y="504"/>
                  </a:lnTo>
                  <a:lnTo>
                    <a:pt x="350" y="498"/>
                  </a:lnTo>
                  <a:lnTo>
                    <a:pt x="358" y="494"/>
                  </a:lnTo>
                  <a:lnTo>
                    <a:pt x="369" y="492"/>
                  </a:lnTo>
                  <a:lnTo>
                    <a:pt x="377" y="490"/>
                  </a:lnTo>
                  <a:lnTo>
                    <a:pt x="377" y="490"/>
                  </a:lnTo>
                  <a:lnTo>
                    <a:pt x="388" y="492"/>
                  </a:lnTo>
                  <a:lnTo>
                    <a:pt x="396" y="494"/>
                  </a:lnTo>
                  <a:lnTo>
                    <a:pt x="404" y="498"/>
                  </a:lnTo>
                  <a:lnTo>
                    <a:pt x="412" y="504"/>
                  </a:lnTo>
                  <a:lnTo>
                    <a:pt x="417" y="512"/>
                  </a:lnTo>
                  <a:lnTo>
                    <a:pt x="423" y="521"/>
                  </a:lnTo>
                  <a:lnTo>
                    <a:pt x="425" y="529"/>
                  </a:lnTo>
                  <a:lnTo>
                    <a:pt x="425" y="539"/>
                  </a:lnTo>
                  <a:lnTo>
                    <a:pt x="425" y="539"/>
                  </a:lnTo>
                  <a:lnTo>
                    <a:pt x="425" y="548"/>
                  </a:lnTo>
                  <a:lnTo>
                    <a:pt x="423" y="558"/>
                  </a:lnTo>
                  <a:lnTo>
                    <a:pt x="417" y="566"/>
                  </a:lnTo>
                  <a:lnTo>
                    <a:pt x="412" y="573"/>
                  </a:lnTo>
                  <a:lnTo>
                    <a:pt x="404" y="579"/>
                  </a:lnTo>
                  <a:lnTo>
                    <a:pt x="396" y="583"/>
                  </a:lnTo>
                  <a:lnTo>
                    <a:pt x="388" y="585"/>
                  </a:lnTo>
                  <a:lnTo>
                    <a:pt x="377" y="587"/>
                  </a:lnTo>
                  <a:lnTo>
                    <a:pt x="377" y="587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9902242" y="5176420"/>
            <a:ext cx="1795462" cy="1192213"/>
            <a:chOff x="10110788" y="4454526"/>
            <a:chExt cx="1795462" cy="1192213"/>
          </a:xfrm>
        </p:grpSpPr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10766425" y="4454526"/>
              <a:ext cx="566738" cy="346075"/>
            </a:xfrm>
            <a:custGeom>
              <a:avLst/>
              <a:gdLst>
                <a:gd name="T0" fmla="*/ 357 w 357"/>
                <a:gd name="T1" fmla="*/ 12 h 218"/>
                <a:gd name="T2" fmla="*/ 357 w 357"/>
                <a:gd name="T3" fmla="*/ 0 h 218"/>
                <a:gd name="T4" fmla="*/ 357 w 357"/>
                <a:gd name="T5" fmla="*/ 0 h 218"/>
                <a:gd name="T6" fmla="*/ 351 w 357"/>
                <a:gd name="T7" fmla="*/ 0 h 218"/>
                <a:gd name="T8" fmla="*/ 29 w 357"/>
                <a:gd name="T9" fmla="*/ 0 h 218"/>
                <a:gd name="T10" fmla="*/ 29 w 357"/>
                <a:gd name="T11" fmla="*/ 0 h 218"/>
                <a:gd name="T12" fmla="*/ 23 w 357"/>
                <a:gd name="T13" fmla="*/ 0 h 218"/>
                <a:gd name="T14" fmla="*/ 19 w 357"/>
                <a:gd name="T15" fmla="*/ 2 h 218"/>
                <a:gd name="T16" fmla="*/ 8 w 357"/>
                <a:gd name="T17" fmla="*/ 8 h 218"/>
                <a:gd name="T18" fmla="*/ 2 w 357"/>
                <a:gd name="T19" fmla="*/ 19 h 218"/>
                <a:gd name="T20" fmla="*/ 0 w 357"/>
                <a:gd name="T21" fmla="*/ 23 h 218"/>
                <a:gd name="T22" fmla="*/ 0 w 357"/>
                <a:gd name="T23" fmla="*/ 29 h 218"/>
                <a:gd name="T24" fmla="*/ 0 w 357"/>
                <a:gd name="T25" fmla="*/ 189 h 218"/>
                <a:gd name="T26" fmla="*/ 0 w 357"/>
                <a:gd name="T27" fmla="*/ 189 h 218"/>
                <a:gd name="T28" fmla="*/ 0 w 357"/>
                <a:gd name="T29" fmla="*/ 195 h 218"/>
                <a:gd name="T30" fmla="*/ 2 w 357"/>
                <a:gd name="T31" fmla="*/ 199 h 218"/>
                <a:gd name="T32" fmla="*/ 8 w 357"/>
                <a:gd name="T33" fmla="*/ 210 h 218"/>
                <a:gd name="T34" fmla="*/ 19 w 357"/>
                <a:gd name="T35" fmla="*/ 216 h 218"/>
                <a:gd name="T36" fmla="*/ 23 w 357"/>
                <a:gd name="T37" fmla="*/ 218 h 218"/>
                <a:gd name="T38" fmla="*/ 29 w 357"/>
                <a:gd name="T39" fmla="*/ 218 h 218"/>
                <a:gd name="T40" fmla="*/ 291 w 357"/>
                <a:gd name="T41" fmla="*/ 218 h 218"/>
                <a:gd name="T42" fmla="*/ 291 w 357"/>
                <a:gd name="T43" fmla="*/ 218 h 218"/>
                <a:gd name="T44" fmla="*/ 303 w 357"/>
                <a:gd name="T45" fmla="*/ 201 h 218"/>
                <a:gd name="T46" fmla="*/ 313 w 357"/>
                <a:gd name="T47" fmla="*/ 185 h 218"/>
                <a:gd name="T48" fmla="*/ 324 w 357"/>
                <a:gd name="T49" fmla="*/ 166 h 218"/>
                <a:gd name="T50" fmla="*/ 332 w 357"/>
                <a:gd name="T51" fmla="*/ 149 h 218"/>
                <a:gd name="T52" fmla="*/ 342 w 357"/>
                <a:gd name="T53" fmla="*/ 114 h 218"/>
                <a:gd name="T54" fmla="*/ 351 w 357"/>
                <a:gd name="T55" fmla="*/ 83 h 218"/>
                <a:gd name="T56" fmla="*/ 355 w 357"/>
                <a:gd name="T57" fmla="*/ 54 h 218"/>
                <a:gd name="T58" fmla="*/ 357 w 357"/>
                <a:gd name="T59" fmla="*/ 33 h 218"/>
                <a:gd name="T60" fmla="*/ 357 w 357"/>
                <a:gd name="T61" fmla="*/ 12 h 218"/>
                <a:gd name="T62" fmla="*/ 357 w 357"/>
                <a:gd name="T63" fmla="*/ 12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57" h="218">
                  <a:moveTo>
                    <a:pt x="357" y="12"/>
                  </a:moveTo>
                  <a:lnTo>
                    <a:pt x="357" y="0"/>
                  </a:lnTo>
                  <a:lnTo>
                    <a:pt x="357" y="0"/>
                  </a:lnTo>
                  <a:lnTo>
                    <a:pt x="351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3" y="0"/>
                  </a:lnTo>
                  <a:lnTo>
                    <a:pt x="19" y="2"/>
                  </a:lnTo>
                  <a:lnTo>
                    <a:pt x="8" y="8"/>
                  </a:lnTo>
                  <a:lnTo>
                    <a:pt x="2" y="19"/>
                  </a:lnTo>
                  <a:lnTo>
                    <a:pt x="0" y="23"/>
                  </a:lnTo>
                  <a:lnTo>
                    <a:pt x="0" y="29"/>
                  </a:lnTo>
                  <a:lnTo>
                    <a:pt x="0" y="189"/>
                  </a:lnTo>
                  <a:lnTo>
                    <a:pt x="0" y="189"/>
                  </a:lnTo>
                  <a:lnTo>
                    <a:pt x="0" y="195"/>
                  </a:lnTo>
                  <a:lnTo>
                    <a:pt x="2" y="199"/>
                  </a:lnTo>
                  <a:lnTo>
                    <a:pt x="8" y="210"/>
                  </a:lnTo>
                  <a:lnTo>
                    <a:pt x="19" y="216"/>
                  </a:lnTo>
                  <a:lnTo>
                    <a:pt x="23" y="218"/>
                  </a:lnTo>
                  <a:lnTo>
                    <a:pt x="29" y="218"/>
                  </a:lnTo>
                  <a:lnTo>
                    <a:pt x="291" y="218"/>
                  </a:lnTo>
                  <a:lnTo>
                    <a:pt x="291" y="218"/>
                  </a:lnTo>
                  <a:lnTo>
                    <a:pt x="303" y="201"/>
                  </a:lnTo>
                  <a:lnTo>
                    <a:pt x="313" y="185"/>
                  </a:lnTo>
                  <a:lnTo>
                    <a:pt x="324" y="166"/>
                  </a:lnTo>
                  <a:lnTo>
                    <a:pt x="332" y="149"/>
                  </a:lnTo>
                  <a:lnTo>
                    <a:pt x="342" y="114"/>
                  </a:lnTo>
                  <a:lnTo>
                    <a:pt x="351" y="83"/>
                  </a:lnTo>
                  <a:lnTo>
                    <a:pt x="355" y="54"/>
                  </a:lnTo>
                  <a:lnTo>
                    <a:pt x="357" y="33"/>
                  </a:lnTo>
                  <a:lnTo>
                    <a:pt x="357" y="12"/>
                  </a:lnTo>
                  <a:lnTo>
                    <a:pt x="357" y="12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10125075" y="4454526"/>
              <a:ext cx="561975" cy="346075"/>
            </a:xfrm>
            <a:custGeom>
              <a:avLst/>
              <a:gdLst>
                <a:gd name="T0" fmla="*/ 31 w 354"/>
                <a:gd name="T1" fmla="*/ 218 h 218"/>
                <a:gd name="T2" fmla="*/ 323 w 354"/>
                <a:gd name="T3" fmla="*/ 218 h 218"/>
                <a:gd name="T4" fmla="*/ 323 w 354"/>
                <a:gd name="T5" fmla="*/ 218 h 218"/>
                <a:gd name="T6" fmla="*/ 329 w 354"/>
                <a:gd name="T7" fmla="*/ 218 h 218"/>
                <a:gd name="T8" fmla="*/ 336 w 354"/>
                <a:gd name="T9" fmla="*/ 216 h 218"/>
                <a:gd name="T10" fmla="*/ 344 w 354"/>
                <a:gd name="T11" fmla="*/ 210 h 218"/>
                <a:gd name="T12" fmla="*/ 352 w 354"/>
                <a:gd name="T13" fmla="*/ 199 h 218"/>
                <a:gd name="T14" fmla="*/ 352 w 354"/>
                <a:gd name="T15" fmla="*/ 195 h 218"/>
                <a:gd name="T16" fmla="*/ 354 w 354"/>
                <a:gd name="T17" fmla="*/ 189 h 218"/>
                <a:gd name="T18" fmla="*/ 354 w 354"/>
                <a:gd name="T19" fmla="*/ 29 h 218"/>
                <a:gd name="T20" fmla="*/ 354 w 354"/>
                <a:gd name="T21" fmla="*/ 29 h 218"/>
                <a:gd name="T22" fmla="*/ 352 w 354"/>
                <a:gd name="T23" fmla="*/ 23 h 218"/>
                <a:gd name="T24" fmla="*/ 352 w 354"/>
                <a:gd name="T25" fmla="*/ 19 h 218"/>
                <a:gd name="T26" fmla="*/ 344 w 354"/>
                <a:gd name="T27" fmla="*/ 8 h 218"/>
                <a:gd name="T28" fmla="*/ 336 w 354"/>
                <a:gd name="T29" fmla="*/ 2 h 218"/>
                <a:gd name="T30" fmla="*/ 329 w 354"/>
                <a:gd name="T31" fmla="*/ 0 h 218"/>
                <a:gd name="T32" fmla="*/ 323 w 354"/>
                <a:gd name="T33" fmla="*/ 0 h 218"/>
                <a:gd name="T34" fmla="*/ 31 w 354"/>
                <a:gd name="T35" fmla="*/ 0 h 218"/>
                <a:gd name="T36" fmla="*/ 31 w 354"/>
                <a:gd name="T37" fmla="*/ 0 h 218"/>
                <a:gd name="T38" fmla="*/ 24 w 354"/>
                <a:gd name="T39" fmla="*/ 0 h 218"/>
                <a:gd name="T40" fmla="*/ 18 w 354"/>
                <a:gd name="T41" fmla="*/ 2 h 218"/>
                <a:gd name="T42" fmla="*/ 10 w 354"/>
                <a:gd name="T43" fmla="*/ 8 h 218"/>
                <a:gd name="T44" fmla="*/ 2 w 354"/>
                <a:gd name="T45" fmla="*/ 19 h 218"/>
                <a:gd name="T46" fmla="*/ 2 w 354"/>
                <a:gd name="T47" fmla="*/ 23 h 218"/>
                <a:gd name="T48" fmla="*/ 0 w 354"/>
                <a:gd name="T49" fmla="*/ 29 h 218"/>
                <a:gd name="T50" fmla="*/ 0 w 354"/>
                <a:gd name="T51" fmla="*/ 189 h 218"/>
                <a:gd name="T52" fmla="*/ 0 w 354"/>
                <a:gd name="T53" fmla="*/ 189 h 218"/>
                <a:gd name="T54" fmla="*/ 2 w 354"/>
                <a:gd name="T55" fmla="*/ 195 h 218"/>
                <a:gd name="T56" fmla="*/ 2 w 354"/>
                <a:gd name="T57" fmla="*/ 199 h 218"/>
                <a:gd name="T58" fmla="*/ 10 w 354"/>
                <a:gd name="T59" fmla="*/ 210 h 218"/>
                <a:gd name="T60" fmla="*/ 18 w 354"/>
                <a:gd name="T61" fmla="*/ 216 h 218"/>
                <a:gd name="T62" fmla="*/ 24 w 354"/>
                <a:gd name="T63" fmla="*/ 218 h 218"/>
                <a:gd name="T64" fmla="*/ 31 w 354"/>
                <a:gd name="T65" fmla="*/ 218 h 218"/>
                <a:gd name="T66" fmla="*/ 31 w 354"/>
                <a:gd name="T67" fmla="*/ 218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54" h="218">
                  <a:moveTo>
                    <a:pt x="31" y="218"/>
                  </a:moveTo>
                  <a:lnTo>
                    <a:pt x="323" y="218"/>
                  </a:lnTo>
                  <a:lnTo>
                    <a:pt x="323" y="218"/>
                  </a:lnTo>
                  <a:lnTo>
                    <a:pt x="329" y="218"/>
                  </a:lnTo>
                  <a:lnTo>
                    <a:pt x="336" y="216"/>
                  </a:lnTo>
                  <a:lnTo>
                    <a:pt x="344" y="210"/>
                  </a:lnTo>
                  <a:lnTo>
                    <a:pt x="352" y="199"/>
                  </a:lnTo>
                  <a:lnTo>
                    <a:pt x="352" y="195"/>
                  </a:lnTo>
                  <a:lnTo>
                    <a:pt x="354" y="189"/>
                  </a:lnTo>
                  <a:lnTo>
                    <a:pt x="354" y="29"/>
                  </a:lnTo>
                  <a:lnTo>
                    <a:pt x="354" y="29"/>
                  </a:lnTo>
                  <a:lnTo>
                    <a:pt x="352" y="23"/>
                  </a:lnTo>
                  <a:lnTo>
                    <a:pt x="352" y="19"/>
                  </a:lnTo>
                  <a:lnTo>
                    <a:pt x="344" y="8"/>
                  </a:lnTo>
                  <a:lnTo>
                    <a:pt x="336" y="2"/>
                  </a:lnTo>
                  <a:lnTo>
                    <a:pt x="329" y="0"/>
                  </a:lnTo>
                  <a:lnTo>
                    <a:pt x="323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24" y="0"/>
                  </a:lnTo>
                  <a:lnTo>
                    <a:pt x="18" y="2"/>
                  </a:lnTo>
                  <a:lnTo>
                    <a:pt x="10" y="8"/>
                  </a:lnTo>
                  <a:lnTo>
                    <a:pt x="2" y="19"/>
                  </a:lnTo>
                  <a:lnTo>
                    <a:pt x="2" y="23"/>
                  </a:lnTo>
                  <a:lnTo>
                    <a:pt x="0" y="29"/>
                  </a:lnTo>
                  <a:lnTo>
                    <a:pt x="0" y="189"/>
                  </a:lnTo>
                  <a:lnTo>
                    <a:pt x="0" y="189"/>
                  </a:lnTo>
                  <a:lnTo>
                    <a:pt x="2" y="195"/>
                  </a:lnTo>
                  <a:lnTo>
                    <a:pt x="2" y="199"/>
                  </a:lnTo>
                  <a:lnTo>
                    <a:pt x="10" y="210"/>
                  </a:lnTo>
                  <a:lnTo>
                    <a:pt x="18" y="216"/>
                  </a:lnTo>
                  <a:lnTo>
                    <a:pt x="24" y="218"/>
                  </a:lnTo>
                  <a:lnTo>
                    <a:pt x="31" y="218"/>
                  </a:lnTo>
                  <a:lnTo>
                    <a:pt x="31" y="218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10110788" y="4876801"/>
              <a:ext cx="1044575" cy="347663"/>
            </a:xfrm>
            <a:custGeom>
              <a:avLst/>
              <a:gdLst>
                <a:gd name="T0" fmla="*/ 531 w 658"/>
                <a:gd name="T1" fmla="*/ 219 h 219"/>
                <a:gd name="T2" fmla="*/ 531 w 658"/>
                <a:gd name="T3" fmla="*/ 219 h 219"/>
                <a:gd name="T4" fmla="*/ 538 w 658"/>
                <a:gd name="T5" fmla="*/ 188 h 219"/>
                <a:gd name="T6" fmla="*/ 548 w 658"/>
                <a:gd name="T7" fmla="*/ 157 h 219"/>
                <a:gd name="T8" fmla="*/ 562 w 658"/>
                <a:gd name="T9" fmla="*/ 128 h 219"/>
                <a:gd name="T10" fmla="*/ 579 w 658"/>
                <a:gd name="T11" fmla="*/ 101 h 219"/>
                <a:gd name="T12" fmla="*/ 598 w 658"/>
                <a:gd name="T13" fmla="*/ 74 h 219"/>
                <a:gd name="T14" fmla="*/ 616 w 658"/>
                <a:gd name="T15" fmla="*/ 49 h 219"/>
                <a:gd name="T16" fmla="*/ 658 w 658"/>
                <a:gd name="T17" fmla="*/ 2 h 219"/>
                <a:gd name="T18" fmla="*/ 658 w 658"/>
                <a:gd name="T19" fmla="*/ 2 h 219"/>
                <a:gd name="T20" fmla="*/ 648 w 658"/>
                <a:gd name="T21" fmla="*/ 0 h 219"/>
                <a:gd name="T22" fmla="*/ 31 w 658"/>
                <a:gd name="T23" fmla="*/ 0 h 219"/>
                <a:gd name="T24" fmla="*/ 31 w 658"/>
                <a:gd name="T25" fmla="*/ 0 h 219"/>
                <a:gd name="T26" fmla="*/ 25 w 658"/>
                <a:gd name="T27" fmla="*/ 0 h 219"/>
                <a:gd name="T28" fmla="*/ 19 w 658"/>
                <a:gd name="T29" fmla="*/ 2 h 219"/>
                <a:gd name="T30" fmla="*/ 9 w 658"/>
                <a:gd name="T31" fmla="*/ 8 h 219"/>
                <a:gd name="T32" fmla="*/ 2 w 658"/>
                <a:gd name="T33" fmla="*/ 18 h 219"/>
                <a:gd name="T34" fmla="*/ 0 w 658"/>
                <a:gd name="T35" fmla="*/ 24 h 219"/>
                <a:gd name="T36" fmla="*/ 0 w 658"/>
                <a:gd name="T37" fmla="*/ 31 h 219"/>
                <a:gd name="T38" fmla="*/ 0 w 658"/>
                <a:gd name="T39" fmla="*/ 188 h 219"/>
                <a:gd name="T40" fmla="*/ 0 w 658"/>
                <a:gd name="T41" fmla="*/ 188 h 219"/>
                <a:gd name="T42" fmla="*/ 0 w 658"/>
                <a:gd name="T43" fmla="*/ 195 h 219"/>
                <a:gd name="T44" fmla="*/ 2 w 658"/>
                <a:gd name="T45" fmla="*/ 201 h 219"/>
                <a:gd name="T46" fmla="*/ 9 w 658"/>
                <a:gd name="T47" fmla="*/ 209 h 219"/>
                <a:gd name="T48" fmla="*/ 19 w 658"/>
                <a:gd name="T49" fmla="*/ 217 h 219"/>
                <a:gd name="T50" fmla="*/ 25 w 658"/>
                <a:gd name="T51" fmla="*/ 217 h 219"/>
                <a:gd name="T52" fmla="*/ 31 w 658"/>
                <a:gd name="T53" fmla="*/ 219 h 219"/>
                <a:gd name="T54" fmla="*/ 531 w 658"/>
                <a:gd name="T55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58" h="219">
                  <a:moveTo>
                    <a:pt x="531" y="219"/>
                  </a:moveTo>
                  <a:lnTo>
                    <a:pt x="531" y="219"/>
                  </a:lnTo>
                  <a:lnTo>
                    <a:pt x="538" y="188"/>
                  </a:lnTo>
                  <a:lnTo>
                    <a:pt x="548" y="157"/>
                  </a:lnTo>
                  <a:lnTo>
                    <a:pt x="562" y="128"/>
                  </a:lnTo>
                  <a:lnTo>
                    <a:pt x="579" y="101"/>
                  </a:lnTo>
                  <a:lnTo>
                    <a:pt x="598" y="74"/>
                  </a:lnTo>
                  <a:lnTo>
                    <a:pt x="616" y="49"/>
                  </a:lnTo>
                  <a:lnTo>
                    <a:pt x="658" y="2"/>
                  </a:lnTo>
                  <a:lnTo>
                    <a:pt x="658" y="2"/>
                  </a:lnTo>
                  <a:lnTo>
                    <a:pt x="648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25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24"/>
                  </a:lnTo>
                  <a:lnTo>
                    <a:pt x="0" y="31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0" y="195"/>
                  </a:lnTo>
                  <a:lnTo>
                    <a:pt x="2" y="201"/>
                  </a:lnTo>
                  <a:lnTo>
                    <a:pt x="9" y="209"/>
                  </a:lnTo>
                  <a:lnTo>
                    <a:pt x="19" y="217"/>
                  </a:lnTo>
                  <a:lnTo>
                    <a:pt x="25" y="217"/>
                  </a:lnTo>
                  <a:lnTo>
                    <a:pt x="31" y="219"/>
                  </a:lnTo>
                  <a:lnTo>
                    <a:pt x="531" y="219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10125075" y="5297488"/>
              <a:ext cx="561975" cy="349250"/>
            </a:xfrm>
            <a:custGeom>
              <a:avLst/>
              <a:gdLst>
                <a:gd name="T0" fmla="*/ 323 w 354"/>
                <a:gd name="T1" fmla="*/ 0 h 220"/>
                <a:gd name="T2" fmla="*/ 31 w 354"/>
                <a:gd name="T3" fmla="*/ 0 h 220"/>
                <a:gd name="T4" fmla="*/ 31 w 354"/>
                <a:gd name="T5" fmla="*/ 0 h 220"/>
                <a:gd name="T6" fmla="*/ 24 w 354"/>
                <a:gd name="T7" fmla="*/ 0 h 220"/>
                <a:gd name="T8" fmla="*/ 18 w 354"/>
                <a:gd name="T9" fmla="*/ 2 h 220"/>
                <a:gd name="T10" fmla="*/ 10 w 354"/>
                <a:gd name="T11" fmla="*/ 8 h 220"/>
                <a:gd name="T12" fmla="*/ 2 w 354"/>
                <a:gd name="T13" fmla="*/ 19 h 220"/>
                <a:gd name="T14" fmla="*/ 2 w 354"/>
                <a:gd name="T15" fmla="*/ 25 h 220"/>
                <a:gd name="T16" fmla="*/ 0 w 354"/>
                <a:gd name="T17" fmla="*/ 31 h 220"/>
                <a:gd name="T18" fmla="*/ 0 w 354"/>
                <a:gd name="T19" fmla="*/ 189 h 220"/>
                <a:gd name="T20" fmla="*/ 0 w 354"/>
                <a:gd name="T21" fmla="*/ 189 h 220"/>
                <a:gd name="T22" fmla="*/ 2 w 354"/>
                <a:gd name="T23" fmla="*/ 195 h 220"/>
                <a:gd name="T24" fmla="*/ 2 w 354"/>
                <a:gd name="T25" fmla="*/ 201 h 220"/>
                <a:gd name="T26" fmla="*/ 10 w 354"/>
                <a:gd name="T27" fmla="*/ 210 h 220"/>
                <a:gd name="T28" fmla="*/ 18 w 354"/>
                <a:gd name="T29" fmla="*/ 218 h 220"/>
                <a:gd name="T30" fmla="*/ 24 w 354"/>
                <a:gd name="T31" fmla="*/ 218 h 220"/>
                <a:gd name="T32" fmla="*/ 31 w 354"/>
                <a:gd name="T33" fmla="*/ 220 h 220"/>
                <a:gd name="T34" fmla="*/ 323 w 354"/>
                <a:gd name="T35" fmla="*/ 220 h 220"/>
                <a:gd name="T36" fmla="*/ 323 w 354"/>
                <a:gd name="T37" fmla="*/ 220 h 220"/>
                <a:gd name="T38" fmla="*/ 329 w 354"/>
                <a:gd name="T39" fmla="*/ 218 h 220"/>
                <a:gd name="T40" fmla="*/ 336 w 354"/>
                <a:gd name="T41" fmla="*/ 218 h 220"/>
                <a:gd name="T42" fmla="*/ 344 w 354"/>
                <a:gd name="T43" fmla="*/ 210 h 220"/>
                <a:gd name="T44" fmla="*/ 352 w 354"/>
                <a:gd name="T45" fmla="*/ 201 h 220"/>
                <a:gd name="T46" fmla="*/ 352 w 354"/>
                <a:gd name="T47" fmla="*/ 195 h 220"/>
                <a:gd name="T48" fmla="*/ 354 w 354"/>
                <a:gd name="T49" fmla="*/ 189 h 220"/>
                <a:gd name="T50" fmla="*/ 354 w 354"/>
                <a:gd name="T51" fmla="*/ 31 h 220"/>
                <a:gd name="T52" fmla="*/ 354 w 354"/>
                <a:gd name="T53" fmla="*/ 31 h 220"/>
                <a:gd name="T54" fmla="*/ 352 w 354"/>
                <a:gd name="T55" fmla="*/ 25 h 220"/>
                <a:gd name="T56" fmla="*/ 352 w 354"/>
                <a:gd name="T57" fmla="*/ 19 h 220"/>
                <a:gd name="T58" fmla="*/ 344 w 354"/>
                <a:gd name="T59" fmla="*/ 8 h 220"/>
                <a:gd name="T60" fmla="*/ 336 w 354"/>
                <a:gd name="T61" fmla="*/ 2 h 220"/>
                <a:gd name="T62" fmla="*/ 329 w 354"/>
                <a:gd name="T63" fmla="*/ 0 h 220"/>
                <a:gd name="T64" fmla="*/ 323 w 354"/>
                <a:gd name="T65" fmla="*/ 0 h 220"/>
                <a:gd name="T66" fmla="*/ 323 w 354"/>
                <a:gd name="T67" fmla="*/ 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54" h="220">
                  <a:moveTo>
                    <a:pt x="323" y="0"/>
                  </a:moveTo>
                  <a:lnTo>
                    <a:pt x="31" y="0"/>
                  </a:lnTo>
                  <a:lnTo>
                    <a:pt x="31" y="0"/>
                  </a:lnTo>
                  <a:lnTo>
                    <a:pt x="24" y="0"/>
                  </a:lnTo>
                  <a:lnTo>
                    <a:pt x="18" y="2"/>
                  </a:lnTo>
                  <a:lnTo>
                    <a:pt x="10" y="8"/>
                  </a:lnTo>
                  <a:lnTo>
                    <a:pt x="2" y="19"/>
                  </a:lnTo>
                  <a:lnTo>
                    <a:pt x="2" y="25"/>
                  </a:lnTo>
                  <a:lnTo>
                    <a:pt x="0" y="31"/>
                  </a:lnTo>
                  <a:lnTo>
                    <a:pt x="0" y="189"/>
                  </a:lnTo>
                  <a:lnTo>
                    <a:pt x="0" y="189"/>
                  </a:lnTo>
                  <a:lnTo>
                    <a:pt x="2" y="195"/>
                  </a:lnTo>
                  <a:lnTo>
                    <a:pt x="2" y="201"/>
                  </a:lnTo>
                  <a:lnTo>
                    <a:pt x="10" y="210"/>
                  </a:lnTo>
                  <a:lnTo>
                    <a:pt x="18" y="218"/>
                  </a:lnTo>
                  <a:lnTo>
                    <a:pt x="24" y="218"/>
                  </a:lnTo>
                  <a:lnTo>
                    <a:pt x="31" y="220"/>
                  </a:lnTo>
                  <a:lnTo>
                    <a:pt x="323" y="220"/>
                  </a:lnTo>
                  <a:lnTo>
                    <a:pt x="323" y="220"/>
                  </a:lnTo>
                  <a:lnTo>
                    <a:pt x="329" y="218"/>
                  </a:lnTo>
                  <a:lnTo>
                    <a:pt x="336" y="218"/>
                  </a:lnTo>
                  <a:lnTo>
                    <a:pt x="344" y="210"/>
                  </a:lnTo>
                  <a:lnTo>
                    <a:pt x="352" y="201"/>
                  </a:lnTo>
                  <a:lnTo>
                    <a:pt x="352" y="195"/>
                  </a:lnTo>
                  <a:lnTo>
                    <a:pt x="354" y="189"/>
                  </a:lnTo>
                  <a:lnTo>
                    <a:pt x="354" y="31"/>
                  </a:lnTo>
                  <a:lnTo>
                    <a:pt x="354" y="31"/>
                  </a:lnTo>
                  <a:lnTo>
                    <a:pt x="352" y="25"/>
                  </a:lnTo>
                  <a:lnTo>
                    <a:pt x="352" y="19"/>
                  </a:lnTo>
                  <a:lnTo>
                    <a:pt x="344" y="8"/>
                  </a:lnTo>
                  <a:lnTo>
                    <a:pt x="336" y="2"/>
                  </a:lnTo>
                  <a:lnTo>
                    <a:pt x="329" y="0"/>
                  </a:lnTo>
                  <a:lnTo>
                    <a:pt x="323" y="0"/>
                  </a:lnTo>
                  <a:lnTo>
                    <a:pt x="323" y="0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10766425" y="5297488"/>
              <a:ext cx="415925" cy="349250"/>
            </a:xfrm>
            <a:custGeom>
              <a:avLst/>
              <a:gdLst>
                <a:gd name="T0" fmla="*/ 125 w 262"/>
                <a:gd name="T1" fmla="*/ 42 h 220"/>
                <a:gd name="T2" fmla="*/ 125 w 262"/>
                <a:gd name="T3" fmla="*/ 42 h 220"/>
                <a:gd name="T4" fmla="*/ 120 w 262"/>
                <a:gd name="T5" fmla="*/ 21 h 220"/>
                <a:gd name="T6" fmla="*/ 116 w 262"/>
                <a:gd name="T7" fmla="*/ 0 h 220"/>
                <a:gd name="T8" fmla="*/ 29 w 262"/>
                <a:gd name="T9" fmla="*/ 0 h 220"/>
                <a:gd name="T10" fmla="*/ 29 w 262"/>
                <a:gd name="T11" fmla="*/ 0 h 220"/>
                <a:gd name="T12" fmla="*/ 23 w 262"/>
                <a:gd name="T13" fmla="*/ 0 h 220"/>
                <a:gd name="T14" fmla="*/ 19 w 262"/>
                <a:gd name="T15" fmla="*/ 2 h 220"/>
                <a:gd name="T16" fmla="*/ 8 w 262"/>
                <a:gd name="T17" fmla="*/ 8 h 220"/>
                <a:gd name="T18" fmla="*/ 2 w 262"/>
                <a:gd name="T19" fmla="*/ 19 h 220"/>
                <a:gd name="T20" fmla="*/ 0 w 262"/>
                <a:gd name="T21" fmla="*/ 25 h 220"/>
                <a:gd name="T22" fmla="*/ 0 w 262"/>
                <a:gd name="T23" fmla="*/ 31 h 220"/>
                <a:gd name="T24" fmla="*/ 0 w 262"/>
                <a:gd name="T25" fmla="*/ 189 h 220"/>
                <a:gd name="T26" fmla="*/ 0 w 262"/>
                <a:gd name="T27" fmla="*/ 189 h 220"/>
                <a:gd name="T28" fmla="*/ 0 w 262"/>
                <a:gd name="T29" fmla="*/ 195 h 220"/>
                <a:gd name="T30" fmla="*/ 2 w 262"/>
                <a:gd name="T31" fmla="*/ 201 h 220"/>
                <a:gd name="T32" fmla="*/ 8 w 262"/>
                <a:gd name="T33" fmla="*/ 210 h 220"/>
                <a:gd name="T34" fmla="*/ 19 w 262"/>
                <a:gd name="T35" fmla="*/ 218 h 220"/>
                <a:gd name="T36" fmla="*/ 23 w 262"/>
                <a:gd name="T37" fmla="*/ 218 h 220"/>
                <a:gd name="T38" fmla="*/ 29 w 262"/>
                <a:gd name="T39" fmla="*/ 220 h 220"/>
                <a:gd name="T40" fmla="*/ 262 w 262"/>
                <a:gd name="T41" fmla="*/ 220 h 220"/>
                <a:gd name="T42" fmla="*/ 262 w 262"/>
                <a:gd name="T43" fmla="*/ 220 h 220"/>
                <a:gd name="T44" fmla="*/ 237 w 262"/>
                <a:gd name="T45" fmla="*/ 203 h 220"/>
                <a:gd name="T46" fmla="*/ 216 w 262"/>
                <a:gd name="T47" fmla="*/ 187 h 220"/>
                <a:gd name="T48" fmla="*/ 195 w 262"/>
                <a:gd name="T49" fmla="*/ 166 h 220"/>
                <a:gd name="T50" fmla="*/ 176 w 262"/>
                <a:gd name="T51" fmla="*/ 145 h 220"/>
                <a:gd name="T52" fmla="*/ 160 w 262"/>
                <a:gd name="T53" fmla="*/ 122 h 220"/>
                <a:gd name="T54" fmla="*/ 145 w 262"/>
                <a:gd name="T55" fmla="*/ 98 h 220"/>
                <a:gd name="T56" fmla="*/ 135 w 262"/>
                <a:gd name="T57" fmla="*/ 71 h 220"/>
                <a:gd name="T58" fmla="*/ 125 w 262"/>
                <a:gd name="T59" fmla="*/ 42 h 220"/>
                <a:gd name="T60" fmla="*/ 125 w 262"/>
                <a:gd name="T61" fmla="*/ 42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62" h="220">
                  <a:moveTo>
                    <a:pt x="125" y="42"/>
                  </a:moveTo>
                  <a:lnTo>
                    <a:pt x="125" y="42"/>
                  </a:lnTo>
                  <a:lnTo>
                    <a:pt x="120" y="21"/>
                  </a:lnTo>
                  <a:lnTo>
                    <a:pt x="116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3" y="0"/>
                  </a:lnTo>
                  <a:lnTo>
                    <a:pt x="19" y="2"/>
                  </a:lnTo>
                  <a:lnTo>
                    <a:pt x="8" y="8"/>
                  </a:lnTo>
                  <a:lnTo>
                    <a:pt x="2" y="19"/>
                  </a:lnTo>
                  <a:lnTo>
                    <a:pt x="0" y="25"/>
                  </a:lnTo>
                  <a:lnTo>
                    <a:pt x="0" y="31"/>
                  </a:lnTo>
                  <a:lnTo>
                    <a:pt x="0" y="189"/>
                  </a:lnTo>
                  <a:lnTo>
                    <a:pt x="0" y="189"/>
                  </a:lnTo>
                  <a:lnTo>
                    <a:pt x="0" y="195"/>
                  </a:lnTo>
                  <a:lnTo>
                    <a:pt x="2" y="201"/>
                  </a:lnTo>
                  <a:lnTo>
                    <a:pt x="8" y="210"/>
                  </a:lnTo>
                  <a:lnTo>
                    <a:pt x="19" y="218"/>
                  </a:lnTo>
                  <a:lnTo>
                    <a:pt x="23" y="218"/>
                  </a:lnTo>
                  <a:lnTo>
                    <a:pt x="29" y="220"/>
                  </a:lnTo>
                  <a:lnTo>
                    <a:pt x="262" y="220"/>
                  </a:lnTo>
                  <a:lnTo>
                    <a:pt x="262" y="220"/>
                  </a:lnTo>
                  <a:lnTo>
                    <a:pt x="237" y="203"/>
                  </a:lnTo>
                  <a:lnTo>
                    <a:pt x="216" y="187"/>
                  </a:lnTo>
                  <a:lnTo>
                    <a:pt x="195" y="166"/>
                  </a:lnTo>
                  <a:lnTo>
                    <a:pt x="176" y="145"/>
                  </a:lnTo>
                  <a:lnTo>
                    <a:pt x="160" y="122"/>
                  </a:lnTo>
                  <a:lnTo>
                    <a:pt x="145" y="98"/>
                  </a:lnTo>
                  <a:lnTo>
                    <a:pt x="135" y="71"/>
                  </a:lnTo>
                  <a:lnTo>
                    <a:pt x="125" y="42"/>
                  </a:lnTo>
                  <a:lnTo>
                    <a:pt x="125" y="42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11017250" y="4473576"/>
              <a:ext cx="889000" cy="1173163"/>
            </a:xfrm>
            <a:custGeom>
              <a:avLst/>
              <a:gdLst>
                <a:gd name="T0" fmla="*/ 558 w 560"/>
                <a:gd name="T1" fmla="*/ 415 h 739"/>
                <a:gd name="T2" fmla="*/ 550 w 560"/>
                <a:gd name="T3" fmla="*/ 366 h 739"/>
                <a:gd name="T4" fmla="*/ 535 w 560"/>
                <a:gd name="T5" fmla="*/ 322 h 739"/>
                <a:gd name="T6" fmla="*/ 519 w 560"/>
                <a:gd name="T7" fmla="*/ 278 h 739"/>
                <a:gd name="T8" fmla="*/ 471 w 560"/>
                <a:gd name="T9" fmla="*/ 202 h 739"/>
                <a:gd name="T10" fmla="*/ 417 w 560"/>
                <a:gd name="T11" fmla="*/ 137 h 739"/>
                <a:gd name="T12" fmla="*/ 361 w 560"/>
                <a:gd name="T13" fmla="*/ 83 h 739"/>
                <a:gd name="T14" fmla="*/ 286 w 560"/>
                <a:gd name="T15" fmla="*/ 27 h 739"/>
                <a:gd name="T16" fmla="*/ 240 w 560"/>
                <a:gd name="T17" fmla="*/ 0 h 739"/>
                <a:gd name="T18" fmla="*/ 240 w 560"/>
                <a:gd name="T19" fmla="*/ 23 h 739"/>
                <a:gd name="T20" fmla="*/ 232 w 560"/>
                <a:gd name="T21" fmla="*/ 83 h 739"/>
                <a:gd name="T22" fmla="*/ 214 w 560"/>
                <a:gd name="T23" fmla="*/ 144 h 739"/>
                <a:gd name="T24" fmla="*/ 195 w 560"/>
                <a:gd name="T25" fmla="*/ 185 h 739"/>
                <a:gd name="T26" fmla="*/ 166 w 560"/>
                <a:gd name="T27" fmla="*/ 227 h 739"/>
                <a:gd name="T28" fmla="*/ 149 w 560"/>
                <a:gd name="T29" fmla="*/ 247 h 739"/>
                <a:gd name="T30" fmla="*/ 85 w 560"/>
                <a:gd name="T31" fmla="*/ 316 h 739"/>
                <a:gd name="T32" fmla="*/ 33 w 560"/>
                <a:gd name="T33" fmla="*/ 390 h 739"/>
                <a:gd name="T34" fmla="*/ 14 w 560"/>
                <a:gd name="T35" fmla="*/ 430 h 739"/>
                <a:gd name="T36" fmla="*/ 2 w 560"/>
                <a:gd name="T37" fmla="*/ 469 h 739"/>
                <a:gd name="T38" fmla="*/ 0 w 560"/>
                <a:gd name="T39" fmla="*/ 511 h 739"/>
                <a:gd name="T40" fmla="*/ 6 w 560"/>
                <a:gd name="T41" fmla="*/ 552 h 739"/>
                <a:gd name="T42" fmla="*/ 18 w 560"/>
                <a:gd name="T43" fmla="*/ 588 h 739"/>
                <a:gd name="T44" fmla="*/ 54 w 560"/>
                <a:gd name="T45" fmla="*/ 646 h 739"/>
                <a:gd name="T46" fmla="*/ 104 w 560"/>
                <a:gd name="T47" fmla="*/ 693 h 739"/>
                <a:gd name="T48" fmla="*/ 164 w 560"/>
                <a:gd name="T49" fmla="*/ 727 h 739"/>
                <a:gd name="T50" fmla="*/ 197 w 560"/>
                <a:gd name="T51" fmla="*/ 739 h 739"/>
                <a:gd name="T52" fmla="*/ 180 w 560"/>
                <a:gd name="T53" fmla="*/ 662 h 739"/>
                <a:gd name="T54" fmla="*/ 182 w 560"/>
                <a:gd name="T55" fmla="*/ 615 h 739"/>
                <a:gd name="T56" fmla="*/ 189 w 560"/>
                <a:gd name="T57" fmla="*/ 590 h 739"/>
                <a:gd name="T58" fmla="*/ 203 w 560"/>
                <a:gd name="T59" fmla="*/ 563 h 739"/>
                <a:gd name="T60" fmla="*/ 224 w 560"/>
                <a:gd name="T61" fmla="*/ 536 h 739"/>
                <a:gd name="T62" fmla="*/ 267 w 560"/>
                <a:gd name="T63" fmla="*/ 473 h 739"/>
                <a:gd name="T64" fmla="*/ 296 w 560"/>
                <a:gd name="T65" fmla="*/ 420 h 739"/>
                <a:gd name="T66" fmla="*/ 319 w 560"/>
                <a:gd name="T67" fmla="*/ 368 h 739"/>
                <a:gd name="T68" fmla="*/ 321 w 560"/>
                <a:gd name="T69" fmla="*/ 370 h 739"/>
                <a:gd name="T70" fmla="*/ 342 w 560"/>
                <a:gd name="T71" fmla="*/ 401 h 739"/>
                <a:gd name="T72" fmla="*/ 371 w 560"/>
                <a:gd name="T73" fmla="*/ 459 h 739"/>
                <a:gd name="T74" fmla="*/ 388 w 560"/>
                <a:gd name="T75" fmla="*/ 509 h 739"/>
                <a:gd name="T76" fmla="*/ 396 w 560"/>
                <a:gd name="T77" fmla="*/ 565 h 739"/>
                <a:gd name="T78" fmla="*/ 396 w 560"/>
                <a:gd name="T79" fmla="*/ 625 h 739"/>
                <a:gd name="T80" fmla="*/ 384 w 560"/>
                <a:gd name="T81" fmla="*/ 685 h 739"/>
                <a:gd name="T82" fmla="*/ 369 w 560"/>
                <a:gd name="T83" fmla="*/ 714 h 739"/>
                <a:gd name="T84" fmla="*/ 440 w 560"/>
                <a:gd name="T85" fmla="*/ 673 h 739"/>
                <a:gd name="T86" fmla="*/ 473 w 560"/>
                <a:gd name="T87" fmla="*/ 646 h 739"/>
                <a:gd name="T88" fmla="*/ 504 w 560"/>
                <a:gd name="T89" fmla="*/ 612 h 739"/>
                <a:gd name="T90" fmla="*/ 529 w 560"/>
                <a:gd name="T91" fmla="*/ 573 h 739"/>
                <a:gd name="T92" fmla="*/ 548 w 560"/>
                <a:gd name="T93" fmla="*/ 527 h 739"/>
                <a:gd name="T94" fmla="*/ 558 w 560"/>
                <a:gd name="T95" fmla="*/ 476 h 739"/>
                <a:gd name="T96" fmla="*/ 558 w 560"/>
                <a:gd name="T97" fmla="*/ 415 h 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60" h="739">
                  <a:moveTo>
                    <a:pt x="558" y="415"/>
                  </a:moveTo>
                  <a:lnTo>
                    <a:pt x="558" y="415"/>
                  </a:lnTo>
                  <a:lnTo>
                    <a:pt x="554" y="390"/>
                  </a:lnTo>
                  <a:lnTo>
                    <a:pt x="550" y="366"/>
                  </a:lnTo>
                  <a:lnTo>
                    <a:pt x="543" y="343"/>
                  </a:lnTo>
                  <a:lnTo>
                    <a:pt x="535" y="322"/>
                  </a:lnTo>
                  <a:lnTo>
                    <a:pt x="527" y="299"/>
                  </a:lnTo>
                  <a:lnTo>
                    <a:pt x="519" y="278"/>
                  </a:lnTo>
                  <a:lnTo>
                    <a:pt x="496" y="239"/>
                  </a:lnTo>
                  <a:lnTo>
                    <a:pt x="471" y="202"/>
                  </a:lnTo>
                  <a:lnTo>
                    <a:pt x="444" y="168"/>
                  </a:lnTo>
                  <a:lnTo>
                    <a:pt x="417" y="137"/>
                  </a:lnTo>
                  <a:lnTo>
                    <a:pt x="388" y="108"/>
                  </a:lnTo>
                  <a:lnTo>
                    <a:pt x="361" y="83"/>
                  </a:lnTo>
                  <a:lnTo>
                    <a:pt x="334" y="61"/>
                  </a:lnTo>
                  <a:lnTo>
                    <a:pt x="286" y="27"/>
                  </a:lnTo>
                  <a:lnTo>
                    <a:pt x="253" y="7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240" y="23"/>
                  </a:lnTo>
                  <a:lnTo>
                    <a:pt x="238" y="50"/>
                  </a:lnTo>
                  <a:lnTo>
                    <a:pt x="232" y="83"/>
                  </a:lnTo>
                  <a:lnTo>
                    <a:pt x="222" y="123"/>
                  </a:lnTo>
                  <a:lnTo>
                    <a:pt x="214" y="144"/>
                  </a:lnTo>
                  <a:lnTo>
                    <a:pt x="205" y="164"/>
                  </a:lnTo>
                  <a:lnTo>
                    <a:pt x="195" y="185"/>
                  </a:lnTo>
                  <a:lnTo>
                    <a:pt x="180" y="206"/>
                  </a:lnTo>
                  <a:lnTo>
                    <a:pt x="166" y="227"/>
                  </a:lnTo>
                  <a:lnTo>
                    <a:pt x="149" y="247"/>
                  </a:lnTo>
                  <a:lnTo>
                    <a:pt x="149" y="247"/>
                  </a:lnTo>
                  <a:lnTo>
                    <a:pt x="116" y="281"/>
                  </a:lnTo>
                  <a:lnTo>
                    <a:pt x="85" y="316"/>
                  </a:lnTo>
                  <a:lnTo>
                    <a:pt x="58" y="353"/>
                  </a:lnTo>
                  <a:lnTo>
                    <a:pt x="33" y="390"/>
                  </a:lnTo>
                  <a:lnTo>
                    <a:pt x="23" y="409"/>
                  </a:lnTo>
                  <a:lnTo>
                    <a:pt x="14" y="430"/>
                  </a:lnTo>
                  <a:lnTo>
                    <a:pt x="8" y="449"/>
                  </a:lnTo>
                  <a:lnTo>
                    <a:pt x="2" y="469"/>
                  </a:lnTo>
                  <a:lnTo>
                    <a:pt x="0" y="490"/>
                  </a:lnTo>
                  <a:lnTo>
                    <a:pt x="0" y="511"/>
                  </a:lnTo>
                  <a:lnTo>
                    <a:pt x="2" y="532"/>
                  </a:lnTo>
                  <a:lnTo>
                    <a:pt x="6" y="552"/>
                  </a:lnTo>
                  <a:lnTo>
                    <a:pt x="6" y="552"/>
                  </a:lnTo>
                  <a:lnTo>
                    <a:pt x="18" y="588"/>
                  </a:lnTo>
                  <a:lnTo>
                    <a:pt x="35" y="619"/>
                  </a:lnTo>
                  <a:lnTo>
                    <a:pt x="54" y="646"/>
                  </a:lnTo>
                  <a:lnTo>
                    <a:pt x="77" y="671"/>
                  </a:lnTo>
                  <a:lnTo>
                    <a:pt x="104" y="693"/>
                  </a:lnTo>
                  <a:lnTo>
                    <a:pt x="133" y="712"/>
                  </a:lnTo>
                  <a:lnTo>
                    <a:pt x="164" y="727"/>
                  </a:lnTo>
                  <a:lnTo>
                    <a:pt x="197" y="739"/>
                  </a:lnTo>
                  <a:lnTo>
                    <a:pt x="197" y="739"/>
                  </a:lnTo>
                  <a:lnTo>
                    <a:pt x="184" y="687"/>
                  </a:lnTo>
                  <a:lnTo>
                    <a:pt x="180" y="662"/>
                  </a:lnTo>
                  <a:lnTo>
                    <a:pt x="178" y="639"/>
                  </a:lnTo>
                  <a:lnTo>
                    <a:pt x="182" y="615"/>
                  </a:lnTo>
                  <a:lnTo>
                    <a:pt x="184" y="602"/>
                  </a:lnTo>
                  <a:lnTo>
                    <a:pt x="189" y="590"/>
                  </a:lnTo>
                  <a:lnTo>
                    <a:pt x="195" y="577"/>
                  </a:lnTo>
                  <a:lnTo>
                    <a:pt x="203" y="563"/>
                  </a:lnTo>
                  <a:lnTo>
                    <a:pt x="224" y="536"/>
                  </a:lnTo>
                  <a:lnTo>
                    <a:pt x="224" y="536"/>
                  </a:lnTo>
                  <a:lnTo>
                    <a:pt x="247" y="505"/>
                  </a:lnTo>
                  <a:lnTo>
                    <a:pt x="267" y="473"/>
                  </a:lnTo>
                  <a:lnTo>
                    <a:pt x="284" y="444"/>
                  </a:lnTo>
                  <a:lnTo>
                    <a:pt x="296" y="420"/>
                  </a:lnTo>
                  <a:lnTo>
                    <a:pt x="313" y="382"/>
                  </a:lnTo>
                  <a:lnTo>
                    <a:pt x="319" y="368"/>
                  </a:lnTo>
                  <a:lnTo>
                    <a:pt x="319" y="368"/>
                  </a:lnTo>
                  <a:lnTo>
                    <a:pt x="321" y="370"/>
                  </a:lnTo>
                  <a:lnTo>
                    <a:pt x="328" y="376"/>
                  </a:lnTo>
                  <a:lnTo>
                    <a:pt x="342" y="401"/>
                  </a:lnTo>
                  <a:lnTo>
                    <a:pt x="361" y="436"/>
                  </a:lnTo>
                  <a:lnTo>
                    <a:pt x="371" y="459"/>
                  </a:lnTo>
                  <a:lnTo>
                    <a:pt x="379" y="484"/>
                  </a:lnTo>
                  <a:lnTo>
                    <a:pt x="388" y="509"/>
                  </a:lnTo>
                  <a:lnTo>
                    <a:pt x="394" y="538"/>
                  </a:lnTo>
                  <a:lnTo>
                    <a:pt x="396" y="565"/>
                  </a:lnTo>
                  <a:lnTo>
                    <a:pt x="398" y="596"/>
                  </a:lnTo>
                  <a:lnTo>
                    <a:pt x="396" y="625"/>
                  </a:lnTo>
                  <a:lnTo>
                    <a:pt x="392" y="654"/>
                  </a:lnTo>
                  <a:lnTo>
                    <a:pt x="384" y="685"/>
                  </a:lnTo>
                  <a:lnTo>
                    <a:pt x="369" y="714"/>
                  </a:lnTo>
                  <a:lnTo>
                    <a:pt x="369" y="714"/>
                  </a:lnTo>
                  <a:lnTo>
                    <a:pt x="404" y="695"/>
                  </a:lnTo>
                  <a:lnTo>
                    <a:pt x="440" y="673"/>
                  </a:lnTo>
                  <a:lnTo>
                    <a:pt x="456" y="660"/>
                  </a:lnTo>
                  <a:lnTo>
                    <a:pt x="473" y="646"/>
                  </a:lnTo>
                  <a:lnTo>
                    <a:pt x="489" y="629"/>
                  </a:lnTo>
                  <a:lnTo>
                    <a:pt x="504" y="612"/>
                  </a:lnTo>
                  <a:lnTo>
                    <a:pt x="519" y="594"/>
                  </a:lnTo>
                  <a:lnTo>
                    <a:pt x="529" y="573"/>
                  </a:lnTo>
                  <a:lnTo>
                    <a:pt x="539" y="550"/>
                  </a:lnTo>
                  <a:lnTo>
                    <a:pt x="548" y="527"/>
                  </a:lnTo>
                  <a:lnTo>
                    <a:pt x="554" y="502"/>
                  </a:lnTo>
                  <a:lnTo>
                    <a:pt x="558" y="476"/>
                  </a:lnTo>
                  <a:lnTo>
                    <a:pt x="560" y="446"/>
                  </a:lnTo>
                  <a:lnTo>
                    <a:pt x="558" y="415"/>
                  </a:lnTo>
                  <a:lnTo>
                    <a:pt x="558" y="415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6727574" y="4817645"/>
            <a:ext cx="1908175" cy="1547813"/>
            <a:chOff x="6599238" y="4095751"/>
            <a:chExt cx="1908175" cy="1547813"/>
          </a:xfrm>
        </p:grpSpPr>
        <p:sp>
          <p:nvSpPr>
            <p:cNvPr id="15" name="Freeform 15"/>
            <p:cNvSpPr>
              <a:spLocks noEditPoints="1"/>
            </p:cNvSpPr>
            <p:nvPr/>
          </p:nvSpPr>
          <p:spPr bwMode="auto">
            <a:xfrm>
              <a:off x="6599238" y="4095751"/>
              <a:ext cx="823913" cy="809625"/>
            </a:xfrm>
            <a:custGeom>
              <a:avLst/>
              <a:gdLst>
                <a:gd name="T0" fmla="*/ 476 w 519"/>
                <a:gd name="T1" fmla="*/ 346 h 510"/>
                <a:gd name="T2" fmla="*/ 496 w 519"/>
                <a:gd name="T3" fmla="*/ 340 h 510"/>
                <a:gd name="T4" fmla="*/ 511 w 519"/>
                <a:gd name="T5" fmla="*/ 323 h 510"/>
                <a:gd name="T6" fmla="*/ 513 w 519"/>
                <a:gd name="T7" fmla="*/ 37 h 510"/>
                <a:gd name="T8" fmla="*/ 511 w 519"/>
                <a:gd name="T9" fmla="*/ 23 h 510"/>
                <a:gd name="T10" fmla="*/ 496 w 519"/>
                <a:gd name="T11" fmla="*/ 6 h 510"/>
                <a:gd name="T12" fmla="*/ 476 w 519"/>
                <a:gd name="T13" fmla="*/ 0 h 510"/>
                <a:gd name="T14" fmla="*/ 38 w 519"/>
                <a:gd name="T15" fmla="*/ 0 h 510"/>
                <a:gd name="T16" fmla="*/ 19 w 519"/>
                <a:gd name="T17" fmla="*/ 10 h 510"/>
                <a:gd name="T18" fmla="*/ 9 w 519"/>
                <a:gd name="T19" fmla="*/ 31 h 510"/>
                <a:gd name="T20" fmla="*/ 7 w 519"/>
                <a:gd name="T21" fmla="*/ 309 h 510"/>
                <a:gd name="T22" fmla="*/ 13 w 519"/>
                <a:gd name="T23" fmla="*/ 330 h 510"/>
                <a:gd name="T24" fmla="*/ 29 w 519"/>
                <a:gd name="T25" fmla="*/ 344 h 510"/>
                <a:gd name="T26" fmla="*/ 44 w 519"/>
                <a:gd name="T27" fmla="*/ 346 h 510"/>
                <a:gd name="T28" fmla="*/ 52 w 519"/>
                <a:gd name="T29" fmla="*/ 52 h 510"/>
                <a:gd name="T30" fmla="*/ 67 w 519"/>
                <a:gd name="T31" fmla="*/ 41 h 510"/>
                <a:gd name="T32" fmla="*/ 457 w 519"/>
                <a:gd name="T33" fmla="*/ 43 h 510"/>
                <a:gd name="T34" fmla="*/ 467 w 519"/>
                <a:gd name="T35" fmla="*/ 58 h 510"/>
                <a:gd name="T36" fmla="*/ 465 w 519"/>
                <a:gd name="T37" fmla="*/ 290 h 510"/>
                <a:gd name="T38" fmla="*/ 451 w 519"/>
                <a:gd name="T39" fmla="*/ 301 h 510"/>
                <a:gd name="T40" fmla="*/ 61 w 519"/>
                <a:gd name="T41" fmla="*/ 299 h 510"/>
                <a:gd name="T42" fmla="*/ 50 w 519"/>
                <a:gd name="T43" fmla="*/ 284 h 510"/>
                <a:gd name="T44" fmla="*/ 69 w 519"/>
                <a:gd name="T45" fmla="*/ 373 h 510"/>
                <a:gd name="T46" fmla="*/ 42 w 519"/>
                <a:gd name="T47" fmla="*/ 377 h 510"/>
                <a:gd name="T48" fmla="*/ 11 w 519"/>
                <a:gd name="T49" fmla="*/ 398 h 510"/>
                <a:gd name="T50" fmla="*/ 0 w 519"/>
                <a:gd name="T51" fmla="*/ 431 h 510"/>
                <a:gd name="T52" fmla="*/ 0 w 519"/>
                <a:gd name="T53" fmla="*/ 465 h 510"/>
                <a:gd name="T54" fmla="*/ 19 w 519"/>
                <a:gd name="T55" fmla="*/ 494 h 510"/>
                <a:gd name="T56" fmla="*/ 54 w 519"/>
                <a:gd name="T57" fmla="*/ 510 h 510"/>
                <a:gd name="T58" fmla="*/ 451 w 519"/>
                <a:gd name="T59" fmla="*/ 510 h 510"/>
                <a:gd name="T60" fmla="*/ 490 w 519"/>
                <a:gd name="T61" fmla="*/ 502 h 510"/>
                <a:gd name="T62" fmla="*/ 515 w 519"/>
                <a:gd name="T63" fmla="*/ 475 h 510"/>
                <a:gd name="T64" fmla="*/ 519 w 519"/>
                <a:gd name="T65" fmla="*/ 431 h 510"/>
                <a:gd name="T66" fmla="*/ 515 w 519"/>
                <a:gd name="T67" fmla="*/ 409 h 510"/>
                <a:gd name="T68" fmla="*/ 490 w 519"/>
                <a:gd name="T69" fmla="*/ 384 h 510"/>
                <a:gd name="T70" fmla="*/ 451 w 519"/>
                <a:gd name="T71" fmla="*/ 373 h 510"/>
                <a:gd name="T72" fmla="*/ 436 w 519"/>
                <a:gd name="T73" fmla="*/ 469 h 510"/>
                <a:gd name="T74" fmla="*/ 411 w 519"/>
                <a:gd name="T75" fmla="*/ 452 h 510"/>
                <a:gd name="T76" fmla="*/ 411 w 519"/>
                <a:gd name="T77" fmla="*/ 429 h 510"/>
                <a:gd name="T78" fmla="*/ 436 w 519"/>
                <a:gd name="T79" fmla="*/ 413 h 510"/>
                <a:gd name="T80" fmla="*/ 457 w 519"/>
                <a:gd name="T81" fmla="*/ 421 h 510"/>
                <a:gd name="T82" fmla="*/ 465 w 519"/>
                <a:gd name="T83" fmla="*/ 440 h 510"/>
                <a:gd name="T84" fmla="*/ 449 w 519"/>
                <a:gd name="T85" fmla="*/ 467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19" h="510">
                  <a:moveTo>
                    <a:pt x="44" y="346"/>
                  </a:moveTo>
                  <a:lnTo>
                    <a:pt x="476" y="346"/>
                  </a:lnTo>
                  <a:lnTo>
                    <a:pt x="476" y="346"/>
                  </a:lnTo>
                  <a:lnTo>
                    <a:pt x="484" y="346"/>
                  </a:lnTo>
                  <a:lnTo>
                    <a:pt x="490" y="344"/>
                  </a:lnTo>
                  <a:lnTo>
                    <a:pt x="496" y="340"/>
                  </a:lnTo>
                  <a:lnTo>
                    <a:pt x="503" y="336"/>
                  </a:lnTo>
                  <a:lnTo>
                    <a:pt x="507" y="330"/>
                  </a:lnTo>
                  <a:lnTo>
                    <a:pt x="511" y="323"/>
                  </a:lnTo>
                  <a:lnTo>
                    <a:pt x="513" y="317"/>
                  </a:lnTo>
                  <a:lnTo>
                    <a:pt x="513" y="309"/>
                  </a:lnTo>
                  <a:lnTo>
                    <a:pt x="513" y="37"/>
                  </a:lnTo>
                  <a:lnTo>
                    <a:pt x="513" y="37"/>
                  </a:lnTo>
                  <a:lnTo>
                    <a:pt x="513" y="31"/>
                  </a:lnTo>
                  <a:lnTo>
                    <a:pt x="511" y="23"/>
                  </a:lnTo>
                  <a:lnTo>
                    <a:pt x="507" y="16"/>
                  </a:lnTo>
                  <a:lnTo>
                    <a:pt x="503" y="10"/>
                  </a:lnTo>
                  <a:lnTo>
                    <a:pt x="496" y="6"/>
                  </a:lnTo>
                  <a:lnTo>
                    <a:pt x="490" y="2"/>
                  </a:lnTo>
                  <a:lnTo>
                    <a:pt x="484" y="0"/>
                  </a:lnTo>
                  <a:lnTo>
                    <a:pt x="476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38" y="0"/>
                  </a:lnTo>
                  <a:lnTo>
                    <a:pt x="29" y="2"/>
                  </a:lnTo>
                  <a:lnTo>
                    <a:pt x="23" y="6"/>
                  </a:lnTo>
                  <a:lnTo>
                    <a:pt x="19" y="10"/>
                  </a:lnTo>
                  <a:lnTo>
                    <a:pt x="13" y="16"/>
                  </a:lnTo>
                  <a:lnTo>
                    <a:pt x="11" y="23"/>
                  </a:lnTo>
                  <a:lnTo>
                    <a:pt x="9" y="31"/>
                  </a:lnTo>
                  <a:lnTo>
                    <a:pt x="7" y="37"/>
                  </a:lnTo>
                  <a:lnTo>
                    <a:pt x="7" y="309"/>
                  </a:lnTo>
                  <a:lnTo>
                    <a:pt x="7" y="309"/>
                  </a:lnTo>
                  <a:lnTo>
                    <a:pt x="9" y="317"/>
                  </a:lnTo>
                  <a:lnTo>
                    <a:pt x="11" y="323"/>
                  </a:lnTo>
                  <a:lnTo>
                    <a:pt x="13" y="330"/>
                  </a:lnTo>
                  <a:lnTo>
                    <a:pt x="19" y="336"/>
                  </a:lnTo>
                  <a:lnTo>
                    <a:pt x="23" y="340"/>
                  </a:lnTo>
                  <a:lnTo>
                    <a:pt x="29" y="344"/>
                  </a:lnTo>
                  <a:lnTo>
                    <a:pt x="38" y="346"/>
                  </a:lnTo>
                  <a:lnTo>
                    <a:pt x="44" y="346"/>
                  </a:lnTo>
                  <a:lnTo>
                    <a:pt x="44" y="346"/>
                  </a:lnTo>
                  <a:close/>
                  <a:moveTo>
                    <a:pt x="50" y="58"/>
                  </a:moveTo>
                  <a:lnTo>
                    <a:pt x="50" y="58"/>
                  </a:lnTo>
                  <a:lnTo>
                    <a:pt x="52" y="52"/>
                  </a:lnTo>
                  <a:lnTo>
                    <a:pt x="56" y="45"/>
                  </a:lnTo>
                  <a:lnTo>
                    <a:pt x="61" y="43"/>
                  </a:lnTo>
                  <a:lnTo>
                    <a:pt x="67" y="41"/>
                  </a:lnTo>
                  <a:lnTo>
                    <a:pt x="451" y="41"/>
                  </a:lnTo>
                  <a:lnTo>
                    <a:pt x="451" y="41"/>
                  </a:lnTo>
                  <a:lnTo>
                    <a:pt x="457" y="43"/>
                  </a:lnTo>
                  <a:lnTo>
                    <a:pt x="463" y="45"/>
                  </a:lnTo>
                  <a:lnTo>
                    <a:pt x="465" y="52"/>
                  </a:lnTo>
                  <a:lnTo>
                    <a:pt x="467" y="58"/>
                  </a:lnTo>
                  <a:lnTo>
                    <a:pt x="467" y="284"/>
                  </a:lnTo>
                  <a:lnTo>
                    <a:pt x="467" y="284"/>
                  </a:lnTo>
                  <a:lnTo>
                    <a:pt x="465" y="290"/>
                  </a:lnTo>
                  <a:lnTo>
                    <a:pt x="463" y="294"/>
                  </a:lnTo>
                  <a:lnTo>
                    <a:pt x="457" y="299"/>
                  </a:lnTo>
                  <a:lnTo>
                    <a:pt x="451" y="301"/>
                  </a:lnTo>
                  <a:lnTo>
                    <a:pt x="67" y="301"/>
                  </a:lnTo>
                  <a:lnTo>
                    <a:pt x="67" y="301"/>
                  </a:lnTo>
                  <a:lnTo>
                    <a:pt x="61" y="299"/>
                  </a:lnTo>
                  <a:lnTo>
                    <a:pt x="56" y="294"/>
                  </a:lnTo>
                  <a:lnTo>
                    <a:pt x="52" y="290"/>
                  </a:lnTo>
                  <a:lnTo>
                    <a:pt x="50" y="284"/>
                  </a:lnTo>
                  <a:lnTo>
                    <a:pt x="50" y="58"/>
                  </a:lnTo>
                  <a:close/>
                  <a:moveTo>
                    <a:pt x="451" y="373"/>
                  </a:moveTo>
                  <a:lnTo>
                    <a:pt x="69" y="373"/>
                  </a:lnTo>
                  <a:lnTo>
                    <a:pt x="69" y="373"/>
                  </a:lnTo>
                  <a:lnTo>
                    <a:pt x="54" y="373"/>
                  </a:lnTo>
                  <a:lnTo>
                    <a:pt x="42" y="377"/>
                  </a:lnTo>
                  <a:lnTo>
                    <a:pt x="29" y="384"/>
                  </a:lnTo>
                  <a:lnTo>
                    <a:pt x="19" y="390"/>
                  </a:lnTo>
                  <a:lnTo>
                    <a:pt x="11" y="398"/>
                  </a:lnTo>
                  <a:lnTo>
                    <a:pt x="5" y="409"/>
                  </a:lnTo>
                  <a:lnTo>
                    <a:pt x="0" y="419"/>
                  </a:lnTo>
                  <a:lnTo>
                    <a:pt x="0" y="431"/>
                  </a:lnTo>
                  <a:lnTo>
                    <a:pt x="0" y="452"/>
                  </a:lnTo>
                  <a:lnTo>
                    <a:pt x="0" y="452"/>
                  </a:lnTo>
                  <a:lnTo>
                    <a:pt x="0" y="465"/>
                  </a:lnTo>
                  <a:lnTo>
                    <a:pt x="5" y="475"/>
                  </a:lnTo>
                  <a:lnTo>
                    <a:pt x="11" y="485"/>
                  </a:lnTo>
                  <a:lnTo>
                    <a:pt x="19" y="494"/>
                  </a:lnTo>
                  <a:lnTo>
                    <a:pt x="29" y="502"/>
                  </a:lnTo>
                  <a:lnTo>
                    <a:pt x="42" y="506"/>
                  </a:lnTo>
                  <a:lnTo>
                    <a:pt x="54" y="510"/>
                  </a:lnTo>
                  <a:lnTo>
                    <a:pt x="69" y="510"/>
                  </a:lnTo>
                  <a:lnTo>
                    <a:pt x="451" y="510"/>
                  </a:lnTo>
                  <a:lnTo>
                    <a:pt x="451" y="510"/>
                  </a:lnTo>
                  <a:lnTo>
                    <a:pt x="465" y="510"/>
                  </a:lnTo>
                  <a:lnTo>
                    <a:pt x="478" y="506"/>
                  </a:lnTo>
                  <a:lnTo>
                    <a:pt x="490" y="502"/>
                  </a:lnTo>
                  <a:lnTo>
                    <a:pt x="500" y="494"/>
                  </a:lnTo>
                  <a:lnTo>
                    <a:pt x="509" y="485"/>
                  </a:lnTo>
                  <a:lnTo>
                    <a:pt x="515" y="475"/>
                  </a:lnTo>
                  <a:lnTo>
                    <a:pt x="519" y="465"/>
                  </a:lnTo>
                  <a:lnTo>
                    <a:pt x="519" y="452"/>
                  </a:lnTo>
                  <a:lnTo>
                    <a:pt x="519" y="431"/>
                  </a:lnTo>
                  <a:lnTo>
                    <a:pt x="519" y="431"/>
                  </a:lnTo>
                  <a:lnTo>
                    <a:pt x="519" y="419"/>
                  </a:lnTo>
                  <a:lnTo>
                    <a:pt x="515" y="409"/>
                  </a:lnTo>
                  <a:lnTo>
                    <a:pt x="509" y="398"/>
                  </a:lnTo>
                  <a:lnTo>
                    <a:pt x="500" y="390"/>
                  </a:lnTo>
                  <a:lnTo>
                    <a:pt x="490" y="384"/>
                  </a:lnTo>
                  <a:lnTo>
                    <a:pt x="478" y="377"/>
                  </a:lnTo>
                  <a:lnTo>
                    <a:pt x="465" y="373"/>
                  </a:lnTo>
                  <a:lnTo>
                    <a:pt x="451" y="373"/>
                  </a:lnTo>
                  <a:lnTo>
                    <a:pt x="451" y="373"/>
                  </a:lnTo>
                  <a:close/>
                  <a:moveTo>
                    <a:pt x="436" y="469"/>
                  </a:moveTo>
                  <a:lnTo>
                    <a:pt x="436" y="469"/>
                  </a:lnTo>
                  <a:lnTo>
                    <a:pt x="426" y="467"/>
                  </a:lnTo>
                  <a:lnTo>
                    <a:pt x="417" y="460"/>
                  </a:lnTo>
                  <a:lnTo>
                    <a:pt x="411" y="452"/>
                  </a:lnTo>
                  <a:lnTo>
                    <a:pt x="409" y="440"/>
                  </a:lnTo>
                  <a:lnTo>
                    <a:pt x="409" y="440"/>
                  </a:lnTo>
                  <a:lnTo>
                    <a:pt x="411" y="429"/>
                  </a:lnTo>
                  <a:lnTo>
                    <a:pt x="417" y="421"/>
                  </a:lnTo>
                  <a:lnTo>
                    <a:pt x="426" y="415"/>
                  </a:lnTo>
                  <a:lnTo>
                    <a:pt x="436" y="413"/>
                  </a:lnTo>
                  <a:lnTo>
                    <a:pt x="436" y="413"/>
                  </a:lnTo>
                  <a:lnTo>
                    <a:pt x="449" y="415"/>
                  </a:lnTo>
                  <a:lnTo>
                    <a:pt x="457" y="421"/>
                  </a:lnTo>
                  <a:lnTo>
                    <a:pt x="463" y="429"/>
                  </a:lnTo>
                  <a:lnTo>
                    <a:pt x="465" y="440"/>
                  </a:lnTo>
                  <a:lnTo>
                    <a:pt x="465" y="440"/>
                  </a:lnTo>
                  <a:lnTo>
                    <a:pt x="463" y="452"/>
                  </a:lnTo>
                  <a:lnTo>
                    <a:pt x="457" y="460"/>
                  </a:lnTo>
                  <a:lnTo>
                    <a:pt x="449" y="467"/>
                  </a:lnTo>
                  <a:lnTo>
                    <a:pt x="436" y="469"/>
                  </a:lnTo>
                  <a:lnTo>
                    <a:pt x="436" y="469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16"/>
            <p:cNvSpPr>
              <a:spLocks noEditPoints="1"/>
            </p:cNvSpPr>
            <p:nvPr/>
          </p:nvSpPr>
          <p:spPr bwMode="auto">
            <a:xfrm>
              <a:off x="6965950" y="5003801"/>
              <a:ext cx="609600" cy="603250"/>
            </a:xfrm>
            <a:custGeom>
              <a:avLst/>
              <a:gdLst>
                <a:gd name="T0" fmla="*/ 334 w 384"/>
                <a:gd name="T1" fmla="*/ 299 h 380"/>
                <a:gd name="T2" fmla="*/ 313 w 384"/>
                <a:gd name="T3" fmla="*/ 310 h 380"/>
                <a:gd name="T4" fmla="*/ 303 w 384"/>
                <a:gd name="T5" fmla="*/ 330 h 380"/>
                <a:gd name="T6" fmla="*/ 303 w 384"/>
                <a:gd name="T7" fmla="*/ 347 h 380"/>
                <a:gd name="T8" fmla="*/ 313 w 384"/>
                <a:gd name="T9" fmla="*/ 368 h 380"/>
                <a:gd name="T10" fmla="*/ 334 w 384"/>
                <a:gd name="T11" fmla="*/ 378 h 380"/>
                <a:gd name="T12" fmla="*/ 350 w 384"/>
                <a:gd name="T13" fmla="*/ 378 h 380"/>
                <a:gd name="T14" fmla="*/ 371 w 384"/>
                <a:gd name="T15" fmla="*/ 368 h 380"/>
                <a:gd name="T16" fmla="*/ 384 w 384"/>
                <a:gd name="T17" fmla="*/ 347 h 380"/>
                <a:gd name="T18" fmla="*/ 384 w 384"/>
                <a:gd name="T19" fmla="*/ 330 h 380"/>
                <a:gd name="T20" fmla="*/ 371 w 384"/>
                <a:gd name="T21" fmla="*/ 310 h 380"/>
                <a:gd name="T22" fmla="*/ 350 w 384"/>
                <a:gd name="T23" fmla="*/ 299 h 380"/>
                <a:gd name="T24" fmla="*/ 193 w 384"/>
                <a:gd name="T25" fmla="*/ 297 h 380"/>
                <a:gd name="T26" fmla="*/ 176 w 384"/>
                <a:gd name="T27" fmla="*/ 301 h 380"/>
                <a:gd name="T28" fmla="*/ 157 w 384"/>
                <a:gd name="T29" fmla="*/ 316 h 380"/>
                <a:gd name="T30" fmla="*/ 151 w 384"/>
                <a:gd name="T31" fmla="*/ 339 h 380"/>
                <a:gd name="T32" fmla="*/ 153 w 384"/>
                <a:gd name="T33" fmla="*/ 355 h 380"/>
                <a:gd name="T34" fmla="*/ 168 w 384"/>
                <a:gd name="T35" fmla="*/ 372 h 380"/>
                <a:gd name="T36" fmla="*/ 193 w 384"/>
                <a:gd name="T37" fmla="*/ 380 h 380"/>
                <a:gd name="T38" fmla="*/ 207 w 384"/>
                <a:gd name="T39" fmla="*/ 376 h 380"/>
                <a:gd name="T40" fmla="*/ 226 w 384"/>
                <a:gd name="T41" fmla="*/ 361 h 380"/>
                <a:gd name="T42" fmla="*/ 232 w 384"/>
                <a:gd name="T43" fmla="*/ 339 h 380"/>
                <a:gd name="T44" fmla="*/ 230 w 384"/>
                <a:gd name="T45" fmla="*/ 322 h 380"/>
                <a:gd name="T46" fmla="*/ 216 w 384"/>
                <a:gd name="T47" fmla="*/ 305 h 380"/>
                <a:gd name="T48" fmla="*/ 193 w 384"/>
                <a:gd name="T49" fmla="*/ 297 h 380"/>
                <a:gd name="T50" fmla="*/ 41 w 384"/>
                <a:gd name="T51" fmla="*/ 297 h 380"/>
                <a:gd name="T52" fmla="*/ 18 w 384"/>
                <a:gd name="T53" fmla="*/ 305 h 380"/>
                <a:gd name="T54" fmla="*/ 4 w 384"/>
                <a:gd name="T55" fmla="*/ 322 h 380"/>
                <a:gd name="T56" fmla="*/ 0 w 384"/>
                <a:gd name="T57" fmla="*/ 339 h 380"/>
                <a:gd name="T58" fmla="*/ 6 w 384"/>
                <a:gd name="T59" fmla="*/ 361 h 380"/>
                <a:gd name="T60" fmla="*/ 25 w 384"/>
                <a:gd name="T61" fmla="*/ 376 h 380"/>
                <a:gd name="T62" fmla="*/ 41 w 384"/>
                <a:gd name="T63" fmla="*/ 380 h 380"/>
                <a:gd name="T64" fmla="*/ 64 w 384"/>
                <a:gd name="T65" fmla="*/ 372 h 380"/>
                <a:gd name="T66" fmla="*/ 79 w 384"/>
                <a:gd name="T67" fmla="*/ 355 h 380"/>
                <a:gd name="T68" fmla="*/ 83 w 384"/>
                <a:gd name="T69" fmla="*/ 339 h 380"/>
                <a:gd name="T70" fmla="*/ 74 w 384"/>
                <a:gd name="T71" fmla="*/ 316 h 380"/>
                <a:gd name="T72" fmla="*/ 58 w 384"/>
                <a:gd name="T73" fmla="*/ 301 h 380"/>
                <a:gd name="T74" fmla="*/ 41 w 384"/>
                <a:gd name="T75" fmla="*/ 297 h 380"/>
                <a:gd name="T76" fmla="*/ 50 w 384"/>
                <a:gd name="T77" fmla="*/ 83 h 380"/>
                <a:gd name="T78" fmla="*/ 70 w 384"/>
                <a:gd name="T79" fmla="*/ 71 h 380"/>
                <a:gd name="T80" fmla="*/ 81 w 384"/>
                <a:gd name="T81" fmla="*/ 50 h 380"/>
                <a:gd name="T82" fmla="*/ 81 w 384"/>
                <a:gd name="T83" fmla="*/ 34 h 380"/>
                <a:gd name="T84" fmla="*/ 70 w 384"/>
                <a:gd name="T85" fmla="*/ 13 h 380"/>
                <a:gd name="T86" fmla="*/ 50 w 384"/>
                <a:gd name="T87" fmla="*/ 3 h 380"/>
                <a:gd name="T88" fmla="*/ 33 w 384"/>
                <a:gd name="T89" fmla="*/ 3 h 380"/>
                <a:gd name="T90" fmla="*/ 12 w 384"/>
                <a:gd name="T91" fmla="*/ 13 h 380"/>
                <a:gd name="T92" fmla="*/ 0 w 384"/>
                <a:gd name="T93" fmla="*/ 34 h 380"/>
                <a:gd name="T94" fmla="*/ 0 w 384"/>
                <a:gd name="T95" fmla="*/ 50 h 380"/>
                <a:gd name="T96" fmla="*/ 12 w 384"/>
                <a:gd name="T97" fmla="*/ 71 h 380"/>
                <a:gd name="T98" fmla="*/ 33 w 384"/>
                <a:gd name="T99" fmla="*/ 83 h 380"/>
                <a:gd name="T100" fmla="*/ 41 w 384"/>
                <a:gd name="T101" fmla="*/ 235 h 380"/>
                <a:gd name="T102" fmla="*/ 58 w 384"/>
                <a:gd name="T103" fmla="*/ 231 h 380"/>
                <a:gd name="T104" fmla="*/ 74 w 384"/>
                <a:gd name="T105" fmla="*/ 216 h 380"/>
                <a:gd name="T106" fmla="*/ 83 w 384"/>
                <a:gd name="T107" fmla="*/ 193 h 380"/>
                <a:gd name="T108" fmla="*/ 79 w 384"/>
                <a:gd name="T109" fmla="*/ 177 h 380"/>
                <a:gd name="T110" fmla="*/ 64 w 384"/>
                <a:gd name="T111" fmla="*/ 158 h 380"/>
                <a:gd name="T112" fmla="*/ 41 w 384"/>
                <a:gd name="T113" fmla="*/ 152 h 380"/>
                <a:gd name="T114" fmla="*/ 25 w 384"/>
                <a:gd name="T115" fmla="*/ 156 h 380"/>
                <a:gd name="T116" fmla="*/ 6 w 384"/>
                <a:gd name="T117" fmla="*/ 171 h 380"/>
                <a:gd name="T118" fmla="*/ 0 w 384"/>
                <a:gd name="T119" fmla="*/ 193 h 380"/>
                <a:gd name="T120" fmla="*/ 4 w 384"/>
                <a:gd name="T121" fmla="*/ 210 h 380"/>
                <a:gd name="T122" fmla="*/ 18 w 384"/>
                <a:gd name="T123" fmla="*/ 227 h 380"/>
                <a:gd name="T124" fmla="*/ 41 w 384"/>
                <a:gd name="T125" fmla="*/ 235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84" h="380">
                  <a:moveTo>
                    <a:pt x="342" y="297"/>
                  </a:moveTo>
                  <a:lnTo>
                    <a:pt x="342" y="297"/>
                  </a:lnTo>
                  <a:lnTo>
                    <a:pt x="334" y="299"/>
                  </a:lnTo>
                  <a:lnTo>
                    <a:pt x="325" y="301"/>
                  </a:lnTo>
                  <a:lnTo>
                    <a:pt x="319" y="305"/>
                  </a:lnTo>
                  <a:lnTo>
                    <a:pt x="313" y="310"/>
                  </a:lnTo>
                  <a:lnTo>
                    <a:pt x="309" y="316"/>
                  </a:lnTo>
                  <a:lnTo>
                    <a:pt x="305" y="322"/>
                  </a:lnTo>
                  <a:lnTo>
                    <a:pt x="303" y="330"/>
                  </a:lnTo>
                  <a:lnTo>
                    <a:pt x="301" y="339"/>
                  </a:lnTo>
                  <a:lnTo>
                    <a:pt x="301" y="339"/>
                  </a:lnTo>
                  <a:lnTo>
                    <a:pt x="303" y="347"/>
                  </a:lnTo>
                  <a:lnTo>
                    <a:pt x="305" y="355"/>
                  </a:lnTo>
                  <a:lnTo>
                    <a:pt x="309" y="361"/>
                  </a:lnTo>
                  <a:lnTo>
                    <a:pt x="313" y="368"/>
                  </a:lnTo>
                  <a:lnTo>
                    <a:pt x="319" y="372"/>
                  </a:lnTo>
                  <a:lnTo>
                    <a:pt x="325" y="376"/>
                  </a:lnTo>
                  <a:lnTo>
                    <a:pt x="334" y="378"/>
                  </a:lnTo>
                  <a:lnTo>
                    <a:pt x="342" y="380"/>
                  </a:lnTo>
                  <a:lnTo>
                    <a:pt x="342" y="380"/>
                  </a:lnTo>
                  <a:lnTo>
                    <a:pt x="350" y="378"/>
                  </a:lnTo>
                  <a:lnTo>
                    <a:pt x="359" y="376"/>
                  </a:lnTo>
                  <a:lnTo>
                    <a:pt x="365" y="372"/>
                  </a:lnTo>
                  <a:lnTo>
                    <a:pt x="371" y="368"/>
                  </a:lnTo>
                  <a:lnTo>
                    <a:pt x="377" y="361"/>
                  </a:lnTo>
                  <a:lnTo>
                    <a:pt x="379" y="355"/>
                  </a:lnTo>
                  <a:lnTo>
                    <a:pt x="384" y="347"/>
                  </a:lnTo>
                  <a:lnTo>
                    <a:pt x="384" y="339"/>
                  </a:lnTo>
                  <a:lnTo>
                    <a:pt x="384" y="339"/>
                  </a:lnTo>
                  <a:lnTo>
                    <a:pt x="384" y="330"/>
                  </a:lnTo>
                  <a:lnTo>
                    <a:pt x="379" y="322"/>
                  </a:lnTo>
                  <a:lnTo>
                    <a:pt x="377" y="316"/>
                  </a:lnTo>
                  <a:lnTo>
                    <a:pt x="371" y="310"/>
                  </a:lnTo>
                  <a:lnTo>
                    <a:pt x="365" y="305"/>
                  </a:lnTo>
                  <a:lnTo>
                    <a:pt x="359" y="301"/>
                  </a:lnTo>
                  <a:lnTo>
                    <a:pt x="350" y="299"/>
                  </a:lnTo>
                  <a:lnTo>
                    <a:pt x="342" y="297"/>
                  </a:lnTo>
                  <a:lnTo>
                    <a:pt x="342" y="297"/>
                  </a:lnTo>
                  <a:close/>
                  <a:moveTo>
                    <a:pt x="193" y="297"/>
                  </a:moveTo>
                  <a:lnTo>
                    <a:pt x="193" y="297"/>
                  </a:lnTo>
                  <a:lnTo>
                    <a:pt x="184" y="299"/>
                  </a:lnTo>
                  <a:lnTo>
                    <a:pt x="176" y="301"/>
                  </a:lnTo>
                  <a:lnTo>
                    <a:pt x="168" y="305"/>
                  </a:lnTo>
                  <a:lnTo>
                    <a:pt x="162" y="310"/>
                  </a:lnTo>
                  <a:lnTo>
                    <a:pt x="157" y="316"/>
                  </a:lnTo>
                  <a:lnTo>
                    <a:pt x="153" y="322"/>
                  </a:lnTo>
                  <a:lnTo>
                    <a:pt x="151" y="330"/>
                  </a:lnTo>
                  <a:lnTo>
                    <a:pt x="151" y="339"/>
                  </a:lnTo>
                  <a:lnTo>
                    <a:pt x="151" y="339"/>
                  </a:lnTo>
                  <a:lnTo>
                    <a:pt x="151" y="347"/>
                  </a:lnTo>
                  <a:lnTo>
                    <a:pt x="153" y="355"/>
                  </a:lnTo>
                  <a:lnTo>
                    <a:pt x="157" y="361"/>
                  </a:lnTo>
                  <a:lnTo>
                    <a:pt x="162" y="368"/>
                  </a:lnTo>
                  <a:lnTo>
                    <a:pt x="168" y="372"/>
                  </a:lnTo>
                  <a:lnTo>
                    <a:pt x="176" y="376"/>
                  </a:lnTo>
                  <a:lnTo>
                    <a:pt x="184" y="378"/>
                  </a:lnTo>
                  <a:lnTo>
                    <a:pt x="193" y="380"/>
                  </a:lnTo>
                  <a:lnTo>
                    <a:pt x="193" y="380"/>
                  </a:lnTo>
                  <a:lnTo>
                    <a:pt x="201" y="378"/>
                  </a:lnTo>
                  <a:lnTo>
                    <a:pt x="207" y="376"/>
                  </a:lnTo>
                  <a:lnTo>
                    <a:pt x="216" y="372"/>
                  </a:lnTo>
                  <a:lnTo>
                    <a:pt x="222" y="368"/>
                  </a:lnTo>
                  <a:lnTo>
                    <a:pt x="226" y="361"/>
                  </a:lnTo>
                  <a:lnTo>
                    <a:pt x="230" y="355"/>
                  </a:lnTo>
                  <a:lnTo>
                    <a:pt x="232" y="347"/>
                  </a:lnTo>
                  <a:lnTo>
                    <a:pt x="232" y="339"/>
                  </a:lnTo>
                  <a:lnTo>
                    <a:pt x="232" y="339"/>
                  </a:lnTo>
                  <a:lnTo>
                    <a:pt x="232" y="330"/>
                  </a:lnTo>
                  <a:lnTo>
                    <a:pt x="230" y="322"/>
                  </a:lnTo>
                  <a:lnTo>
                    <a:pt x="226" y="316"/>
                  </a:lnTo>
                  <a:lnTo>
                    <a:pt x="222" y="310"/>
                  </a:lnTo>
                  <a:lnTo>
                    <a:pt x="216" y="305"/>
                  </a:lnTo>
                  <a:lnTo>
                    <a:pt x="207" y="301"/>
                  </a:lnTo>
                  <a:lnTo>
                    <a:pt x="201" y="299"/>
                  </a:lnTo>
                  <a:lnTo>
                    <a:pt x="193" y="297"/>
                  </a:lnTo>
                  <a:lnTo>
                    <a:pt x="193" y="297"/>
                  </a:lnTo>
                  <a:close/>
                  <a:moveTo>
                    <a:pt x="41" y="297"/>
                  </a:moveTo>
                  <a:lnTo>
                    <a:pt x="41" y="297"/>
                  </a:lnTo>
                  <a:lnTo>
                    <a:pt x="33" y="299"/>
                  </a:lnTo>
                  <a:lnTo>
                    <a:pt x="25" y="301"/>
                  </a:lnTo>
                  <a:lnTo>
                    <a:pt x="18" y="305"/>
                  </a:lnTo>
                  <a:lnTo>
                    <a:pt x="12" y="310"/>
                  </a:lnTo>
                  <a:lnTo>
                    <a:pt x="6" y="316"/>
                  </a:lnTo>
                  <a:lnTo>
                    <a:pt x="4" y="322"/>
                  </a:lnTo>
                  <a:lnTo>
                    <a:pt x="0" y="330"/>
                  </a:lnTo>
                  <a:lnTo>
                    <a:pt x="0" y="339"/>
                  </a:lnTo>
                  <a:lnTo>
                    <a:pt x="0" y="339"/>
                  </a:lnTo>
                  <a:lnTo>
                    <a:pt x="0" y="347"/>
                  </a:lnTo>
                  <a:lnTo>
                    <a:pt x="4" y="355"/>
                  </a:lnTo>
                  <a:lnTo>
                    <a:pt x="6" y="361"/>
                  </a:lnTo>
                  <a:lnTo>
                    <a:pt x="12" y="368"/>
                  </a:lnTo>
                  <a:lnTo>
                    <a:pt x="18" y="372"/>
                  </a:lnTo>
                  <a:lnTo>
                    <a:pt x="25" y="376"/>
                  </a:lnTo>
                  <a:lnTo>
                    <a:pt x="33" y="378"/>
                  </a:lnTo>
                  <a:lnTo>
                    <a:pt x="41" y="380"/>
                  </a:lnTo>
                  <a:lnTo>
                    <a:pt x="41" y="380"/>
                  </a:lnTo>
                  <a:lnTo>
                    <a:pt x="50" y="378"/>
                  </a:lnTo>
                  <a:lnTo>
                    <a:pt x="58" y="376"/>
                  </a:lnTo>
                  <a:lnTo>
                    <a:pt x="64" y="372"/>
                  </a:lnTo>
                  <a:lnTo>
                    <a:pt x="70" y="368"/>
                  </a:lnTo>
                  <a:lnTo>
                    <a:pt x="74" y="361"/>
                  </a:lnTo>
                  <a:lnTo>
                    <a:pt x="79" y="355"/>
                  </a:lnTo>
                  <a:lnTo>
                    <a:pt x="81" y="347"/>
                  </a:lnTo>
                  <a:lnTo>
                    <a:pt x="83" y="339"/>
                  </a:lnTo>
                  <a:lnTo>
                    <a:pt x="83" y="339"/>
                  </a:lnTo>
                  <a:lnTo>
                    <a:pt x="81" y="330"/>
                  </a:lnTo>
                  <a:lnTo>
                    <a:pt x="79" y="322"/>
                  </a:lnTo>
                  <a:lnTo>
                    <a:pt x="74" y="316"/>
                  </a:lnTo>
                  <a:lnTo>
                    <a:pt x="70" y="310"/>
                  </a:lnTo>
                  <a:lnTo>
                    <a:pt x="64" y="305"/>
                  </a:lnTo>
                  <a:lnTo>
                    <a:pt x="58" y="301"/>
                  </a:lnTo>
                  <a:lnTo>
                    <a:pt x="50" y="299"/>
                  </a:lnTo>
                  <a:lnTo>
                    <a:pt x="41" y="297"/>
                  </a:lnTo>
                  <a:lnTo>
                    <a:pt x="41" y="297"/>
                  </a:lnTo>
                  <a:close/>
                  <a:moveTo>
                    <a:pt x="41" y="83"/>
                  </a:moveTo>
                  <a:lnTo>
                    <a:pt x="41" y="83"/>
                  </a:lnTo>
                  <a:lnTo>
                    <a:pt x="50" y="83"/>
                  </a:lnTo>
                  <a:lnTo>
                    <a:pt x="58" y="81"/>
                  </a:lnTo>
                  <a:lnTo>
                    <a:pt x="64" y="77"/>
                  </a:lnTo>
                  <a:lnTo>
                    <a:pt x="70" y="71"/>
                  </a:lnTo>
                  <a:lnTo>
                    <a:pt x="74" y="65"/>
                  </a:lnTo>
                  <a:lnTo>
                    <a:pt x="79" y="59"/>
                  </a:lnTo>
                  <a:lnTo>
                    <a:pt x="81" y="50"/>
                  </a:lnTo>
                  <a:lnTo>
                    <a:pt x="83" y="42"/>
                  </a:lnTo>
                  <a:lnTo>
                    <a:pt x="83" y="42"/>
                  </a:lnTo>
                  <a:lnTo>
                    <a:pt x="81" y="34"/>
                  </a:lnTo>
                  <a:lnTo>
                    <a:pt x="79" y="25"/>
                  </a:lnTo>
                  <a:lnTo>
                    <a:pt x="74" y="19"/>
                  </a:lnTo>
                  <a:lnTo>
                    <a:pt x="70" y="13"/>
                  </a:lnTo>
                  <a:lnTo>
                    <a:pt x="64" y="9"/>
                  </a:lnTo>
                  <a:lnTo>
                    <a:pt x="58" y="5"/>
                  </a:lnTo>
                  <a:lnTo>
                    <a:pt x="50" y="3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33" y="3"/>
                  </a:lnTo>
                  <a:lnTo>
                    <a:pt x="25" y="5"/>
                  </a:lnTo>
                  <a:lnTo>
                    <a:pt x="18" y="9"/>
                  </a:lnTo>
                  <a:lnTo>
                    <a:pt x="12" y="13"/>
                  </a:lnTo>
                  <a:lnTo>
                    <a:pt x="6" y="19"/>
                  </a:lnTo>
                  <a:lnTo>
                    <a:pt x="4" y="25"/>
                  </a:lnTo>
                  <a:lnTo>
                    <a:pt x="0" y="34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50"/>
                  </a:lnTo>
                  <a:lnTo>
                    <a:pt x="4" y="59"/>
                  </a:lnTo>
                  <a:lnTo>
                    <a:pt x="6" y="65"/>
                  </a:lnTo>
                  <a:lnTo>
                    <a:pt x="12" y="71"/>
                  </a:lnTo>
                  <a:lnTo>
                    <a:pt x="18" y="77"/>
                  </a:lnTo>
                  <a:lnTo>
                    <a:pt x="25" y="81"/>
                  </a:lnTo>
                  <a:lnTo>
                    <a:pt x="33" y="83"/>
                  </a:lnTo>
                  <a:lnTo>
                    <a:pt x="41" y="83"/>
                  </a:lnTo>
                  <a:lnTo>
                    <a:pt x="41" y="83"/>
                  </a:lnTo>
                  <a:close/>
                  <a:moveTo>
                    <a:pt x="41" y="235"/>
                  </a:moveTo>
                  <a:lnTo>
                    <a:pt x="41" y="235"/>
                  </a:lnTo>
                  <a:lnTo>
                    <a:pt x="50" y="233"/>
                  </a:lnTo>
                  <a:lnTo>
                    <a:pt x="58" y="231"/>
                  </a:lnTo>
                  <a:lnTo>
                    <a:pt x="64" y="227"/>
                  </a:lnTo>
                  <a:lnTo>
                    <a:pt x="70" y="222"/>
                  </a:lnTo>
                  <a:lnTo>
                    <a:pt x="74" y="216"/>
                  </a:lnTo>
                  <a:lnTo>
                    <a:pt x="79" y="210"/>
                  </a:lnTo>
                  <a:lnTo>
                    <a:pt x="81" y="202"/>
                  </a:lnTo>
                  <a:lnTo>
                    <a:pt x="83" y="193"/>
                  </a:lnTo>
                  <a:lnTo>
                    <a:pt x="83" y="193"/>
                  </a:lnTo>
                  <a:lnTo>
                    <a:pt x="81" y="185"/>
                  </a:lnTo>
                  <a:lnTo>
                    <a:pt x="79" y="177"/>
                  </a:lnTo>
                  <a:lnTo>
                    <a:pt x="74" y="171"/>
                  </a:lnTo>
                  <a:lnTo>
                    <a:pt x="70" y="164"/>
                  </a:lnTo>
                  <a:lnTo>
                    <a:pt x="64" y="158"/>
                  </a:lnTo>
                  <a:lnTo>
                    <a:pt x="58" y="156"/>
                  </a:lnTo>
                  <a:lnTo>
                    <a:pt x="50" y="152"/>
                  </a:lnTo>
                  <a:lnTo>
                    <a:pt x="41" y="152"/>
                  </a:lnTo>
                  <a:lnTo>
                    <a:pt x="41" y="152"/>
                  </a:lnTo>
                  <a:lnTo>
                    <a:pt x="33" y="152"/>
                  </a:lnTo>
                  <a:lnTo>
                    <a:pt x="25" y="156"/>
                  </a:lnTo>
                  <a:lnTo>
                    <a:pt x="18" y="158"/>
                  </a:lnTo>
                  <a:lnTo>
                    <a:pt x="12" y="164"/>
                  </a:lnTo>
                  <a:lnTo>
                    <a:pt x="6" y="171"/>
                  </a:lnTo>
                  <a:lnTo>
                    <a:pt x="4" y="177"/>
                  </a:lnTo>
                  <a:lnTo>
                    <a:pt x="0" y="185"/>
                  </a:lnTo>
                  <a:lnTo>
                    <a:pt x="0" y="193"/>
                  </a:lnTo>
                  <a:lnTo>
                    <a:pt x="0" y="193"/>
                  </a:lnTo>
                  <a:lnTo>
                    <a:pt x="0" y="202"/>
                  </a:lnTo>
                  <a:lnTo>
                    <a:pt x="4" y="210"/>
                  </a:lnTo>
                  <a:lnTo>
                    <a:pt x="6" y="216"/>
                  </a:lnTo>
                  <a:lnTo>
                    <a:pt x="12" y="222"/>
                  </a:lnTo>
                  <a:lnTo>
                    <a:pt x="18" y="227"/>
                  </a:lnTo>
                  <a:lnTo>
                    <a:pt x="25" y="231"/>
                  </a:lnTo>
                  <a:lnTo>
                    <a:pt x="33" y="233"/>
                  </a:lnTo>
                  <a:lnTo>
                    <a:pt x="41" y="235"/>
                  </a:lnTo>
                  <a:lnTo>
                    <a:pt x="41" y="235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17"/>
            <p:cNvSpPr>
              <a:spLocks noEditPoints="1"/>
            </p:cNvSpPr>
            <p:nvPr/>
          </p:nvSpPr>
          <p:spPr bwMode="auto">
            <a:xfrm>
              <a:off x="7680325" y="4829176"/>
              <a:ext cx="827088" cy="814388"/>
            </a:xfrm>
            <a:custGeom>
              <a:avLst/>
              <a:gdLst>
                <a:gd name="T0" fmla="*/ 477 w 521"/>
                <a:gd name="T1" fmla="*/ 349 h 513"/>
                <a:gd name="T2" fmla="*/ 498 w 521"/>
                <a:gd name="T3" fmla="*/ 343 h 513"/>
                <a:gd name="T4" fmla="*/ 512 w 521"/>
                <a:gd name="T5" fmla="*/ 326 h 513"/>
                <a:gd name="T6" fmla="*/ 515 w 521"/>
                <a:gd name="T7" fmla="*/ 40 h 513"/>
                <a:gd name="T8" fmla="*/ 512 w 521"/>
                <a:gd name="T9" fmla="*/ 23 h 513"/>
                <a:gd name="T10" fmla="*/ 498 w 521"/>
                <a:gd name="T11" fmla="*/ 7 h 513"/>
                <a:gd name="T12" fmla="*/ 477 w 521"/>
                <a:gd name="T13" fmla="*/ 0 h 513"/>
                <a:gd name="T14" fmla="*/ 37 w 521"/>
                <a:gd name="T15" fmla="*/ 3 h 513"/>
                <a:gd name="T16" fmla="*/ 19 w 521"/>
                <a:gd name="T17" fmla="*/ 13 h 513"/>
                <a:gd name="T18" fmla="*/ 8 w 521"/>
                <a:gd name="T19" fmla="*/ 32 h 513"/>
                <a:gd name="T20" fmla="*/ 8 w 521"/>
                <a:gd name="T21" fmla="*/ 312 h 513"/>
                <a:gd name="T22" fmla="*/ 15 w 521"/>
                <a:gd name="T23" fmla="*/ 332 h 513"/>
                <a:gd name="T24" fmla="*/ 31 w 521"/>
                <a:gd name="T25" fmla="*/ 345 h 513"/>
                <a:gd name="T26" fmla="*/ 46 w 521"/>
                <a:gd name="T27" fmla="*/ 349 h 513"/>
                <a:gd name="T28" fmla="*/ 52 w 521"/>
                <a:gd name="T29" fmla="*/ 52 h 513"/>
                <a:gd name="T30" fmla="*/ 68 w 521"/>
                <a:gd name="T31" fmla="*/ 44 h 513"/>
                <a:gd name="T32" fmla="*/ 459 w 521"/>
                <a:gd name="T33" fmla="*/ 44 h 513"/>
                <a:gd name="T34" fmla="*/ 469 w 521"/>
                <a:gd name="T35" fmla="*/ 59 h 513"/>
                <a:gd name="T36" fmla="*/ 467 w 521"/>
                <a:gd name="T37" fmla="*/ 291 h 513"/>
                <a:gd name="T38" fmla="*/ 452 w 521"/>
                <a:gd name="T39" fmla="*/ 301 h 513"/>
                <a:gd name="T40" fmla="*/ 62 w 521"/>
                <a:gd name="T41" fmla="*/ 299 h 513"/>
                <a:gd name="T42" fmla="*/ 52 w 521"/>
                <a:gd name="T43" fmla="*/ 285 h 513"/>
                <a:gd name="T44" fmla="*/ 71 w 521"/>
                <a:gd name="T45" fmla="*/ 374 h 513"/>
                <a:gd name="T46" fmla="*/ 44 w 521"/>
                <a:gd name="T47" fmla="*/ 378 h 513"/>
                <a:gd name="T48" fmla="*/ 12 w 521"/>
                <a:gd name="T49" fmla="*/ 401 h 513"/>
                <a:gd name="T50" fmla="*/ 0 w 521"/>
                <a:gd name="T51" fmla="*/ 432 h 513"/>
                <a:gd name="T52" fmla="*/ 2 w 521"/>
                <a:gd name="T53" fmla="*/ 465 h 513"/>
                <a:gd name="T54" fmla="*/ 21 w 521"/>
                <a:gd name="T55" fmla="*/ 496 h 513"/>
                <a:gd name="T56" fmla="*/ 56 w 521"/>
                <a:gd name="T57" fmla="*/ 511 h 513"/>
                <a:gd name="T58" fmla="*/ 452 w 521"/>
                <a:gd name="T59" fmla="*/ 513 h 513"/>
                <a:gd name="T60" fmla="*/ 490 w 521"/>
                <a:gd name="T61" fmla="*/ 503 h 513"/>
                <a:gd name="T62" fmla="*/ 515 w 521"/>
                <a:gd name="T63" fmla="*/ 478 h 513"/>
                <a:gd name="T64" fmla="*/ 521 w 521"/>
                <a:gd name="T65" fmla="*/ 432 h 513"/>
                <a:gd name="T66" fmla="*/ 515 w 521"/>
                <a:gd name="T67" fmla="*/ 409 h 513"/>
                <a:gd name="T68" fmla="*/ 490 w 521"/>
                <a:gd name="T69" fmla="*/ 384 h 513"/>
                <a:gd name="T70" fmla="*/ 452 w 521"/>
                <a:gd name="T71" fmla="*/ 374 h 513"/>
                <a:gd name="T72" fmla="*/ 438 w 521"/>
                <a:gd name="T73" fmla="*/ 469 h 513"/>
                <a:gd name="T74" fmla="*/ 413 w 521"/>
                <a:gd name="T75" fmla="*/ 453 h 513"/>
                <a:gd name="T76" fmla="*/ 413 w 521"/>
                <a:gd name="T77" fmla="*/ 430 h 513"/>
                <a:gd name="T78" fmla="*/ 438 w 521"/>
                <a:gd name="T79" fmla="*/ 413 h 513"/>
                <a:gd name="T80" fmla="*/ 456 w 521"/>
                <a:gd name="T81" fmla="*/ 422 h 513"/>
                <a:gd name="T82" fmla="*/ 465 w 521"/>
                <a:gd name="T83" fmla="*/ 442 h 513"/>
                <a:gd name="T84" fmla="*/ 448 w 521"/>
                <a:gd name="T85" fmla="*/ 467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21" h="513">
                  <a:moveTo>
                    <a:pt x="46" y="349"/>
                  </a:moveTo>
                  <a:lnTo>
                    <a:pt x="477" y="349"/>
                  </a:lnTo>
                  <a:lnTo>
                    <a:pt x="477" y="349"/>
                  </a:lnTo>
                  <a:lnTo>
                    <a:pt x="483" y="347"/>
                  </a:lnTo>
                  <a:lnTo>
                    <a:pt x="492" y="345"/>
                  </a:lnTo>
                  <a:lnTo>
                    <a:pt x="498" y="343"/>
                  </a:lnTo>
                  <a:lnTo>
                    <a:pt x="504" y="337"/>
                  </a:lnTo>
                  <a:lnTo>
                    <a:pt x="508" y="332"/>
                  </a:lnTo>
                  <a:lnTo>
                    <a:pt x="512" y="326"/>
                  </a:lnTo>
                  <a:lnTo>
                    <a:pt x="515" y="318"/>
                  </a:lnTo>
                  <a:lnTo>
                    <a:pt x="515" y="312"/>
                  </a:lnTo>
                  <a:lnTo>
                    <a:pt x="515" y="40"/>
                  </a:lnTo>
                  <a:lnTo>
                    <a:pt x="515" y="40"/>
                  </a:lnTo>
                  <a:lnTo>
                    <a:pt x="515" y="32"/>
                  </a:lnTo>
                  <a:lnTo>
                    <a:pt x="512" y="23"/>
                  </a:lnTo>
                  <a:lnTo>
                    <a:pt x="508" y="17"/>
                  </a:lnTo>
                  <a:lnTo>
                    <a:pt x="504" y="13"/>
                  </a:lnTo>
                  <a:lnTo>
                    <a:pt x="498" y="7"/>
                  </a:lnTo>
                  <a:lnTo>
                    <a:pt x="492" y="5"/>
                  </a:lnTo>
                  <a:lnTo>
                    <a:pt x="483" y="3"/>
                  </a:lnTo>
                  <a:lnTo>
                    <a:pt x="477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37" y="3"/>
                  </a:lnTo>
                  <a:lnTo>
                    <a:pt x="31" y="5"/>
                  </a:lnTo>
                  <a:lnTo>
                    <a:pt x="25" y="7"/>
                  </a:lnTo>
                  <a:lnTo>
                    <a:pt x="19" y="13"/>
                  </a:lnTo>
                  <a:lnTo>
                    <a:pt x="15" y="17"/>
                  </a:lnTo>
                  <a:lnTo>
                    <a:pt x="10" y="23"/>
                  </a:lnTo>
                  <a:lnTo>
                    <a:pt x="8" y="32"/>
                  </a:lnTo>
                  <a:lnTo>
                    <a:pt x="8" y="40"/>
                  </a:lnTo>
                  <a:lnTo>
                    <a:pt x="8" y="312"/>
                  </a:lnTo>
                  <a:lnTo>
                    <a:pt x="8" y="312"/>
                  </a:lnTo>
                  <a:lnTo>
                    <a:pt x="8" y="318"/>
                  </a:lnTo>
                  <a:lnTo>
                    <a:pt x="10" y="326"/>
                  </a:lnTo>
                  <a:lnTo>
                    <a:pt x="15" y="332"/>
                  </a:lnTo>
                  <a:lnTo>
                    <a:pt x="19" y="337"/>
                  </a:lnTo>
                  <a:lnTo>
                    <a:pt x="25" y="343"/>
                  </a:lnTo>
                  <a:lnTo>
                    <a:pt x="31" y="345"/>
                  </a:lnTo>
                  <a:lnTo>
                    <a:pt x="37" y="347"/>
                  </a:lnTo>
                  <a:lnTo>
                    <a:pt x="46" y="349"/>
                  </a:lnTo>
                  <a:lnTo>
                    <a:pt x="46" y="349"/>
                  </a:lnTo>
                  <a:close/>
                  <a:moveTo>
                    <a:pt x="52" y="59"/>
                  </a:moveTo>
                  <a:lnTo>
                    <a:pt x="52" y="59"/>
                  </a:lnTo>
                  <a:lnTo>
                    <a:pt x="52" y="52"/>
                  </a:lnTo>
                  <a:lnTo>
                    <a:pt x="56" y="48"/>
                  </a:lnTo>
                  <a:lnTo>
                    <a:pt x="62" y="44"/>
                  </a:lnTo>
                  <a:lnTo>
                    <a:pt x="68" y="44"/>
                  </a:lnTo>
                  <a:lnTo>
                    <a:pt x="452" y="44"/>
                  </a:lnTo>
                  <a:lnTo>
                    <a:pt x="452" y="44"/>
                  </a:lnTo>
                  <a:lnTo>
                    <a:pt x="459" y="44"/>
                  </a:lnTo>
                  <a:lnTo>
                    <a:pt x="463" y="48"/>
                  </a:lnTo>
                  <a:lnTo>
                    <a:pt x="467" y="52"/>
                  </a:lnTo>
                  <a:lnTo>
                    <a:pt x="469" y="59"/>
                  </a:lnTo>
                  <a:lnTo>
                    <a:pt x="469" y="285"/>
                  </a:lnTo>
                  <a:lnTo>
                    <a:pt x="469" y="285"/>
                  </a:lnTo>
                  <a:lnTo>
                    <a:pt x="467" y="291"/>
                  </a:lnTo>
                  <a:lnTo>
                    <a:pt x="463" y="297"/>
                  </a:lnTo>
                  <a:lnTo>
                    <a:pt x="459" y="299"/>
                  </a:lnTo>
                  <a:lnTo>
                    <a:pt x="452" y="301"/>
                  </a:lnTo>
                  <a:lnTo>
                    <a:pt x="68" y="301"/>
                  </a:lnTo>
                  <a:lnTo>
                    <a:pt x="68" y="301"/>
                  </a:lnTo>
                  <a:lnTo>
                    <a:pt x="62" y="299"/>
                  </a:lnTo>
                  <a:lnTo>
                    <a:pt x="56" y="297"/>
                  </a:lnTo>
                  <a:lnTo>
                    <a:pt x="52" y="291"/>
                  </a:lnTo>
                  <a:lnTo>
                    <a:pt x="52" y="285"/>
                  </a:lnTo>
                  <a:lnTo>
                    <a:pt x="52" y="59"/>
                  </a:lnTo>
                  <a:close/>
                  <a:moveTo>
                    <a:pt x="452" y="374"/>
                  </a:moveTo>
                  <a:lnTo>
                    <a:pt x="71" y="374"/>
                  </a:lnTo>
                  <a:lnTo>
                    <a:pt x="71" y="374"/>
                  </a:lnTo>
                  <a:lnTo>
                    <a:pt x="56" y="376"/>
                  </a:lnTo>
                  <a:lnTo>
                    <a:pt x="44" y="378"/>
                  </a:lnTo>
                  <a:lnTo>
                    <a:pt x="31" y="384"/>
                  </a:lnTo>
                  <a:lnTo>
                    <a:pt x="21" y="391"/>
                  </a:lnTo>
                  <a:lnTo>
                    <a:pt x="12" y="401"/>
                  </a:lnTo>
                  <a:lnTo>
                    <a:pt x="6" y="409"/>
                  </a:lnTo>
                  <a:lnTo>
                    <a:pt x="2" y="422"/>
                  </a:lnTo>
                  <a:lnTo>
                    <a:pt x="0" y="432"/>
                  </a:lnTo>
                  <a:lnTo>
                    <a:pt x="0" y="455"/>
                  </a:lnTo>
                  <a:lnTo>
                    <a:pt x="0" y="455"/>
                  </a:lnTo>
                  <a:lnTo>
                    <a:pt x="2" y="465"/>
                  </a:lnTo>
                  <a:lnTo>
                    <a:pt x="6" y="478"/>
                  </a:lnTo>
                  <a:lnTo>
                    <a:pt x="12" y="486"/>
                  </a:lnTo>
                  <a:lnTo>
                    <a:pt x="21" y="496"/>
                  </a:lnTo>
                  <a:lnTo>
                    <a:pt x="31" y="503"/>
                  </a:lnTo>
                  <a:lnTo>
                    <a:pt x="44" y="509"/>
                  </a:lnTo>
                  <a:lnTo>
                    <a:pt x="56" y="511"/>
                  </a:lnTo>
                  <a:lnTo>
                    <a:pt x="71" y="513"/>
                  </a:lnTo>
                  <a:lnTo>
                    <a:pt x="452" y="513"/>
                  </a:lnTo>
                  <a:lnTo>
                    <a:pt x="452" y="513"/>
                  </a:lnTo>
                  <a:lnTo>
                    <a:pt x="465" y="511"/>
                  </a:lnTo>
                  <a:lnTo>
                    <a:pt x="479" y="509"/>
                  </a:lnTo>
                  <a:lnTo>
                    <a:pt x="490" y="503"/>
                  </a:lnTo>
                  <a:lnTo>
                    <a:pt x="500" y="496"/>
                  </a:lnTo>
                  <a:lnTo>
                    <a:pt x="508" y="486"/>
                  </a:lnTo>
                  <a:lnTo>
                    <a:pt x="515" y="478"/>
                  </a:lnTo>
                  <a:lnTo>
                    <a:pt x="519" y="465"/>
                  </a:lnTo>
                  <a:lnTo>
                    <a:pt x="521" y="455"/>
                  </a:lnTo>
                  <a:lnTo>
                    <a:pt x="521" y="432"/>
                  </a:lnTo>
                  <a:lnTo>
                    <a:pt x="521" y="432"/>
                  </a:lnTo>
                  <a:lnTo>
                    <a:pt x="519" y="422"/>
                  </a:lnTo>
                  <a:lnTo>
                    <a:pt x="515" y="409"/>
                  </a:lnTo>
                  <a:lnTo>
                    <a:pt x="508" y="401"/>
                  </a:lnTo>
                  <a:lnTo>
                    <a:pt x="500" y="391"/>
                  </a:lnTo>
                  <a:lnTo>
                    <a:pt x="490" y="384"/>
                  </a:lnTo>
                  <a:lnTo>
                    <a:pt x="479" y="378"/>
                  </a:lnTo>
                  <a:lnTo>
                    <a:pt x="465" y="376"/>
                  </a:lnTo>
                  <a:lnTo>
                    <a:pt x="452" y="374"/>
                  </a:lnTo>
                  <a:lnTo>
                    <a:pt x="452" y="374"/>
                  </a:lnTo>
                  <a:close/>
                  <a:moveTo>
                    <a:pt x="438" y="469"/>
                  </a:moveTo>
                  <a:lnTo>
                    <a:pt x="438" y="469"/>
                  </a:lnTo>
                  <a:lnTo>
                    <a:pt x="427" y="467"/>
                  </a:lnTo>
                  <a:lnTo>
                    <a:pt x="419" y="461"/>
                  </a:lnTo>
                  <a:lnTo>
                    <a:pt x="413" y="453"/>
                  </a:lnTo>
                  <a:lnTo>
                    <a:pt x="411" y="442"/>
                  </a:lnTo>
                  <a:lnTo>
                    <a:pt x="411" y="442"/>
                  </a:lnTo>
                  <a:lnTo>
                    <a:pt x="413" y="430"/>
                  </a:lnTo>
                  <a:lnTo>
                    <a:pt x="419" y="422"/>
                  </a:lnTo>
                  <a:lnTo>
                    <a:pt x="427" y="415"/>
                  </a:lnTo>
                  <a:lnTo>
                    <a:pt x="438" y="413"/>
                  </a:lnTo>
                  <a:lnTo>
                    <a:pt x="438" y="413"/>
                  </a:lnTo>
                  <a:lnTo>
                    <a:pt x="448" y="415"/>
                  </a:lnTo>
                  <a:lnTo>
                    <a:pt x="456" y="422"/>
                  </a:lnTo>
                  <a:lnTo>
                    <a:pt x="463" y="430"/>
                  </a:lnTo>
                  <a:lnTo>
                    <a:pt x="465" y="442"/>
                  </a:lnTo>
                  <a:lnTo>
                    <a:pt x="465" y="442"/>
                  </a:lnTo>
                  <a:lnTo>
                    <a:pt x="463" y="453"/>
                  </a:lnTo>
                  <a:lnTo>
                    <a:pt x="456" y="461"/>
                  </a:lnTo>
                  <a:lnTo>
                    <a:pt x="448" y="467"/>
                  </a:lnTo>
                  <a:lnTo>
                    <a:pt x="438" y="469"/>
                  </a:lnTo>
                  <a:lnTo>
                    <a:pt x="438" y="469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3743197" y="2790934"/>
            <a:ext cx="1616113" cy="1394945"/>
            <a:chOff x="3824288" y="4168775"/>
            <a:chExt cx="1624012" cy="1401763"/>
          </a:xfrm>
        </p:grpSpPr>
        <p:sp>
          <p:nvSpPr>
            <p:cNvPr id="44" name="Freeform 5"/>
            <p:cNvSpPr>
              <a:spLocks noEditPoints="1"/>
            </p:cNvSpPr>
            <p:nvPr/>
          </p:nvSpPr>
          <p:spPr bwMode="auto">
            <a:xfrm>
              <a:off x="3824288" y="4168775"/>
              <a:ext cx="1624012" cy="1401763"/>
            </a:xfrm>
            <a:custGeom>
              <a:avLst/>
              <a:gdLst>
                <a:gd name="T0" fmla="*/ 183 w 1023"/>
                <a:gd name="T1" fmla="*/ 0 h 883"/>
                <a:gd name="T2" fmla="*/ 128 w 1023"/>
                <a:gd name="T3" fmla="*/ 9 h 883"/>
                <a:gd name="T4" fmla="*/ 81 w 1023"/>
                <a:gd name="T5" fmla="*/ 32 h 883"/>
                <a:gd name="T6" fmla="*/ 40 w 1023"/>
                <a:gd name="T7" fmla="*/ 69 h 883"/>
                <a:gd name="T8" fmla="*/ 15 w 1023"/>
                <a:gd name="T9" fmla="*/ 113 h 883"/>
                <a:gd name="T10" fmla="*/ 0 w 1023"/>
                <a:gd name="T11" fmla="*/ 164 h 883"/>
                <a:gd name="T12" fmla="*/ 0 w 1023"/>
                <a:gd name="T13" fmla="*/ 702 h 883"/>
                <a:gd name="T14" fmla="*/ 8 w 1023"/>
                <a:gd name="T15" fmla="*/ 755 h 883"/>
                <a:gd name="T16" fmla="*/ 30 w 1023"/>
                <a:gd name="T17" fmla="*/ 804 h 883"/>
                <a:gd name="T18" fmla="*/ 66 w 1023"/>
                <a:gd name="T19" fmla="*/ 842 h 883"/>
                <a:gd name="T20" fmla="*/ 111 w 1023"/>
                <a:gd name="T21" fmla="*/ 870 h 883"/>
                <a:gd name="T22" fmla="*/ 164 w 1023"/>
                <a:gd name="T23" fmla="*/ 883 h 883"/>
                <a:gd name="T24" fmla="*/ 842 w 1023"/>
                <a:gd name="T25" fmla="*/ 883 h 883"/>
                <a:gd name="T26" fmla="*/ 895 w 1023"/>
                <a:gd name="T27" fmla="*/ 876 h 883"/>
                <a:gd name="T28" fmla="*/ 942 w 1023"/>
                <a:gd name="T29" fmla="*/ 853 h 883"/>
                <a:gd name="T30" fmla="*/ 983 w 1023"/>
                <a:gd name="T31" fmla="*/ 817 h 883"/>
                <a:gd name="T32" fmla="*/ 1011 w 1023"/>
                <a:gd name="T33" fmla="*/ 772 h 883"/>
                <a:gd name="T34" fmla="*/ 1023 w 1023"/>
                <a:gd name="T35" fmla="*/ 719 h 883"/>
                <a:gd name="T36" fmla="*/ 1023 w 1023"/>
                <a:gd name="T37" fmla="*/ 184 h 883"/>
                <a:gd name="T38" fmla="*/ 1015 w 1023"/>
                <a:gd name="T39" fmla="*/ 130 h 883"/>
                <a:gd name="T40" fmla="*/ 994 w 1023"/>
                <a:gd name="T41" fmla="*/ 81 h 883"/>
                <a:gd name="T42" fmla="*/ 957 w 1023"/>
                <a:gd name="T43" fmla="*/ 43 h 883"/>
                <a:gd name="T44" fmla="*/ 913 w 1023"/>
                <a:gd name="T45" fmla="*/ 15 h 883"/>
                <a:gd name="T46" fmla="*/ 859 w 1023"/>
                <a:gd name="T47" fmla="*/ 2 h 883"/>
                <a:gd name="T48" fmla="*/ 983 w 1023"/>
                <a:gd name="T49" fmla="*/ 702 h 883"/>
                <a:gd name="T50" fmla="*/ 979 w 1023"/>
                <a:gd name="T51" fmla="*/ 729 h 883"/>
                <a:gd name="T52" fmla="*/ 966 w 1023"/>
                <a:gd name="T53" fmla="*/ 768 h 883"/>
                <a:gd name="T54" fmla="*/ 940 w 1023"/>
                <a:gd name="T55" fmla="*/ 800 h 883"/>
                <a:gd name="T56" fmla="*/ 908 w 1023"/>
                <a:gd name="T57" fmla="*/ 825 h 883"/>
                <a:gd name="T58" fmla="*/ 870 w 1023"/>
                <a:gd name="T59" fmla="*/ 838 h 883"/>
                <a:gd name="T60" fmla="*/ 183 w 1023"/>
                <a:gd name="T61" fmla="*/ 842 h 883"/>
                <a:gd name="T62" fmla="*/ 153 w 1023"/>
                <a:gd name="T63" fmla="*/ 838 h 883"/>
                <a:gd name="T64" fmla="*/ 115 w 1023"/>
                <a:gd name="T65" fmla="*/ 825 h 883"/>
                <a:gd name="T66" fmla="*/ 83 w 1023"/>
                <a:gd name="T67" fmla="*/ 800 h 883"/>
                <a:gd name="T68" fmla="*/ 58 w 1023"/>
                <a:gd name="T69" fmla="*/ 768 h 883"/>
                <a:gd name="T70" fmla="*/ 45 w 1023"/>
                <a:gd name="T71" fmla="*/ 729 h 883"/>
                <a:gd name="T72" fmla="*/ 40 w 1023"/>
                <a:gd name="T73" fmla="*/ 184 h 883"/>
                <a:gd name="T74" fmla="*/ 45 w 1023"/>
                <a:gd name="T75" fmla="*/ 156 h 883"/>
                <a:gd name="T76" fmla="*/ 58 w 1023"/>
                <a:gd name="T77" fmla="*/ 118 h 883"/>
                <a:gd name="T78" fmla="*/ 83 w 1023"/>
                <a:gd name="T79" fmla="*/ 83 h 883"/>
                <a:gd name="T80" fmla="*/ 115 w 1023"/>
                <a:gd name="T81" fmla="*/ 60 h 883"/>
                <a:gd name="T82" fmla="*/ 153 w 1023"/>
                <a:gd name="T83" fmla="*/ 45 h 883"/>
                <a:gd name="T84" fmla="*/ 842 w 1023"/>
                <a:gd name="T85" fmla="*/ 43 h 883"/>
                <a:gd name="T86" fmla="*/ 870 w 1023"/>
                <a:gd name="T87" fmla="*/ 45 h 883"/>
                <a:gd name="T88" fmla="*/ 908 w 1023"/>
                <a:gd name="T89" fmla="*/ 60 h 883"/>
                <a:gd name="T90" fmla="*/ 940 w 1023"/>
                <a:gd name="T91" fmla="*/ 83 h 883"/>
                <a:gd name="T92" fmla="*/ 966 w 1023"/>
                <a:gd name="T93" fmla="*/ 118 h 883"/>
                <a:gd name="T94" fmla="*/ 979 w 1023"/>
                <a:gd name="T95" fmla="*/ 156 h 883"/>
                <a:gd name="T96" fmla="*/ 983 w 1023"/>
                <a:gd name="T97" fmla="*/ 702 h 8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23" h="883">
                  <a:moveTo>
                    <a:pt x="842" y="0"/>
                  </a:moveTo>
                  <a:lnTo>
                    <a:pt x="183" y="0"/>
                  </a:lnTo>
                  <a:lnTo>
                    <a:pt x="183" y="0"/>
                  </a:lnTo>
                  <a:lnTo>
                    <a:pt x="164" y="2"/>
                  </a:lnTo>
                  <a:lnTo>
                    <a:pt x="145" y="5"/>
                  </a:lnTo>
                  <a:lnTo>
                    <a:pt x="128" y="9"/>
                  </a:lnTo>
                  <a:lnTo>
                    <a:pt x="111" y="15"/>
                  </a:lnTo>
                  <a:lnTo>
                    <a:pt x="96" y="24"/>
                  </a:lnTo>
                  <a:lnTo>
                    <a:pt x="81" y="32"/>
                  </a:lnTo>
                  <a:lnTo>
                    <a:pt x="66" y="43"/>
                  </a:lnTo>
                  <a:lnTo>
                    <a:pt x="53" y="56"/>
                  </a:lnTo>
                  <a:lnTo>
                    <a:pt x="40" y="69"/>
                  </a:lnTo>
                  <a:lnTo>
                    <a:pt x="30" y="81"/>
                  </a:lnTo>
                  <a:lnTo>
                    <a:pt x="21" y="96"/>
                  </a:lnTo>
                  <a:lnTo>
                    <a:pt x="15" y="113"/>
                  </a:lnTo>
                  <a:lnTo>
                    <a:pt x="8" y="130"/>
                  </a:lnTo>
                  <a:lnTo>
                    <a:pt x="4" y="147"/>
                  </a:lnTo>
                  <a:lnTo>
                    <a:pt x="0" y="164"/>
                  </a:lnTo>
                  <a:lnTo>
                    <a:pt x="0" y="184"/>
                  </a:lnTo>
                  <a:lnTo>
                    <a:pt x="0" y="702"/>
                  </a:lnTo>
                  <a:lnTo>
                    <a:pt x="0" y="702"/>
                  </a:lnTo>
                  <a:lnTo>
                    <a:pt x="0" y="719"/>
                  </a:lnTo>
                  <a:lnTo>
                    <a:pt x="4" y="738"/>
                  </a:lnTo>
                  <a:lnTo>
                    <a:pt x="8" y="755"/>
                  </a:lnTo>
                  <a:lnTo>
                    <a:pt x="15" y="772"/>
                  </a:lnTo>
                  <a:lnTo>
                    <a:pt x="21" y="789"/>
                  </a:lnTo>
                  <a:lnTo>
                    <a:pt x="30" y="804"/>
                  </a:lnTo>
                  <a:lnTo>
                    <a:pt x="40" y="817"/>
                  </a:lnTo>
                  <a:lnTo>
                    <a:pt x="53" y="830"/>
                  </a:lnTo>
                  <a:lnTo>
                    <a:pt x="66" y="842"/>
                  </a:lnTo>
                  <a:lnTo>
                    <a:pt x="81" y="853"/>
                  </a:lnTo>
                  <a:lnTo>
                    <a:pt x="96" y="862"/>
                  </a:lnTo>
                  <a:lnTo>
                    <a:pt x="111" y="870"/>
                  </a:lnTo>
                  <a:lnTo>
                    <a:pt x="128" y="876"/>
                  </a:lnTo>
                  <a:lnTo>
                    <a:pt x="145" y="881"/>
                  </a:lnTo>
                  <a:lnTo>
                    <a:pt x="164" y="883"/>
                  </a:lnTo>
                  <a:lnTo>
                    <a:pt x="183" y="883"/>
                  </a:lnTo>
                  <a:lnTo>
                    <a:pt x="842" y="883"/>
                  </a:lnTo>
                  <a:lnTo>
                    <a:pt x="842" y="883"/>
                  </a:lnTo>
                  <a:lnTo>
                    <a:pt x="859" y="883"/>
                  </a:lnTo>
                  <a:lnTo>
                    <a:pt x="878" y="881"/>
                  </a:lnTo>
                  <a:lnTo>
                    <a:pt x="895" y="876"/>
                  </a:lnTo>
                  <a:lnTo>
                    <a:pt x="913" y="870"/>
                  </a:lnTo>
                  <a:lnTo>
                    <a:pt x="927" y="862"/>
                  </a:lnTo>
                  <a:lnTo>
                    <a:pt x="942" y="853"/>
                  </a:lnTo>
                  <a:lnTo>
                    <a:pt x="957" y="842"/>
                  </a:lnTo>
                  <a:lnTo>
                    <a:pt x="970" y="830"/>
                  </a:lnTo>
                  <a:lnTo>
                    <a:pt x="983" y="817"/>
                  </a:lnTo>
                  <a:lnTo>
                    <a:pt x="994" y="804"/>
                  </a:lnTo>
                  <a:lnTo>
                    <a:pt x="1002" y="789"/>
                  </a:lnTo>
                  <a:lnTo>
                    <a:pt x="1011" y="772"/>
                  </a:lnTo>
                  <a:lnTo>
                    <a:pt x="1015" y="755"/>
                  </a:lnTo>
                  <a:lnTo>
                    <a:pt x="1021" y="738"/>
                  </a:lnTo>
                  <a:lnTo>
                    <a:pt x="1023" y="719"/>
                  </a:lnTo>
                  <a:lnTo>
                    <a:pt x="1023" y="702"/>
                  </a:lnTo>
                  <a:lnTo>
                    <a:pt x="1023" y="184"/>
                  </a:lnTo>
                  <a:lnTo>
                    <a:pt x="1023" y="184"/>
                  </a:lnTo>
                  <a:lnTo>
                    <a:pt x="1023" y="164"/>
                  </a:lnTo>
                  <a:lnTo>
                    <a:pt x="1021" y="147"/>
                  </a:lnTo>
                  <a:lnTo>
                    <a:pt x="1015" y="130"/>
                  </a:lnTo>
                  <a:lnTo>
                    <a:pt x="1011" y="113"/>
                  </a:lnTo>
                  <a:lnTo>
                    <a:pt x="1002" y="96"/>
                  </a:lnTo>
                  <a:lnTo>
                    <a:pt x="994" y="81"/>
                  </a:lnTo>
                  <a:lnTo>
                    <a:pt x="983" y="69"/>
                  </a:lnTo>
                  <a:lnTo>
                    <a:pt x="970" y="56"/>
                  </a:lnTo>
                  <a:lnTo>
                    <a:pt x="957" y="43"/>
                  </a:lnTo>
                  <a:lnTo>
                    <a:pt x="942" y="32"/>
                  </a:lnTo>
                  <a:lnTo>
                    <a:pt x="927" y="24"/>
                  </a:lnTo>
                  <a:lnTo>
                    <a:pt x="913" y="15"/>
                  </a:lnTo>
                  <a:lnTo>
                    <a:pt x="895" y="9"/>
                  </a:lnTo>
                  <a:lnTo>
                    <a:pt x="878" y="5"/>
                  </a:lnTo>
                  <a:lnTo>
                    <a:pt x="859" y="2"/>
                  </a:lnTo>
                  <a:lnTo>
                    <a:pt x="842" y="0"/>
                  </a:lnTo>
                  <a:lnTo>
                    <a:pt x="842" y="0"/>
                  </a:lnTo>
                  <a:close/>
                  <a:moveTo>
                    <a:pt x="983" y="702"/>
                  </a:moveTo>
                  <a:lnTo>
                    <a:pt x="983" y="702"/>
                  </a:lnTo>
                  <a:lnTo>
                    <a:pt x="981" y="714"/>
                  </a:lnTo>
                  <a:lnTo>
                    <a:pt x="979" y="729"/>
                  </a:lnTo>
                  <a:lnTo>
                    <a:pt x="976" y="742"/>
                  </a:lnTo>
                  <a:lnTo>
                    <a:pt x="970" y="755"/>
                  </a:lnTo>
                  <a:lnTo>
                    <a:pt x="966" y="768"/>
                  </a:lnTo>
                  <a:lnTo>
                    <a:pt x="957" y="781"/>
                  </a:lnTo>
                  <a:lnTo>
                    <a:pt x="951" y="791"/>
                  </a:lnTo>
                  <a:lnTo>
                    <a:pt x="940" y="800"/>
                  </a:lnTo>
                  <a:lnTo>
                    <a:pt x="932" y="810"/>
                  </a:lnTo>
                  <a:lnTo>
                    <a:pt x="921" y="819"/>
                  </a:lnTo>
                  <a:lnTo>
                    <a:pt x="908" y="825"/>
                  </a:lnTo>
                  <a:lnTo>
                    <a:pt x="895" y="832"/>
                  </a:lnTo>
                  <a:lnTo>
                    <a:pt x="883" y="836"/>
                  </a:lnTo>
                  <a:lnTo>
                    <a:pt x="870" y="838"/>
                  </a:lnTo>
                  <a:lnTo>
                    <a:pt x="855" y="840"/>
                  </a:lnTo>
                  <a:lnTo>
                    <a:pt x="842" y="842"/>
                  </a:lnTo>
                  <a:lnTo>
                    <a:pt x="183" y="842"/>
                  </a:lnTo>
                  <a:lnTo>
                    <a:pt x="183" y="842"/>
                  </a:lnTo>
                  <a:lnTo>
                    <a:pt x="168" y="840"/>
                  </a:lnTo>
                  <a:lnTo>
                    <a:pt x="153" y="838"/>
                  </a:lnTo>
                  <a:lnTo>
                    <a:pt x="141" y="836"/>
                  </a:lnTo>
                  <a:lnTo>
                    <a:pt x="128" y="832"/>
                  </a:lnTo>
                  <a:lnTo>
                    <a:pt x="115" y="825"/>
                  </a:lnTo>
                  <a:lnTo>
                    <a:pt x="104" y="819"/>
                  </a:lnTo>
                  <a:lnTo>
                    <a:pt x="94" y="810"/>
                  </a:lnTo>
                  <a:lnTo>
                    <a:pt x="83" y="800"/>
                  </a:lnTo>
                  <a:lnTo>
                    <a:pt x="75" y="791"/>
                  </a:lnTo>
                  <a:lnTo>
                    <a:pt x="66" y="781"/>
                  </a:lnTo>
                  <a:lnTo>
                    <a:pt x="58" y="768"/>
                  </a:lnTo>
                  <a:lnTo>
                    <a:pt x="53" y="755"/>
                  </a:lnTo>
                  <a:lnTo>
                    <a:pt x="47" y="742"/>
                  </a:lnTo>
                  <a:lnTo>
                    <a:pt x="45" y="729"/>
                  </a:lnTo>
                  <a:lnTo>
                    <a:pt x="43" y="714"/>
                  </a:lnTo>
                  <a:lnTo>
                    <a:pt x="40" y="702"/>
                  </a:lnTo>
                  <a:lnTo>
                    <a:pt x="40" y="184"/>
                  </a:lnTo>
                  <a:lnTo>
                    <a:pt x="40" y="184"/>
                  </a:lnTo>
                  <a:lnTo>
                    <a:pt x="43" y="169"/>
                  </a:lnTo>
                  <a:lnTo>
                    <a:pt x="45" y="156"/>
                  </a:lnTo>
                  <a:lnTo>
                    <a:pt x="47" y="143"/>
                  </a:lnTo>
                  <a:lnTo>
                    <a:pt x="53" y="128"/>
                  </a:lnTo>
                  <a:lnTo>
                    <a:pt x="58" y="118"/>
                  </a:lnTo>
                  <a:lnTo>
                    <a:pt x="66" y="105"/>
                  </a:lnTo>
                  <a:lnTo>
                    <a:pt x="75" y="94"/>
                  </a:lnTo>
                  <a:lnTo>
                    <a:pt x="83" y="83"/>
                  </a:lnTo>
                  <a:lnTo>
                    <a:pt x="94" y="75"/>
                  </a:lnTo>
                  <a:lnTo>
                    <a:pt x="104" y="66"/>
                  </a:lnTo>
                  <a:lnTo>
                    <a:pt x="115" y="60"/>
                  </a:lnTo>
                  <a:lnTo>
                    <a:pt x="128" y="54"/>
                  </a:lnTo>
                  <a:lnTo>
                    <a:pt x="141" y="49"/>
                  </a:lnTo>
                  <a:lnTo>
                    <a:pt x="153" y="45"/>
                  </a:lnTo>
                  <a:lnTo>
                    <a:pt x="168" y="43"/>
                  </a:lnTo>
                  <a:lnTo>
                    <a:pt x="183" y="43"/>
                  </a:lnTo>
                  <a:lnTo>
                    <a:pt x="842" y="43"/>
                  </a:lnTo>
                  <a:lnTo>
                    <a:pt x="842" y="43"/>
                  </a:lnTo>
                  <a:lnTo>
                    <a:pt x="855" y="43"/>
                  </a:lnTo>
                  <a:lnTo>
                    <a:pt x="870" y="45"/>
                  </a:lnTo>
                  <a:lnTo>
                    <a:pt x="883" y="49"/>
                  </a:lnTo>
                  <a:lnTo>
                    <a:pt x="895" y="54"/>
                  </a:lnTo>
                  <a:lnTo>
                    <a:pt x="908" y="60"/>
                  </a:lnTo>
                  <a:lnTo>
                    <a:pt x="921" y="66"/>
                  </a:lnTo>
                  <a:lnTo>
                    <a:pt x="932" y="75"/>
                  </a:lnTo>
                  <a:lnTo>
                    <a:pt x="940" y="83"/>
                  </a:lnTo>
                  <a:lnTo>
                    <a:pt x="951" y="94"/>
                  </a:lnTo>
                  <a:lnTo>
                    <a:pt x="957" y="105"/>
                  </a:lnTo>
                  <a:lnTo>
                    <a:pt x="966" y="118"/>
                  </a:lnTo>
                  <a:lnTo>
                    <a:pt x="970" y="128"/>
                  </a:lnTo>
                  <a:lnTo>
                    <a:pt x="976" y="143"/>
                  </a:lnTo>
                  <a:lnTo>
                    <a:pt x="979" y="156"/>
                  </a:lnTo>
                  <a:lnTo>
                    <a:pt x="981" y="169"/>
                  </a:lnTo>
                  <a:lnTo>
                    <a:pt x="983" y="184"/>
                  </a:lnTo>
                  <a:lnTo>
                    <a:pt x="983" y="702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6"/>
            <p:cNvSpPr>
              <a:spLocks noEditPoints="1"/>
            </p:cNvSpPr>
            <p:nvPr/>
          </p:nvSpPr>
          <p:spPr bwMode="auto">
            <a:xfrm>
              <a:off x="3956050" y="4305300"/>
              <a:ext cx="1360487" cy="1133475"/>
            </a:xfrm>
            <a:custGeom>
              <a:avLst/>
              <a:gdLst>
                <a:gd name="T0" fmla="*/ 100 w 857"/>
                <a:gd name="T1" fmla="*/ 0 h 714"/>
                <a:gd name="T2" fmla="*/ 45 w 857"/>
                <a:gd name="T3" fmla="*/ 17 h 714"/>
                <a:gd name="T4" fmla="*/ 9 w 857"/>
                <a:gd name="T5" fmla="*/ 59 h 714"/>
                <a:gd name="T6" fmla="*/ 0 w 857"/>
                <a:gd name="T7" fmla="*/ 356 h 714"/>
                <a:gd name="T8" fmla="*/ 147 w 857"/>
                <a:gd name="T9" fmla="*/ 353 h 714"/>
                <a:gd name="T10" fmla="*/ 166 w 857"/>
                <a:gd name="T11" fmla="*/ 341 h 714"/>
                <a:gd name="T12" fmla="*/ 277 w 857"/>
                <a:gd name="T13" fmla="*/ 151 h 714"/>
                <a:gd name="T14" fmla="*/ 294 w 857"/>
                <a:gd name="T15" fmla="*/ 123 h 714"/>
                <a:gd name="T16" fmla="*/ 296 w 857"/>
                <a:gd name="T17" fmla="*/ 121 h 714"/>
                <a:gd name="T18" fmla="*/ 326 w 857"/>
                <a:gd name="T19" fmla="*/ 100 h 714"/>
                <a:gd name="T20" fmla="*/ 350 w 857"/>
                <a:gd name="T21" fmla="*/ 95 h 714"/>
                <a:gd name="T22" fmla="*/ 363 w 857"/>
                <a:gd name="T23" fmla="*/ 98 h 714"/>
                <a:gd name="T24" fmla="*/ 392 w 857"/>
                <a:gd name="T25" fmla="*/ 110 h 714"/>
                <a:gd name="T26" fmla="*/ 412 w 857"/>
                <a:gd name="T27" fmla="*/ 136 h 714"/>
                <a:gd name="T28" fmla="*/ 420 w 857"/>
                <a:gd name="T29" fmla="*/ 162 h 714"/>
                <a:gd name="T30" fmla="*/ 518 w 857"/>
                <a:gd name="T31" fmla="*/ 390 h 714"/>
                <a:gd name="T32" fmla="*/ 550 w 857"/>
                <a:gd name="T33" fmla="*/ 364 h 714"/>
                <a:gd name="T34" fmla="*/ 606 w 857"/>
                <a:gd name="T35" fmla="*/ 336 h 714"/>
                <a:gd name="T36" fmla="*/ 663 w 857"/>
                <a:gd name="T37" fmla="*/ 326 h 714"/>
                <a:gd name="T38" fmla="*/ 857 w 857"/>
                <a:gd name="T39" fmla="*/ 98 h 714"/>
                <a:gd name="T40" fmla="*/ 840 w 857"/>
                <a:gd name="T41" fmla="*/ 42 h 714"/>
                <a:gd name="T42" fmla="*/ 798 w 857"/>
                <a:gd name="T43" fmla="*/ 6 h 714"/>
                <a:gd name="T44" fmla="*/ 759 w 857"/>
                <a:gd name="T45" fmla="*/ 0 h 714"/>
                <a:gd name="T46" fmla="*/ 512 w 857"/>
                <a:gd name="T47" fmla="*/ 582 h 714"/>
                <a:gd name="T48" fmla="*/ 465 w 857"/>
                <a:gd name="T49" fmla="*/ 614 h 714"/>
                <a:gd name="T50" fmla="*/ 439 w 857"/>
                <a:gd name="T51" fmla="*/ 616 h 714"/>
                <a:gd name="T52" fmla="*/ 420 w 857"/>
                <a:gd name="T53" fmla="*/ 614 h 714"/>
                <a:gd name="T54" fmla="*/ 392 w 857"/>
                <a:gd name="T55" fmla="*/ 599 h 714"/>
                <a:gd name="T56" fmla="*/ 373 w 857"/>
                <a:gd name="T57" fmla="*/ 575 h 714"/>
                <a:gd name="T58" fmla="*/ 365 w 857"/>
                <a:gd name="T59" fmla="*/ 552 h 714"/>
                <a:gd name="T60" fmla="*/ 279 w 857"/>
                <a:gd name="T61" fmla="*/ 392 h 714"/>
                <a:gd name="T62" fmla="*/ 256 w 857"/>
                <a:gd name="T63" fmla="*/ 426 h 714"/>
                <a:gd name="T64" fmla="*/ 205 w 857"/>
                <a:gd name="T65" fmla="*/ 462 h 714"/>
                <a:gd name="T66" fmla="*/ 141 w 857"/>
                <a:gd name="T67" fmla="*/ 477 h 714"/>
                <a:gd name="T68" fmla="*/ 0 w 857"/>
                <a:gd name="T69" fmla="*/ 616 h 714"/>
                <a:gd name="T70" fmla="*/ 17 w 857"/>
                <a:gd name="T71" fmla="*/ 671 h 714"/>
                <a:gd name="T72" fmla="*/ 60 w 857"/>
                <a:gd name="T73" fmla="*/ 707 h 714"/>
                <a:gd name="T74" fmla="*/ 759 w 857"/>
                <a:gd name="T75" fmla="*/ 714 h 714"/>
                <a:gd name="T76" fmla="*/ 798 w 857"/>
                <a:gd name="T77" fmla="*/ 707 h 714"/>
                <a:gd name="T78" fmla="*/ 840 w 857"/>
                <a:gd name="T79" fmla="*/ 671 h 714"/>
                <a:gd name="T80" fmla="*/ 857 w 857"/>
                <a:gd name="T81" fmla="*/ 616 h 714"/>
                <a:gd name="T82" fmla="*/ 665 w 857"/>
                <a:gd name="T83" fmla="*/ 447 h 714"/>
                <a:gd name="T84" fmla="*/ 623 w 857"/>
                <a:gd name="T85" fmla="*/ 462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857" h="714">
                  <a:moveTo>
                    <a:pt x="759" y="0"/>
                  </a:moveTo>
                  <a:lnTo>
                    <a:pt x="100" y="0"/>
                  </a:lnTo>
                  <a:lnTo>
                    <a:pt x="100" y="0"/>
                  </a:lnTo>
                  <a:lnTo>
                    <a:pt x="79" y="2"/>
                  </a:lnTo>
                  <a:lnTo>
                    <a:pt x="60" y="6"/>
                  </a:lnTo>
                  <a:lnTo>
                    <a:pt x="45" y="17"/>
                  </a:lnTo>
                  <a:lnTo>
                    <a:pt x="30" y="27"/>
                  </a:lnTo>
                  <a:lnTo>
                    <a:pt x="17" y="42"/>
                  </a:lnTo>
                  <a:lnTo>
                    <a:pt x="9" y="59"/>
                  </a:lnTo>
                  <a:lnTo>
                    <a:pt x="2" y="78"/>
                  </a:lnTo>
                  <a:lnTo>
                    <a:pt x="0" y="98"/>
                  </a:lnTo>
                  <a:lnTo>
                    <a:pt x="0" y="356"/>
                  </a:lnTo>
                  <a:lnTo>
                    <a:pt x="141" y="356"/>
                  </a:lnTo>
                  <a:lnTo>
                    <a:pt x="141" y="356"/>
                  </a:lnTo>
                  <a:lnTo>
                    <a:pt x="147" y="353"/>
                  </a:lnTo>
                  <a:lnTo>
                    <a:pt x="156" y="349"/>
                  </a:lnTo>
                  <a:lnTo>
                    <a:pt x="162" y="345"/>
                  </a:lnTo>
                  <a:lnTo>
                    <a:pt x="166" y="341"/>
                  </a:lnTo>
                  <a:lnTo>
                    <a:pt x="169" y="336"/>
                  </a:lnTo>
                  <a:lnTo>
                    <a:pt x="169" y="334"/>
                  </a:lnTo>
                  <a:lnTo>
                    <a:pt x="277" y="151"/>
                  </a:lnTo>
                  <a:lnTo>
                    <a:pt x="277" y="151"/>
                  </a:lnTo>
                  <a:lnTo>
                    <a:pt x="284" y="138"/>
                  </a:lnTo>
                  <a:lnTo>
                    <a:pt x="294" y="123"/>
                  </a:lnTo>
                  <a:lnTo>
                    <a:pt x="294" y="123"/>
                  </a:lnTo>
                  <a:lnTo>
                    <a:pt x="296" y="121"/>
                  </a:lnTo>
                  <a:lnTo>
                    <a:pt x="296" y="121"/>
                  </a:lnTo>
                  <a:lnTo>
                    <a:pt x="303" y="115"/>
                  </a:lnTo>
                  <a:lnTo>
                    <a:pt x="311" y="106"/>
                  </a:lnTo>
                  <a:lnTo>
                    <a:pt x="326" y="100"/>
                  </a:lnTo>
                  <a:lnTo>
                    <a:pt x="337" y="98"/>
                  </a:lnTo>
                  <a:lnTo>
                    <a:pt x="348" y="95"/>
                  </a:lnTo>
                  <a:lnTo>
                    <a:pt x="350" y="95"/>
                  </a:lnTo>
                  <a:lnTo>
                    <a:pt x="352" y="95"/>
                  </a:lnTo>
                  <a:lnTo>
                    <a:pt x="352" y="95"/>
                  </a:lnTo>
                  <a:lnTo>
                    <a:pt x="363" y="98"/>
                  </a:lnTo>
                  <a:lnTo>
                    <a:pt x="373" y="100"/>
                  </a:lnTo>
                  <a:lnTo>
                    <a:pt x="384" y="104"/>
                  </a:lnTo>
                  <a:lnTo>
                    <a:pt x="392" y="110"/>
                  </a:lnTo>
                  <a:lnTo>
                    <a:pt x="401" y="117"/>
                  </a:lnTo>
                  <a:lnTo>
                    <a:pt x="407" y="125"/>
                  </a:lnTo>
                  <a:lnTo>
                    <a:pt x="412" y="136"/>
                  </a:lnTo>
                  <a:lnTo>
                    <a:pt x="416" y="147"/>
                  </a:lnTo>
                  <a:lnTo>
                    <a:pt x="416" y="147"/>
                  </a:lnTo>
                  <a:lnTo>
                    <a:pt x="420" y="162"/>
                  </a:lnTo>
                  <a:lnTo>
                    <a:pt x="420" y="179"/>
                  </a:lnTo>
                  <a:lnTo>
                    <a:pt x="471" y="441"/>
                  </a:lnTo>
                  <a:lnTo>
                    <a:pt x="518" y="390"/>
                  </a:lnTo>
                  <a:lnTo>
                    <a:pt x="518" y="390"/>
                  </a:lnTo>
                  <a:lnTo>
                    <a:pt x="533" y="377"/>
                  </a:lnTo>
                  <a:lnTo>
                    <a:pt x="550" y="364"/>
                  </a:lnTo>
                  <a:lnTo>
                    <a:pt x="567" y="353"/>
                  </a:lnTo>
                  <a:lnTo>
                    <a:pt x="586" y="345"/>
                  </a:lnTo>
                  <a:lnTo>
                    <a:pt x="606" y="336"/>
                  </a:lnTo>
                  <a:lnTo>
                    <a:pt x="625" y="332"/>
                  </a:lnTo>
                  <a:lnTo>
                    <a:pt x="644" y="328"/>
                  </a:lnTo>
                  <a:lnTo>
                    <a:pt x="663" y="326"/>
                  </a:lnTo>
                  <a:lnTo>
                    <a:pt x="857" y="326"/>
                  </a:lnTo>
                  <a:lnTo>
                    <a:pt x="857" y="98"/>
                  </a:lnTo>
                  <a:lnTo>
                    <a:pt x="857" y="98"/>
                  </a:lnTo>
                  <a:lnTo>
                    <a:pt x="855" y="78"/>
                  </a:lnTo>
                  <a:lnTo>
                    <a:pt x="849" y="59"/>
                  </a:lnTo>
                  <a:lnTo>
                    <a:pt x="840" y="42"/>
                  </a:lnTo>
                  <a:lnTo>
                    <a:pt x="827" y="27"/>
                  </a:lnTo>
                  <a:lnTo>
                    <a:pt x="815" y="17"/>
                  </a:lnTo>
                  <a:lnTo>
                    <a:pt x="798" y="6"/>
                  </a:lnTo>
                  <a:lnTo>
                    <a:pt x="778" y="2"/>
                  </a:lnTo>
                  <a:lnTo>
                    <a:pt x="759" y="0"/>
                  </a:lnTo>
                  <a:lnTo>
                    <a:pt x="759" y="0"/>
                  </a:lnTo>
                  <a:close/>
                  <a:moveTo>
                    <a:pt x="614" y="471"/>
                  </a:moveTo>
                  <a:lnTo>
                    <a:pt x="512" y="582"/>
                  </a:lnTo>
                  <a:lnTo>
                    <a:pt x="512" y="582"/>
                  </a:lnTo>
                  <a:lnTo>
                    <a:pt x="499" y="594"/>
                  </a:lnTo>
                  <a:lnTo>
                    <a:pt x="484" y="605"/>
                  </a:lnTo>
                  <a:lnTo>
                    <a:pt x="465" y="614"/>
                  </a:lnTo>
                  <a:lnTo>
                    <a:pt x="454" y="616"/>
                  </a:lnTo>
                  <a:lnTo>
                    <a:pt x="441" y="616"/>
                  </a:lnTo>
                  <a:lnTo>
                    <a:pt x="439" y="616"/>
                  </a:lnTo>
                  <a:lnTo>
                    <a:pt x="439" y="616"/>
                  </a:lnTo>
                  <a:lnTo>
                    <a:pt x="429" y="616"/>
                  </a:lnTo>
                  <a:lnTo>
                    <a:pt x="420" y="614"/>
                  </a:lnTo>
                  <a:lnTo>
                    <a:pt x="409" y="609"/>
                  </a:lnTo>
                  <a:lnTo>
                    <a:pt x="401" y="605"/>
                  </a:lnTo>
                  <a:lnTo>
                    <a:pt x="392" y="599"/>
                  </a:lnTo>
                  <a:lnTo>
                    <a:pt x="386" y="592"/>
                  </a:lnTo>
                  <a:lnTo>
                    <a:pt x="380" y="584"/>
                  </a:lnTo>
                  <a:lnTo>
                    <a:pt x="373" y="575"/>
                  </a:lnTo>
                  <a:lnTo>
                    <a:pt x="373" y="575"/>
                  </a:lnTo>
                  <a:lnTo>
                    <a:pt x="369" y="564"/>
                  </a:lnTo>
                  <a:lnTo>
                    <a:pt x="365" y="552"/>
                  </a:lnTo>
                  <a:lnTo>
                    <a:pt x="363" y="530"/>
                  </a:lnTo>
                  <a:lnTo>
                    <a:pt x="318" y="330"/>
                  </a:lnTo>
                  <a:lnTo>
                    <a:pt x="279" y="392"/>
                  </a:lnTo>
                  <a:lnTo>
                    <a:pt x="279" y="392"/>
                  </a:lnTo>
                  <a:lnTo>
                    <a:pt x="269" y="409"/>
                  </a:lnTo>
                  <a:lnTo>
                    <a:pt x="256" y="426"/>
                  </a:lnTo>
                  <a:lnTo>
                    <a:pt x="241" y="441"/>
                  </a:lnTo>
                  <a:lnTo>
                    <a:pt x="222" y="454"/>
                  </a:lnTo>
                  <a:lnTo>
                    <a:pt x="205" y="462"/>
                  </a:lnTo>
                  <a:lnTo>
                    <a:pt x="183" y="471"/>
                  </a:lnTo>
                  <a:lnTo>
                    <a:pt x="162" y="475"/>
                  </a:lnTo>
                  <a:lnTo>
                    <a:pt x="141" y="477"/>
                  </a:lnTo>
                  <a:lnTo>
                    <a:pt x="0" y="477"/>
                  </a:lnTo>
                  <a:lnTo>
                    <a:pt x="0" y="616"/>
                  </a:lnTo>
                  <a:lnTo>
                    <a:pt x="0" y="616"/>
                  </a:lnTo>
                  <a:lnTo>
                    <a:pt x="2" y="635"/>
                  </a:lnTo>
                  <a:lnTo>
                    <a:pt x="9" y="654"/>
                  </a:lnTo>
                  <a:lnTo>
                    <a:pt x="17" y="671"/>
                  </a:lnTo>
                  <a:lnTo>
                    <a:pt x="30" y="686"/>
                  </a:lnTo>
                  <a:lnTo>
                    <a:pt x="45" y="697"/>
                  </a:lnTo>
                  <a:lnTo>
                    <a:pt x="60" y="707"/>
                  </a:lnTo>
                  <a:lnTo>
                    <a:pt x="79" y="712"/>
                  </a:lnTo>
                  <a:lnTo>
                    <a:pt x="100" y="714"/>
                  </a:lnTo>
                  <a:lnTo>
                    <a:pt x="759" y="714"/>
                  </a:lnTo>
                  <a:lnTo>
                    <a:pt x="759" y="714"/>
                  </a:lnTo>
                  <a:lnTo>
                    <a:pt x="778" y="712"/>
                  </a:lnTo>
                  <a:lnTo>
                    <a:pt x="798" y="707"/>
                  </a:lnTo>
                  <a:lnTo>
                    <a:pt x="815" y="697"/>
                  </a:lnTo>
                  <a:lnTo>
                    <a:pt x="827" y="686"/>
                  </a:lnTo>
                  <a:lnTo>
                    <a:pt x="840" y="671"/>
                  </a:lnTo>
                  <a:lnTo>
                    <a:pt x="849" y="654"/>
                  </a:lnTo>
                  <a:lnTo>
                    <a:pt x="855" y="635"/>
                  </a:lnTo>
                  <a:lnTo>
                    <a:pt x="857" y="616"/>
                  </a:lnTo>
                  <a:lnTo>
                    <a:pt x="857" y="447"/>
                  </a:lnTo>
                  <a:lnTo>
                    <a:pt x="665" y="447"/>
                  </a:lnTo>
                  <a:lnTo>
                    <a:pt x="665" y="447"/>
                  </a:lnTo>
                  <a:lnTo>
                    <a:pt x="650" y="449"/>
                  </a:lnTo>
                  <a:lnTo>
                    <a:pt x="635" y="456"/>
                  </a:lnTo>
                  <a:lnTo>
                    <a:pt x="623" y="462"/>
                  </a:lnTo>
                  <a:lnTo>
                    <a:pt x="614" y="471"/>
                  </a:lnTo>
                  <a:lnTo>
                    <a:pt x="614" y="471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7"/>
            <p:cNvSpPr>
              <a:spLocks/>
            </p:cNvSpPr>
            <p:nvPr/>
          </p:nvSpPr>
          <p:spPr bwMode="auto">
            <a:xfrm>
              <a:off x="3959225" y="4521200"/>
              <a:ext cx="1360487" cy="696913"/>
            </a:xfrm>
            <a:custGeom>
              <a:avLst/>
              <a:gdLst>
                <a:gd name="T0" fmla="*/ 410 w 857"/>
                <a:gd name="T1" fmla="*/ 422 h 439"/>
                <a:gd name="T2" fmla="*/ 403 w 857"/>
                <a:gd name="T3" fmla="*/ 407 h 439"/>
                <a:gd name="T4" fmla="*/ 401 w 857"/>
                <a:gd name="T5" fmla="*/ 390 h 439"/>
                <a:gd name="T6" fmla="*/ 241 w 857"/>
                <a:gd name="T7" fmla="*/ 237 h 439"/>
                <a:gd name="T8" fmla="*/ 233 w 857"/>
                <a:gd name="T9" fmla="*/ 249 h 439"/>
                <a:gd name="T10" fmla="*/ 211 w 857"/>
                <a:gd name="T11" fmla="*/ 273 h 439"/>
                <a:gd name="T12" fmla="*/ 186 w 857"/>
                <a:gd name="T13" fmla="*/ 290 h 439"/>
                <a:gd name="T14" fmla="*/ 154 w 857"/>
                <a:gd name="T15" fmla="*/ 298 h 439"/>
                <a:gd name="T16" fmla="*/ 139 w 857"/>
                <a:gd name="T17" fmla="*/ 301 h 439"/>
                <a:gd name="T18" fmla="*/ 0 w 857"/>
                <a:gd name="T19" fmla="*/ 260 h 439"/>
                <a:gd name="T20" fmla="*/ 139 w 857"/>
                <a:gd name="T21" fmla="*/ 260 h 439"/>
                <a:gd name="T22" fmla="*/ 158 w 857"/>
                <a:gd name="T23" fmla="*/ 258 h 439"/>
                <a:gd name="T24" fmla="*/ 192 w 857"/>
                <a:gd name="T25" fmla="*/ 235 h 439"/>
                <a:gd name="T26" fmla="*/ 203 w 857"/>
                <a:gd name="T27" fmla="*/ 220 h 439"/>
                <a:gd name="T28" fmla="*/ 312 w 857"/>
                <a:gd name="T29" fmla="*/ 32 h 439"/>
                <a:gd name="T30" fmla="*/ 318 w 857"/>
                <a:gd name="T31" fmla="*/ 21 h 439"/>
                <a:gd name="T32" fmla="*/ 324 w 857"/>
                <a:gd name="T33" fmla="*/ 13 h 439"/>
                <a:gd name="T34" fmla="*/ 333 w 857"/>
                <a:gd name="T35" fmla="*/ 4 h 439"/>
                <a:gd name="T36" fmla="*/ 348 w 857"/>
                <a:gd name="T37" fmla="*/ 0 h 439"/>
                <a:gd name="T38" fmla="*/ 348 w 857"/>
                <a:gd name="T39" fmla="*/ 0 h 439"/>
                <a:gd name="T40" fmla="*/ 367 w 857"/>
                <a:gd name="T41" fmla="*/ 9 h 439"/>
                <a:gd name="T42" fmla="*/ 373 w 857"/>
                <a:gd name="T43" fmla="*/ 21 h 439"/>
                <a:gd name="T44" fmla="*/ 373 w 857"/>
                <a:gd name="T45" fmla="*/ 21 h 439"/>
                <a:gd name="T46" fmla="*/ 378 w 857"/>
                <a:gd name="T47" fmla="*/ 47 h 439"/>
                <a:gd name="T48" fmla="*/ 444 w 857"/>
                <a:gd name="T49" fmla="*/ 390 h 439"/>
                <a:gd name="T50" fmla="*/ 444 w 857"/>
                <a:gd name="T51" fmla="*/ 394 h 439"/>
                <a:gd name="T52" fmla="*/ 444 w 857"/>
                <a:gd name="T53" fmla="*/ 394 h 439"/>
                <a:gd name="T54" fmla="*/ 446 w 857"/>
                <a:gd name="T55" fmla="*/ 392 h 439"/>
                <a:gd name="T56" fmla="*/ 548 w 857"/>
                <a:gd name="T57" fmla="*/ 281 h 439"/>
                <a:gd name="T58" fmla="*/ 572 w 857"/>
                <a:gd name="T59" fmla="*/ 260 h 439"/>
                <a:gd name="T60" fmla="*/ 602 w 857"/>
                <a:gd name="T61" fmla="*/ 245 h 439"/>
                <a:gd name="T62" fmla="*/ 631 w 857"/>
                <a:gd name="T63" fmla="*/ 235 h 439"/>
                <a:gd name="T64" fmla="*/ 663 w 857"/>
                <a:gd name="T65" fmla="*/ 230 h 439"/>
                <a:gd name="T66" fmla="*/ 857 w 857"/>
                <a:gd name="T67" fmla="*/ 230 h 439"/>
                <a:gd name="T68" fmla="*/ 663 w 857"/>
                <a:gd name="T69" fmla="*/ 271 h 439"/>
                <a:gd name="T70" fmla="*/ 653 w 857"/>
                <a:gd name="T71" fmla="*/ 273 h 439"/>
                <a:gd name="T72" fmla="*/ 619 w 857"/>
                <a:gd name="T73" fmla="*/ 284 h 439"/>
                <a:gd name="T74" fmla="*/ 587 w 857"/>
                <a:gd name="T75" fmla="*/ 301 h 439"/>
                <a:gd name="T76" fmla="*/ 580 w 857"/>
                <a:gd name="T77" fmla="*/ 307 h 439"/>
                <a:gd name="T78" fmla="*/ 478 w 857"/>
                <a:gd name="T79" fmla="*/ 418 h 439"/>
                <a:gd name="T80" fmla="*/ 461 w 857"/>
                <a:gd name="T81" fmla="*/ 433 h 439"/>
                <a:gd name="T82" fmla="*/ 439 w 857"/>
                <a:gd name="T83" fmla="*/ 439 h 439"/>
                <a:gd name="T84" fmla="*/ 439 w 857"/>
                <a:gd name="T85" fmla="*/ 439 h 439"/>
                <a:gd name="T86" fmla="*/ 437 w 857"/>
                <a:gd name="T87" fmla="*/ 439 h 439"/>
                <a:gd name="T88" fmla="*/ 429 w 857"/>
                <a:gd name="T89" fmla="*/ 439 h 439"/>
                <a:gd name="T90" fmla="*/ 414 w 857"/>
                <a:gd name="T91" fmla="*/ 428 h 439"/>
                <a:gd name="T92" fmla="*/ 410 w 857"/>
                <a:gd name="T93" fmla="*/ 422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57" h="439">
                  <a:moveTo>
                    <a:pt x="410" y="422"/>
                  </a:moveTo>
                  <a:lnTo>
                    <a:pt x="410" y="422"/>
                  </a:lnTo>
                  <a:lnTo>
                    <a:pt x="405" y="414"/>
                  </a:lnTo>
                  <a:lnTo>
                    <a:pt x="403" y="407"/>
                  </a:lnTo>
                  <a:lnTo>
                    <a:pt x="401" y="390"/>
                  </a:lnTo>
                  <a:lnTo>
                    <a:pt x="401" y="390"/>
                  </a:lnTo>
                  <a:lnTo>
                    <a:pt x="335" y="83"/>
                  </a:lnTo>
                  <a:lnTo>
                    <a:pt x="241" y="237"/>
                  </a:lnTo>
                  <a:lnTo>
                    <a:pt x="241" y="237"/>
                  </a:lnTo>
                  <a:lnTo>
                    <a:pt x="233" y="249"/>
                  </a:lnTo>
                  <a:lnTo>
                    <a:pt x="224" y="262"/>
                  </a:lnTo>
                  <a:lnTo>
                    <a:pt x="211" y="273"/>
                  </a:lnTo>
                  <a:lnTo>
                    <a:pt x="199" y="281"/>
                  </a:lnTo>
                  <a:lnTo>
                    <a:pt x="186" y="290"/>
                  </a:lnTo>
                  <a:lnTo>
                    <a:pt x="171" y="296"/>
                  </a:lnTo>
                  <a:lnTo>
                    <a:pt x="154" y="298"/>
                  </a:lnTo>
                  <a:lnTo>
                    <a:pt x="139" y="301"/>
                  </a:lnTo>
                  <a:lnTo>
                    <a:pt x="139" y="301"/>
                  </a:lnTo>
                  <a:lnTo>
                    <a:pt x="0" y="301"/>
                  </a:lnTo>
                  <a:lnTo>
                    <a:pt x="0" y="260"/>
                  </a:lnTo>
                  <a:lnTo>
                    <a:pt x="139" y="260"/>
                  </a:lnTo>
                  <a:lnTo>
                    <a:pt x="139" y="260"/>
                  </a:lnTo>
                  <a:lnTo>
                    <a:pt x="147" y="260"/>
                  </a:lnTo>
                  <a:lnTo>
                    <a:pt x="158" y="258"/>
                  </a:lnTo>
                  <a:lnTo>
                    <a:pt x="177" y="247"/>
                  </a:lnTo>
                  <a:lnTo>
                    <a:pt x="192" y="235"/>
                  </a:lnTo>
                  <a:lnTo>
                    <a:pt x="199" y="228"/>
                  </a:lnTo>
                  <a:lnTo>
                    <a:pt x="203" y="220"/>
                  </a:lnTo>
                  <a:lnTo>
                    <a:pt x="203" y="220"/>
                  </a:lnTo>
                  <a:lnTo>
                    <a:pt x="312" y="32"/>
                  </a:lnTo>
                  <a:lnTo>
                    <a:pt x="312" y="32"/>
                  </a:lnTo>
                  <a:lnTo>
                    <a:pt x="318" y="21"/>
                  </a:lnTo>
                  <a:lnTo>
                    <a:pt x="324" y="13"/>
                  </a:lnTo>
                  <a:lnTo>
                    <a:pt x="324" y="13"/>
                  </a:lnTo>
                  <a:lnTo>
                    <a:pt x="324" y="13"/>
                  </a:lnTo>
                  <a:lnTo>
                    <a:pt x="333" y="4"/>
                  </a:lnTo>
                  <a:lnTo>
                    <a:pt x="339" y="2"/>
                  </a:lnTo>
                  <a:lnTo>
                    <a:pt x="348" y="0"/>
                  </a:lnTo>
                  <a:lnTo>
                    <a:pt x="348" y="0"/>
                  </a:lnTo>
                  <a:lnTo>
                    <a:pt x="348" y="0"/>
                  </a:lnTo>
                  <a:lnTo>
                    <a:pt x="358" y="2"/>
                  </a:lnTo>
                  <a:lnTo>
                    <a:pt x="367" y="9"/>
                  </a:lnTo>
                  <a:lnTo>
                    <a:pt x="371" y="15"/>
                  </a:lnTo>
                  <a:lnTo>
                    <a:pt x="373" y="21"/>
                  </a:lnTo>
                  <a:lnTo>
                    <a:pt x="373" y="21"/>
                  </a:lnTo>
                  <a:lnTo>
                    <a:pt x="373" y="21"/>
                  </a:lnTo>
                  <a:lnTo>
                    <a:pt x="375" y="32"/>
                  </a:lnTo>
                  <a:lnTo>
                    <a:pt x="378" y="47"/>
                  </a:lnTo>
                  <a:lnTo>
                    <a:pt x="378" y="47"/>
                  </a:lnTo>
                  <a:lnTo>
                    <a:pt x="444" y="390"/>
                  </a:lnTo>
                  <a:lnTo>
                    <a:pt x="444" y="390"/>
                  </a:lnTo>
                  <a:lnTo>
                    <a:pt x="444" y="394"/>
                  </a:lnTo>
                  <a:lnTo>
                    <a:pt x="444" y="394"/>
                  </a:lnTo>
                  <a:lnTo>
                    <a:pt x="444" y="394"/>
                  </a:lnTo>
                  <a:lnTo>
                    <a:pt x="446" y="392"/>
                  </a:lnTo>
                  <a:lnTo>
                    <a:pt x="446" y="392"/>
                  </a:lnTo>
                  <a:lnTo>
                    <a:pt x="548" y="281"/>
                  </a:lnTo>
                  <a:lnTo>
                    <a:pt x="548" y="281"/>
                  </a:lnTo>
                  <a:lnTo>
                    <a:pt x="559" y="271"/>
                  </a:lnTo>
                  <a:lnTo>
                    <a:pt x="572" y="260"/>
                  </a:lnTo>
                  <a:lnTo>
                    <a:pt x="587" y="252"/>
                  </a:lnTo>
                  <a:lnTo>
                    <a:pt x="602" y="245"/>
                  </a:lnTo>
                  <a:lnTo>
                    <a:pt x="616" y="239"/>
                  </a:lnTo>
                  <a:lnTo>
                    <a:pt x="631" y="235"/>
                  </a:lnTo>
                  <a:lnTo>
                    <a:pt x="646" y="232"/>
                  </a:lnTo>
                  <a:lnTo>
                    <a:pt x="663" y="230"/>
                  </a:lnTo>
                  <a:lnTo>
                    <a:pt x="663" y="230"/>
                  </a:lnTo>
                  <a:lnTo>
                    <a:pt x="857" y="230"/>
                  </a:lnTo>
                  <a:lnTo>
                    <a:pt x="857" y="271"/>
                  </a:lnTo>
                  <a:lnTo>
                    <a:pt x="663" y="271"/>
                  </a:lnTo>
                  <a:lnTo>
                    <a:pt x="663" y="271"/>
                  </a:lnTo>
                  <a:lnTo>
                    <a:pt x="653" y="273"/>
                  </a:lnTo>
                  <a:lnTo>
                    <a:pt x="642" y="275"/>
                  </a:lnTo>
                  <a:lnTo>
                    <a:pt x="619" y="284"/>
                  </a:lnTo>
                  <a:lnTo>
                    <a:pt x="595" y="294"/>
                  </a:lnTo>
                  <a:lnTo>
                    <a:pt x="587" y="301"/>
                  </a:lnTo>
                  <a:lnTo>
                    <a:pt x="580" y="307"/>
                  </a:lnTo>
                  <a:lnTo>
                    <a:pt x="580" y="307"/>
                  </a:lnTo>
                  <a:lnTo>
                    <a:pt x="478" y="418"/>
                  </a:lnTo>
                  <a:lnTo>
                    <a:pt x="478" y="418"/>
                  </a:lnTo>
                  <a:lnTo>
                    <a:pt x="469" y="426"/>
                  </a:lnTo>
                  <a:lnTo>
                    <a:pt x="461" y="433"/>
                  </a:lnTo>
                  <a:lnTo>
                    <a:pt x="450" y="437"/>
                  </a:lnTo>
                  <a:lnTo>
                    <a:pt x="439" y="439"/>
                  </a:lnTo>
                  <a:lnTo>
                    <a:pt x="439" y="439"/>
                  </a:lnTo>
                  <a:lnTo>
                    <a:pt x="439" y="439"/>
                  </a:lnTo>
                  <a:lnTo>
                    <a:pt x="437" y="439"/>
                  </a:lnTo>
                  <a:lnTo>
                    <a:pt x="437" y="439"/>
                  </a:lnTo>
                  <a:lnTo>
                    <a:pt x="437" y="439"/>
                  </a:lnTo>
                  <a:lnTo>
                    <a:pt x="429" y="439"/>
                  </a:lnTo>
                  <a:lnTo>
                    <a:pt x="420" y="435"/>
                  </a:lnTo>
                  <a:lnTo>
                    <a:pt x="414" y="428"/>
                  </a:lnTo>
                  <a:lnTo>
                    <a:pt x="410" y="422"/>
                  </a:lnTo>
                  <a:lnTo>
                    <a:pt x="410" y="422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6949186" y="721731"/>
            <a:ext cx="1808846" cy="1312797"/>
            <a:chOff x="6900863" y="1235075"/>
            <a:chExt cx="1817687" cy="1319213"/>
          </a:xfrm>
        </p:grpSpPr>
        <p:sp>
          <p:nvSpPr>
            <p:cNvPr id="48" name="Freeform 8"/>
            <p:cNvSpPr>
              <a:spLocks noEditPoints="1"/>
            </p:cNvSpPr>
            <p:nvPr/>
          </p:nvSpPr>
          <p:spPr bwMode="auto">
            <a:xfrm>
              <a:off x="6900863" y="2165350"/>
              <a:ext cx="1344612" cy="388938"/>
            </a:xfrm>
            <a:custGeom>
              <a:avLst/>
              <a:gdLst>
                <a:gd name="T0" fmla="*/ 115 w 847"/>
                <a:gd name="T1" fmla="*/ 0 h 245"/>
                <a:gd name="T2" fmla="*/ 92 w 847"/>
                <a:gd name="T3" fmla="*/ 2 h 245"/>
                <a:gd name="T4" fmla="*/ 51 w 847"/>
                <a:gd name="T5" fmla="*/ 17 h 245"/>
                <a:gd name="T6" fmla="*/ 19 w 847"/>
                <a:gd name="T7" fmla="*/ 45 h 245"/>
                <a:gd name="T8" fmla="*/ 2 w 847"/>
                <a:gd name="T9" fmla="*/ 81 h 245"/>
                <a:gd name="T10" fmla="*/ 0 w 847"/>
                <a:gd name="T11" fmla="*/ 143 h 245"/>
                <a:gd name="T12" fmla="*/ 2 w 847"/>
                <a:gd name="T13" fmla="*/ 164 h 245"/>
                <a:gd name="T14" fmla="*/ 19 w 847"/>
                <a:gd name="T15" fmla="*/ 201 h 245"/>
                <a:gd name="T16" fmla="*/ 51 w 847"/>
                <a:gd name="T17" fmla="*/ 228 h 245"/>
                <a:gd name="T18" fmla="*/ 92 w 847"/>
                <a:gd name="T19" fmla="*/ 243 h 245"/>
                <a:gd name="T20" fmla="*/ 834 w 847"/>
                <a:gd name="T21" fmla="*/ 245 h 245"/>
                <a:gd name="T22" fmla="*/ 847 w 847"/>
                <a:gd name="T23" fmla="*/ 245 h 245"/>
                <a:gd name="T24" fmla="*/ 825 w 847"/>
                <a:gd name="T25" fmla="*/ 239 h 245"/>
                <a:gd name="T26" fmla="*/ 787 w 847"/>
                <a:gd name="T27" fmla="*/ 222 h 245"/>
                <a:gd name="T28" fmla="*/ 751 w 847"/>
                <a:gd name="T29" fmla="*/ 199 h 245"/>
                <a:gd name="T30" fmla="*/ 719 w 847"/>
                <a:gd name="T31" fmla="*/ 171 h 245"/>
                <a:gd name="T32" fmla="*/ 691 w 847"/>
                <a:gd name="T33" fmla="*/ 139 h 245"/>
                <a:gd name="T34" fmla="*/ 670 w 847"/>
                <a:gd name="T35" fmla="*/ 103 h 245"/>
                <a:gd name="T36" fmla="*/ 653 w 847"/>
                <a:gd name="T37" fmla="*/ 64 h 245"/>
                <a:gd name="T38" fmla="*/ 644 w 847"/>
                <a:gd name="T39" fmla="*/ 22 h 245"/>
                <a:gd name="T40" fmla="*/ 642 w 847"/>
                <a:gd name="T41" fmla="*/ 0 h 245"/>
                <a:gd name="T42" fmla="*/ 145 w 847"/>
                <a:gd name="T43" fmla="*/ 162 h 245"/>
                <a:gd name="T44" fmla="*/ 130 w 847"/>
                <a:gd name="T45" fmla="*/ 160 h 245"/>
                <a:gd name="T46" fmla="*/ 117 w 847"/>
                <a:gd name="T47" fmla="*/ 152 h 245"/>
                <a:gd name="T48" fmla="*/ 107 w 847"/>
                <a:gd name="T49" fmla="*/ 139 h 245"/>
                <a:gd name="T50" fmla="*/ 105 w 847"/>
                <a:gd name="T51" fmla="*/ 122 h 245"/>
                <a:gd name="T52" fmla="*/ 105 w 847"/>
                <a:gd name="T53" fmla="*/ 115 h 245"/>
                <a:gd name="T54" fmla="*/ 111 w 847"/>
                <a:gd name="T55" fmla="*/ 100 h 245"/>
                <a:gd name="T56" fmla="*/ 122 w 847"/>
                <a:gd name="T57" fmla="*/ 90 h 245"/>
                <a:gd name="T58" fmla="*/ 137 w 847"/>
                <a:gd name="T59" fmla="*/ 83 h 245"/>
                <a:gd name="T60" fmla="*/ 145 w 847"/>
                <a:gd name="T61" fmla="*/ 83 h 245"/>
                <a:gd name="T62" fmla="*/ 160 w 847"/>
                <a:gd name="T63" fmla="*/ 86 h 245"/>
                <a:gd name="T64" fmla="*/ 173 w 847"/>
                <a:gd name="T65" fmla="*/ 94 h 245"/>
                <a:gd name="T66" fmla="*/ 181 w 847"/>
                <a:gd name="T67" fmla="*/ 107 h 245"/>
                <a:gd name="T68" fmla="*/ 186 w 847"/>
                <a:gd name="T69" fmla="*/ 122 h 245"/>
                <a:gd name="T70" fmla="*/ 183 w 847"/>
                <a:gd name="T71" fmla="*/ 130 h 245"/>
                <a:gd name="T72" fmla="*/ 179 w 847"/>
                <a:gd name="T73" fmla="*/ 145 h 245"/>
                <a:gd name="T74" fmla="*/ 166 w 847"/>
                <a:gd name="T75" fmla="*/ 156 h 245"/>
                <a:gd name="T76" fmla="*/ 154 w 847"/>
                <a:gd name="T77" fmla="*/ 162 h 245"/>
                <a:gd name="T78" fmla="*/ 145 w 847"/>
                <a:gd name="T79" fmla="*/ 162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47" h="245">
                  <a:moveTo>
                    <a:pt x="642" y="0"/>
                  </a:moveTo>
                  <a:lnTo>
                    <a:pt x="115" y="0"/>
                  </a:lnTo>
                  <a:lnTo>
                    <a:pt x="115" y="0"/>
                  </a:lnTo>
                  <a:lnTo>
                    <a:pt x="92" y="2"/>
                  </a:lnTo>
                  <a:lnTo>
                    <a:pt x="70" y="7"/>
                  </a:lnTo>
                  <a:lnTo>
                    <a:pt x="51" y="17"/>
                  </a:lnTo>
                  <a:lnTo>
                    <a:pt x="34" y="30"/>
                  </a:lnTo>
                  <a:lnTo>
                    <a:pt x="19" y="45"/>
                  </a:lnTo>
                  <a:lnTo>
                    <a:pt x="9" y="62"/>
                  </a:lnTo>
                  <a:lnTo>
                    <a:pt x="2" y="81"/>
                  </a:lnTo>
                  <a:lnTo>
                    <a:pt x="0" y="103"/>
                  </a:lnTo>
                  <a:lnTo>
                    <a:pt x="0" y="143"/>
                  </a:lnTo>
                  <a:lnTo>
                    <a:pt x="0" y="143"/>
                  </a:lnTo>
                  <a:lnTo>
                    <a:pt x="2" y="164"/>
                  </a:lnTo>
                  <a:lnTo>
                    <a:pt x="9" y="184"/>
                  </a:lnTo>
                  <a:lnTo>
                    <a:pt x="19" y="201"/>
                  </a:lnTo>
                  <a:lnTo>
                    <a:pt x="34" y="216"/>
                  </a:lnTo>
                  <a:lnTo>
                    <a:pt x="51" y="228"/>
                  </a:lnTo>
                  <a:lnTo>
                    <a:pt x="70" y="239"/>
                  </a:lnTo>
                  <a:lnTo>
                    <a:pt x="92" y="243"/>
                  </a:lnTo>
                  <a:lnTo>
                    <a:pt x="115" y="245"/>
                  </a:lnTo>
                  <a:lnTo>
                    <a:pt x="834" y="245"/>
                  </a:lnTo>
                  <a:lnTo>
                    <a:pt x="834" y="245"/>
                  </a:lnTo>
                  <a:lnTo>
                    <a:pt x="847" y="245"/>
                  </a:lnTo>
                  <a:lnTo>
                    <a:pt x="847" y="245"/>
                  </a:lnTo>
                  <a:lnTo>
                    <a:pt x="825" y="239"/>
                  </a:lnTo>
                  <a:lnTo>
                    <a:pt x="806" y="230"/>
                  </a:lnTo>
                  <a:lnTo>
                    <a:pt x="787" y="222"/>
                  </a:lnTo>
                  <a:lnTo>
                    <a:pt x="768" y="211"/>
                  </a:lnTo>
                  <a:lnTo>
                    <a:pt x="751" y="199"/>
                  </a:lnTo>
                  <a:lnTo>
                    <a:pt x="734" y="186"/>
                  </a:lnTo>
                  <a:lnTo>
                    <a:pt x="719" y="171"/>
                  </a:lnTo>
                  <a:lnTo>
                    <a:pt x="704" y="156"/>
                  </a:lnTo>
                  <a:lnTo>
                    <a:pt x="691" y="139"/>
                  </a:lnTo>
                  <a:lnTo>
                    <a:pt x="680" y="122"/>
                  </a:lnTo>
                  <a:lnTo>
                    <a:pt x="670" y="103"/>
                  </a:lnTo>
                  <a:lnTo>
                    <a:pt x="661" y="83"/>
                  </a:lnTo>
                  <a:lnTo>
                    <a:pt x="653" y="64"/>
                  </a:lnTo>
                  <a:lnTo>
                    <a:pt x="648" y="43"/>
                  </a:lnTo>
                  <a:lnTo>
                    <a:pt x="644" y="22"/>
                  </a:lnTo>
                  <a:lnTo>
                    <a:pt x="642" y="0"/>
                  </a:lnTo>
                  <a:lnTo>
                    <a:pt x="642" y="0"/>
                  </a:lnTo>
                  <a:close/>
                  <a:moveTo>
                    <a:pt x="145" y="162"/>
                  </a:moveTo>
                  <a:lnTo>
                    <a:pt x="145" y="162"/>
                  </a:lnTo>
                  <a:lnTo>
                    <a:pt x="137" y="162"/>
                  </a:lnTo>
                  <a:lnTo>
                    <a:pt x="130" y="160"/>
                  </a:lnTo>
                  <a:lnTo>
                    <a:pt x="122" y="156"/>
                  </a:lnTo>
                  <a:lnTo>
                    <a:pt x="117" y="152"/>
                  </a:lnTo>
                  <a:lnTo>
                    <a:pt x="111" y="145"/>
                  </a:lnTo>
                  <a:lnTo>
                    <a:pt x="107" y="139"/>
                  </a:lnTo>
                  <a:lnTo>
                    <a:pt x="105" y="130"/>
                  </a:lnTo>
                  <a:lnTo>
                    <a:pt x="105" y="122"/>
                  </a:lnTo>
                  <a:lnTo>
                    <a:pt x="105" y="122"/>
                  </a:lnTo>
                  <a:lnTo>
                    <a:pt x="105" y="115"/>
                  </a:lnTo>
                  <a:lnTo>
                    <a:pt x="107" y="107"/>
                  </a:lnTo>
                  <a:lnTo>
                    <a:pt x="111" y="100"/>
                  </a:lnTo>
                  <a:lnTo>
                    <a:pt x="117" y="94"/>
                  </a:lnTo>
                  <a:lnTo>
                    <a:pt x="122" y="90"/>
                  </a:lnTo>
                  <a:lnTo>
                    <a:pt x="130" y="86"/>
                  </a:lnTo>
                  <a:lnTo>
                    <a:pt x="137" y="83"/>
                  </a:lnTo>
                  <a:lnTo>
                    <a:pt x="145" y="83"/>
                  </a:lnTo>
                  <a:lnTo>
                    <a:pt x="145" y="83"/>
                  </a:lnTo>
                  <a:lnTo>
                    <a:pt x="154" y="83"/>
                  </a:lnTo>
                  <a:lnTo>
                    <a:pt x="160" y="86"/>
                  </a:lnTo>
                  <a:lnTo>
                    <a:pt x="166" y="90"/>
                  </a:lnTo>
                  <a:lnTo>
                    <a:pt x="173" y="94"/>
                  </a:lnTo>
                  <a:lnTo>
                    <a:pt x="179" y="100"/>
                  </a:lnTo>
                  <a:lnTo>
                    <a:pt x="181" y="107"/>
                  </a:lnTo>
                  <a:lnTo>
                    <a:pt x="183" y="115"/>
                  </a:lnTo>
                  <a:lnTo>
                    <a:pt x="186" y="122"/>
                  </a:lnTo>
                  <a:lnTo>
                    <a:pt x="186" y="122"/>
                  </a:lnTo>
                  <a:lnTo>
                    <a:pt x="183" y="130"/>
                  </a:lnTo>
                  <a:lnTo>
                    <a:pt x="181" y="139"/>
                  </a:lnTo>
                  <a:lnTo>
                    <a:pt x="179" y="145"/>
                  </a:lnTo>
                  <a:lnTo>
                    <a:pt x="173" y="152"/>
                  </a:lnTo>
                  <a:lnTo>
                    <a:pt x="166" y="156"/>
                  </a:lnTo>
                  <a:lnTo>
                    <a:pt x="160" y="160"/>
                  </a:lnTo>
                  <a:lnTo>
                    <a:pt x="154" y="162"/>
                  </a:lnTo>
                  <a:lnTo>
                    <a:pt x="145" y="162"/>
                  </a:lnTo>
                  <a:lnTo>
                    <a:pt x="145" y="162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9"/>
            <p:cNvSpPr>
              <a:spLocks noEditPoints="1"/>
            </p:cNvSpPr>
            <p:nvPr/>
          </p:nvSpPr>
          <p:spPr bwMode="auto">
            <a:xfrm>
              <a:off x="6900863" y="1698625"/>
              <a:ext cx="1371600" cy="392113"/>
            </a:xfrm>
            <a:custGeom>
              <a:avLst/>
              <a:gdLst>
                <a:gd name="T0" fmla="*/ 864 w 864"/>
                <a:gd name="T1" fmla="*/ 4 h 247"/>
                <a:gd name="T2" fmla="*/ 834 w 864"/>
                <a:gd name="T3" fmla="*/ 0 h 247"/>
                <a:gd name="T4" fmla="*/ 115 w 864"/>
                <a:gd name="T5" fmla="*/ 0 h 247"/>
                <a:gd name="T6" fmla="*/ 70 w 864"/>
                <a:gd name="T7" fmla="*/ 9 h 247"/>
                <a:gd name="T8" fmla="*/ 34 w 864"/>
                <a:gd name="T9" fmla="*/ 32 h 247"/>
                <a:gd name="T10" fmla="*/ 9 w 864"/>
                <a:gd name="T11" fmla="*/ 64 h 247"/>
                <a:gd name="T12" fmla="*/ 0 w 864"/>
                <a:gd name="T13" fmla="*/ 105 h 247"/>
                <a:gd name="T14" fmla="*/ 0 w 864"/>
                <a:gd name="T15" fmla="*/ 143 h 247"/>
                <a:gd name="T16" fmla="*/ 9 w 864"/>
                <a:gd name="T17" fmla="*/ 183 h 247"/>
                <a:gd name="T18" fmla="*/ 34 w 864"/>
                <a:gd name="T19" fmla="*/ 218 h 247"/>
                <a:gd name="T20" fmla="*/ 70 w 864"/>
                <a:gd name="T21" fmla="*/ 239 h 247"/>
                <a:gd name="T22" fmla="*/ 115 w 864"/>
                <a:gd name="T23" fmla="*/ 247 h 247"/>
                <a:gd name="T24" fmla="*/ 642 w 864"/>
                <a:gd name="T25" fmla="*/ 247 h 247"/>
                <a:gd name="T26" fmla="*/ 648 w 864"/>
                <a:gd name="T27" fmla="*/ 203 h 247"/>
                <a:gd name="T28" fmla="*/ 665 w 864"/>
                <a:gd name="T29" fmla="*/ 162 h 247"/>
                <a:gd name="T30" fmla="*/ 687 w 864"/>
                <a:gd name="T31" fmla="*/ 124 h 247"/>
                <a:gd name="T32" fmla="*/ 712 w 864"/>
                <a:gd name="T33" fmla="*/ 90 h 247"/>
                <a:gd name="T34" fmla="*/ 744 w 864"/>
                <a:gd name="T35" fmla="*/ 60 h 247"/>
                <a:gd name="T36" fmla="*/ 781 w 864"/>
                <a:gd name="T37" fmla="*/ 34 h 247"/>
                <a:gd name="T38" fmla="*/ 821 w 864"/>
                <a:gd name="T39" fmla="*/ 17 h 247"/>
                <a:gd name="T40" fmla="*/ 864 w 864"/>
                <a:gd name="T41" fmla="*/ 4 h 247"/>
                <a:gd name="T42" fmla="*/ 145 w 864"/>
                <a:gd name="T43" fmla="*/ 164 h 247"/>
                <a:gd name="T44" fmla="*/ 137 w 864"/>
                <a:gd name="T45" fmla="*/ 164 h 247"/>
                <a:gd name="T46" fmla="*/ 122 w 864"/>
                <a:gd name="T47" fmla="*/ 158 h 247"/>
                <a:gd name="T48" fmla="*/ 111 w 864"/>
                <a:gd name="T49" fmla="*/ 147 h 247"/>
                <a:gd name="T50" fmla="*/ 105 w 864"/>
                <a:gd name="T51" fmla="*/ 132 h 247"/>
                <a:gd name="T52" fmla="*/ 105 w 864"/>
                <a:gd name="T53" fmla="*/ 124 h 247"/>
                <a:gd name="T54" fmla="*/ 107 w 864"/>
                <a:gd name="T55" fmla="*/ 109 h 247"/>
                <a:gd name="T56" fmla="*/ 117 w 864"/>
                <a:gd name="T57" fmla="*/ 96 h 247"/>
                <a:gd name="T58" fmla="*/ 130 w 864"/>
                <a:gd name="T59" fmla="*/ 87 h 247"/>
                <a:gd name="T60" fmla="*/ 145 w 864"/>
                <a:gd name="T61" fmla="*/ 83 h 247"/>
                <a:gd name="T62" fmla="*/ 154 w 864"/>
                <a:gd name="T63" fmla="*/ 85 h 247"/>
                <a:gd name="T64" fmla="*/ 166 w 864"/>
                <a:gd name="T65" fmla="*/ 92 h 247"/>
                <a:gd name="T66" fmla="*/ 179 w 864"/>
                <a:gd name="T67" fmla="*/ 102 h 247"/>
                <a:gd name="T68" fmla="*/ 183 w 864"/>
                <a:gd name="T69" fmla="*/ 115 h 247"/>
                <a:gd name="T70" fmla="*/ 186 w 864"/>
                <a:gd name="T71" fmla="*/ 124 h 247"/>
                <a:gd name="T72" fmla="*/ 181 w 864"/>
                <a:gd name="T73" fmla="*/ 141 h 247"/>
                <a:gd name="T74" fmla="*/ 173 w 864"/>
                <a:gd name="T75" fmla="*/ 154 h 247"/>
                <a:gd name="T76" fmla="*/ 160 w 864"/>
                <a:gd name="T77" fmla="*/ 162 h 247"/>
                <a:gd name="T78" fmla="*/ 145 w 864"/>
                <a:gd name="T79" fmla="*/ 164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64" h="247">
                  <a:moveTo>
                    <a:pt x="864" y="4"/>
                  </a:moveTo>
                  <a:lnTo>
                    <a:pt x="864" y="4"/>
                  </a:lnTo>
                  <a:lnTo>
                    <a:pt x="849" y="2"/>
                  </a:lnTo>
                  <a:lnTo>
                    <a:pt x="834" y="0"/>
                  </a:lnTo>
                  <a:lnTo>
                    <a:pt x="115" y="0"/>
                  </a:lnTo>
                  <a:lnTo>
                    <a:pt x="115" y="0"/>
                  </a:lnTo>
                  <a:lnTo>
                    <a:pt x="92" y="2"/>
                  </a:lnTo>
                  <a:lnTo>
                    <a:pt x="70" y="9"/>
                  </a:lnTo>
                  <a:lnTo>
                    <a:pt x="51" y="19"/>
                  </a:lnTo>
                  <a:lnTo>
                    <a:pt x="34" y="32"/>
                  </a:lnTo>
                  <a:lnTo>
                    <a:pt x="19" y="47"/>
                  </a:lnTo>
                  <a:lnTo>
                    <a:pt x="9" y="64"/>
                  </a:lnTo>
                  <a:lnTo>
                    <a:pt x="2" y="83"/>
                  </a:lnTo>
                  <a:lnTo>
                    <a:pt x="0" y="105"/>
                  </a:lnTo>
                  <a:lnTo>
                    <a:pt x="0" y="143"/>
                  </a:lnTo>
                  <a:lnTo>
                    <a:pt x="0" y="143"/>
                  </a:lnTo>
                  <a:lnTo>
                    <a:pt x="2" y="164"/>
                  </a:lnTo>
                  <a:lnTo>
                    <a:pt x="9" y="183"/>
                  </a:lnTo>
                  <a:lnTo>
                    <a:pt x="19" y="203"/>
                  </a:lnTo>
                  <a:lnTo>
                    <a:pt x="34" y="218"/>
                  </a:lnTo>
                  <a:lnTo>
                    <a:pt x="51" y="230"/>
                  </a:lnTo>
                  <a:lnTo>
                    <a:pt x="70" y="239"/>
                  </a:lnTo>
                  <a:lnTo>
                    <a:pt x="92" y="245"/>
                  </a:lnTo>
                  <a:lnTo>
                    <a:pt x="115" y="247"/>
                  </a:lnTo>
                  <a:lnTo>
                    <a:pt x="642" y="247"/>
                  </a:lnTo>
                  <a:lnTo>
                    <a:pt x="642" y="247"/>
                  </a:lnTo>
                  <a:lnTo>
                    <a:pt x="644" y="224"/>
                  </a:lnTo>
                  <a:lnTo>
                    <a:pt x="648" y="203"/>
                  </a:lnTo>
                  <a:lnTo>
                    <a:pt x="657" y="181"/>
                  </a:lnTo>
                  <a:lnTo>
                    <a:pt x="665" y="162"/>
                  </a:lnTo>
                  <a:lnTo>
                    <a:pt x="674" y="141"/>
                  </a:lnTo>
                  <a:lnTo>
                    <a:pt x="687" y="124"/>
                  </a:lnTo>
                  <a:lnTo>
                    <a:pt x="699" y="105"/>
                  </a:lnTo>
                  <a:lnTo>
                    <a:pt x="712" y="90"/>
                  </a:lnTo>
                  <a:lnTo>
                    <a:pt x="727" y="73"/>
                  </a:lnTo>
                  <a:lnTo>
                    <a:pt x="744" y="60"/>
                  </a:lnTo>
                  <a:lnTo>
                    <a:pt x="761" y="47"/>
                  </a:lnTo>
                  <a:lnTo>
                    <a:pt x="781" y="34"/>
                  </a:lnTo>
                  <a:lnTo>
                    <a:pt x="800" y="26"/>
                  </a:lnTo>
                  <a:lnTo>
                    <a:pt x="821" y="17"/>
                  </a:lnTo>
                  <a:lnTo>
                    <a:pt x="842" y="11"/>
                  </a:lnTo>
                  <a:lnTo>
                    <a:pt x="864" y="4"/>
                  </a:lnTo>
                  <a:lnTo>
                    <a:pt x="864" y="4"/>
                  </a:lnTo>
                  <a:close/>
                  <a:moveTo>
                    <a:pt x="145" y="164"/>
                  </a:moveTo>
                  <a:lnTo>
                    <a:pt x="145" y="164"/>
                  </a:lnTo>
                  <a:lnTo>
                    <a:pt x="137" y="164"/>
                  </a:lnTo>
                  <a:lnTo>
                    <a:pt x="130" y="162"/>
                  </a:lnTo>
                  <a:lnTo>
                    <a:pt x="122" y="158"/>
                  </a:lnTo>
                  <a:lnTo>
                    <a:pt x="117" y="154"/>
                  </a:lnTo>
                  <a:lnTo>
                    <a:pt x="111" y="147"/>
                  </a:lnTo>
                  <a:lnTo>
                    <a:pt x="107" y="141"/>
                  </a:lnTo>
                  <a:lnTo>
                    <a:pt x="105" y="132"/>
                  </a:lnTo>
                  <a:lnTo>
                    <a:pt x="105" y="124"/>
                  </a:lnTo>
                  <a:lnTo>
                    <a:pt x="105" y="124"/>
                  </a:lnTo>
                  <a:lnTo>
                    <a:pt x="105" y="115"/>
                  </a:lnTo>
                  <a:lnTo>
                    <a:pt x="107" y="109"/>
                  </a:lnTo>
                  <a:lnTo>
                    <a:pt x="111" y="102"/>
                  </a:lnTo>
                  <a:lnTo>
                    <a:pt x="117" y="96"/>
                  </a:lnTo>
                  <a:lnTo>
                    <a:pt x="122" y="92"/>
                  </a:lnTo>
                  <a:lnTo>
                    <a:pt x="130" y="87"/>
                  </a:lnTo>
                  <a:lnTo>
                    <a:pt x="137" y="85"/>
                  </a:lnTo>
                  <a:lnTo>
                    <a:pt x="145" y="83"/>
                  </a:lnTo>
                  <a:lnTo>
                    <a:pt x="145" y="83"/>
                  </a:lnTo>
                  <a:lnTo>
                    <a:pt x="154" y="85"/>
                  </a:lnTo>
                  <a:lnTo>
                    <a:pt x="160" y="87"/>
                  </a:lnTo>
                  <a:lnTo>
                    <a:pt x="166" y="92"/>
                  </a:lnTo>
                  <a:lnTo>
                    <a:pt x="173" y="96"/>
                  </a:lnTo>
                  <a:lnTo>
                    <a:pt x="179" y="102"/>
                  </a:lnTo>
                  <a:lnTo>
                    <a:pt x="181" y="109"/>
                  </a:lnTo>
                  <a:lnTo>
                    <a:pt x="183" y="115"/>
                  </a:lnTo>
                  <a:lnTo>
                    <a:pt x="186" y="124"/>
                  </a:lnTo>
                  <a:lnTo>
                    <a:pt x="186" y="124"/>
                  </a:lnTo>
                  <a:lnTo>
                    <a:pt x="183" y="132"/>
                  </a:lnTo>
                  <a:lnTo>
                    <a:pt x="181" y="141"/>
                  </a:lnTo>
                  <a:lnTo>
                    <a:pt x="179" y="147"/>
                  </a:lnTo>
                  <a:lnTo>
                    <a:pt x="173" y="154"/>
                  </a:lnTo>
                  <a:lnTo>
                    <a:pt x="166" y="158"/>
                  </a:lnTo>
                  <a:lnTo>
                    <a:pt x="160" y="162"/>
                  </a:lnTo>
                  <a:lnTo>
                    <a:pt x="154" y="164"/>
                  </a:lnTo>
                  <a:lnTo>
                    <a:pt x="145" y="164"/>
                  </a:lnTo>
                  <a:lnTo>
                    <a:pt x="145" y="164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10"/>
            <p:cNvSpPr>
              <a:spLocks noEditPoints="1"/>
            </p:cNvSpPr>
            <p:nvPr/>
          </p:nvSpPr>
          <p:spPr bwMode="auto">
            <a:xfrm>
              <a:off x="6900863" y="1235075"/>
              <a:ext cx="1506537" cy="392113"/>
            </a:xfrm>
            <a:custGeom>
              <a:avLst/>
              <a:gdLst>
                <a:gd name="T0" fmla="*/ 949 w 949"/>
                <a:gd name="T1" fmla="*/ 104 h 247"/>
                <a:gd name="T2" fmla="*/ 947 w 949"/>
                <a:gd name="T3" fmla="*/ 83 h 247"/>
                <a:gd name="T4" fmla="*/ 930 w 949"/>
                <a:gd name="T5" fmla="*/ 45 h 247"/>
                <a:gd name="T6" fmla="*/ 898 w 949"/>
                <a:gd name="T7" fmla="*/ 17 h 247"/>
                <a:gd name="T8" fmla="*/ 857 w 949"/>
                <a:gd name="T9" fmla="*/ 2 h 247"/>
                <a:gd name="T10" fmla="*/ 115 w 949"/>
                <a:gd name="T11" fmla="*/ 0 h 247"/>
                <a:gd name="T12" fmla="*/ 92 w 949"/>
                <a:gd name="T13" fmla="*/ 2 h 247"/>
                <a:gd name="T14" fmla="*/ 51 w 949"/>
                <a:gd name="T15" fmla="*/ 17 h 247"/>
                <a:gd name="T16" fmla="*/ 19 w 949"/>
                <a:gd name="T17" fmla="*/ 45 h 247"/>
                <a:gd name="T18" fmla="*/ 2 w 949"/>
                <a:gd name="T19" fmla="*/ 83 h 247"/>
                <a:gd name="T20" fmla="*/ 0 w 949"/>
                <a:gd name="T21" fmla="*/ 143 h 247"/>
                <a:gd name="T22" fmla="*/ 2 w 949"/>
                <a:gd name="T23" fmla="*/ 164 h 247"/>
                <a:gd name="T24" fmla="*/ 19 w 949"/>
                <a:gd name="T25" fmla="*/ 200 h 247"/>
                <a:gd name="T26" fmla="*/ 51 w 949"/>
                <a:gd name="T27" fmla="*/ 228 h 247"/>
                <a:gd name="T28" fmla="*/ 92 w 949"/>
                <a:gd name="T29" fmla="*/ 245 h 247"/>
                <a:gd name="T30" fmla="*/ 834 w 949"/>
                <a:gd name="T31" fmla="*/ 247 h 247"/>
                <a:gd name="T32" fmla="*/ 857 w 949"/>
                <a:gd name="T33" fmla="*/ 245 h 247"/>
                <a:gd name="T34" fmla="*/ 898 w 949"/>
                <a:gd name="T35" fmla="*/ 228 h 247"/>
                <a:gd name="T36" fmla="*/ 930 w 949"/>
                <a:gd name="T37" fmla="*/ 200 h 247"/>
                <a:gd name="T38" fmla="*/ 947 w 949"/>
                <a:gd name="T39" fmla="*/ 164 h 247"/>
                <a:gd name="T40" fmla="*/ 949 w 949"/>
                <a:gd name="T41" fmla="*/ 143 h 247"/>
                <a:gd name="T42" fmla="*/ 145 w 949"/>
                <a:gd name="T43" fmla="*/ 164 h 247"/>
                <a:gd name="T44" fmla="*/ 130 w 949"/>
                <a:gd name="T45" fmla="*/ 160 h 247"/>
                <a:gd name="T46" fmla="*/ 117 w 949"/>
                <a:gd name="T47" fmla="*/ 151 h 247"/>
                <a:gd name="T48" fmla="*/ 107 w 949"/>
                <a:gd name="T49" fmla="*/ 139 h 247"/>
                <a:gd name="T50" fmla="*/ 105 w 949"/>
                <a:gd name="T51" fmla="*/ 124 h 247"/>
                <a:gd name="T52" fmla="*/ 105 w 949"/>
                <a:gd name="T53" fmla="*/ 115 h 247"/>
                <a:gd name="T54" fmla="*/ 111 w 949"/>
                <a:gd name="T55" fmla="*/ 100 h 247"/>
                <a:gd name="T56" fmla="*/ 122 w 949"/>
                <a:gd name="T57" fmla="*/ 90 h 247"/>
                <a:gd name="T58" fmla="*/ 137 w 949"/>
                <a:gd name="T59" fmla="*/ 83 h 247"/>
                <a:gd name="T60" fmla="*/ 145 w 949"/>
                <a:gd name="T61" fmla="*/ 83 h 247"/>
                <a:gd name="T62" fmla="*/ 160 w 949"/>
                <a:gd name="T63" fmla="*/ 87 h 247"/>
                <a:gd name="T64" fmla="*/ 173 w 949"/>
                <a:gd name="T65" fmla="*/ 96 h 247"/>
                <a:gd name="T66" fmla="*/ 181 w 949"/>
                <a:gd name="T67" fmla="*/ 109 h 247"/>
                <a:gd name="T68" fmla="*/ 186 w 949"/>
                <a:gd name="T69" fmla="*/ 124 h 247"/>
                <a:gd name="T70" fmla="*/ 183 w 949"/>
                <a:gd name="T71" fmla="*/ 132 h 247"/>
                <a:gd name="T72" fmla="*/ 179 w 949"/>
                <a:gd name="T73" fmla="*/ 145 h 247"/>
                <a:gd name="T74" fmla="*/ 166 w 949"/>
                <a:gd name="T75" fmla="*/ 158 h 247"/>
                <a:gd name="T76" fmla="*/ 154 w 949"/>
                <a:gd name="T77" fmla="*/ 162 h 247"/>
                <a:gd name="T78" fmla="*/ 145 w 949"/>
                <a:gd name="T79" fmla="*/ 164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949" h="247">
                  <a:moveTo>
                    <a:pt x="949" y="143"/>
                  </a:moveTo>
                  <a:lnTo>
                    <a:pt x="949" y="104"/>
                  </a:lnTo>
                  <a:lnTo>
                    <a:pt x="949" y="104"/>
                  </a:lnTo>
                  <a:lnTo>
                    <a:pt x="947" y="83"/>
                  </a:lnTo>
                  <a:lnTo>
                    <a:pt x="940" y="64"/>
                  </a:lnTo>
                  <a:lnTo>
                    <a:pt x="930" y="45"/>
                  </a:lnTo>
                  <a:lnTo>
                    <a:pt x="915" y="30"/>
                  </a:lnTo>
                  <a:lnTo>
                    <a:pt x="898" y="17"/>
                  </a:lnTo>
                  <a:lnTo>
                    <a:pt x="879" y="9"/>
                  </a:lnTo>
                  <a:lnTo>
                    <a:pt x="857" y="2"/>
                  </a:lnTo>
                  <a:lnTo>
                    <a:pt x="834" y="0"/>
                  </a:lnTo>
                  <a:lnTo>
                    <a:pt x="115" y="0"/>
                  </a:lnTo>
                  <a:lnTo>
                    <a:pt x="115" y="0"/>
                  </a:lnTo>
                  <a:lnTo>
                    <a:pt x="92" y="2"/>
                  </a:lnTo>
                  <a:lnTo>
                    <a:pt x="70" y="9"/>
                  </a:lnTo>
                  <a:lnTo>
                    <a:pt x="51" y="17"/>
                  </a:lnTo>
                  <a:lnTo>
                    <a:pt x="34" y="30"/>
                  </a:lnTo>
                  <a:lnTo>
                    <a:pt x="19" y="45"/>
                  </a:lnTo>
                  <a:lnTo>
                    <a:pt x="9" y="64"/>
                  </a:lnTo>
                  <a:lnTo>
                    <a:pt x="2" y="83"/>
                  </a:lnTo>
                  <a:lnTo>
                    <a:pt x="0" y="104"/>
                  </a:lnTo>
                  <a:lnTo>
                    <a:pt x="0" y="143"/>
                  </a:lnTo>
                  <a:lnTo>
                    <a:pt x="0" y="143"/>
                  </a:lnTo>
                  <a:lnTo>
                    <a:pt x="2" y="164"/>
                  </a:lnTo>
                  <a:lnTo>
                    <a:pt x="9" y="183"/>
                  </a:lnTo>
                  <a:lnTo>
                    <a:pt x="19" y="200"/>
                  </a:lnTo>
                  <a:lnTo>
                    <a:pt x="34" y="217"/>
                  </a:lnTo>
                  <a:lnTo>
                    <a:pt x="51" y="228"/>
                  </a:lnTo>
                  <a:lnTo>
                    <a:pt x="70" y="239"/>
                  </a:lnTo>
                  <a:lnTo>
                    <a:pt x="92" y="245"/>
                  </a:lnTo>
                  <a:lnTo>
                    <a:pt x="115" y="247"/>
                  </a:lnTo>
                  <a:lnTo>
                    <a:pt x="834" y="247"/>
                  </a:lnTo>
                  <a:lnTo>
                    <a:pt x="834" y="247"/>
                  </a:lnTo>
                  <a:lnTo>
                    <a:pt x="857" y="245"/>
                  </a:lnTo>
                  <a:lnTo>
                    <a:pt x="879" y="239"/>
                  </a:lnTo>
                  <a:lnTo>
                    <a:pt x="898" y="228"/>
                  </a:lnTo>
                  <a:lnTo>
                    <a:pt x="915" y="217"/>
                  </a:lnTo>
                  <a:lnTo>
                    <a:pt x="930" y="200"/>
                  </a:lnTo>
                  <a:lnTo>
                    <a:pt x="940" y="183"/>
                  </a:lnTo>
                  <a:lnTo>
                    <a:pt x="947" y="164"/>
                  </a:lnTo>
                  <a:lnTo>
                    <a:pt x="949" y="143"/>
                  </a:lnTo>
                  <a:lnTo>
                    <a:pt x="949" y="143"/>
                  </a:lnTo>
                  <a:close/>
                  <a:moveTo>
                    <a:pt x="145" y="164"/>
                  </a:moveTo>
                  <a:lnTo>
                    <a:pt x="145" y="164"/>
                  </a:lnTo>
                  <a:lnTo>
                    <a:pt x="137" y="162"/>
                  </a:lnTo>
                  <a:lnTo>
                    <a:pt x="130" y="160"/>
                  </a:lnTo>
                  <a:lnTo>
                    <a:pt x="122" y="158"/>
                  </a:lnTo>
                  <a:lnTo>
                    <a:pt x="117" y="151"/>
                  </a:lnTo>
                  <a:lnTo>
                    <a:pt x="111" y="145"/>
                  </a:lnTo>
                  <a:lnTo>
                    <a:pt x="107" y="139"/>
                  </a:lnTo>
                  <a:lnTo>
                    <a:pt x="105" y="132"/>
                  </a:lnTo>
                  <a:lnTo>
                    <a:pt x="105" y="124"/>
                  </a:lnTo>
                  <a:lnTo>
                    <a:pt x="105" y="124"/>
                  </a:lnTo>
                  <a:lnTo>
                    <a:pt x="105" y="115"/>
                  </a:lnTo>
                  <a:lnTo>
                    <a:pt x="107" y="109"/>
                  </a:lnTo>
                  <a:lnTo>
                    <a:pt x="111" y="100"/>
                  </a:lnTo>
                  <a:lnTo>
                    <a:pt x="117" y="96"/>
                  </a:lnTo>
                  <a:lnTo>
                    <a:pt x="122" y="90"/>
                  </a:lnTo>
                  <a:lnTo>
                    <a:pt x="130" y="87"/>
                  </a:lnTo>
                  <a:lnTo>
                    <a:pt x="137" y="83"/>
                  </a:lnTo>
                  <a:lnTo>
                    <a:pt x="145" y="83"/>
                  </a:lnTo>
                  <a:lnTo>
                    <a:pt x="145" y="83"/>
                  </a:lnTo>
                  <a:lnTo>
                    <a:pt x="154" y="83"/>
                  </a:lnTo>
                  <a:lnTo>
                    <a:pt x="160" y="87"/>
                  </a:lnTo>
                  <a:lnTo>
                    <a:pt x="166" y="90"/>
                  </a:lnTo>
                  <a:lnTo>
                    <a:pt x="173" y="96"/>
                  </a:lnTo>
                  <a:lnTo>
                    <a:pt x="179" y="100"/>
                  </a:lnTo>
                  <a:lnTo>
                    <a:pt x="181" y="109"/>
                  </a:lnTo>
                  <a:lnTo>
                    <a:pt x="183" y="115"/>
                  </a:lnTo>
                  <a:lnTo>
                    <a:pt x="186" y="124"/>
                  </a:lnTo>
                  <a:lnTo>
                    <a:pt x="186" y="124"/>
                  </a:lnTo>
                  <a:lnTo>
                    <a:pt x="183" y="132"/>
                  </a:lnTo>
                  <a:lnTo>
                    <a:pt x="181" y="139"/>
                  </a:lnTo>
                  <a:lnTo>
                    <a:pt x="179" y="145"/>
                  </a:lnTo>
                  <a:lnTo>
                    <a:pt x="173" y="151"/>
                  </a:lnTo>
                  <a:lnTo>
                    <a:pt x="166" y="158"/>
                  </a:lnTo>
                  <a:lnTo>
                    <a:pt x="160" y="160"/>
                  </a:lnTo>
                  <a:lnTo>
                    <a:pt x="154" y="162"/>
                  </a:lnTo>
                  <a:lnTo>
                    <a:pt x="145" y="164"/>
                  </a:lnTo>
                  <a:lnTo>
                    <a:pt x="145" y="164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11"/>
            <p:cNvSpPr>
              <a:spLocks noEditPoints="1"/>
            </p:cNvSpPr>
            <p:nvPr/>
          </p:nvSpPr>
          <p:spPr bwMode="auto">
            <a:xfrm>
              <a:off x="7980363" y="1766888"/>
              <a:ext cx="738187" cy="733425"/>
            </a:xfrm>
            <a:custGeom>
              <a:avLst/>
              <a:gdLst>
                <a:gd name="T0" fmla="*/ 209 w 465"/>
                <a:gd name="T1" fmla="*/ 0 h 462"/>
                <a:gd name="T2" fmla="*/ 143 w 465"/>
                <a:gd name="T3" fmla="*/ 17 h 462"/>
                <a:gd name="T4" fmla="*/ 86 w 465"/>
                <a:gd name="T5" fmla="*/ 51 h 462"/>
                <a:gd name="T6" fmla="*/ 41 w 465"/>
                <a:gd name="T7" fmla="*/ 102 h 462"/>
                <a:gd name="T8" fmla="*/ 11 w 465"/>
                <a:gd name="T9" fmla="*/ 162 h 462"/>
                <a:gd name="T10" fmla="*/ 0 w 465"/>
                <a:gd name="T11" fmla="*/ 230 h 462"/>
                <a:gd name="T12" fmla="*/ 7 w 465"/>
                <a:gd name="T13" fmla="*/ 277 h 462"/>
                <a:gd name="T14" fmla="*/ 30 w 465"/>
                <a:gd name="T15" fmla="*/ 341 h 462"/>
                <a:gd name="T16" fmla="*/ 69 w 465"/>
                <a:gd name="T17" fmla="*/ 394 h 462"/>
                <a:gd name="T18" fmla="*/ 122 w 465"/>
                <a:gd name="T19" fmla="*/ 435 h 462"/>
                <a:gd name="T20" fmla="*/ 186 w 465"/>
                <a:gd name="T21" fmla="*/ 458 h 462"/>
                <a:gd name="T22" fmla="*/ 233 w 465"/>
                <a:gd name="T23" fmla="*/ 462 h 462"/>
                <a:gd name="T24" fmla="*/ 303 w 465"/>
                <a:gd name="T25" fmla="*/ 454 h 462"/>
                <a:gd name="T26" fmla="*/ 363 w 465"/>
                <a:gd name="T27" fmla="*/ 424 h 462"/>
                <a:gd name="T28" fmla="*/ 412 w 465"/>
                <a:gd name="T29" fmla="*/ 379 h 462"/>
                <a:gd name="T30" fmla="*/ 448 w 465"/>
                <a:gd name="T31" fmla="*/ 322 h 462"/>
                <a:gd name="T32" fmla="*/ 465 w 465"/>
                <a:gd name="T33" fmla="*/ 256 h 462"/>
                <a:gd name="T34" fmla="*/ 465 w 465"/>
                <a:gd name="T35" fmla="*/ 206 h 462"/>
                <a:gd name="T36" fmla="*/ 448 w 465"/>
                <a:gd name="T37" fmla="*/ 140 h 462"/>
                <a:gd name="T38" fmla="*/ 412 w 465"/>
                <a:gd name="T39" fmla="*/ 83 h 462"/>
                <a:gd name="T40" fmla="*/ 363 w 465"/>
                <a:gd name="T41" fmla="*/ 38 h 462"/>
                <a:gd name="T42" fmla="*/ 303 w 465"/>
                <a:gd name="T43" fmla="*/ 8 h 462"/>
                <a:gd name="T44" fmla="*/ 233 w 465"/>
                <a:gd name="T45" fmla="*/ 0 h 462"/>
                <a:gd name="T46" fmla="*/ 267 w 465"/>
                <a:gd name="T47" fmla="*/ 264 h 462"/>
                <a:gd name="T48" fmla="*/ 265 w 465"/>
                <a:gd name="T49" fmla="*/ 354 h 462"/>
                <a:gd name="T50" fmla="*/ 246 w 465"/>
                <a:gd name="T51" fmla="*/ 377 h 462"/>
                <a:gd name="T52" fmla="*/ 233 w 465"/>
                <a:gd name="T53" fmla="*/ 379 h 462"/>
                <a:gd name="T54" fmla="*/ 211 w 465"/>
                <a:gd name="T55" fmla="*/ 369 h 462"/>
                <a:gd name="T56" fmla="*/ 201 w 465"/>
                <a:gd name="T57" fmla="*/ 347 h 462"/>
                <a:gd name="T58" fmla="*/ 118 w 465"/>
                <a:gd name="T59" fmla="*/ 264 h 462"/>
                <a:gd name="T60" fmla="*/ 94 w 465"/>
                <a:gd name="T61" fmla="*/ 253 h 462"/>
                <a:gd name="T62" fmla="*/ 86 w 465"/>
                <a:gd name="T63" fmla="*/ 230 h 462"/>
                <a:gd name="T64" fmla="*/ 88 w 465"/>
                <a:gd name="T65" fmla="*/ 219 h 462"/>
                <a:gd name="T66" fmla="*/ 111 w 465"/>
                <a:gd name="T67" fmla="*/ 198 h 462"/>
                <a:gd name="T68" fmla="*/ 201 w 465"/>
                <a:gd name="T69" fmla="*/ 115 h 462"/>
                <a:gd name="T70" fmla="*/ 203 w 465"/>
                <a:gd name="T71" fmla="*/ 102 h 462"/>
                <a:gd name="T72" fmla="*/ 226 w 465"/>
                <a:gd name="T73" fmla="*/ 83 h 462"/>
                <a:gd name="T74" fmla="*/ 239 w 465"/>
                <a:gd name="T75" fmla="*/ 83 h 462"/>
                <a:gd name="T76" fmla="*/ 263 w 465"/>
                <a:gd name="T77" fmla="*/ 102 h 462"/>
                <a:gd name="T78" fmla="*/ 267 w 465"/>
                <a:gd name="T79" fmla="*/ 198 h 462"/>
                <a:gd name="T80" fmla="*/ 356 w 465"/>
                <a:gd name="T81" fmla="*/ 198 h 462"/>
                <a:gd name="T82" fmla="*/ 380 w 465"/>
                <a:gd name="T83" fmla="*/ 219 h 462"/>
                <a:gd name="T84" fmla="*/ 382 w 465"/>
                <a:gd name="T85" fmla="*/ 230 h 462"/>
                <a:gd name="T86" fmla="*/ 371 w 465"/>
                <a:gd name="T87" fmla="*/ 253 h 462"/>
                <a:gd name="T88" fmla="*/ 350 w 465"/>
                <a:gd name="T89" fmla="*/ 264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65" h="462">
                  <a:moveTo>
                    <a:pt x="233" y="0"/>
                  </a:moveTo>
                  <a:lnTo>
                    <a:pt x="233" y="0"/>
                  </a:lnTo>
                  <a:lnTo>
                    <a:pt x="209" y="0"/>
                  </a:lnTo>
                  <a:lnTo>
                    <a:pt x="186" y="4"/>
                  </a:lnTo>
                  <a:lnTo>
                    <a:pt x="164" y="8"/>
                  </a:lnTo>
                  <a:lnTo>
                    <a:pt x="143" y="17"/>
                  </a:lnTo>
                  <a:lnTo>
                    <a:pt x="122" y="27"/>
                  </a:lnTo>
                  <a:lnTo>
                    <a:pt x="103" y="38"/>
                  </a:lnTo>
                  <a:lnTo>
                    <a:pt x="86" y="51"/>
                  </a:lnTo>
                  <a:lnTo>
                    <a:pt x="69" y="66"/>
                  </a:lnTo>
                  <a:lnTo>
                    <a:pt x="54" y="83"/>
                  </a:lnTo>
                  <a:lnTo>
                    <a:pt x="41" y="102"/>
                  </a:lnTo>
                  <a:lnTo>
                    <a:pt x="30" y="121"/>
                  </a:lnTo>
                  <a:lnTo>
                    <a:pt x="19" y="140"/>
                  </a:lnTo>
                  <a:lnTo>
                    <a:pt x="11" y="162"/>
                  </a:lnTo>
                  <a:lnTo>
                    <a:pt x="7" y="185"/>
                  </a:lnTo>
                  <a:lnTo>
                    <a:pt x="2" y="206"/>
                  </a:lnTo>
                  <a:lnTo>
                    <a:pt x="0" y="230"/>
                  </a:lnTo>
                  <a:lnTo>
                    <a:pt x="0" y="230"/>
                  </a:lnTo>
                  <a:lnTo>
                    <a:pt x="2" y="256"/>
                  </a:lnTo>
                  <a:lnTo>
                    <a:pt x="7" y="277"/>
                  </a:lnTo>
                  <a:lnTo>
                    <a:pt x="11" y="300"/>
                  </a:lnTo>
                  <a:lnTo>
                    <a:pt x="19" y="322"/>
                  </a:lnTo>
                  <a:lnTo>
                    <a:pt x="30" y="341"/>
                  </a:lnTo>
                  <a:lnTo>
                    <a:pt x="41" y="360"/>
                  </a:lnTo>
                  <a:lnTo>
                    <a:pt x="54" y="379"/>
                  </a:lnTo>
                  <a:lnTo>
                    <a:pt x="69" y="394"/>
                  </a:lnTo>
                  <a:lnTo>
                    <a:pt x="86" y="411"/>
                  </a:lnTo>
                  <a:lnTo>
                    <a:pt x="103" y="424"/>
                  </a:lnTo>
                  <a:lnTo>
                    <a:pt x="122" y="435"/>
                  </a:lnTo>
                  <a:lnTo>
                    <a:pt x="143" y="445"/>
                  </a:lnTo>
                  <a:lnTo>
                    <a:pt x="164" y="454"/>
                  </a:lnTo>
                  <a:lnTo>
                    <a:pt x="186" y="458"/>
                  </a:lnTo>
                  <a:lnTo>
                    <a:pt x="209" y="462"/>
                  </a:lnTo>
                  <a:lnTo>
                    <a:pt x="233" y="462"/>
                  </a:lnTo>
                  <a:lnTo>
                    <a:pt x="233" y="462"/>
                  </a:lnTo>
                  <a:lnTo>
                    <a:pt x="258" y="462"/>
                  </a:lnTo>
                  <a:lnTo>
                    <a:pt x="280" y="458"/>
                  </a:lnTo>
                  <a:lnTo>
                    <a:pt x="303" y="454"/>
                  </a:lnTo>
                  <a:lnTo>
                    <a:pt x="324" y="445"/>
                  </a:lnTo>
                  <a:lnTo>
                    <a:pt x="344" y="435"/>
                  </a:lnTo>
                  <a:lnTo>
                    <a:pt x="363" y="424"/>
                  </a:lnTo>
                  <a:lnTo>
                    <a:pt x="382" y="411"/>
                  </a:lnTo>
                  <a:lnTo>
                    <a:pt x="397" y="394"/>
                  </a:lnTo>
                  <a:lnTo>
                    <a:pt x="412" y="379"/>
                  </a:lnTo>
                  <a:lnTo>
                    <a:pt x="427" y="360"/>
                  </a:lnTo>
                  <a:lnTo>
                    <a:pt x="437" y="341"/>
                  </a:lnTo>
                  <a:lnTo>
                    <a:pt x="448" y="322"/>
                  </a:lnTo>
                  <a:lnTo>
                    <a:pt x="454" y="300"/>
                  </a:lnTo>
                  <a:lnTo>
                    <a:pt x="461" y="277"/>
                  </a:lnTo>
                  <a:lnTo>
                    <a:pt x="465" y="256"/>
                  </a:lnTo>
                  <a:lnTo>
                    <a:pt x="465" y="230"/>
                  </a:lnTo>
                  <a:lnTo>
                    <a:pt x="465" y="230"/>
                  </a:lnTo>
                  <a:lnTo>
                    <a:pt x="465" y="206"/>
                  </a:lnTo>
                  <a:lnTo>
                    <a:pt x="461" y="185"/>
                  </a:lnTo>
                  <a:lnTo>
                    <a:pt x="454" y="162"/>
                  </a:lnTo>
                  <a:lnTo>
                    <a:pt x="448" y="140"/>
                  </a:lnTo>
                  <a:lnTo>
                    <a:pt x="437" y="121"/>
                  </a:lnTo>
                  <a:lnTo>
                    <a:pt x="427" y="102"/>
                  </a:lnTo>
                  <a:lnTo>
                    <a:pt x="412" y="83"/>
                  </a:lnTo>
                  <a:lnTo>
                    <a:pt x="397" y="66"/>
                  </a:lnTo>
                  <a:lnTo>
                    <a:pt x="382" y="51"/>
                  </a:lnTo>
                  <a:lnTo>
                    <a:pt x="363" y="38"/>
                  </a:lnTo>
                  <a:lnTo>
                    <a:pt x="344" y="27"/>
                  </a:lnTo>
                  <a:lnTo>
                    <a:pt x="324" y="17"/>
                  </a:lnTo>
                  <a:lnTo>
                    <a:pt x="303" y="8"/>
                  </a:lnTo>
                  <a:lnTo>
                    <a:pt x="280" y="4"/>
                  </a:lnTo>
                  <a:lnTo>
                    <a:pt x="258" y="0"/>
                  </a:lnTo>
                  <a:lnTo>
                    <a:pt x="233" y="0"/>
                  </a:lnTo>
                  <a:lnTo>
                    <a:pt x="233" y="0"/>
                  </a:lnTo>
                  <a:close/>
                  <a:moveTo>
                    <a:pt x="350" y="264"/>
                  </a:moveTo>
                  <a:lnTo>
                    <a:pt x="267" y="264"/>
                  </a:lnTo>
                  <a:lnTo>
                    <a:pt x="267" y="347"/>
                  </a:lnTo>
                  <a:lnTo>
                    <a:pt x="267" y="347"/>
                  </a:lnTo>
                  <a:lnTo>
                    <a:pt x="265" y="354"/>
                  </a:lnTo>
                  <a:lnTo>
                    <a:pt x="263" y="360"/>
                  </a:lnTo>
                  <a:lnTo>
                    <a:pt x="256" y="369"/>
                  </a:lnTo>
                  <a:lnTo>
                    <a:pt x="246" y="377"/>
                  </a:lnTo>
                  <a:lnTo>
                    <a:pt x="239" y="379"/>
                  </a:lnTo>
                  <a:lnTo>
                    <a:pt x="233" y="379"/>
                  </a:lnTo>
                  <a:lnTo>
                    <a:pt x="233" y="379"/>
                  </a:lnTo>
                  <a:lnTo>
                    <a:pt x="226" y="379"/>
                  </a:lnTo>
                  <a:lnTo>
                    <a:pt x="220" y="377"/>
                  </a:lnTo>
                  <a:lnTo>
                    <a:pt x="211" y="369"/>
                  </a:lnTo>
                  <a:lnTo>
                    <a:pt x="203" y="360"/>
                  </a:lnTo>
                  <a:lnTo>
                    <a:pt x="201" y="354"/>
                  </a:lnTo>
                  <a:lnTo>
                    <a:pt x="201" y="347"/>
                  </a:lnTo>
                  <a:lnTo>
                    <a:pt x="201" y="264"/>
                  </a:lnTo>
                  <a:lnTo>
                    <a:pt x="118" y="264"/>
                  </a:lnTo>
                  <a:lnTo>
                    <a:pt x="118" y="264"/>
                  </a:lnTo>
                  <a:lnTo>
                    <a:pt x="111" y="262"/>
                  </a:lnTo>
                  <a:lnTo>
                    <a:pt x="105" y="260"/>
                  </a:lnTo>
                  <a:lnTo>
                    <a:pt x="94" y="253"/>
                  </a:lnTo>
                  <a:lnTo>
                    <a:pt x="88" y="243"/>
                  </a:lnTo>
                  <a:lnTo>
                    <a:pt x="86" y="238"/>
                  </a:lnTo>
                  <a:lnTo>
                    <a:pt x="86" y="230"/>
                  </a:lnTo>
                  <a:lnTo>
                    <a:pt x="86" y="230"/>
                  </a:lnTo>
                  <a:lnTo>
                    <a:pt x="86" y="224"/>
                  </a:lnTo>
                  <a:lnTo>
                    <a:pt x="88" y="219"/>
                  </a:lnTo>
                  <a:lnTo>
                    <a:pt x="94" y="209"/>
                  </a:lnTo>
                  <a:lnTo>
                    <a:pt x="105" y="200"/>
                  </a:lnTo>
                  <a:lnTo>
                    <a:pt x="111" y="198"/>
                  </a:lnTo>
                  <a:lnTo>
                    <a:pt x="118" y="198"/>
                  </a:lnTo>
                  <a:lnTo>
                    <a:pt x="201" y="198"/>
                  </a:lnTo>
                  <a:lnTo>
                    <a:pt x="201" y="115"/>
                  </a:lnTo>
                  <a:lnTo>
                    <a:pt x="201" y="115"/>
                  </a:lnTo>
                  <a:lnTo>
                    <a:pt x="201" y="108"/>
                  </a:lnTo>
                  <a:lnTo>
                    <a:pt x="203" y="102"/>
                  </a:lnTo>
                  <a:lnTo>
                    <a:pt x="211" y="91"/>
                  </a:lnTo>
                  <a:lnTo>
                    <a:pt x="220" y="85"/>
                  </a:lnTo>
                  <a:lnTo>
                    <a:pt x="226" y="83"/>
                  </a:lnTo>
                  <a:lnTo>
                    <a:pt x="233" y="83"/>
                  </a:lnTo>
                  <a:lnTo>
                    <a:pt x="233" y="83"/>
                  </a:lnTo>
                  <a:lnTo>
                    <a:pt x="239" y="83"/>
                  </a:lnTo>
                  <a:lnTo>
                    <a:pt x="246" y="85"/>
                  </a:lnTo>
                  <a:lnTo>
                    <a:pt x="256" y="91"/>
                  </a:lnTo>
                  <a:lnTo>
                    <a:pt x="263" y="102"/>
                  </a:lnTo>
                  <a:lnTo>
                    <a:pt x="265" y="108"/>
                  </a:lnTo>
                  <a:lnTo>
                    <a:pt x="267" y="115"/>
                  </a:lnTo>
                  <a:lnTo>
                    <a:pt x="267" y="198"/>
                  </a:lnTo>
                  <a:lnTo>
                    <a:pt x="350" y="198"/>
                  </a:lnTo>
                  <a:lnTo>
                    <a:pt x="350" y="198"/>
                  </a:lnTo>
                  <a:lnTo>
                    <a:pt x="356" y="198"/>
                  </a:lnTo>
                  <a:lnTo>
                    <a:pt x="363" y="200"/>
                  </a:lnTo>
                  <a:lnTo>
                    <a:pt x="371" y="209"/>
                  </a:lnTo>
                  <a:lnTo>
                    <a:pt x="380" y="219"/>
                  </a:lnTo>
                  <a:lnTo>
                    <a:pt x="382" y="224"/>
                  </a:lnTo>
                  <a:lnTo>
                    <a:pt x="382" y="230"/>
                  </a:lnTo>
                  <a:lnTo>
                    <a:pt x="382" y="230"/>
                  </a:lnTo>
                  <a:lnTo>
                    <a:pt x="382" y="238"/>
                  </a:lnTo>
                  <a:lnTo>
                    <a:pt x="380" y="243"/>
                  </a:lnTo>
                  <a:lnTo>
                    <a:pt x="371" y="253"/>
                  </a:lnTo>
                  <a:lnTo>
                    <a:pt x="363" y="260"/>
                  </a:lnTo>
                  <a:lnTo>
                    <a:pt x="356" y="262"/>
                  </a:lnTo>
                  <a:lnTo>
                    <a:pt x="350" y="264"/>
                  </a:lnTo>
                  <a:lnTo>
                    <a:pt x="350" y="264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10164753" y="721731"/>
            <a:ext cx="1690364" cy="1320695"/>
            <a:chOff x="10293350" y="1235075"/>
            <a:chExt cx="1698625" cy="1327150"/>
          </a:xfrm>
        </p:grpSpPr>
        <p:sp>
          <p:nvSpPr>
            <p:cNvPr id="53" name="Freeform 12"/>
            <p:cNvSpPr>
              <a:spLocks noEditPoints="1"/>
            </p:cNvSpPr>
            <p:nvPr/>
          </p:nvSpPr>
          <p:spPr bwMode="auto">
            <a:xfrm>
              <a:off x="10293350" y="1235075"/>
              <a:ext cx="1504950" cy="392113"/>
            </a:xfrm>
            <a:custGeom>
              <a:avLst/>
              <a:gdLst>
                <a:gd name="T0" fmla="*/ 115 w 948"/>
                <a:gd name="T1" fmla="*/ 0 h 247"/>
                <a:gd name="T2" fmla="*/ 91 w 948"/>
                <a:gd name="T3" fmla="*/ 2 h 247"/>
                <a:gd name="T4" fmla="*/ 51 w 948"/>
                <a:gd name="T5" fmla="*/ 17 h 247"/>
                <a:gd name="T6" fmla="*/ 19 w 948"/>
                <a:gd name="T7" fmla="*/ 45 h 247"/>
                <a:gd name="T8" fmla="*/ 2 w 948"/>
                <a:gd name="T9" fmla="*/ 83 h 247"/>
                <a:gd name="T10" fmla="*/ 0 w 948"/>
                <a:gd name="T11" fmla="*/ 143 h 247"/>
                <a:gd name="T12" fmla="*/ 2 w 948"/>
                <a:gd name="T13" fmla="*/ 164 h 247"/>
                <a:gd name="T14" fmla="*/ 19 w 948"/>
                <a:gd name="T15" fmla="*/ 200 h 247"/>
                <a:gd name="T16" fmla="*/ 51 w 948"/>
                <a:gd name="T17" fmla="*/ 228 h 247"/>
                <a:gd name="T18" fmla="*/ 91 w 948"/>
                <a:gd name="T19" fmla="*/ 245 h 247"/>
                <a:gd name="T20" fmla="*/ 833 w 948"/>
                <a:gd name="T21" fmla="*/ 247 h 247"/>
                <a:gd name="T22" fmla="*/ 857 w 948"/>
                <a:gd name="T23" fmla="*/ 245 h 247"/>
                <a:gd name="T24" fmla="*/ 897 w 948"/>
                <a:gd name="T25" fmla="*/ 228 h 247"/>
                <a:gd name="T26" fmla="*/ 929 w 948"/>
                <a:gd name="T27" fmla="*/ 200 h 247"/>
                <a:gd name="T28" fmla="*/ 946 w 948"/>
                <a:gd name="T29" fmla="*/ 164 h 247"/>
                <a:gd name="T30" fmla="*/ 948 w 948"/>
                <a:gd name="T31" fmla="*/ 102 h 247"/>
                <a:gd name="T32" fmla="*/ 946 w 948"/>
                <a:gd name="T33" fmla="*/ 83 h 247"/>
                <a:gd name="T34" fmla="*/ 929 w 948"/>
                <a:gd name="T35" fmla="*/ 45 h 247"/>
                <a:gd name="T36" fmla="*/ 897 w 948"/>
                <a:gd name="T37" fmla="*/ 17 h 247"/>
                <a:gd name="T38" fmla="*/ 857 w 948"/>
                <a:gd name="T39" fmla="*/ 2 h 247"/>
                <a:gd name="T40" fmla="*/ 833 w 948"/>
                <a:gd name="T41" fmla="*/ 0 h 247"/>
                <a:gd name="T42" fmla="*/ 145 w 948"/>
                <a:gd name="T43" fmla="*/ 164 h 247"/>
                <a:gd name="T44" fmla="*/ 130 w 948"/>
                <a:gd name="T45" fmla="*/ 160 h 247"/>
                <a:gd name="T46" fmla="*/ 117 w 948"/>
                <a:gd name="T47" fmla="*/ 151 h 247"/>
                <a:gd name="T48" fmla="*/ 106 w 948"/>
                <a:gd name="T49" fmla="*/ 139 h 247"/>
                <a:gd name="T50" fmla="*/ 104 w 948"/>
                <a:gd name="T51" fmla="*/ 124 h 247"/>
                <a:gd name="T52" fmla="*/ 104 w 948"/>
                <a:gd name="T53" fmla="*/ 115 h 247"/>
                <a:gd name="T54" fmla="*/ 110 w 948"/>
                <a:gd name="T55" fmla="*/ 100 h 247"/>
                <a:gd name="T56" fmla="*/ 121 w 948"/>
                <a:gd name="T57" fmla="*/ 90 h 247"/>
                <a:gd name="T58" fmla="*/ 136 w 948"/>
                <a:gd name="T59" fmla="*/ 83 h 247"/>
                <a:gd name="T60" fmla="*/ 145 w 948"/>
                <a:gd name="T61" fmla="*/ 83 h 247"/>
                <a:gd name="T62" fmla="*/ 160 w 948"/>
                <a:gd name="T63" fmla="*/ 85 h 247"/>
                <a:gd name="T64" fmla="*/ 172 w 948"/>
                <a:gd name="T65" fmla="*/ 94 h 247"/>
                <a:gd name="T66" fmla="*/ 181 w 948"/>
                <a:gd name="T67" fmla="*/ 107 h 247"/>
                <a:gd name="T68" fmla="*/ 185 w 948"/>
                <a:gd name="T69" fmla="*/ 124 h 247"/>
                <a:gd name="T70" fmla="*/ 183 w 948"/>
                <a:gd name="T71" fmla="*/ 130 h 247"/>
                <a:gd name="T72" fmla="*/ 179 w 948"/>
                <a:gd name="T73" fmla="*/ 145 h 247"/>
                <a:gd name="T74" fmla="*/ 166 w 948"/>
                <a:gd name="T75" fmla="*/ 156 h 247"/>
                <a:gd name="T76" fmla="*/ 153 w 948"/>
                <a:gd name="T77" fmla="*/ 162 h 247"/>
                <a:gd name="T78" fmla="*/ 145 w 948"/>
                <a:gd name="T79" fmla="*/ 164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948" h="247">
                  <a:moveTo>
                    <a:pt x="833" y="0"/>
                  </a:moveTo>
                  <a:lnTo>
                    <a:pt x="115" y="0"/>
                  </a:lnTo>
                  <a:lnTo>
                    <a:pt x="115" y="0"/>
                  </a:lnTo>
                  <a:lnTo>
                    <a:pt x="91" y="2"/>
                  </a:lnTo>
                  <a:lnTo>
                    <a:pt x="70" y="9"/>
                  </a:lnTo>
                  <a:lnTo>
                    <a:pt x="51" y="17"/>
                  </a:lnTo>
                  <a:lnTo>
                    <a:pt x="34" y="30"/>
                  </a:lnTo>
                  <a:lnTo>
                    <a:pt x="19" y="45"/>
                  </a:lnTo>
                  <a:lnTo>
                    <a:pt x="8" y="62"/>
                  </a:lnTo>
                  <a:lnTo>
                    <a:pt x="2" y="83"/>
                  </a:lnTo>
                  <a:lnTo>
                    <a:pt x="0" y="102"/>
                  </a:lnTo>
                  <a:lnTo>
                    <a:pt x="0" y="143"/>
                  </a:lnTo>
                  <a:lnTo>
                    <a:pt x="0" y="143"/>
                  </a:lnTo>
                  <a:lnTo>
                    <a:pt x="2" y="164"/>
                  </a:lnTo>
                  <a:lnTo>
                    <a:pt x="8" y="183"/>
                  </a:lnTo>
                  <a:lnTo>
                    <a:pt x="19" y="200"/>
                  </a:lnTo>
                  <a:lnTo>
                    <a:pt x="34" y="215"/>
                  </a:lnTo>
                  <a:lnTo>
                    <a:pt x="51" y="228"/>
                  </a:lnTo>
                  <a:lnTo>
                    <a:pt x="70" y="239"/>
                  </a:lnTo>
                  <a:lnTo>
                    <a:pt x="91" y="245"/>
                  </a:lnTo>
                  <a:lnTo>
                    <a:pt x="115" y="247"/>
                  </a:lnTo>
                  <a:lnTo>
                    <a:pt x="833" y="247"/>
                  </a:lnTo>
                  <a:lnTo>
                    <a:pt x="833" y="247"/>
                  </a:lnTo>
                  <a:lnTo>
                    <a:pt x="857" y="245"/>
                  </a:lnTo>
                  <a:lnTo>
                    <a:pt x="878" y="239"/>
                  </a:lnTo>
                  <a:lnTo>
                    <a:pt x="897" y="228"/>
                  </a:lnTo>
                  <a:lnTo>
                    <a:pt x="914" y="215"/>
                  </a:lnTo>
                  <a:lnTo>
                    <a:pt x="929" y="200"/>
                  </a:lnTo>
                  <a:lnTo>
                    <a:pt x="940" y="183"/>
                  </a:lnTo>
                  <a:lnTo>
                    <a:pt x="946" y="164"/>
                  </a:lnTo>
                  <a:lnTo>
                    <a:pt x="948" y="143"/>
                  </a:lnTo>
                  <a:lnTo>
                    <a:pt x="948" y="102"/>
                  </a:lnTo>
                  <a:lnTo>
                    <a:pt x="948" y="102"/>
                  </a:lnTo>
                  <a:lnTo>
                    <a:pt x="946" y="83"/>
                  </a:lnTo>
                  <a:lnTo>
                    <a:pt x="940" y="62"/>
                  </a:lnTo>
                  <a:lnTo>
                    <a:pt x="929" y="45"/>
                  </a:lnTo>
                  <a:lnTo>
                    <a:pt x="914" y="30"/>
                  </a:lnTo>
                  <a:lnTo>
                    <a:pt x="897" y="17"/>
                  </a:lnTo>
                  <a:lnTo>
                    <a:pt x="878" y="9"/>
                  </a:lnTo>
                  <a:lnTo>
                    <a:pt x="857" y="2"/>
                  </a:lnTo>
                  <a:lnTo>
                    <a:pt x="833" y="0"/>
                  </a:lnTo>
                  <a:lnTo>
                    <a:pt x="833" y="0"/>
                  </a:lnTo>
                  <a:close/>
                  <a:moveTo>
                    <a:pt x="145" y="164"/>
                  </a:moveTo>
                  <a:lnTo>
                    <a:pt x="145" y="164"/>
                  </a:lnTo>
                  <a:lnTo>
                    <a:pt x="136" y="162"/>
                  </a:lnTo>
                  <a:lnTo>
                    <a:pt x="130" y="160"/>
                  </a:lnTo>
                  <a:lnTo>
                    <a:pt x="121" y="156"/>
                  </a:lnTo>
                  <a:lnTo>
                    <a:pt x="117" y="151"/>
                  </a:lnTo>
                  <a:lnTo>
                    <a:pt x="110" y="145"/>
                  </a:lnTo>
                  <a:lnTo>
                    <a:pt x="106" y="139"/>
                  </a:lnTo>
                  <a:lnTo>
                    <a:pt x="104" y="130"/>
                  </a:lnTo>
                  <a:lnTo>
                    <a:pt x="104" y="124"/>
                  </a:lnTo>
                  <a:lnTo>
                    <a:pt x="104" y="124"/>
                  </a:lnTo>
                  <a:lnTo>
                    <a:pt x="104" y="115"/>
                  </a:lnTo>
                  <a:lnTo>
                    <a:pt x="106" y="107"/>
                  </a:lnTo>
                  <a:lnTo>
                    <a:pt x="110" y="100"/>
                  </a:lnTo>
                  <a:lnTo>
                    <a:pt x="117" y="94"/>
                  </a:lnTo>
                  <a:lnTo>
                    <a:pt x="121" y="90"/>
                  </a:lnTo>
                  <a:lnTo>
                    <a:pt x="130" y="85"/>
                  </a:lnTo>
                  <a:lnTo>
                    <a:pt x="136" y="83"/>
                  </a:lnTo>
                  <a:lnTo>
                    <a:pt x="145" y="83"/>
                  </a:lnTo>
                  <a:lnTo>
                    <a:pt x="145" y="83"/>
                  </a:lnTo>
                  <a:lnTo>
                    <a:pt x="153" y="83"/>
                  </a:lnTo>
                  <a:lnTo>
                    <a:pt x="160" y="85"/>
                  </a:lnTo>
                  <a:lnTo>
                    <a:pt x="166" y="90"/>
                  </a:lnTo>
                  <a:lnTo>
                    <a:pt x="172" y="94"/>
                  </a:lnTo>
                  <a:lnTo>
                    <a:pt x="179" y="100"/>
                  </a:lnTo>
                  <a:lnTo>
                    <a:pt x="181" y="107"/>
                  </a:lnTo>
                  <a:lnTo>
                    <a:pt x="183" y="115"/>
                  </a:lnTo>
                  <a:lnTo>
                    <a:pt x="185" y="124"/>
                  </a:lnTo>
                  <a:lnTo>
                    <a:pt x="185" y="124"/>
                  </a:lnTo>
                  <a:lnTo>
                    <a:pt x="183" y="130"/>
                  </a:lnTo>
                  <a:lnTo>
                    <a:pt x="181" y="139"/>
                  </a:lnTo>
                  <a:lnTo>
                    <a:pt x="179" y="145"/>
                  </a:lnTo>
                  <a:lnTo>
                    <a:pt x="172" y="151"/>
                  </a:lnTo>
                  <a:lnTo>
                    <a:pt x="166" y="156"/>
                  </a:lnTo>
                  <a:lnTo>
                    <a:pt x="160" y="160"/>
                  </a:lnTo>
                  <a:lnTo>
                    <a:pt x="153" y="162"/>
                  </a:lnTo>
                  <a:lnTo>
                    <a:pt x="145" y="164"/>
                  </a:lnTo>
                  <a:lnTo>
                    <a:pt x="145" y="164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13"/>
            <p:cNvSpPr>
              <a:spLocks noEditPoints="1"/>
            </p:cNvSpPr>
            <p:nvPr/>
          </p:nvSpPr>
          <p:spPr bwMode="auto">
            <a:xfrm>
              <a:off x="10293350" y="2162175"/>
              <a:ext cx="1417637" cy="392113"/>
            </a:xfrm>
            <a:custGeom>
              <a:avLst/>
              <a:gdLst>
                <a:gd name="T0" fmla="*/ 842 w 893"/>
                <a:gd name="T1" fmla="*/ 173 h 247"/>
                <a:gd name="T2" fmla="*/ 780 w 893"/>
                <a:gd name="T3" fmla="*/ 181 h 247"/>
                <a:gd name="T4" fmla="*/ 759 w 893"/>
                <a:gd name="T5" fmla="*/ 179 h 247"/>
                <a:gd name="T6" fmla="*/ 733 w 893"/>
                <a:gd name="T7" fmla="*/ 175 h 247"/>
                <a:gd name="T8" fmla="*/ 684 w 893"/>
                <a:gd name="T9" fmla="*/ 162 h 247"/>
                <a:gd name="T10" fmla="*/ 639 w 893"/>
                <a:gd name="T11" fmla="*/ 139 h 247"/>
                <a:gd name="T12" fmla="*/ 601 w 893"/>
                <a:gd name="T13" fmla="*/ 107 h 247"/>
                <a:gd name="T14" fmla="*/ 582 w 893"/>
                <a:gd name="T15" fmla="*/ 88 h 247"/>
                <a:gd name="T16" fmla="*/ 554 w 893"/>
                <a:gd name="T17" fmla="*/ 47 h 247"/>
                <a:gd name="T18" fmla="*/ 535 w 893"/>
                <a:gd name="T19" fmla="*/ 0 h 247"/>
                <a:gd name="T20" fmla="*/ 115 w 893"/>
                <a:gd name="T21" fmla="*/ 0 h 247"/>
                <a:gd name="T22" fmla="*/ 70 w 893"/>
                <a:gd name="T23" fmla="*/ 9 h 247"/>
                <a:gd name="T24" fmla="*/ 34 w 893"/>
                <a:gd name="T25" fmla="*/ 32 h 247"/>
                <a:gd name="T26" fmla="*/ 8 w 893"/>
                <a:gd name="T27" fmla="*/ 64 h 247"/>
                <a:gd name="T28" fmla="*/ 0 w 893"/>
                <a:gd name="T29" fmla="*/ 105 h 247"/>
                <a:gd name="T30" fmla="*/ 0 w 893"/>
                <a:gd name="T31" fmla="*/ 143 h 247"/>
                <a:gd name="T32" fmla="*/ 8 w 893"/>
                <a:gd name="T33" fmla="*/ 183 h 247"/>
                <a:gd name="T34" fmla="*/ 34 w 893"/>
                <a:gd name="T35" fmla="*/ 218 h 247"/>
                <a:gd name="T36" fmla="*/ 70 w 893"/>
                <a:gd name="T37" fmla="*/ 239 h 247"/>
                <a:gd name="T38" fmla="*/ 115 w 893"/>
                <a:gd name="T39" fmla="*/ 247 h 247"/>
                <a:gd name="T40" fmla="*/ 833 w 893"/>
                <a:gd name="T41" fmla="*/ 247 h 247"/>
                <a:gd name="T42" fmla="*/ 865 w 893"/>
                <a:gd name="T43" fmla="*/ 243 h 247"/>
                <a:gd name="T44" fmla="*/ 893 w 893"/>
                <a:gd name="T45" fmla="*/ 232 h 247"/>
                <a:gd name="T46" fmla="*/ 145 w 893"/>
                <a:gd name="T47" fmla="*/ 164 h 247"/>
                <a:gd name="T48" fmla="*/ 136 w 893"/>
                <a:gd name="T49" fmla="*/ 164 h 247"/>
                <a:gd name="T50" fmla="*/ 121 w 893"/>
                <a:gd name="T51" fmla="*/ 158 h 247"/>
                <a:gd name="T52" fmla="*/ 110 w 893"/>
                <a:gd name="T53" fmla="*/ 147 h 247"/>
                <a:gd name="T54" fmla="*/ 104 w 893"/>
                <a:gd name="T55" fmla="*/ 132 h 247"/>
                <a:gd name="T56" fmla="*/ 104 w 893"/>
                <a:gd name="T57" fmla="*/ 124 h 247"/>
                <a:gd name="T58" fmla="*/ 106 w 893"/>
                <a:gd name="T59" fmla="*/ 109 h 247"/>
                <a:gd name="T60" fmla="*/ 117 w 893"/>
                <a:gd name="T61" fmla="*/ 96 h 247"/>
                <a:gd name="T62" fmla="*/ 130 w 893"/>
                <a:gd name="T63" fmla="*/ 88 h 247"/>
                <a:gd name="T64" fmla="*/ 145 w 893"/>
                <a:gd name="T65" fmla="*/ 83 h 247"/>
                <a:gd name="T66" fmla="*/ 153 w 893"/>
                <a:gd name="T67" fmla="*/ 85 h 247"/>
                <a:gd name="T68" fmla="*/ 166 w 893"/>
                <a:gd name="T69" fmla="*/ 92 h 247"/>
                <a:gd name="T70" fmla="*/ 179 w 893"/>
                <a:gd name="T71" fmla="*/ 102 h 247"/>
                <a:gd name="T72" fmla="*/ 183 w 893"/>
                <a:gd name="T73" fmla="*/ 115 h 247"/>
                <a:gd name="T74" fmla="*/ 185 w 893"/>
                <a:gd name="T75" fmla="*/ 124 h 247"/>
                <a:gd name="T76" fmla="*/ 181 w 893"/>
                <a:gd name="T77" fmla="*/ 141 h 247"/>
                <a:gd name="T78" fmla="*/ 172 w 893"/>
                <a:gd name="T79" fmla="*/ 154 h 247"/>
                <a:gd name="T80" fmla="*/ 160 w 893"/>
                <a:gd name="T81" fmla="*/ 162 h 247"/>
                <a:gd name="T82" fmla="*/ 145 w 893"/>
                <a:gd name="T83" fmla="*/ 164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893" h="247">
                  <a:moveTo>
                    <a:pt x="842" y="173"/>
                  </a:moveTo>
                  <a:lnTo>
                    <a:pt x="842" y="173"/>
                  </a:lnTo>
                  <a:lnTo>
                    <a:pt x="812" y="179"/>
                  </a:lnTo>
                  <a:lnTo>
                    <a:pt x="780" y="181"/>
                  </a:lnTo>
                  <a:lnTo>
                    <a:pt x="780" y="181"/>
                  </a:lnTo>
                  <a:lnTo>
                    <a:pt x="759" y="179"/>
                  </a:lnTo>
                  <a:lnTo>
                    <a:pt x="759" y="179"/>
                  </a:lnTo>
                  <a:lnTo>
                    <a:pt x="733" y="175"/>
                  </a:lnTo>
                  <a:lnTo>
                    <a:pt x="708" y="171"/>
                  </a:lnTo>
                  <a:lnTo>
                    <a:pt x="684" y="162"/>
                  </a:lnTo>
                  <a:lnTo>
                    <a:pt x="661" y="151"/>
                  </a:lnTo>
                  <a:lnTo>
                    <a:pt x="639" y="139"/>
                  </a:lnTo>
                  <a:lnTo>
                    <a:pt x="620" y="124"/>
                  </a:lnTo>
                  <a:lnTo>
                    <a:pt x="601" y="107"/>
                  </a:lnTo>
                  <a:lnTo>
                    <a:pt x="582" y="88"/>
                  </a:lnTo>
                  <a:lnTo>
                    <a:pt x="582" y="88"/>
                  </a:lnTo>
                  <a:lnTo>
                    <a:pt x="567" y="68"/>
                  </a:lnTo>
                  <a:lnTo>
                    <a:pt x="554" y="47"/>
                  </a:lnTo>
                  <a:lnTo>
                    <a:pt x="543" y="24"/>
                  </a:lnTo>
                  <a:lnTo>
                    <a:pt x="535" y="0"/>
                  </a:lnTo>
                  <a:lnTo>
                    <a:pt x="115" y="0"/>
                  </a:lnTo>
                  <a:lnTo>
                    <a:pt x="115" y="0"/>
                  </a:lnTo>
                  <a:lnTo>
                    <a:pt x="91" y="2"/>
                  </a:lnTo>
                  <a:lnTo>
                    <a:pt x="70" y="9"/>
                  </a:lnTo>
                  <a:lnTo>
                    <a:pt x="51" y="19"/>
                  </a:lnTo>
                  <a:lnTo>
                    <a:pt x="34" y="32"/>
                  </a:lnTo>
                  <a:lnTo>
                    <a:pt x="19" y="47"/>
                  </a:lnTo>
                  <a:lnTo>
                    <a:pt x="8" y="64"/>
                  </a:lnTo>
                  <a:lnTo>
                    <a:pt x="2" y="83"/>
                  </a:lnTo>
                  <a:lnTo>
                    <a:pt x="0" y="105"/>
                  </a:lnTo>
                  <a:lnTo>
                    <a:pt x="0" y="143"/>
                  </a:lnTo>
                  <a:lnTo>
                    <a:pt x="0" y="143"/>
                  </a:lnTo>
                  <a:lnTo>
                    <a:pt x="2" y="164"/>
                  </a:lnTo>
                  <a:lnTo>
                    <a:pt x="8" y="183"/>
                  </a:lnTo>
                  <a:lnTo>
                    <a:pt x="19" y="203"/>
                  </a:lnTo>
                  <a:lnTo>
                    <a:pt x="34" y="218"/>
                  </a:lnTo>
                  <a:lnTo>
                    <a:pt x="51" y="230"/>
                  </a:lnTo>
                  <a:lnTo>
                    <a:pt x="70" y="239"/>
                  </a:lnTo>
                  <a:lnTo>
                    <a:pt x="91" y="245"/>
                  </a:lnTo>
                  <a:lnTo>
                    <a:pt x="115" y="247"/>
                  </a:lnTo>
                  <a:lnTo>
                    <a:pt x="833" y="247"/>
                  </a:lnTo>
                  <a:lnTo>
                    <a:pt x="833" y="247"/>
                  </a:lnTo>
                  <a:lnTo>
                    <a:pt x="848" y="247"/>
                  </a:lnTo>
                  <a:lnTo>
                    <a:pt x="865" y="243"/>
                  </a:lnTo>
                  <a:lnTo>
                    <a:pt x="878" y="239"/>
                  </a:lnTo>
                  <a:lnTo>
                    <a:pt x="893" y="232"/>
                  </a:lnTo>
                  <a:lnTo>
                    <a:pt x="842" y="173"/>
                  </a:lnTo>
                  <a:close/>
                  <a:moveTo>
                    <a:pt x="145" y="164"/>
                  </a:moveTo>
                  <a:lnTo>
                    <a:pt x="145" y="164"/>
                  </a:lnTo>
                  <a:lnTo>
                    <a:pt x="136" y="164"/>
                  </a:lnTo>
                  <a:lnTo>
                    <a:pt x="130" y="162"/>
                  </a:lnTo>
                  <a:lnTo>
                    <a:pt x="121" y="158"/>
                  </a:lnTo>
                  <a:lnTo>
                    <a:pt x="117" y="154"/>
                  </a:lnTo>
                  <a:lnTo>
                    <a:pt x="110" y="147"/>
                  </a:lnTo>
                  <a:lnTo>
                    <a:pt x="106" y="141"/>
                  </a:lnTo>
                  <a:lnTo>
                    <a:pt x="104" y="132"/>
                  </a:lnTo>
                  <a:lnTo>
                    <a:pt x="104" y="124"/>
                  </a:lnTo>
                  <a:lnTo>
                    <a:pt x="104" y="124"/>
                  </a:lnTo>
                  <a:lnTo>
                    <a:pt x="104" y="115"/>
                  </a:lnTo>
                  <a:lnTo>
                    <a:pt x="106" y="109"/>
                  </a:lnTo>
                  <a:lnTo>
                    <a:pt x="110" y="102"/>
                  </a:lnTo>
                  <a:lnTo>
                    <a:pt x="117" y="96"/>
                  </a:lnTo>
                  <a:lnTo>
                    <a:pt x="121" y="92"/>
                  </a:lnTo>
                  <a:lnTo>
                    <a:pt x="130" y="88"/>
                  </a:lnTo>
                  <a:lnTo>
                    <a:pt x="136" y="85"/>
                  </a:lnTo>
                  <a:lnTo>
                    <a:pt x="145" y="83"/>
                  </a:lnTo>
                  <a:lnTo>
                    <a:pt x="145" y="83"/>
                  </a:lnTo>
                  <a:lnTo>
                    <a:pt x="153" y="85"/>
                  </a:lnTo>
                  <a:lnTo>
                    <a:pt x="160" y="88"/>
                  </a:lnTo>
                  <a:lnTo>
                    <a:pt x="166" y="92"/>
                  </a:lnTo>
                  <a:lnTo>
                    <a:pt x="172" y="96"/>
                  </a:lnTo>
                  <a:lnTo>
                    <a:pt x="179" y="102"/>
                  </a:lnTo>
                  <a:lnTo>
                    <a:pt x="181" y="109"/>
                  </a:lnTo>
                  <a:lnTo>
                    <a:pt x="183" y="115"/>
                  </a:lnTo>
                  <a:lnTo>
                    <a:pt x="185" y="124"/>
                  </a:lnTo>
                  <a:lnTo>
                    <a:pt x="185" y="124"/>
                  </a:lnTo>
                  <a:lnTo>
                    <a:pt x="183" y="132"/>
                  </a:lnTo>
                  <a:lnTo>
                    <a:pt x="181" y="141"/>
                  </a:lnTo>
                  <a:lnTo>
                    <a:pt x="179" y="147"/>
                  </a:lnTo>
                  <a:lnTo>
                    <a:pt x="172" y="154"/>
                  </a:lnTo>
                  <a:lnTo>
                    <a:pt x="166" y="158"/>
                  </a:lnTo>
                  <a:lnTo>
                    <a:pt x="160" y="162"/>
                  </a:lnTo>
                  <a:lnTo>
                    <a:pt x="153" y="164"/>
                  </a:lnTo>
                  <a:lnTo>
                    <a:pt x="145" y="164"/>
                  </a:lnTo>
                  <a:lnTo>
                    <a:pt x="145" y="164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14"/>
            <p:cNvSpPr>
              <a:spLocks noEditPoints="1"/>
            </p:cNvSpPr>
            <p:nvPr/>
          </p:nvSpPr>
          <p:spPr bwMode="auto">
            <a:xfrm>
              <a:off x="10293350" y="1698625"/>
              <a:ext cx="1011237" cy="392113"/>
            </a:xfrm>
            <a:custGeom>
              <a:avLst/>
              <a:gdLst>
                <a:gd name="T0" fmla="*/ 524 w 637"/>
                <a:gd name="T1" fmla="*/ 192 h 247"/>
                <a:gd name="T2" fmla="*/ 535 w 637"/>
                <a:gd name="T3" fmla="*/ 134 h 247"/>
                <a:gd name="T4" fmla="*/ 558 w 637"/>
                <a:gd name="T5" fmla="*/ 81 h 247"/>
                <a:gd name="T6" fmla="*/ 592 w 637"/>
                <a:gd name="T7" fmla="*/ 36 h 247"/>
                <a:gd name="T8" fmla="*/ 637 w 637"/>
                <a:gd name="T9" fmla="*/ 0 h 247"/>
                <a:gd name="T10" fmla="*/ 115 w 637"/>
                <a:gd name="T11" fmla="*/ 0 h 247"/>
                <a:gd name="T12" fmla="*/ 70 w 637"/>
                <a:gd name="T13" fmla="*/ 9 h 247"/>
                <a:gd name="T14" fmla="*/ 34 w 637"/>
                <a:gd name="T15" fmla="*/ 30 h 247"/>
                <a:gd name="T16" fmla="*/ 8 w 637"/>
                <a:gd name="T17" fmla="*/ 64 h 247"/>
                <a:gd name="T18" fmla="*/ 0 w 637"/>
                <a:gd name="T19" fmla="*/ 105 h 247"/>
                <a:gd name="T20" fmla="*/ 0 w 637"/>
                <a:gd name="T21" fmla="*/ 143 h 247"/>
                <a:gd name="T22" fmla="*/ 8 w 637"/>
                <a:gd name="T23" fmla="*/ 183 h 247"/>
                <a:gd name="T24" fmla="*/ 34 w 637"/>
                <a:gd name="T25" fmla="*/ 218 h 247"/>
                <a:gd name="T26" fmla="*/ 70 w 637"/>
                <a:gd name="T27" fmla="*/ 239 h 247"/>
                <a:gd name="T28" fmla="*/ 115 w 637"/>
                <a:gd name="T29" fmla="*/ 247 h 247"/>
                <a:gd name="T30" fmla="*/ 524 w 637"/>
                <a:gd name="T31" fmla="*/ 247 h 247"/>
                <a:gd name="T32" fmla="*/ 524 w 637"/>
                <a:gd name="T33" fmla="*/ 192 h 247"/>
                <a:gd name="T34" fmla="*/ 145 w 637"/>
                <a:gd name="T35" fmla="*/ 164 h 247"/>
                <a:gd name="T36" fmla="*/ 136 w 637"/>
                <a:gd name="T37" fmla="*/ 162 h 247"/>
                <a:gd name="T38" fmla="*/ 121 w 637"/>
                <a:gd name="T39" fmla="*/ 158 h 247"/>
                <a:gd name="T40" fmla="*/ 110 w 637"/>
                <a:gd name="T41" fmla="*/ 145 h 247"/>
                <a:gd name="T42" fmla="*/ 104 w 637"/>
                <a:gd name="T43" fmla="*/ 132 h 247"/>
                <a:gd name="T44" fmla="*/ 104 w 637"/>
                <a:gd name="T45" fmla="*/ 124 h 247"/>
                <a:gd name="T46" fmla="*/ 106 w 637"/>
                <a:gd name="T47" fmla="*/ 109 h 247"/>
                <a:gd name="T48" fmla="*/ 117 w 637"/>
                <a:gd name="T49" fmla="*/ 96 h 247"/>
                <a:gd name="T50" fmla="*/ 130 w 637"/>
                <a:gd name="T51" fmla="*/ 87 h 247"/>
                <a:gd name="T52" fmla="*/ 145 w 637"/>
                <a:gd name="T53" fmla="*/ 83 h 247"/>
                <a:gd name="T54" fmla="*/ 153 w 637"/>
                <a:gd name="T55" fmla="*/ 83 h 247"/>
                <a:gd name="T56" fmla="*/ 166 w 637"/>
                <a:gd name="T57" fmla="*/ 90 h 247"/>
                <a:gd name="T58" fmla="*/ 179 w 637"/>
                <a:gd name="T59" fmla="*/ 100 h 247"/>
                <a:gd name="T60" fmla="*/ 183 w 637"/>
                <a:gd name="T61" fmla="*/ 115 h 247"/>
                <a:gd name="T62" fmla="*/ 185 w 637"/>
                <a:gd name="T63" fmla="*/ 124 h 247"/>
                <a:gd name="T64" fmla="*/ 181 w 637"/>
                <a:gd name="T65" fmla="*/ 139 h 247"/>
                <a:gd name="T66" fmla="*/ 172 w 637"/>
                <a:gd name="T67" fmla="*/ 151 h 247"/>
                <a:gd name="T68" fmla="*/ 160 w 637"/>
                <a:gd name="T69" fmla="*/ 160 h 247"/>
                <a:gd name="T70" fmla="*/ 145 w 637"/>
                <a:gd name="T71" fmla="*/ 164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37" h="247">
                  <a:moveTo>
                    <a:pt x="524" y="192"/>
                  </a:moveTo>
                  <a:lnTo>
                    <a:pt x="524" y="192"/>
                  </a:lnTo>
                  <a:lnTo>
                    <a:pt x="528" y="162"/>
                  </a:lnTo>
                  <a:lnTo>
                    <a:pt x="535" y="134"/>
                  </a:lnTo>
                  <a:lnTo>
                    <a:pt x="545" y="107"/>
                  </a:lnTo>
                  <a:lnTo>
                    <a:pt x="558" y="81"/>
                  </a:lnTo>
                  <a:lnTo>
                    <a:pt x="575" y="58"/>
                  </a:lnTo>
                  <a:lnTo>
                    <a:pt x="592" y="36"/>
                  </a:lnTo>
                  <a:lnTo>
                    <a:pt x="614" y="17"/>
                  </a:lnTo>
                  <a:lnTo>
                    <a:pt x="637" y="0"/>
                  </a:lnTo>
                  <a:lnTo>
                    <a:pt x="115" y="0"/>
                  </a:lnTo>
                  <a:lnTo>
                    <a:pt x="115" y="0"/>
                  </a:lnTo>
                  <a:lnTo>
                    <a:pt x="91" y="2"/>
                  </a:lnTo>
                  <a:lnTo>
                    <a:pt x="70" y="9"/>
                  </a:lnTo>
                  <a:lnTo>
                    <a:pt x="51" y="17"/>
                  </a:lnTo>
                  <a:lnTo>
                    <a:pt x="34" y="30"/>
                  </a:lnTo>
                  <a:lnTo>
                    <a:pt x="19" y="45"/>
                  </a:lnTo>
                  <a:lnTo>
                    <a:pt x="8" y="64"/>
                  </a:lnTo>
                  <a:lnTo>
                    <a:pt x="2" y="83"/>
                  </a:lnTo>
                  <a:lnTo>
                    <a:pt x="0" y="105"/>
                  </a:lnTo>
                  <a:lnTo>
                    <a:pt x="0" y="143"/>
                  </a:lnTo>
                  <a:lnTo>
                    <a:pt x="0" y="143"/>
                  </a:lnTo>
                  <a:lnTo>
                    <a:pt x="2" y="164"/>
                  </a:lnTo>
                  <a:lnTo>
                    <a:pt x="8" y="183"/>
                  </a:lnTo>
                  <a:lnTo>
                    <a:pt x="19" y="200"/>
                  </a:lnTo>
                  <a:lnTo>
                    <a:pt x="34" y="218"/>
                  </a:lnTo>
                  <a:lnTo>
                    <a:pt x="51" y="228"/>
                  </a:lnTo>
                  <a:lnTo>
                    <a:pt x="70" y="239"/>
                  </a:lnTo>
                  <a:lnTo>
                    <a:pt x="91" y="245"/>
                  </a:lnTo>
                  <a:lnTo>
                    <a:pt x="115" y="247"/>
                  </a:lnTo>
                  <a:lnTo>
                    <a:pt x="524" y="247"/>
                  </a:lnTo>
                  <a:lnTo>
                    <a:pt x="524" y="247"/>
                  </a:lnTo>
                  <a:lnTo>
                    <a:pt x="522" y="220"/>
                  </a:lnTo>
                  <a:lnTo>
                    <a:pt x="524" y="192"/>
                  </a:lnTo>
                  <a:lnTo>
                    <a:pt x="524" y="192"/>
                  </a:lnTo>
                  <a:close/>
                  <a:moveTo>
                    <a:pt x="145" y="164"/>
                  </a:moveTo>
                  <a:lnTo>
                    <a:pt x="145" y="164"/>
                  </a:lnTo>
                  <a:lnTo>
                    <a:pt x="136" y="162"/>
                  </a:lnTo>
                  <a:lnTo>
                    <a:pt x="130" y="160"/>
                  </a:lnTo>
                  <a:lnTo>
                    <a:pt x="121" y="158"/>
                  </a:lnTo>
                  <a:lnTo>
                    <a:pt x="117" y="151"/>
                  </a:lnTo>
                  <a:lnTo>
                    <a:pt x="110" y="145"/>
                  </a:lnTo>
                  <a:lnTo>
                    <a:pt x="106" y="139"/>
                  </a:lnTo>
                  <a:lnTo>
                    <a:pt x="104" y="132"/>
                  </a:lnTo>
                  <a:lnTo>
                    <a:pt x="104" y="124"/>
                  </a:lnTo>
                  <a:lnTo>
                    <a:pt x="104" y="124"/>
                  </a:lnTo>
                  <a:lnTo>
                    <a:pt x="104" y="115"/>
                  </a:lnTo>
                  <a:lnTo>
                    <a:pt x="106" y="109"/>
                  </a:lnTo>
                  <a:lnTo>
                    <a:pt x="110" y="100"/>
                  </a:lnTo>
                  <a:lnTo>
                    <a:pt x="117" y="96"/>
                  </a:lnTo>
                  <a:lnTo>
                    <a:pt x="121" y="90"/>
                  </a:lnTo>
                  <a:lnTo>
                    <a:pt x="130" y="87"/>
                  </a:lnTo>
                  <a:lnTo>
                    <a:pt x="136" y="83"/>
                  </a:lnTo>
                  <a:lnTo>
                    <a:pt x="145" y="83"/>
                  </a:lnTo>
                  <a:lnTo>
                    <a:pt x="145" y="83"/>
                  </a:lnTo>
                  <a:lnTo>
                    <a:pt x="153" y="83"/>
                  </a:lnTo>
                  <a:lnTo>
                    <a:pt x="160" y="87"/>
                  </a:lnTo>
                  <a:lnTo>
                    <a:pt x="166" y="90"/>
                  </a:lnTo>
                  <a:lnTo>
                    <a:pt x="172" y="96"/>
                  </a:lnTo>
                  <a:lnTo>
                    <a:pt x="179" y="100"/>
                  </a:lnTo>
                  <a:lnTo>
                    <a:pt x="181" y="109"/>
                  </a:lnTo>
                  <a:lnTo>
                    <a:pt x="183" y="115"/>
                  </a:lnTo>
                  <a:lnTo>
                    <a:pt x="185" y="124"/>
                  </a:lnTo>
                  <a:lnTo>
                    <a:pt x="185" y="124"/>
                  </a:lnTo>
                  <a:lnTo>
                    <a:pt x="183" y="132"/>
                  </a:lnTo>
                  <a:lnTo>
                    <a:pt x="181" y="139"/>
                  </a:lnTo>
                  <a:lnTo>
                    <a:pt x="179" y="145"/>
                  </a:lnTo>
                  <a:lnTo>
                    <a:pt x="172" y="151"/>
                  </a:lnTo>
                  <a:lnTo>
                    <a:pt x="166" y="158"/>
                  </a:lnTo>
                  <a:lnTo>
                    <a:pt x="160" y="160"/>
                  </a:lnTo>
                  <a:lnTo>
                    <a:pt x="153" y="162"/>
                  </a:lnTo>
                  <a:lnTo>
                    <a:pt x="145" y="164"/>
                  </a:lnTo>
                  <a:lnTo>
                    <a:pt x="145" y="164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15"/>
            <p:cNvSpPr>
              <a:spLocks noEditPoints="1"/>
            </p:cNvSpPr>
            <p:nvPr/>
          </p:nvSpPr>
          <p:spPr bwMode="auto">
            <a:xfrm>
              <a:off x="11182350" y="1689100"/>
              <a:ext cx="809625" cy="873125"/>
            </a:xfrm>
            <a:custGeom>
              <a:avLst/>
              <a:gdLst>
                <a:gd name="T0" fmla="*/ 448 w 510"/>
                <a:gd name="T1" fmla="*/ 550 h 550"/>
                <a:gd name="T2" fmla="*/ 484 w 510"/>
                <a:gd name="T3" fmla="*/ 533 h 550"/>
                <a:gd name="T4" fmla="*/ 501 w 510"/>
                <a:gd name="T5" fmla="*/ 509 h 550"/>
                <a:gd name="T6" fmla="*/ 510 w 510"/>
                <a:gd name="T7" fmla="*/ 481 h 550"/>
                <a:gd name="T8" fmla="*/ 501 w 510"/>
                <a:gd name="T9" fmla="*/ 439 h 550"/>
                <a:gd name="T10" fmla="*/ 410 w 510"/>
                <a:gd name="T11" fmla="*/ 332 h 550"/>
                <a:gd name="T12" fmla="*/ 438 w 510"/>
                <a:gd name="T13" fmla="*/ 264 h 550"/>
                <a:gd name="T14" fmla="*/ 442 w 510"/>
                <a:gd name="T15" fmla="*/ 217 h 550"/>
                <a:gd name="T16" fmla="*/ 431 w 510"/>
                <a:gd name="T17" fmla="*/ 153 h 550"/>
                <a:gd name="T18" fmla="*/ 403 w 510"/>
                <a:gd name="T19" fmla="*/ 96 h 550"/>
                <a:gd name="T20" fmla="*/ 376 w 510"/>
                <a:gd name="T21" fmla="*/ 61 h 550"/>
                <a:gd name="T22" fmla="*/ 322 w 510"/>
                <a:gd name="T23" fmla="*/ 25 h 550"/>
                <a:gd name="T24" fmla="*/ 263 w 510"/>
                <a:gd name="T25" fmla="*/ 4 h 550"/>
                <a:gd name="T26" fmla="*/ 220 w 510"/>
                <a:gd name="T27" fmla="*/ 0 h 550"/>
                <a:gd name="T28" fmla="*/ 180 w 510"/>
                <a:gd name="T29" fmla="*/ 4 h 550"/>
                <a:gd name="T30" fmla="*/ 122 w 510"/>
                <a:gd name="T31" fmla="*/ 23 h 550"/>
                <a:gd name="T32" fmla="*/ 73 w 510"/>
                <a:gd name="T33" fmla="*/ 57 h 550"/>
                <a:gd name="T34" fmla="*/ 35 w 510"/>
                <a:gd name="T35" fmla="*/ 104 h 550"/>
                <a:gd name="T36" fmla="*/ 9 w 510"/>
                <a:gd name="T37" fmla="*/ 160 h 550"/>
                <a:gd name="T38" fmla="*/ 3 w 510"/>
                <a:gd name="T39" fmla="*/ 200 h 550"/>
                <a:gd name="T40" fmla="*/ 7 w 510"/>
                <a:gd name="T41" fmla="*/ 266 h 550"/>
                <a:gd name="T42" fmla="*/ 28 w 510"/>
                <a:gd name="T43" fmla="*/ 326 h 550"/>
                <a:gd name="T44" fmla="*/ 52 w 510"/>
                <a:gd name="T45" fmla="*/ 362 h 550"/>
                <a:gd name="T46" fmla="*/ 101 w 510"/>
                <a:gd name="T47" fmla="*/ 405 h 550"/>
                <a:gd name="T48" fmla="*/ 160 w 510"/>
                <a:gd name="T49" fmla="*/ 430 h 550"/>
                <a:gd name="T50" fmla="*/ 203 w 510"/>
                <a:gd name="T51" fmla="*/ 439 h 550"/>
                <a:gd name="T52" fmla="*/ 239 w 510"/>
                <a:gd name="T53" fmla="*/ 439 h 550"/>
                <a:gd name="T54" fmla="*/ 295 w 510"/>
                <a:gd name="T55" fmla="*/ 426 h 550"/>
                <a:gd name="T56" fmla="*/ 388 w 510"/>
                <a:gd name="T57" fmla="*/ 535 h 550"/>
                <a:gd name="T58" fmla="*/ 429 w 510"/>
                <a:gd name="T59" fmla="*/ 550 h 550"/>
                <a:gd name="T60" fmla="*/ 435 w 510"/>
                <a:gd name="T61" fmla="*/ 550 h 550"/>
                <a:gd name="T62" fmla="*/ 235 w 510"/>
                <a:gd name="T63" fmla="*/ 72 h 550"/>
                <a:gd name="T64" fmla="*/ 265 w 510"/>
                <a:gd name="T65" fmla="*/ 76 h 550"/>
                <a:gd name="T66" fmla="*/ 303 w 510"/>
                <a:gd name="T67" fmla="*/ 96 h 550"/>
                <a:gd name="T68" fmla="*/ 335 w 510"/>
                <a:gd name="T69" fmla="*/ 123 h 550"/>
                <a:gd name="T70" fmla="*/ 359 w 510"/>
                <a:gd name="T71" fmla="*/ 160 h 550"/>
                <a:gd name="T72" fmla="*/ 369 w 510"/>
                <a:gd name="T73" fmla="*/ 202 h 550"/>
                <a:gd name="T74" fmla="*/ 369 w 510"/>
                <a:gd name="T75" fmla="*/ 232 h 550"/>
                <a:gd name="T76" fmla="*/ 361 w 510"/>
                <a:gd name="T77" fmla="*/ 273 h 550"/>
                <a:gd name="T78" fmla="*/ 322 w 510"/>
                <a:gd name="T79" fmla="*/ 328 h 550"/>
                <a:gd name="T80" fmla="*/ 263 w 510"/>
                <a:gd name="T81" fmla="*/ 362 h 550"/>
                <a:gd name="T82" fmla="*/ 222 w 510"/>
                <a:gd name="T83" fmla="*/ 368 h 550"/>
                <a:gd name="T84" fmla="*/ 209 w 510"/>
                <a:gd name="T85" fmla="*/ 368 h 550"/>
                <a:gd name="T86" fmla="*/ 165 w 510"/>
                <a:gd name="T87" fmla="*/ 358 h 550"/>
                <a:gd name="T88" fmla="*/ 128 w 510"/>
                <a:gd name="T89" fmla="*/ 334 h 550"/>
                <a:gd name="T90" fmla="*/ 98 w 510"/>
                <a:gd name="T91" fmla="*/ 305 h 550"/>
                <a:gd name="T92" fmla="*/ 79 w 510"/>
                <a:gd name="T93" fmla="*/ 266 h 550"/>
                <a:gd name="T94" fmla="*/ 73 w 510"/>
                <a:gd name="T95" fmla="*/ 221 h 550"/>
                <a:gd name="T96" fmla="*/ 75 w 510"/>
                <a:gd name="T97" fmla="*/ 192 h 550"/>
                <a:gd name="T98" fmla="*/ 88 w 510"/>
                <a:gd name="T99" fmla="*/ 153 h 550"/>
                <a:gd name="T100" fmla="*/ 143 w 510"/>
                <a:gd name="T101" fmla="*/ 93 h 550"/>
                <a:gd name="T102" fmla="*/ 192 w 510"/>
                <a:gd name="T103" fmla="*/ 74 h 550"/>
                <a:gd name="T104" fmla="*/ 220 w 510"/>
                <a:gd name="T105" fmla="*/ 70 h 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10" h="550">
                  <a:moveTo>
                    <a:pt x="435" y="550"/>
                  </a:moveTo>
                  <a:lnTo>
                    <a:pt x="435" y="550"/>
                  </a:lnTo>
                  <a:lnTo>
                    <a:pt x="448" y="550"/>
                  </a:lnTo>
                  <a:lnTo>
                    <a:pt x="461" y="545"/>
                  </a:lnTo>
                  <a:lnTo>
                    <a:pt x="474" y="541"/>
                  </a:lnTo>
                  <a:lnTo>
                    <a:pt x="484" y="533"/>
                  </a:lnTo>
                  <a:lnTo>
                    <a:pt x="484" y="533"/>
                  </a:lnTo>
                  <a:lnTo>
                    <a:pt x="495" y="522"/>
                  </a:lnTo>
                  <a:lnTo>
                    <a:pt x="501" y="509"/>
                  </a:lnTo>
                  <a:lnTo>
                    <a:pt x="508" y="496"/>
                  </a:lnTo>
                  <a:lnTo>
                    <a:pt x="510" y="481"/>
                  </a:lnTo>
                  <a:lnTo>
                    <a:pt x="510" y="481"/>
                  </a:lnTo>
                  <a:lnTo>
                    <a:pt x="510" y="467"/>
                  </a:lnTo>
                  <a:lnTo>
                    <a:pt x="508" y="454"/>
                  </a:lnTo>
                  <a:lnTo>
                    <a:pt x="501" y="439"/>
                  </a:lnTo>
                  <a:lnTo>
                    <a:pt x="493" y="428"/>
                  </a:lnTo>
                  <a:lnTo>
                    <a:pt x="410" y="332"/>
                  </a:lnTo>
                  <a:lnTo>
                    <a:pt x="410" y="332"/>
                  </a:lnTo>
                  <a:lnTo>
                    <a:pt x="420" y="311"/>
                  </a:lnTo>
                  <a:lnTo>
                    <a:pt x="431" y="287"/>
                  </a:lnTo>
                  <a:lnTo>
                    <a:pt x="438" y="264"/>
                  </a:lnTo>
                  <a:lnTo>
                    <a:pt x="440" y="238"/>
                  </a:lnTo>
                  <a:lnTo>
                    <a:pt x="440" y="238"/>
                  </a:lnTo>
                  <a:lnTo>
                    <a:pt x="442" y="217"/>
                  </a:lnTo>
                  <a:lnTo>
                    <a:pt x="440" y="196"/>
                  </a:lnTo>
                  <a:lnTo>
                    <a:pt x="435" y="174"/>
                  </a:lnTo>
                  <a:lnTo>
                    <a:pt x="431" y="153"/>
                  </a:lnTo>
                  <a:lnTo>
                    <a:pt x="423" y="134"/>
                  </a:lnTo>
                  <a:lnTo>
                    <a:pt x="414" y="115"/>
                  </a:lnTo>
                  <a:lnTo>
                    <a:pt x="403" y="96"/>
                  </a:lnTo>
                  <a:lnTo>
                    <a:pt x="391" y="79"/>
                  </a:lnTo>
                  <a:lnTo>
                    <a:pt x="391" y="79"/>
                  </a:lnTo>
                  <a:lnTo>
                    <a:pt x="376" y="61"/>
                  </a:lnTo>
                  <a:lnTo>
                    <a:pt x="359" y="49"/>
                  </a:lnTo>
                  <a:lnTo>
                    <a:pt x="342" y="36"/>
                  </a:lnTo>
                  <a:lnTo>
                    <a:pt x="322" y="25"/>
                  </a:lnTo>
                  <a:lnTo>
                    <a:pt x="303" y="15"/>
                  </a:lnTo>
                  <a:lnTo>
                    <a:pt x="282" y="8"/>
                  </a:lnTo>
                  <a:lnTo>
                    <a:pt x="263" y="4"/>
                  </a:lnTo>
                  <a:lnTo>
                    <a:pt x="239" y="0"/>
                  </a:lnTo>
                  <a:lnTo>
                    <a:pt x="239" y="0"/>
                  </a:lnTo>
                  <a:lnTo>
                    <a:pt x="220" y="0"/>
                  </a:lnTo>
                  <a:lnTo>
                    <a:pt x="220" y="0"/>
                  </a:lnTo>
                  <a:lnTo>
                    <a:pt x="201" y="2"/>
                  </a:lnTo>
                  <a:lnTo>
                    <a:pt x="180" y="4"/>
                  </a:lnTo>
                  <a:lnTo>
                    <a:pt x="160" y="8"/>
                  </a:lnTo>
                  <a:lnTo>
                    <a:pt x="141" y="15"/>
                  </a:lnTo>
                  <a:lnTo>
                    <a:pt x="122" y="23"/>
                  </a:lnTo>
                  <a:lnTo>
                    <a:pt x="105" y="34"/>
                  </a:lnTo>
                  <a:lnTo>
                    <a:pt x="88" y="44"/>
                  </a:lnTo>
                  <a:lnTo>
                    <a:pt x="73" y="57"/>
                  </a:lnTo>
                  <a:lnTo>
                    <a:pt x="58" y="72"/>
                  </a:lnTo>
                  <a:lnTo>
                    <a:pt x="45" y="87"/>
                  </a:lnTo>
                  <a:lnTo>
                    <a:pt x="35" y="104"/>
                  </a:lnTo>
                  <a:lnTo>
                    <a:pt x="24" y="121"/>
                  </a:lnTo>
                  <a:lnTo>
                    <a:pt x="15" y="140"/>
                  </a:lnTo>
                  <a:lnTo>
                    <a:pt x="9" y="160"/>
                  </a:lnTo>
                  <a:lnTo>
                    <a:pt x="5" y="179"/>
                  </a:lnTo>
                  <a:lnTo>
                    <a:pt x="3" y="200"/>
                  </a:lnTo>
                  <a:lnTo>
                    <a:pt x="3" y="200"/>
                  </a:lnTo>
                  <a:lnTo>
                    <a:pt x="0" y="221"/>
                  </a:lnTo>
                  <a:lnTo>
                    <a:pt x="3" y="245"/>
                  </a:lnTo>
                  <a:lnTo>
                    <a:pt x="7" y="266"/>
                  </a:lnTo>
                  <a:lnTo>
                    <a:pt x="11" y="285"/>
                  </a:lnTo>
                  <a:lnTo>
                    <a:pt x="20" y="307"/>
                  </a:lnTo>
                  <a:lnTo>
                    <a:pt x="28" y="326"/>
                  </a:lnTo>
                  <a:lnTo>
                    <a:pt x="39" y="343"/>
                  </a:lnTo>
                  <a:lnTo>
                    <a:pt x="52" y="362"/>
                  </a:lnTo>
                  <a:lnTo>
                    <a:pt x="52" y="362"/>
                  </a:lnTo>
                  <a:lnTo>
                    <a:pt x="66" y="377"/>
                  </a:lnTo>
                  <a:lnTo>
                    <a:pt x="84" y="392"/>
                  </a:lnTo>
                  <a:lnTo>
                    <a:pt x="101" y="405"/>
                  </a:lnTo>
                  <a:lnTo>
                    <a:pt x="120" y="415"/>
                  </a:lnTo>
                  <a:lnTo>
                    <a:pt x="139" y="424"/>
                  </a:lnTo>
                  <a:lnTo>
                    <a:pt x="160" y="430"/>
                  </a:lnTo>
                  <a:lnTo>
                    <a:pt x="180" y="437"/>
                  </a:lnTo>
                  <a:lnTo>
                    <a:pt x="203" y="439"/>
                  </a:lnTo>
                  <a:lnTo>
                    <a:pt x="203" y="439"/>
                  </a:lnTo>
                  <a:lnTo>
                    <a:pt x="220" y="439"/>
                  </a:lnTo>
                  <a:lnTo>
                    <a:pt x="220" y="439"/>
                  </a:lnTo>
                  <a:lnTo>
                    <a:pt x="239" y="439"/>
                  </a:lnTo>
                  <a:lnTo>
                    <a:pt x="258" y="437"/>
                  </a:lnTo>
                  <a:lnTo>
                    <a:pt x="275" y="432"/>
                  </a:lnTo>
                  <a:lnTo>
                    <a:pt x="295" y="426"/>
                  </a:lnTo>
                  <a:lnTo>
                    <a:pt x="378" y="524"/>
                  </a:lnTo>
                  <a:lnTo>
                    <a:pt x="378" y="524"/>
                  </a:lnTo>
                  <a:lnTo>
                    <a:pt x="388" y="535"/>
                  </a:lnTo>
                  <a:lnTo>
                    <a:pt x="401" y="541"/>
                  </a:lnTo>
                  <a:lnTo>
                    <a:pt x="414" y="548"/>
                  </a:lnTo>
                  <a:lnTo>
                    <a:pt x="429" y="550"/>
                  </a:lnTo>
                  <a:lnTo>
                    <a:pt x="429" y="550"/>
                  </a:lnTo>
                  <a:lnTo>
                    <a:pt x="435" y="550"/>
                  </a:lnTo>
                  <a:lnTo>
                    <a:pt x="435" y="550"/>
                  </a:lnTo>
                  <a:close/>
                  <a:moveTo>
                    <a:pt x="220" y="70"/>
                  </a:moveTo>
                  <a:lnTo>
                    <a:pt x="220" y="70"/>
                  </a:lnTo>
                  <a:lnTo>
                    <a:pt x="235" y="72"/>
                  </a:lnTo>
                  <a:lnTo>
                    <a:pt x="235" y="72"/>
                  </a:lnTo>
                  <a:lnTo>
                    <a:pt x="250" y="74"/>
                  </a:lnTo>
                  <a:lnTo>
                    <a:pt x="265" y="76"/>
                  </a:lnTo>
                  <a:lnTo>
                    <a:pt x="278" y="83"/>
                  </a:lnTo>
                  <a:lnTo>
                    <a:pt x="290" y="87"/>
                  </a:lnTo>
                  <a:lnTo>
                    <a:pt x="303" y="96"/>
                  </a:lnTo>
                  <a:lnTo>
                    <a:pt x="314" y="104"/>
                  </a:lnTo>
                  <a:lnTo>
                    <a:pt x="324" y="113"/>
                  </a:lnTo>
                  <a:lnTo>
                    <a:pt x="335" y="123"/>
                  </a:lnTo>
                  <a:lnTo>
                    <a:pt x="344" y="136"/>
                  </a:lnTo>
                  <a:lnTo>
                    <a:pt x="352" y="147"/>
                  </a:lnTo>
                  <a:lnTo>
                    <a:pt x="359" y="160"/>
                  </a:lnTo>
                  <a:lnTo>
                    <a:pt x="363" y="174"/>
                  </a:lnTo>
                  <a:lnTo>
                    <a:pt x="367" y="187"/>
                  </a:lnTo>
                  <a:lnTo>
                    <a:pt x="369" y="202"/>
                  </a:lnTo>
                  <a:lnTo>
                    <a:pt x="369" y="217"/>
                  </a:lnTo>
                  <a:lnTo>
                    <a:pt x="369" y="232"/>
                  </a:lnTo>
                  <a:lnTo>
                    <a:pt x="369" y="232"/>
                  </a:lnTo>
                  <a:lnTo>
                    <a:pt x="367" y="247"/>
                  </a:lnTo>
                  <a:lnTo>
                    <a:pt x="365" y="260"/>
                  </a:lnTo>
                  <a:lnTo>
                    <a:pt x="361" y="273"/>
                  </a:lnTo>
                  <a:lnTo>
                    <a:pt x="354" y="285"/>
                  </a:lnTo>
                  <a:lnTo>
                    <a:pt x="339" y="309"/>
                  </a:lnTo>
                  <a:lnTo>
                    <a:pt x="322" y="328"/>
                  </a:lnTo>
                  <a:lnTo>
                    <a:pt x="299" y="345"/>
                  </a:lnTo>
                  <a:lnTo>
                    <a:pt x="275" y="358"/>
                  </a:lnTo>
                  <a:lnTo>
                    <a:pt x="263" y="362"/>
                  </a:lnTo>
                  <a:lnTo>
                    <a:pt x="250" y="366"/>
                  </a:lnTo>
                  <a:lnTo>
                    <a:pt x="235" y="368"/>
                  </a:lnTo>
                  <a:lnTo>
                    <a:pt x="222" y="368"/>
                  </a:lnTo>
                  <a:lnTo>
                    <a:pt x="222" y="368"/>
                  </a:lnTo>
                  <a:lnTo>
                    <a:pt x="209" y="368"/>
                  </a:lnTo>
                  <a:lnTo>
                    <a:pt x="209" y="368"/>
                  </a:lnTo>
                  <a:lnTo>
                    <a:pt x="192" y="366"/>
                  </a:lnTo>
                  <a:lnTo>
                    <a:pt x="180" y="362"/>
                  </a:lnTo>
                  <a:lnTo>
                    <a:pt x="165" y="358"/>
                  </a:lnTo>
                  <a:lnTo>
                    <a:pt x="152" y="351"/>
                  </a:lnTo>
                  <a:lnTo>
                    <a:pt x="139" y="343"/>
                  </a:lnTo>
                  <a:lnTo>
                    <a:pt x="128" y="334"/>
                  </a:lnTo>
                  <a:lnTo>
                    <a:pt x="118" y="326"/>
                  </a:lnTo>
                  <a:lnTo>
                    <a:pt x="107" y="315"/>
                  </a:lnTo>
                  <a:lnTo>
                    <a:pt x="98" y="305"/>
                  </a:lnTo>
                  <a:lnTo>
                    <a:pt x="92" y="292"/>
                  </a:lnTo>
                  <a:lnTo>
                    <a:pt x="86" y="279"/>
                  </a:lnTo>
                  <a:lnTo>
                    <a:pt x="79" y="266"/>
                  </a:lnTo>
                  <a:lnTo>
                    <a:pt x="75" y="251"/>
                  </a:lnTo>
                  <a:lnTo>
                    <a:pt x="73" y="236"/>
                  </a:lnTo>
                  <a:lnTo>
                    <a:pt x="73" y="221"/>
                  </a:lnTo>
                  <a:lnTo>
                    <a:pt x="73" y="206"/>
                  </a:lnTo>
                  <a:lnTo>
                    <a:pt x="73" y="206"/>
                  </a:lnTo>
                  <a:lnTo>
                    <a:pt x="75" y="192"/>
                  </a:lnTo>
                  <a:lnTo>
                    <a:pt x="79" y="179"/>
                  </a:lnTo>
                  <a:lnTo>
                    <a:pt x="84" y="166"/>
                  </a:lnTo>
                  <a:lnTo>
                    <a:pt x="88" y="153"/>
                  </a:lnTo>
                  <a:lnTo>
                    <a:pt x="103" y="130"/>
                  </a:lnTo>
                  <a:lnTo>
                    <a:pt x="122" y="111"/>
                  </a:lnTo>
                  <a:lnTo>
                    <a:pt x="143" y="93"/>
                  </a:lnTo>
                  <a:lnTo>
                    <a:pt x="167" y="81"/>
                  </a:lnTo>
                  <a:lnTo>
                    <a:pt x="180" y="76"/>
                  </a:lnTo>
                  <a:lnTo>
                    <a:pt x="192" y="74"/>
                  </a:lnTo>
                  <a:lnTo>
                    <a:pt x="207" y="72"/>
                  </a:lnTo>
                  <a:lnTo>
                    <a:pt x="220" y="70"/>
                  </a:lnTo>
                  <a:lnTo>
                    <a:pt x="220" y="70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418738" y="2629797"/>
            <a:ext cx="1680885" cy="1552923"/>
            <a:chOff x="419100" y="4006850"/>
            <a:chExt cx="1689100" cy="1560513"/>
          </a:xfrm>
        </p:grpSpPr>
        <p:sp>
          <p:nvSpPr>
            <p:cNvPr id="58" name="Freeform 16"/>
            <p:cNvSpPr>
              <a:spLocks noEditPoints="1"/>
            </p:cNvSpPr>
            <p:nvPr/>
          </p:nvSpPr>
          <p:spPr bwMode="auto">
            <a:xfrm>
              <a:off x="915988" y="4006850"/>
              <a:ext cx="400050" cy="1560513"/>
            </a:xfrm>
            <a:custGeom>
              <a:avLst/>
              <a:gdLst>
                <a:gd name="T0" fmla="*/ 220 w 252"/>
                <a:gd name="T1" fmla="*/ 0 h 983"/>
                <a:gd name="T2" fmla="*/ 207 w 252"/>
                <a:gd name="T3" fmla="*/ 4 h 983"/>
                <a:gd name="T4" fmla="*/ 190 w 252"/>
                <a:gd name="T5" fmla="*/ 21 h 983"/>
                <a:gd name="T6" fmla="*/ 186 w 252"/>
                <a:gd name="T7" fmla="*/ 34 h 983"/>
                <a:gd name="T8" fmla="*/ 186 w 252"/>
                <a:gd name="T9" fmla="*/ 43 h 983"/>
                <a:gd name="T10" fmla="*/ 190 w 252"/>
                <a:gd name="T11" fmla="*/ 55 h 983"/>
                <a:gd name="T12" fmla="*/ 220 w 252"/>
                <a:gd name="T13" fmla="*/ 55 h 983"/>
                <a:gd name="T14" fmla="*/ 248 w 252"/>
                <a:gd name="T15" fmla="*/ 55 h 983"/>
                <a:gd name="T16" fmla="*/ 252 w 252"/>
                <a:gd name="T17" fmla="*/ 49 h 983"/>
                <a:gd name="T18" fmla="*/ 252 w 252"/>
                <a:gd name="T19" fmla="*/ 34 h 983"/>
                <a:gd name="T20" fmla="*/ 252 w 252"/>
                <a:gd name="T21" fmla="*/ 28 h 983"/>
                <a:gd name="T22" fmla="*/ 243 w 252"/>
                <a:gd name="T23" fmla="*/ 11 h 983"/>
                <a:gd name="T24" fmla="*/ 226 w 252"/>
                <a:gd name="T25" fmla="*/ 2 h 983"/>
                <a:gd name="T26" fmla="*/ 220 w 252"/>
                <a:gd name="T27" fmla="*/ 0 h 983"/>
                <a:gd name="T28" fmla="*/ 211 w 252"/>
                <a:gd name="T29" fmla="*/ 463 h 983"/>
                <a:gd name="T30" fmla="*/ 199 w 252"/>
                <a:gd name="T31" fmla="*/ 465 h 983"/>
                <a:gd name="T32" fmla="*/ 182 w 252"/>
                <a:gd name="T33" fmla="*/ 482 h 983"/>
                <a:gd name="T34" fmla="*/ 179 w 252"/>
                <a:gd name="T35" fmla="*/ 495 h 983"/>
                <a:gd name="T36" fmla="*/ 179 w 252"/>
                <a:gd name="T37" fmla="*/ 861 h 983"/>
                <a:gd name="T38" fmla="*/ 175 w 252"/>
                <a:gd name="T39" fmla="*/ 883 h 983"/>
                <a:gd name="T40" fmla="*/ 162 w 252"/>
                <a:gd name="T41" fmla="*/ 902 h 983"/>
                <a:gd name="T42" fmla="*/ 145 w 252"/>
                <a:gd name="T43" fmla="*/ 915 h 983"/>
                <a:gd name="T44" fmla="*/ 122 w 252"/>
                <a:gd name="T45" fmla="*/ 919 h 983"/>
                <a:gd name="T46" fmla="*/ 111 w 252"/>
                <a:gd name="T47" fmla="*/ 917 h 983"/>
                <a:gd name="T48" fmla="*/ 90 w 252"/>
                <a:gd name="T49" fmla="*/ 908 h 983"/>
                <a:gd name="T50" fmla="*/ 75 w 252"/>
                <a:gd name="T51" fmla="*/ 893 h 983"/>
                <a:gd name="T52" fmla="*/ 66 w 252"/>
                <a:gd name="T53" fmla="*/ 872 h 983"/>
                <a:gd name="T54" fmla="*/ 66 w 252"/>
                <a:gd name="T55" fmla="*/ 861 h 983"/>
                <a:gd name="T56" fmla="*/ 62 w 252"/>
                <a:gd name="T57" fmla="*/ 848 h 983"/>
                <a:gd name="T58" fmla="*/ 45 w 252"/>
                <a:gd name="T59" fmla="*/ 831 h 983"/>
                <a:gd name="T60" fmla="*/ 32 w 252"/>
                <a:gd name="T61" fmla="*/ 829 h 983"/>
                <a:gd name="T62" fmla="*/ 26 w 252"/>
                <a:gd name="T63" fmla="*/ 829 h 983"/>
                <a:gd name="T64" fmla="*/ 9 w 252"/>
                <a:gd name="T65" fmla="*/ 838 h 983"/>
                <a:gd name="T66" fmla="*/ 0 w 252"/>
                <a:gd name="T67" fmla="*/ 855 h 983"/>
                <a:gd name="T68" fmla="*/ 0 w 252"/>
                <a:gd name="T69" fmla="*/ 861 h 983"/>
                <a:gd name="T70" fmla="*/ 2 w 252"/>
                <a:gd name="T71" fmla="*/ 887 h 983"/>
                <a:gd name="T72" fmla="*/ 22 w 252"/>
                <a:gd name="T73" fmla="*/ 929 h 983"/>
                <a:gd name="T74" fmla="*/ 54 w 252"/>
                <a:gd name="T75" fmla="*/ 964 h 983"/>
                <a:gd name="T76" fmla="*/ 98 w 252"/>
                <a:gd name="T77" fmla="*/ 981 h 983"/>
                <a:gd name="T78" fmla="*/ 122 w 252"/>
                <a:gd name="T79" fmla="*/ 983 h 983"/>
                <a:gd name="T80" fmla="*/ 169 w 252"/>
                <a:gd name="T81" fmla="*/ 974 h 983"/>
                <a:gd name="T82" fmla="*/ 209 w 252"/>
                <a:gd name="T83" fmla="*/ 949 h 983"/>
                <a:gd name="T84" fmla="*/ 235 w 252"/>
                <a:gd name="T85" fmla="*/ 908 h 983"/>
                <a:gd name="T86" fmla="*/ 243 w 252"/>
                <a:gd name="T87" fmla="*/ 861 h 983"/>
                <a:gd name="T88" fmla="*/ 243 w 252"/>
                <a:gd name="T89" fmla="*/ 484 h 983"/>
                <a:gd name="T90" fmla="*/ 243 w 252"/>
                <a:gd name="T91" fmla="*/ 477 h 983"/>
                <a:gd name="T92" fmla="*/ 239 w 252"/>
                <a:gd name="T93" fmla="*/ 469 h 983"/>
                <a:gd name="T94" fmla="*/ 224 w 252"/>
                <a:gd name="T95" fmla="*/ 463 h 983"/>
                <a:gd name="T96" fmla="*/ 211 w 252"/>
                <a:gd name="T97" fmla="*/ 463 h 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52" h="983">
                  <a:moveTo>
                    <a:pt x="220" y="0"/>
                  </a:moveTo>
                  <a:lnTo>
                    <a:pt x="220" y="0"/>
                  </a:lnTo>
                  <a:lnTo>
                    <a:pt x="214" y="2"/>
                  </a:lnTo>
                  <a:lnTo>
                    <a:pt x="207" y="4"/>
                  </a:lnTo>
                  <a:lnTo>
                    <a:pt x="197" y="11"/>
                  </a:lnTo>
                  <a:lnTo>
                    <a:pt x="190" y="21"/>
                  </a:lnTo>
                  <a:lnTo>
                    <a:pt x="188" y="28"/>
                  </a:lnTo>
                  <a:lnTo>
                    <a:pt x="186" y="34"/>
                  </a:lnTo>
                  <a:lnTo>
                    <a:pt x="186" y="43"/>
                  </a:lnTo>
                  <a:lnTo>
                    <a:pt x="186" y="43"/>
                  </a:lnTo>
                  <a:lnTo>
                    <a:pt x="188" y="49"/>
                  </a:lnTo>
                  <a:lnTo>
                    <a:pt x="190" y="55"/>
                  </a:lnTo>
                  <a:lnTo>
                    <a:pt x="190" y="55"/>
                  </a:lnTo>
                  <a:lnTo>
                    <a:pt x="220" y="55"/>
                  </a:lnTo>
                  <a:lnTo>
                    <a:pt x="220" y="55"/>
                  </a:lnTo>
                  <a:lnTo>
                    <a:pt x="248" y="55"/>
                  </a:lnTo>
                  <a:lnTo>
                    <a:pt x="248" y="55"/>
                  </a:lnTo>
                  <a:lnTo>
                    <a:pt x="252" y="49"/>
                  </a:lnTo>
                  <a:lnTo>
                    <a:pt x="252" y="43"/>
                  </a:lnTo>
                  <a:lnTo>
                    <a:pt x="252" y="34"/>
                  </a:lnTo>
                  <a:lnTo>
                    <a:pt x="252" y="34"/>
                  </a:lnTo>
                  <a:lnTo>
                    <a:pt x="252" y="28"/>
                  </a:lnTo>
                  <a:lnTo>
                    <a:pt x="250" y="21"/>
                  </a:lnTo>
                  <a:lnTo>
                    <a:pt x="243" y="11"/>
                  </a:lnTo>
                  <a:lnTo>
                    <a:pt x="233" y="4"/>
                  </a:lnTo>
                  <a:lnTo>
                    <a:pt x="226" y="2"/>
                  </a:lnTo>
                  <a:lnTo>
                    <a:pt x="220" y="0"/>
                  </a:lnTo>
                  <a:lnTo>
                    <a:pt x="220" y="0"/>
                  </a:lnTo>
                  <a:close/>
                  <a:moveTo>
                    <a:pt x="211" y="463"/>
                  </a:moveTo>
                  <a:lnTo>
                    <a:pt x="211" y="463"/>
                  </a:lnTo>
                  <a:lnTo>
                    <a:pt x="205" y="463"/>
                  </a:lnTo>
                  <a:lnTo>
                    <a:pt x="199" y="465"/>
                  </a:lnTo>
                  <a:lnTo>
                    <a:pt x="188" y="471"/>
                  </a:lnTo>
                  <a:lnTo>
                    <a:pt x="182" y="482"/>
                  </a:lnTo>
                  <a:lnTo>
                    <a:pt x="179" y="488"/>
                  </a:lnTo>
                  <a:lnTo>
                    <a:pt x="179" y="495"/>
                  </a:lnTo>
                  <a:lnTo>
                    <a:pt x="179" y="861"/>
                  </a:lnTo>
                  <a:lnTo>
                    <a:pt x="179" y="861"/>
                  </a:lnTo>
                  <a:lnTo>
                    <a:pt x="177" y="872"/>
                  </a:lnTo>
                  <a:lnTo>
                    <a:pt x="175" y="883"/>
                  </a:lnTo>
                  <a:lnTo>
                    <a:pt x="169" y="893"/>
                  </a:lnTo>
                  <a:lnTo>
                    <a:pt x="162" y="902"/>
                  </a:lnTo>
                  <a:lnTo>
                    <a:pt x="154" y="908"/>
                  </a:lnTo>
                  <a:lnTo>
                    <a:pt x="145" y="915"/>
                  </a:lnTo>
                  <a:lnTo>
                    <a:pt x="135" y="917"/>
                  </a:lnTo>
                  <a:lnTo>
                    <a:pt x="122" y="919"/>
                  </a:lnTo>
                  <a:lnTo>
                    <a:pt x="122" y="919"/>
                  </a:lnTo>
                  <a:lnTo>
                    <a:pt x="111" y="917"/>
                  </a:lnTo>
                  <a:lnTo>
                    <a:pt x="101" y="915"/>
                  </a:lnTo>
                  <a:lnTo>
                    <a:pt x="90" y="908"/>
                  </a:lnTo>
                  <a:lnTo>
                    <a:pt x="81" y="902"/>
                  </a:lnTo>
                  <a:lnTo>
                    <a:pt x="75" y="893"/>
                  </a:lnTo>
                  <a:lnTo>
                    <a:pt x="71" y="883"/>
                  </a:lnTo>
                  <a:lnTo>
                    <a:pt x="66" y="872"/>
                  </a:lnTo>
                  <a:lnTo>
                    <a:pt x="66" y="861"/>
                  </a:lnTo>
                  <a:lnTo>
                    <a:pt x="66" y="861"/>
                  </a:lnTo>
                  <a:lnTo>
                    <a:pt x="64" y="855"/>
                  </a:lnTo>
                  <a:lnTo>
                    <a:pt x="62" y="848"/>
                  </a:lnTo>
                  <a:lnTo>
                    <a:pt x="56" y="838"/>
                  </a:lnTo>
                  <a:lnTo>
                    <a:pt x="45" y="831"/>
                  </a:lnTo>
                  <a:lnTo>
                    <a:pt x="39" y="829"/>
                  </a:lnTo>
                  <a:lnTo>
                    <a:pt x="32" y="829"/>
                  </a:lnTo>
                  <a:lnTo>
                    <a:pt x="32" y="829"/>
                  </a:lnTo>
                  <a:lnTo>
                    <a:pt x="26" y="829"/>
                  </a:lnTo>
                  <a:lnTo>
                    <a:pt x="20" y="831"/>
                  </a:lnTo>
                  <a:lnTo>
                    <a:pt x="9" y="838"/>
                  </a:lnTo>
                  <a:lnTo>
                    <a:pt x="2" y="848"/>
                  </a:lnTo>
                  <a:lnTo>
                    <a:pt x="0" y="855"/>
                  </a:lnTo>
                  <a:lnTo>
                    <a:pt x="0" y="861"/>
                  </a:lnTo>
                  <a:lnTo>
                    <a:pt x="0" y="861"/>
                  </a:lnTo>
                  <a:lnTo>
                    <a:pt x="0" y="861"/>
                  </a:lnTo>
                  <a:lnTo>
                    <a:pt x="2" y="887"/>
                  </a:lnTo>
                  <a:lnTo>
                    <a:pt x="9" y="908"/>
                  </a:lnTo>
                  <a:lnTo>
                    <a:pt x="22" y="929"/>
                  </a:lnTo>
                  <a:lnTo>
                    <a:pt x="37" y="949"/>
                  </a:lnTo>
                  <a:lnTo>
                    <a:pt x="54" y="964"/>
                  </a:lnTo>
                  <a:lnTo>
                    <a:pt x="75" y="974"/>
                  </a:lnTo>
                  <a:lnTo>
                    <a:pt x="98" y="981"/>
                  </a:lnTo>
                  <a:lnTo>
                    <a:pt x="122" y="983"/>
                  </a:lnTo>
                  <a:lnTo>
                    <a:pt x="122" y="983"/>
                  </a:lnTo>
                  <a:lnTo>
                    <a:pt x="147" y="981"/>
                  </a:lnTo>
                  <a:lnTo>
                    <a:pt x="169" y="974"/>
                  </a:lnTo>
                  <a:lnTo>
                    <a:pt x="190" y="964"/>
                  </a:lnTo>
                  <a:lnTo>
                    <a:pt x="209" y="949"/>
                  </a:lnTo>
                  <a:lnTo>
                    <a:pt x="224" y="929"/>
                  </a:lnTo>
                  <a:lnTo>
                    <a:pt x="235" y="908"/>
                  </a:lnTo>
                  <a:lnTo>
                    <a:pt x="241" y="887"/>
                  </a:lnTo>
                  <a:lnTo>
                    <a:pt x="243" y="861"/>
                  </a:lnTo>
                  <a:lnTo>
                    <a:pt x="243" y="861"/>
                  </a:lnTo>
                  <a:lnTo>
                    <a:pt x="243" y="484"/>
                  </a:lnTo>
                  <a:lnTo>
                    <a:pt x="243" y="484"/>
                  </a:lnTo>
                  <a:lnTo>
                    <a:pt x="243" y="477"/>
                  </a:lnTo>
                  <a:lnTo>
                    <a:pt x="241" y="473"/>
                  </a:lnTo>
                  <a:lnTo>
                    <a:pt x="239" y="469"/>
                  </a:lnTo>
                  <a:lnTo>
                    <a:pt x="235" y="467"/>
                  </a:lnTo>
                  <a:lnTo>
                    <a:pt x="224" y="463"/>
                  </a:lnTo>
                  <a:lnTo>
                    <a:pt x="211" y="463"/>
                  </a:lnTo>
                  <a:lnTo>
                    <a:pt x="211" y="463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17"/>
            <p:cNvSpPr>
              <a:spLocks/>
            </p:cNvSpPr>
            <p:nvPr/>
          </p:nvSpPr>
          <p:spPr bwMode="auto">
            <a:xfrm>
              <a:off x="419100" y="4135438"/>
              <a:ext cx="1689100" cy="642938"/>
            </a:xfrm>
            <a:custGeom>
              <a:avLst/>
              <a:gdLst>
                <a:gd name="T0" fmla="*/ 482 w 1064"/>
                <a:gd name="T1" fmla="*/ 2 h 405"/>
                <a:gd name="T2" fmla="*/ 341 w 1064"/>
                <a:gd name="T3" fmla="*/ 30 h 405"/>
                <a:gd name="T4" fmla="*/ 217 w 1064"/>
                <a:gd name="T5" fmla="*/ 90 h 405"/>
                <a:gd name="T6" fmla="*/ 117 w 1064"/>
                <a:gd name="T7" fmla="*/ 175 h 405"/>
                <a:gd name="T8" fmla="*/ 43 w 1064"/>
                <a:gd name="T9" fmla="*/ 281 h 405"/>
                <a:gd name="T10" fmla="*/ 0 w 1064"/>
                <a:gd name="T11" fmla="*/ 403 h 405"/>
                <a:gd name="T12" fmla="*/ 30 w 1064"/>
                <a:gd name="T13" fmla="*/ 384 h 405"/>
                <a:gd name="T14" fmla="*/ 81 w 1064"/>
                <a:gd name="T15" fmla="*/ 367 h 405"/>
                <a:gd name="T16" fmla="*/ 147 w 1064"/>
                <a:gd name="T17" fmla="*/ 362 h 405"/>
                <a:gd name="T18" fmla="*/ 215 w 1064"/>
                <a:gd name="T19" fmla="*/ 369 h 405"/>
                <a:gd name="T20" fmla="*/ 269 w 1064"/>
                <a:gd name="T21" fmla="*/ 388 h 405"/>
                <a:gd name="T22" fmla="*/ 313 w 1064"/>
                <a:gd name="T23" fmla="*/ 249 h 405"/>
                <a:gd name="T24" fmla="*/ 386 w 1064"/>
                <a:gd name="T25" fmla="*/ 132 h 405"/>
                <a:gd name="T26" fmla="*/ 443 w 1064"/>
                <a:gd name="T27" fmla="*/ 72 h 405"/>
                <a:gd name="T28" fmla="*/ 460 w 1064"/>
                <a:gd name="T29" fmla="*/ 66 h 405"/>
                <a:gd name="T30" fmla="*/ 478 w 1064"/>
                <a:gd name="T31" fmla="*/ 75 h 405"/>
                <a:gd name="T32" fmla="*/ 482 w 1064"/>
                <a:gd name="T33" fmla="*/ 98 h 405"/>
                <a:gd name="T34" fmla="*/ 448 w 1064"/>
                <a:gd name="T35" fmla="*/ 134 h 405"/>
                <a:gd name="T36" fmla="*/ 373 w 1064"/>
                <a:gd name="T37" fmla="*/ 234 h 405"/>
                <a:gd name="T38" fmla="*/ 322 w 1064"/>
                <a:gd name="T39" fmla="*/ 358 h 405"/>
                <a:gd name="T40" fmla="*/ 333 w 1064"/>
                <a:gd name="T41" fmla="*/ 390 h 405"/>
                <a:gd name="T42" fmla="*/ 407 w 1064"/>
                <a:gd name="T43" fmla="*/ 360 h 405"/>
                <a:gd name="T44" fmla="*/ 499 w 1064"/>
                <a:gd name="T45" fmla="*/ 345 h 405"/>
                <a:gd name="T46" fmla="*/ 563 w 1064"/>
                <a:gd name="T47" fmla="*/ 345 h 405"/>
                <a:gd name="T48" fmla="*/ 657 w 1064"/>
                <a:gd name="T49" fmla="*/ 362 h 405"/>
                <a:gd name="T50" fmla="*/ 731 w 1064"/>
                <a:gd name="T51" fmla="*/ 392 h 405"/>
                <a:gd name="T52" fmla="*/ 740 w 1064"/>
                <a:gd name="T53" fmla="*/ 360 h 405"/>
                <a:gd name="T54" fmla="*/ 691 w 1064"/>
                <a:gd name="T55" fmla="*/ 234 h 405"/>
                <a:gd name="T56" fmla="*/ 616 w 1064"/>
                <a:gd name="T57" fmla="*/ 134 h 405"/>
                <a:gd name="T58" fmla="*/ 582 w 1064"/>
                <a:gd name="T59" fmla="*/ 100 h 405"/>
                <a:gd name="T60" fmla="*/ 586 w 1064"/>
                <a:gd name="T61" fmla="*/ 75 h 405"/>
                <a:gd name="T62" fmla="*/ 601 w 1064"/>
                <a:gd name="T63" fmla="*/ 66 h 405"/>
                <a:gd name="T64" fmla="*/ 618 w 1064"/>
                <a:gd name="T65" fmla="*/ 72 h 405"/>
                <a:gd name="T66" fmla="*/ 704 w 1064"/>
                <a:gd name="T67" fmla="*/ 168 h 405"/>
                <a:gd name="T68" fmla="*/ 770 w 1064"/>
                <a:gd name="T69" fmla="*/ 294 h 405"/>
                <a:gd name="T70" fmla="*/ 793 w 1064"/>
                <a:gd name="T71" fmla="*/ 388 h 405"/>
                <a:gd name="T72" fmla="*/ 883 w 1064"/>
                <a:gd name="T73" fmla="*/ 362 h 405"/>
                <a:gd name="T74" fmla="*/ 940 w 1064"/>
                <a:gd name="T75" fmla="*/ 362 h 405"/>
                <a:gd name="T76" fmla="*/ 1002 w 1064"/>
                <a:gd name="T77" fmla="*/ 371 h 405"/>
                <a:gd name="T78" fmla="*/ 1051 w 1064"/>
                <a:gd name="T79" fmla="*/ 392 h 405"/>
                <a:gd name="T80" fmla="*/ 1055 w 1064"/>
                <a:gd name="T81" fmla="*/ 360 h 405"/>
                <a:gd name="T82" fmla="*/ 1002 w 1064"/>
                <a:gd name="T83" fmla="*/ 243 h 405"/>
                <a:gd name="T84" fmla="*/ 917 w 1064"/>
                <a:gd name="T85" fmla="*/ 143 h 405"/>
                <a:gd name="T86" fmla="*/ 808 w 1064"/>
                <a:gd name="T87" fmla="*/ 66 h 405"/>
                <a:gd name="T88" fmla="*/ 678 w 1064"/>
                <a:gd name="T89" fmla="*/ 17 h 405"/>
                <a:gd name="T90" fmla="*/ 533 w 1064"/>
                <a:gd name="T91" fmla="*/ 0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064" h="405">
                  <a:moveTo>
                    <a:pt x="533" y="0"/>
                  </a:moveTo>
                  <a:lnTo>
                    <a:pt x="533" y="0"/>
                  </a:lnTo>
                  <a:lnTo>
                    <a:pt x="482" y="2"/>
                  </a:lnTo>
                  <a:lnTo>
                    <a:pt x="435" y="6"/>
                  </a:lnTo>
                  <a:lnTo>
                    <a:pt x="388" y="17"/>
                  </a:lnTo>
                  <a:lnTo>
                    <a:pt x="341" y="30"/>
                  </a:lnTo>
                  <a:lnTo>
                    <a:pt x="298" y="47"/>
                  </a:lnTo>
                  <a:lnTo>
                    <a:pt x="258" y="66"/>
                  </a:lnTo>
                  <a:lnTo>
                    <a:pt x="217" y="90"/>
                  </a:lnTo>
                  <a:lnTo>
                    <a:pt x="181" y="115"/>
                  </a:lnTo>
                  <a:lnTo>
                    <a:pt x="147" y="143"/>
                  </a:lnTo>
                  <a:lnTo>
                    <a:pt x="117" y="175"/>
                  </a:lnTo>
                  <a:lnTo>
                    <a:pt x="87" y="209"/>
                  </a:lnTo>
                  <a:lnTo>
                    <a:pt x="64" y="243"/>
                  </a:lnTo>
                  <a:lnTo>
                    <a:pt x="43" y="281"/>
                  </a:lnTo>
                  <a:lnTo>
                    <a:pt x="23" y="320"/>
                  </a:lnTo>
                  <a:lnTo>
                    <a:pt x="11" y="360"/>
                  </a:lnTo>
                  <a:lnTo>
                    <a:pt x="0" y="403"/>
                  </a:lnTo>
                  <a:lnTo>
                    <a:pt x="0" y="403"/>
                  </a:lnTo>
                  <a:lnTo>
                    <a:pt x="15" y="392"/>
                  </a:lnTo>
                  <a:lnTo>
                    <a:pt x="30" y="384"/>
                  </a:lnTo>
                  <a:lnTo>
                    <a:pt x="45" y="377"/>
                  </a:lnTo>
                  <a:lnTo>
                    <a:pt x="62" y="371"/>
                  </a:lnTo>
                  <a:lnTo>
                    <a:pt x="81" y="367"/>
                  </a:lnTo>
                  <a:lnTo>
                    <a:pt x="102" y="365"/>
                  </a:lnTo>
                  <a:lnTo>
                    <a:pt x="124" y="362"/>
                  </a:lnTo>
                  <a:lnTo>
                    <a:pt x="147" y="362"/>
                  </a:lnTo>
                  <a:lnTo>
                    <a:pt x="147" y="362"/>
                  </a:lnTo>
                  <a:lnTo>
                    <a:pt x="183" y="362"/>
                  </a:lnTo>
                  <a:lnTo>
                    <a:pt x="215" y="369"/>
                  </a:lnTo>
                  <a:lnTo>
                    <a:pt x="243" y="375"/>
                  </a:lnTo>
                  <a:lnTo>
                    <a:pt x="269" y="388"/>
                  </a:lnTo>
                  <a:lnTo>
                    <a:pt x="269" y="388"/>
                  </a:lnTo>
                  <a:lnTo>
                    <a:pt x="279" y="339"/>
                  </a:lnTo>
                  <a:lnTo>
                    <a:pt x="294" y="292"/>
                  </a:lnTo>
                  <a:lnTo>
                    <a:pt x="313" y="249"/>
                  </a:lnTo>
                  <a:lnTo>
                    <a:pt x="335" y="207"/>
                  </a:lnTo>
                  <a:lnTo>
                    <a:pt x="358" y="168"/>
                  </a:lnTo>
                  <a:lnTo>
                    <a:pt x="386" y="132"/>
                  </a:lnTo>
                  <a:lnTo>
                    <a:pt x="414" y="100"/>
                  </a:lnTo>
                  <a:lnTo>
                    <a:pt x="443" y="72"/>
                  </a:lnTo>
                  <a:lnTo>
                    <a:pt x="443" y="72"/>
                  </a:lnTo>
                  <a:lnTo>
                    <a:pt x="443" y="72"/>
                  </a:lnTo>
                  <a:lnTo>
                    <a:pt x="452" y="66"/>
                  </a:lnTo>
                  <a:lnTo>
                    <a:pt x="460" y="66"/>
                  </a:lnTo>
                  <a:lnTo>
                    <a:pt x="469" y="68"/>
                  </a:lnTo>
                  <a:lnTo>
                    <a:pt x="478" y="75"/>
                  </a:lnTo>
                  <a:lnTo>
                    <a:pt x="478" y="75"/>
                  </a:lnTo>
                  <a:lnTo>
                    <a:pt x="482" y="81"/>
                  </a:lnTo>
                  <a:lnTo>
                    <a:pt x="484" y="90"/>
                  </a:lnTo>
                  <a:lnTo>
                    <a:pt x="482" y="98"/>
                  </a:lnTo>
                  <a:lnTo>
                    <a:pt x="475" y="107"/>
                  </a:lnTo>
                  <a:lnTo>
                    <a:pt x="475" y="107"/>
                  </a:lnTo>
                  <a:lnTo>
                    <a:pt x="448" y="134"/>
                  </a:lnTo>
                  <a:lnTo>
                    <a:pt x="420" y="164"/>
                  </a:lnTo>
                  <a:lnTo>
                    <a:pt x="394" y="198"/>
                  </a:lnTo>
                  <a:lnTo>
                    <a:pt x="373" y="234"/>
                  </a:lnTo>
                  <a:lnTo>
                    <a:pt x="352" y="273"/>
                  </a:lnTo>
                  <a:lnTo>
                    <a:pt x="335" y="315"/>
                  </a:lnTo>
                  <a:lnTo>
                    <a:pt x="322" y="358"/>
                  </a:lnTo>
                  <a:lnTo>
                    <a:pt x="313" y="403"/>
                  </a:lnTo>
                  <a:lnTo>
                    <a:pt x="313" y="403"/>
                  </a:lnTo>
                  <a:lnTo>
                    <a:pt x="333" y="390"/>
                  </a:lnTo>
                  <a:lnTo>
                    <a:pt x="354" y="379"/>
                  </a:lnTo>
                  <a:lnTo>
                    <a:pt x="379" y="369"/>
                  </a:lnTo>
                  <a:lnTo>
                    <a:pt x="407" y="360"/>
                  </a:lnTo>
                  <a:lnTo>
                    <a:pt x="437" y="354"/>
                  </a:lnTo>
                  <a:lnTo>
                    <a:pt x="467" y="350"/>
                  </a:lnTo>
                  <a:lnTo>
                    <a:pt x="499" y="345"/>
                  </a:lnTo>
                  <a:lnTo>
                    <a:pt x="531" y="345"/>
                  </a:lnTo>
                  <a:lnTo>
                    <a:pt x="531" y="345"/>
                  </a:lnTo>
                  <a:lnTo>
                    <a:pt x="563" y="345"/>
                  </a:lnTo>
                  <a:lnTo>
                    <a:pt x="595" y="350"/>
                  </a:lnTo>
                  <a:lnTo>
                    <a:pt x="627" y="354"/>
                  </a:lnTo>
                  <a:lnTo>
                    <a:pt x="657" y="362"/>
                  </a:lnTo>
                  <a:lnTo>
                    <a:pt x="684" y="371"/>
                  </a:lnTo>
                  <a:lnTo>
                    <a:pt x="708" y="379"/>
                  </a:lnTo>
                  <a:lnTo>
                    <a:pt x="731" y="392"/>
                  </a:lnTo>
                  <a:lnTo>
                    <a:pt x="750" y="405"/>
                  </a:lnTo>
                  <a:lnTo>
                    <a:pt x="750" y="405"/>
                  </a:lnTo>
                  <a:lnTo>
                    <a:pt x="740" y="360"/>
                  </a:lnTo>
                  <a:lnTo>
                    <a:pt x="727" y="315"/>
                  </a:lnTo>
                  <a:lnTo>
                    <a:pt x="710" y="275"/>
                  </a:lnTo>
                  <a:lnTo>
                    <a:pt x="691" y="234"/>
                  </a:lnTo>
                  <a:lnTo>
                    <a:pt x="667" y="198"/>
                  </a:lnTo>
                  <a:lnTo>
                    <a:pt x="642" y="164"/>
                  </a:lnTo>
                  <a:lnTo>
                    <a:pt x="616" y="134"/>
                  </a:lnTo>
                  <a:lnTo>
                    <a:pt x="588" y="107"/>
                  </a:lnTo>
                  <a:lnTo>
                    <a:pt x="588" y="107"/>
                  </a:lnTo>
                  <a:lnTo>
                    <a:pt x="582" y="100"/>
                  </a:lnTo>
                  <a:lnTo>
                    <a:pt x="580" y="90"/>
                  </a:lnTo>
                  <a:lnTo>
                    <a:pt x="582" y="81"/>
                  </a:lnTo>
                  <a:lnTo>
                    <a:pt x="586" y="75"/>
                  </a:lnTo>
                  <a:lnTo>
                    <a:pt x="586" y="75"/>
                  </a:lnTo>
                  <a:lnTo>
                    <a:pt x="593" y="68"/>
                  </a:lnTo>
                  <a:lnTo>
                    <a:pt x="601" y="66"/>
                  </a:lnTo>
                  <a:lnTo>
                    <a:pt x="610" y="66"/>
                  </a:lnTo>
                  <a:lnTo>
                    <a:pt x="618" y="72"/>
                  </a:lnTo>
                  <a:lnTo>
                    <a:pt x="618" y="72"/>
                  </a:lnTo>
                  <a:lnTo>
                    <a:pt x="648" y="100"/>
                  </a:lnTo>
                  <a:lnTo>
                    <a:pt x="678" y="134"/>
                  </a:lnTo>
                  <a:lnTo>
                    <a:pt x="704" y="168"/>
                  </a:lnTo>
                  <a:lnTo>
                    <a:pt x="729" y="207"/>
                  </a:lnTo>
                  <a:lnTo>
                    <a:pt x="750" y="249"/>
                  </a:lnTo>
                  <a:lnTo>
                    <a:pt x="770" y="294"/>
                  </a:lnTo>
                  <a:lnTo>
                    <a:pt x="785" y="339"/>
                  </a:lnTo>
                  <a:lnTo>
                    <a:pt x="793" y="388"/>
                  </a:lnTo>
                  <a:lnTo>
                    <a:pt x="793" y="388"/>
                  </a:lnTo>
                  <a:lnTo>
                    <a:pt x="821" y="377"/>
                  </a:lnTo>
                  <a:lnTo>
                    <a:pt x="849" y="369"/>
                  </a:lnTo>
                  <a:lnTo>
                    <a:pt x="883" y="362"/>
                  </a:lnTo>
                  <a:lnTo>
                    <a:pt x="917" y="362"/>
                  </a:lnTo>
                  <a:lnTo>
                    <a:pt x="917" y="362"/>
                  </a:lnTo>
                  <a:lnTo>
                    <a:pt x="940" y="362"/>
                  </a:lnTo>
                  <a:lnTo>
                    <a:pt x="962" y="365"/>
                  </a:lnTo>
                  <a:lnTo>
                    <a:pt x="983" y="367"/>
                  </a:lnTo>
                  <a:lnTo>
                    <a:pt x="1002" y="371"/>
                  </a:lnTo>
                  <a:lnTo>
                    <a:pt x="1019" y="377"/>
                  </a:lnTo>
                  <a:lnTo>
                    <a:pt x="1036" y="384"/>
                  </a:lnTo>
                  <a:lnTo>
                    <a:pt x="1051" y="392"/>
                  </a:lnTo>
                  <a:lnTo>
                    <a:pt x="1064" y="403"/>
                  </a:lnTo>
                  <a:lnTo>
                    <a:pt x="1064" y="403"/>
                  </a:lnTo>
                  <a:lnTo>
                    <a:pt x="1055" y="360"/>
                  </a:lnTo>
                  <a:lnTo>
                    <a:pt x="1040" y="320"/>
                  </a:lnTo>
                  <a:lnTo>
                    <a:pt x="1023" y="281"/>
                  </a:lnTo>
                  <a:lnTo>
                    <a:pt x="1002" y="243"/>
                  </a:lnTo>
                  <a:lnTo>
                    <a:pt x="976" y="209"/>
                  </a:lnTo>
                  <a:lnTo>
                    <a:pt x="949" y="175"/>
                  </a:lnTo>
                  <a:lnTo>
                    <a:pt x="917" y="143"/>
                  </a:lnTo>
                  <a:lnTo>
                    <a:pt x="883" y="115"/>
                  </a:lnTo>
                  <a:lnTo>
                    <a:pt x="846" y="90"/>
                  </a:lnTo>
                  <a:lnTo>
                    <a:pt x="808" y="66"/>
                  </a:lnTo>
                  <a:lnTo>
                    <a:pt x="765" y="47"/>
                  </a:lnTo>
                  <a:lnTo>
                    <a:pt x="723" y="30"/>
                  </a:lnTo>
                  <a:lnTo>
                    <a:pt x="678" y="17"/>
                  </a:lnTo>
                  <a:lnTo>
                    <a:pt x="631" y="6"/>
                  </a:lnTo>
                  <a:lnTo>
                    <a:pt x="582" y="2"/>
                  </a:lnTo>
                  <a:lnTo>
                    <a:pt x="533" y="0"/>
                  </a:lnTo>
                  <a:lnTo>
                    <a:pt x="533" y="0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6855361" y="2674031"/>
            <a:ext cx="1549763" cy="1515008"/>
            <a:chOff x="6951663" y="4051300"/>
            <a:chExt cx="1557337" cy="1522413"/>
          </a:xfrm>
        </p:grpSpPr>
        <p:sp>
          <p:nvSpPr>
            <p:cNvPr id="61" name="Freeform 18"/>
            <p:cNvSpPr>
              <a:spLocks/>
            </p:cNvSpPr>
            <p:nvPr/>
          </p:nvSpPr>
          <p:spPr bwMode="auto">
            <a:xfrm>
              <a:off x="7097713" y="4943475"/>
              <a:ext cx="609600" cy="612775"/>
            </a:xfrm>
            <a:custGeom>
              <a:avLst/>
              <a:gdLst>
                <a:gd name="T0" fmla="*/ 202 w 384"/>
                <a:gd name="T1" fmla="*/ 124 h 386"/>
                <a:gd name="T2" fmla="*/ 130 w 384"/>
                <a:gd name="T3" fmla="*/ 141 h 386"/>
                <a:gd name="T4" fmla="*/ 0 w 384"/>
                <a:gd name="T5" fmla="*/ 337 h 386"/>
                <a:gd name="T6" fmla="*/ 49 w 384"/>
                <a:gd name="T7" fmla="*/ 386 h 386"/>
                <a:gd name="T8" fmla="*/ 247 w 384"/>
                <a:gd name="T9" fmla="*/ 256 h 386"/>
                <a:gd name="T10" fmla="*/ 262 w 384"/>
                <a:gd name="T11" fmla="*/ 184 h 386"/>
                <a:gd name="T12" fmla="*/ 384 w 384"/>
                <a:gd name="T13" fmla="*/ 60 h 386"/>
                <a:gd name="T14" fmla="*/ 326 w 384"/>
                <a:gd name="T15" fmla="*/ 0 h 386"/>
                <a:gd name="T16" fmla="*/ 202 w 384"/>
                <a:gd name="T17" fmla="*/ 124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4" h="386">
                  <a:moveTo>
                    <a:pt x="202" y="124"/>
                  </a:moveTo>
                  <a:lnTo>
                    <a:pt x="130" y="141"/>
                  </a:lnTo>
                  <a:lnTo>
                    <a:pt x="0" y="337"/>
                  </a:lnTo>
                  <a:lnTo>
                    <a:pt x="49" y="386"/>
                  </a:lnTo>
                  <a:lnTo>
                    <a:pt x="247" y="256"/>
                  </a:lnTo>
                  <a:lnTo>
                    <a:pt x="262" y="184"/>
                  </a:lnTo>
                  <a:lnTo>
                    <a:pt x="384" y="60"/>
                  </a:lnTo>
                  <a:lnTo>
                    <a:pt x="326" y="0"/>
                  </a:lnTo>
                  <a:lnTo>
                    <a:pt x="202" y="124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19"/>
            <p:cNvSpPr>
              <a:spLocks noEditPoints="1"/>
            </p:cNvSpPr>
            <p:nvPr/>
          </p:nvSpPr>
          <p:spPr bwMode="auto">
            <a:xfrm>
              <a:off x="7570788" y="4165600"/>
              <a:ext cx="938212" cy="935038"/>
            </a:xfrm>
            <a:custGeom>
              <a:avLst/>
              <a:gdLst>
                <a:gd name="T0" fmla="*/ 553 w 591"/>
                <a:gd name="T1" fmla="*/ 39 h 589"/>
                <a:gd name="T2" fmla="*/ 531 w 591"/>
                <a:gd name="T3" fmla="*/ 21 h 589"/>
                <a:gd name="T4" fmla="*/ 508 w 591"/>
                <a:gd name="T5" fmla="*/ 9 h 589"/>
                <a:gd name="T6" fmla="*/ 459 w 591"/>
                <a:gd name="T7" fmla="*/ 0 h 589"/>
                <a:gd name="T8" fmla="*/ 410 w 591"/>
                <a:gd name="T9" fmla="*/ 9 h 589"/>
                <a:gd name="T10" fmla="*/ 388 w 591"/>
                <a:gd name="T11" fmla="*/ 21 h 589"/>
                <a:gd name="T12" fmla="*/ 367 w 591"/>
                <a:gd name="T13" fmla="*/ 39 h 589"/>
                <a:gd name="T14" fmla="*/ 186 w 591"/>
                <a:gd name="T15" fmla="*/ 589 h 589"/>
                <a:gd name="T16" fmla="*/ 553 w 591"/>
                <a:gd name="T17" fmla="*/ 222 h 589"/>
                <a:gd name="T18" fmla="*/ 570 w 591"/>
                <a:gd name="T19" fmla="*/ 203 h 589"/>
                <a:gd name="T20" fmla="*/ 580 w 591"/>
                <a:gd name="T21" fmla="*/ 179 h 589"/>
                <a:gd name="T22" fmla="*/ 591 w 591"/>
                <a:gd name="T23" fmla="*/ 130 h 589"/>
                <a:gd name="T24" fmla="*/ 580 w 591"/>
                <a:gd name="T25" fmla="*/ 81 h 589"/>
                <a:gd name="T26" fmla="*/ 570 w 591"/>
                <a:gd name="T27" fmla="*/ 58 h 589"/>
                <a:gd name="T28" fmla="*/ 553 w 591"/>
                <a:gd name="T29" fmla="*/ 39 h 589"/>
                <a:gd name="T30" fmla="*/ 162 w 591"/>
                <a:gd name="T31" fmla="*/ 390 h 589"/>
                <a:gd name="T32" fmla="*/ 154 w 591"/>
                <a:gd name="T33" fmla="*/ 397 h 589"/>
                <a:gd name="T34" fmla="*/ 137 w 591"/>
                <a:gd name="T35" fmla="*/ 397 h 589"/>
                <a:gd name="T36" fmla="*/ 128 w 591"/>
                <a:gd name="T37" fmla="*/ 390 h 589"/>
                <a:gd name="T38" fmla="*/ 122 w 591"/>
                <a:gd name="T39" fmla="*/ 375 h 589"/>
                <a:gd name="T40" fmla="*/ 128 w 591"/>
                <a:gd name="T41" fmla="*/ 358 h 589"/>
                <a:gd name="T42" fmla="*/ 414 w 591"/>
                <a:gd name="T43" fmla="*/ 73 h 589"/>
                <a:gd name="T44" fmla="*/ 431 w 591"/>
                <a:gd name="T45" fmla="*/ 64 h 589"/>
                <a:gd name="T46" fmla="*/ 448 w 591"/>
                <a:gd name="T47" fmla="*/ 73 h 589"/>
                <a:gd name="T48" fmla="*/ 452 w 591"/>
                <a:gd name="T49" fmla="*/ 79 h 589"/>
                <a:gd name="T50" fmla="*/ 452 w 591"/>
                <a:gd name="T51" fmla="*/ 98 h 589"/>
                <a:gd name="T52" fmla="*/ 162 w 591"/>
                <a:gd name="T53" fmla="*/ 390 h 589"/>
                <a:gd name="T54" fmla="*/ 231 w 591"/>
                <a:gd name="T55" fmla="*/ 461 h 589"/>
                <a:gd name="T56" fmla="*/ 224 w 591"/>
                <a:gd name="T57" fmla="*/ 467 h 589"/>
                <a:gd name="T58" fmla="*/ 205 w 591"/>
                <a:gd name="T59" fmla="*/ 467 h 589"/>
                <a:gd name="T60" fmla="*/ 199 w 591"/>
                <a:gd name="T61" fmla="*/ 461 h 589"/>
                <a:gd name="T62" fmla="*/ 190 w 591"/>
                <a:gd name="T63" fmla="*/ 444 h 589"/>
                <a:gd name="T64" fmla="*/ 199 w 591"/>
                <a:gd name="T65" fmla="*/ 427 h 589"/>
                <a:gd name="T66" fmla="*/ 482 w 591"/>
                <a:gd name="T67" fmla="*/ 141 h 589"/>
                <a:gd name="T68" fmla="*/ 499 w 591"/>
                <a:gd name="T69" fmla="*/ 134 h 589"/>
                <a:gd name="T70" fmla="*/ 516 w 591"/>
                <a:gd name="T71" fmla="*/ 141 h 589"/>
                <a:gd name="T72" fmla="*/ 523 w 591"/>
                <a:gd name="T73" fmla="*/ 149 h 589"/>
                <a:gd name="T74" fmla="*/ 523 w 591"/>
                <a:gd name="T75" fmla="*/ 169 h 589"/>
                <a:gd name="T76" fmla="*/ 516 w 591"/>
                <a:gd name="T77" fmla="*/ 175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91" h="589">
                  <a:moveTo>
                    <a:pt x="553" y="39"/>
                  </a:moveTo>
                  <a:lnTo>
                    <a:pt x="553" y="39"/>
                  </a:lnTo>
                  <a:lnTo>
                    <a:pt x="542" y="30"/>
                  </a:lnTo>
                  <a:lnTo>
                    <a:pt x="531" y="21"/>
                  </a:lnTo>
                  <a:lnTo>
                    <a:pt x="521" y="15"/>
                  </a:lnTo>
                  <a:lnTo>
                    <a:pt x="508" y="9"/>
                  </a:lnTo>
                  <a:lnTo>
                    <a:pt x="484" y="2"/>
                  </a:lnTo>
                  <a:lnTo>
                    <a:pt x="459" y="0"/>
                  </a:lnTo>
                  <a:lnTo>
                    <a:pt x="435" y="2"/>
                  </a:lnTo>
                  <a:lnTo>
                    <a:pt x="410" y="9"/>
                  </a:lnTo>
                  <a:lnTo>
                    <a:pt x="399" y="15"/>
                  </a:lnTo>
                  <a:lnTo>
                    <a:pt x="388" y="21"/>
                  </a:lnTo>
                  <a:lnTo>
                    <a:pt x="378" y="30"/>
                  </a:lnTo>
                  <a:lnTo>
                    <a:pt x="367" y="39"/>
                  </a:lnTo>
                  <a:lnTo>
                    <a:pt x="0" y="403"/>
                  </a:lnTo>
                  <a:lnTo>
                    <a:pt x="186" y="589"/>
                  </a:lnTo>
                  <a:lnTo>
                    <a:pt x="553" y="222"/>
                  </a:lnTo>
                  <a:lnTo>
                    <a:pt x="553" y="222"/>
                  </a:lnTo>
                  <a:lnTo>
                    <a:pt x="561" y="213"/>
                  </a:lnTo>
                  <a:lnTo>
                    <a:pt x="570" y="203"/>
                  </a:lnTo>
                  <a:lnTo>
                    <a:pt x="576" y="190"/>
                  </a:lnTo>
                  <a:lnTo>
                    <a:pt x="580" y="179"/>
                  </a:lnTo>
                  <a:lnTo>
                    <a:pt x="587" y="156"/>
                  </a:lnTo>
                  <a:lnTo>
                    <a:pt x="591" y="130"/>
                  </a:lnTo>
                  <a:lnTo>
                    <a:pt x="587" y="105"/>
                  </a:lnTo>
                  <a:lnTo>
                    <a:pt x="580" y="81"/>
                  </a:lnTo>
                  <a:lnTo>
                    <a:pt x="576" y="71"/>
                  </a:lnTo>
                  <a:lnTo>
                    <a:pt x="570" y="58"/>
                  </a:lnTo>
                  <a:lnTo>
                    <a:pt x="561" y="47"/>
                  </a:lnTo>
                  <a:lnTo>
                    <a:pt x="553" y="39"/>
                  </a:lnTo>
                  <a:lnTo>
                    <a:pt x="553" y="39"/>
                  </a:lnTo>
                  <a:close/>
                  <a:moveTo>
                    <a:pt x="162" y="390"/>
                  </a:moveTo>
                  <a:lnTo>
                    <a:pt x="162" y="390"/>
                  </a:lnTo>
                  <a:lnTo>
                    <a:pt x="154" y="397"/>
                  </a:lnTo>
                  <a:lnTo>
                    <a:pt x="145" y="399"/>
                  </a:lnTo>
                  <a:lnTo>
                    <a:pt x="137" y="397"/>
                  </a:lnTo>
                  <a:lnTo>
                    <a:pt x="128" y="390"/>
                  </a:lnTo>
                  <a:lnTo>
                    <a:pt x="128" y="390"/>
                  </a:lnTo>
                  <a:lnTo>
                    <a:pt x="122" y="384"/>
                  </a:lnTo>
                  <a:lnTo>
                    <a:pt x="122" y="375"/>
                  </a:lnTo>
                  <a:lnTo>
                    <a:pt x="122" y="365"/>
                  </a:lnTo>
                  <a:lnTo>
                    <a:pt x="128" y="358"/>
                  </a:lnTo>
                  <a:lnTo>
                    <a:pt x="414" y="73"/>
                  </a:lnTo>
                  <a:lnTo>
                    <a:pt x="414" y="73"/>
                  </a:lnTo>
                  <a:lnTo>
                    <a:pt x="422" y="66"/>
                  </a:lnTo>
                  <a:lnTo>
                    <a:pt x="431" y="64"/>
                  </a:lnTo>
                  <a:lnTo>
                    <a:pt x="440" y="66"/>
                  </a:lnTo>
                  <a:lnTo>
                    <a:pt x="448" y="73"/>
                  </a:lnTo>
                  <a:lnTo>
                    <a:pt x="448" y="73"/>
                  </a:lnTo>
                  <a:lnTo>
                    <a:pt x="452" y="79"/>
                  </a:lnTo>
                  <a:lnTo>
                    <a:pt x="454" y="90"/>
                  </a:lnTo>
                  <a:lnTo>
                    <a:pt x="452" y="98"/>
                  </a:lnTo>
                  <a:lnTo>
                    <a:pt x="448" y="107"/>
                  </a:lnTo>
                  <a:lnTo>
                    <a:pt x="162" y="390"/>
                  </a:lnTo>
                  <a:close/>
                  <a:moveTo>
                    <a:pt x="516" y="175"/>
                  </a:moveTo>
                  <a:lnTo>
                    <a:pt x="231" y="461"/>
                  </a:lnTo>
                  <a:lnTo>
                    <a:pt x="231" y="461"/>
                  </a:lnTo>
                  <a:lnTo>
                    <a:pt x="224" y="467"/>
                  </a:lnTo>
                  <a:lnTo>
                    <a:pt x="216" y="467"/>
                  </a:lnTo>
                  <a:lnTo>
                    <a:pt x="205" y="467"/>
                  </a:lnTo>
                  <a:lnTo>
                    <a:pt x="199" y="461"/>
                  </a:lnTo>
                  <a:lnTo>
                    <a:pt x="199" y="461"/>
                  </a:lnTo>
                  <a:lnTo>
                    <a:pt x="192" y="452"/>
                  </a:lnTo>
                  <a:lnTo>
                    <a:pt x="190" y="444"/>
                  </a:lnTo>
                  <a:lnTo>
                    <a:pt x="192" y="435"/>
                  </a:lnTo>
                  <a:lnTo>
                    <a:pt x="199" y="427"/>
                  </a:lnTo>
                  <a:lnTo>
                    <a:pt x="482" y="141"/>
                  </a:lnTo>
                  <a:lnTo>
                    <a:pt x="482" y="141"/>
                  </a:lnTo>
                  <a:lnTo>
                    <a:pt x="491" y="137"/>
                  </a:lnTo>
                  <a:lnTo>
                    <a:pt x="499" y="134"/>
                  </a:lnTo>
                  <a:lnTo>
                    <a:pt x="510" y="137"/>
                  </a:lnTo>
                  <a:lnTo>
                    <a:pt x="516" y="141"/>
                  </a:lnTo>
                  <a:lnTo>
                    <a:pt x="516" y="141"/>
                  </a:lnTo>
                  <a:lnTo>
                    <a:pt x="523" y="149"/>
                  </a:lnTo>
                  <a:lnTo>
                    <a:pt x="525" y="158"/>
                  </a:lnTo>
                  <a:lnTo>
                    <a:pt x="523" y="169"/>
                  </a:lnTo>
                  <a:lnTo>
                    <a:pt x="516" y="175"/>
                  </a:lnTo>
                  <a:lnTo>
                    <a:pt x="516" y="175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20"/>
            <p:cNvSpPr>
              <a:spLocks noEditPoints="1"/>
            </p:cNvSpPr>
            <p:nvPr/>
          </p:nvSpPr>
          <p:spPr bwMode="auto">
            <a:xfrm>
              <a:off x="7848600" y="4943475"/>
              <a:ext cx="627062" cy="630238"/>
            </a:xfrm>
            <a:custGeom>
              <a:avLst/>
              <a:gdLst>
                <a:gd name="T0" fmla="*/ 356 w 395"/>
                <a:gd name="T1" fmla="*/ 177 h 397"/>
                <a:gd name="T2" fmla="*/ 0 w 395"/>
                <a:gd name="T3" fmla="*/ 171 h 397"/>
                <a:gd name="T4" fmla="*/ 105 w 395"/>
                <a:gd name="T5" fmla="*/ 284 h 397"/>
                <a:gd name="T6" fmla="*/ 175 w 395"/>
                <a:gd name="T7" fmla="*/ 359 h 397"/>
                <a:gd name="T8" fmla="*/ 184 w 395"/>
                <a:gd name="T9" fmla="*/ 367 h 397"/>
                <a:gd name="T10" fmla="*/ 218 w 395"/>
                <a:gd name="T11" fmla="*/ 386 h 397"/>
                <a:gd name="T12" fmla="*/ 267 w 395"/>
                <a:gd name="T13" fmla="*/ 397 h 397"/>
                <a:gd name="T14" fmla="*/ 314 w 395"/>
                <a:gd name="T15" fmla="*/ 386 h 397"/>
                <a:gd name="T16" fmla="*/ 348 w 395"/>
                <a:gd name="T17" fmla="*/ 367 h 397"/>
                <a:gd name="T18" fmla="*/ 356 w 395"/>
                <a:gd name="T19" fmla="*/ 359 h 397"/>
                <a:gd name="T20" fmla="*/ 373 w 395"/>
                <a:gd name="T21" fmla="*/ 339 h 397"/>
                <a:gd name="T22" fmla="*/ 392 w 395"/>
                <a:gd name="T23" fmla="*/ 293 h 397"/>
                <a:gd name="T24" fmla="*/ 390 w 395"/>
                <a:gd name="T25" fmla="*/ 244 h 397"/>
                <a:gd name="T26" fmla="*/ 371 w 395"/>
                <a:gd name="T27" fmla="*/ 197 h 397"/>
                <a:gd name="T28" fmla="*/ 356 w 395"/>
                <a:gd name="T29" fmla="*/ 177 h 397"/>
                <a:gd name="T30" fmla="*/ 303 w 395"/>
                <a:gd name="T31" fmla="*/ 305 h 397"/>
                <a:gd name="T32" fmla="*/ 294 w 395"/>
                <a:gd name="T33" fmla="*/ 312 h 397"/>
                <a:gd name="T34" fmla="*/ 277 w 395"/>
                <a:gd name="T35" fmla="*/ 320 h 397"/>
                <a:gd name="T36" fmla="*/ 256 w 395"/>
                <a:gd name="T37" fmla="*/ 320 h 397"/>
                <a:gd name="T38" fmla="*/ 239 w 395"/>
                <a:gd name="T39" fmla="*/ 312 h 397"/>
                <a:gd name="T40" fmla="*/ 230 w 395"/>
                <a:gd name="T41" fmla="*/ 305 h 397"/>
                <a:gd name="T42" fmla="*/ 218 w 395"/>
                <a:gd name="T43" fmla="*/ 288 h 397"/>
                <a:gd name="T44" fmla="*/ 216 w 395"/>
                <a:gd name="T45" fmla="*/ 269 h 397"/>
                <a:gd name="T46" fmla="*/ 218 w 395"/>
                <a:gd name="T47" fmla="*/ 250 h 397"/>
                <a:gd name="T48" fmla="*/ 230 w 395"/>
                <a:gd name="T49" fmla="*/ 233 h 397"/>
                <a:gd name="T50" fmla="*/ 239 w 395"/>
                <a:gd name="T51" fmla="*/ 226 h 397"/>
                <a:gd name="T52" fmla="*/ 256 w 395"/>
                <a:gd name="T53" fmla="*/ 218 h 397"/>
                <a:gd name="T54" fmla="*/ 277 w 395"/>
                <a:gd name="T55" fmla="*/ 218 h 397"/>
                <a:gd name="T56" fmla="*/ 294 w 395"/>
                <a:gd name="T57" fmla="*/ 226 h 397"/>
                <a:gd name="T58" fmla="*/ 303 w 395"/>
                <a:gd name="T59" fmla="*/ 233 h 397"/>
                <a:gd name="T60" fmla="*/ 314 w 395"/>
                <a:gd name="T61" fmla="*/ 250 h 397"/>
                <a:gd name="T62" fmla="*/ 318 w 395"/>
                <a:gd name="T63" fmla="*/ 269 h 397"/>
                <a:gd name="T64" fmla="*/ 314 w 395"/>
                <a:gd name="T65" fmla="*/ 288 h 397"/>
                <a:gd name="T66" fmla="*/ 303 w 395"/>
                <a:gd name="T67" fmla="*/ 305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95" h="397">
                  <a:moveTo>
                    <a:pt x="356" y="177"/>
                  </a:moveTo>
                  <a:lnTo>
                    <a:pt x="356" y="177"/>
                  </a:lnTo>
                  <a:lnTo>
                    <a:pt x="169" y="0"/>
                  </a:lnTo>
                  <a:lnTo>
                    <a:pt x="0" y="171"/>
                  </a:lnTo>
                  <a:lnTo>
                    <a:pt x="0" y="171"/>
                  </a:lnTo>
                  <a:lnTo>
                    <a:pt x="105" y="284"/>
                  </a:lnTo>
                  <a:lnTo>
                    <a:pt x="175" y="359"/>
                  </a:lnTo>
                  <a:lnTo>
                    <a:pt x="175" y="359"/>
                  </a:lnTo>
                  <a:lnTo>
                    <a:pt x="175" y="359"/>
                  </a:lnTo>
                  <a:lnTo>
                    <a:pt x="184" y="367"/>
                  </a:lnTo>
                  <a:lnTo>
                    <a:pt x="194" y="376"/>
                  </a:lnTo>
                  <a:lnTo>
                    <a:pt x="218" y="386"/>
                  </a:lnTo>
                  <a:lnTo>
                    <a:pt x="241" y="395"/>
                  </a:lnTo>
                  <a:lnTo>
                    <a:pt x="267" y="397"/>
                  </a:lnTo>
                  <a:lnTo>
                    <a:pt x="290" y="395"/>
                  </a:lnTo>
                  <a:lnTo>
                    <a:pt x="314" y="386"/>
                  </a:lnTo>
                  <a:lnTo>
                    <a:pt x="337" y="376"/>
                  </a:lnTo>
                  <a:lnTo>
                    <a:pt x="348" y="367"/>
                  </a:lnTo>
                  <a:lnTo>
                    <a:pt x="356" y="359"/>
                  </a:lnTo>
                  <a:lnTo>
                    <a:pt x="356" y="359"/>
                  </a:lnTo>
                  <a:lnTo>
                    <a:pt x="365" y="350"/>
                  </a:lnTo>
                  <a:lnTo>
                    <a:pt x="373" y="339"/>
                  </a:lnTo>
                  <a:lnTo>
                    <a:pt x="384" y="316"/>
                  </a:lnTo>
                  <a:lnTo>
                    <a:pt x="392" y="293"/>
                  </a:lnTo>
                  <a:lnTo>
                    <a:pt x="395" y="269"/>
                  </a:lnTo>
                  <a:lnTo>
                    <a:pt x="390" y="244"/>
                  </a:lnTo>
                  <a:lnTo>
                    <a:pt x="384" y="220"/>
                  </a:lnTo>
                  <a:lnTo>
                    <a:pt x="371" y="197"/>
                  </a:lnTo>
                  <a:lnTo>
                    <a:pt x="365" y="188"/>
                  </a:lnTo>
                  <a:lnTo>
                    <a:pt x="356" y="177"/>
                  </a:lnTo>
                  <a:lnTo>
                    <a:pt x="356" y="177"/>
                  </a:lnTo>
                  <a:close/>
                  <a:moveTo>
                    <a:pt x="303" y="305"/>
                  </a:moveTo>
                  <a:lnTo>
                    <a:pt x="303" y="305"/>
                  </a:lnTo>
                  <a:lnTo>
                    <a:pt x="294" y="312"/>
                  </a:lnTo>
                  <a:lnTo>
                    <a:pt x="286" y="318"/>
                  </a:lnTo>
                  <a:lnTo>
                    <a:pt x="277" y="320"/>
                  </a:lnTo>
                  <a:lnTo>
                    <a:pt x="267" y="320"/>
                  </a:lnTo>
                  <a:lnTo>
                    <a:pt x="256" y="320"/>
                  </a:lnTo>
                  <a:lnTo>
                    <a:pt x="247" y="318"/>
                  </a:lnTo>
                  <a:lnTo>
                    <a:pt x="239" y="312"/>
                  </a:lnTo>
                  <a:lnTo>
                    <a:pt x="230" y="305"/>
                  </a:lnTo>
                  <a:lnTo>
                    <a:pt x="230" y="305"/>
                  </a:lnTo>
                  <a:lnTo>
                    <a:pt x="224" y="297"/>
                  </a:lnTo>
                  <a:lnTo>
                    <a:pt x="218" y="288"/>
                  </a:lnTo>
                  <a:lnTo>
                    <a:pt x="216" y="280"/>
                  </a:lnTo>
                  <a:lnTo>
                    <a:pt x="216" y="269"/>
                  </a:lnTo>
                  <a:lnTo>
                    <a:pt x="216" y="258"/>
                  </a:lnTo>
                  <a:lnTo>
                    <a:pt x="218" y="250"/>
                  </a:lnTo>
                  <a:lnTo>
                    <a:pt x="224" y="241"/>
                  </a:lnTo>
                  <a:lnTo>
                    <a:pt x="230" y="233"/>
                  </a:lnTo>
                  <a:lnTo>
                    <a:pt x="230" y="233"/>
                  </a:lnTo>
                  <a:lnTo>
                    <a:pt x="239" y="226"/>
                  </a:lnTo>
                  <a:lnTo>
                    <a:pt x="247" y="222"/>
                  </a:lnTo>
                  <a:lnTo>
                    <a:pt x="256" y="218"/>
                  </a:lnTo>
                  <a:lnTo>
                    <a:pt x="267" y="218"/>
                  </a:lnTo>
                  <a:lnTo>
                    <a:pt x="277" y="218"/>
                  </a:lnTo>
                  <a:lnTo>
                    <a:pt x="286" y="222"/>
                  </a:lnTo>
                  <a:lnTo>
                    <a:pt x="294" y="226"/>
                  </a:lnTo>
                  <a:lnTo>
                    <a:pt x="303" y="233"/>
                  </a:lnTo>
                  <a:lnTo>
                    <a:pt x="303" y="233"/>
                  </a:lnTo>
                  <a:lnTo>
                    <a:pt x="309" y="241"/>
                  </a:lnTo>
                  <a:lnTo>
                    <a:pt x="314" y="250"/>
                  </a:lnTo>
                  <a:lnTo>
                    <a:pt x="318" y="258"/>
                  </a:lnTo>
                  <a:lnTo>
                    <a:pt x="318" y="269"/>
                  </a:lnTo>
                  <a:lnTo>
                    <a:pt x="318" y="280"/>
                  </a:lnTo>
                  <a:lnTo>
                    <a:pt x="314" y="288"/>
                  </a:lnTo>
                  <a:lnTo>
                    <a:pt x="309" y="297"/>
                  </a:lnTo>
                  <a:lnTo>
                    <a:pt x="303" y="305"/>
                  </a:lnTo>
                  <a:lnTo>
                    <a:pt x="303" y="305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21"/>
            <p:cNvSpPr>
              <a:spLocks/>
            </p:cNvSpPr>
            <p:nvPr/>
          </p:nvSpPr>
          <p:spPr bwMode="auto">
            <a:xfrm>
              <a:off x="6951663" y="4051300"/>
              <a:ext cx="758825" cy="754063"/>
            </a:xfrm>
            <a:custGeom>
              <a:avLst/>
              <a:gdLst>
                <a:gd name="T0" fmla="*/ 239 w 478"/>
                <a:gd name="T1" fmla="*/ 0 h 475"/>
                <a:gd name="T2" fmla="*/ 192 w 478"/>
                <a:gd name="T3" fmla="*/ 4 h 475"/>
                <a:gd name="T4" fmla="*/ 147 w 478"/>
                <a:gd name="T5" fmla="*/ 17 h 475"/>
                <a:gd name="T6" fmla="*/ 275 w 478"/>
                <a:gd name="T7" fmla="*/ 145 h 475"/>
                <a:gd name="T8" fmla="*/ 288 w 478"/>
                <a:gd name="T9" fmla="*/ 164 h 475"/>
                <a:gd name="T10" fmla="*/ 292 w 478"/>
                <a:gd name="T11" fmla="*/ 187 h 475"/>
                <a:gd name="T12" fmla="*/ 288 w 478"/>
                <a:gd name="T13" fmla="*/ 209 h 475"/>
                <a:gd name="T14" fmla="*/ 275 w 478"/>
                <a:gd name="T15" fmla="*/ 230 h 475"/>
                <a:gd name="T16" fmla="*/ 228 w 478"/>
                <a:gd name="T17" fmla="*/ 277 h 475"/>
                <a:gd name="T18" fmla="*/ 207 w 478"/>
                <a:gd name="T19" fmla="*/ 290 h 475"/>
                <a:gd name="T20" fmla="*/ 186 w 478"/>
                <a:gd name="T21" fmla="*/ 296 h 475"/>
                <a:gd name="T22" fmla="*/ 162 w 478"/>
                <a:gd name="T23" fmla="*/ 290 h 475"/>
                <a:gd name="T24" fmla="*/ 143 w 478"/>
                <a:gd name="T25" fmla="*/ 277 h 475"/>
                <a:gd name="T26" fmla="*/ 17 w 478"/>
                <a:gd name="T27" fmla="*/ 151 h 475"/>
                <a:gd name="T28" fmla="*/ 4 w 478"/>
                <a:gd name="T29" fmla="*/ 194 h 475"/>
                <a:gd name="T30" fmla="*/ 0 w 478"/>
                <a:gd name="T31" fmla="*/ 238 h 475"/>
                <a:gd name="T32" fmla="*/ 2 w 478"/>
                <a:gd name="T33" fmla="*/ 262 h 475"/>
                <a:gd name="T34" fmla="*/ 11 w 478"/>
                <a:gd name="T35" fmla="*/ 309 h 475"/>
                <a:gd name="T36" fmla="*/ 30 w 478"/>
                <a:gd name="T37" fmla="*/ 351 h 475"/>
                <a:gd name="T38" fmla="*/ 56 w 478"/>
                <a:gd name="T39" fmla="*/ 390 h 475"/>
                <a:gd name="T40" fmla="*/ 88 w 478"/>
                <a:gd name="T41" fmla="*/ 422 h 475"/>
                <a:gd name="T42" fmla="*/ 126 w 478"/>
                <a:gd name="T43" fmla="*/ 447 h 475"/>
                <a:gd name="T44" fmla="*/ 169 w 478"/>
                <a:gd name="T45" fmla="*/ 464 h 475"/>
                <a:gd name="T46" fmla="*/ 215 w 478"/>
                <a:gd name="T47" fmla="*/ 475 h 475"/>
                <a:gd name="T48" fmla="*/ 239 w 478"/>
                <a:gd name="T49" fmla="*/ 475 h 475"/>
                <a:gd name="T50" fmla="*/ 288 w 478"/>
                <a:gd name="T51" fmla="*/ 471 h 475"/>
                <a:gd name="T52" fmla="*/ 333 w 478"/>
                <a:gd name="T53" fmla="*/ 458 h 475"/>
                <a:gd name="T54" fmla="*/ 373 w 478"/>
                <a:gd name="T55" fmla="*/ 435 h 475"/>
                <a:gd name="T56" fmla="*/ 407 w 478"/>
                <a:gd name="T57" fmla="*/ 407 h 475"/>
                <a:gd name="T58" fmla="*/ 437 w 478"/>
                <a:gd name="T59" fmla="*/ 371 h 475"/>
                <a:gd name="T60" fmla="*/ 459 w 478"/>
                <a:gd name="T61" fmla="*/ 330 h 475"/>
                <a:gd name="T62" fmla="*/ 473 w 478"/>
                <a:gd name="T63" fmla="*/ 285 h 475"/>
                <a:gd name="T64" fmla="*/ 478 w 478"/>
                <a:gd name="T65" fmla="*/ 238 h 475"/>
                <a:gd name="T66" fmla="*/ 478 w 478"/>
                <a:gd name="T67" fmla="*/ 213 h 475"/>
                <a:gd name="T68" fmla="*/ 467 w 478"/>
                <a:gd name="T69" fmla="*/ 166 h 475"/>
                <a:gd name="T70" fmla="*/ 450 w 478"/>
                <a:gd name="T71" fmla="*/ 123 h 475"/>
                <a:gd name="T72" fmla="*/ 424 w 478"/>
                <a:gd name="T73" fmla="*/ 85 h 475"/>
                <a:gd name="T74" fmla="*/ 390 w 478"/>
                <a:gd name="T75" fmla="*/ 53 h 475"/>
                <a:gd name="T76" fmla="*/ 354 w 478"/>
                <a:gd name="T77" fmla="*/ 27 h 475"/>
                <a:gd name="T78" fmla="*/ 311 w 478"/>
                <a:gd name="T79" fmla="*/ 10 h 475"/>
                <a:gd name="T80" fmla="*/ 265 w 478"/>
                <a:gd name="T81" fmla="*/ 0 h 475"/>
                <a:gd name="T82" fmla="*/ 239 w 478"/>
                <a:gd name="T83" fmla="*/ 0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78" h="475">
                  <a:moveTo>
                    <a:pt x="239" y="0"/>
                  </a:moveTo>
                  <a:lnTo>
                    <a:pt x="239" y="0"/>
                  </a:lnTo>
                  <a:lnTo>
                    <a:pt x="215" y="0"/>
                  </a:lnTo>
                  <a:lnTo>
                    <a:pt x="192" y="4"/>
                  </a:lnTo>
                  <a:lnTo>
                    <a:pt x="171" y="10"/>
                  </a:lnTo>
                  <a:lnTo>
                    <a:pt x="147" y="17"/>
                  </a:lnTo>
                  <a:lnTo>
                    <a:pt x="275" y="145"/>
                  </a:lnTo>
                  <a:lnTo>
                    <a:pt x="275" y="145"/>
                  </a:lnTo>
                  <a:lnTo>
                    <a:pt x="284" y="155"/>
                  </a:lnTo>
                  <a:lnTo>
                    <a:pt x="288" y="164"/>
                  </a:lnTo>
                  <a:lnTo>
                    <a:pt x="292" y="177"/>
                  </a:lnTo>
                  <a:lnTo>
                    <a:pt x="292" y="187"/>
                  </a:lnTo>
                  <a:lnTo>
                    <a:pt x="292" y="198"/>
                  </a:lnTo>
                  <a:lnTo>
                    <a:pt x="288" y="209"/>
                  </a:lnTo>
                  <a:lnTo>
                    <a:pt x="284" y="219"/>
                  </a:lnTo>
                  <a:lnTo>
                    <a:pt x="275" y="230"/>
                  </a:lnTo>
                  <a:lnTo>
                    <a:pt x="228" y="277"/>
                  </a:lnTo>
                  <a:lnTo>
                    <a:pt x="228" y="277"/>
                  </a:lnTo>
                  <a:lnTo>
                    <a:pt x="218" y="285"/>
                  </a:lnTo>
                  <a:lnTo>
                    <a:pt x="207" y="290"/>
                  </a:lnTo>
                  <a:lnTo>
                    <a:pt x="196" y="294"/>
                  </a:lnTo>
                  <a:lnTo>
                    <a:pt x="186" y="296"/>
                  </a:lnTo>
                  <a:lnTo>
                    <a:pt x="175" y="294"/>
                  </a:lnTo>
                  <a:lnTo>
                    <a:pt x="162" y="290"/>
                  </a:lnTo>
                  <a:lnTo>
                    <a:pt x="154" y="285"/>
                  </a:lnTo>
                  <a:lnTo>
                    <a:pt x="143" y="277"/>
                  </a:lnTo>
                  <a:lnTo>
                    <a:pt x="17" y="151"/>
                  </a:lnTo>
                  <a:lnTo>
                    <a:pt x="17" y="151"/>
                  </a:lnTo>
                  <a:lnTo>
                    <a:pt x="11" y="172"/>
                  </a:lnTo>
                  <a:lnTo>
                    <a:pt x="4" y="194"/>
                  </a:lnTo>
                  <a:lnTo>
                    <a:pt x="2" y="215"/>
                  </a:lnTo>
                  <a:lnTo>
                    <a:pt x="0" y="238"/>
                  </a:lnTo>
                  <a:lnTo>
                    <a:pt x="0" y="238"/>
                  </a:lnTo>
                  <a:lnTo>
                    <a:pt x="2" y="262"/>
                  </a:lnTo>
                  <a:lnTo>
                    <a:pt x="7" y="285"/>
                  </a:lnTo>
                  <a:lnTo>
                    <a:pt x="11" y="309"/>
                  </a:lnTo>
                  <a:lnTo>
                    <a:pt x="19" y="330"/>
                  </a:lnTo>
                  <a:lnTo>
                    <a:pt x="30" y="351"/>
                  </a:lnTo>
                  <a:lnTo>
                    <a:pt x="41" y="371"/>
                  </a:lnTo>
                  <a:lnTo>
                    <a:pt x="56" y="390"/>
                  </a:lnTo>
                  <a:lnTo>
                    <a:pt x="70" y="407"/>
                  </a:lnTo>
                  <a:lnTo>
                    <a:pt x="88" y="422"/>
                  </a:lnTo>
                  <a:lnTo>
                    <a:pt x="107" y="435"/>
                  </a:lnTo>
                  <a:lnTo>
                    <a:pt x="126" y="447"/>
                  </a:lnTo>
                  <a:lnTo>
                    <a:pt x="147" y="458"/>
                  </a:lnTo>
                  <a:lnTo>
                    <a:pt x="169" y="464"/>
                  </a:lnTo>
                  <a:lnTo>
                    <a:pt x="192" y="471"/>
                  </a:lnTo>
                  <a:lnTo>
                    <a:pt x="215" y="475"/>
                  </a:lnTo>
                  <a:lnTo>
                    <a:pt x="239" y="475"/>
                  </a:lnTo>
                  <a:lnTo>
                    <a:pt x="239" y="475"/>
                  </a:lnTo>
                  <a:lnTo>
                    <a:pt x="265" y="475"/>
                  </a:lnTo>
                  <a:lnTo>
                    <a:pt x="288" y="471"/>
                  </a:lnTo>
                  <a:lnTo>
                    <a:pt x="311" y="464"/>
                  </a:lnTo>
                  <a:lnTo>
                    <a:pt x="333" y="458"/>
                  </a:lnTo>
                  <a:lnTo>
                    <a:pt x="354" y="447"/>
                  </a:lnTo>
                  <a:lnTo>
                    <a:pt x="373" y="435"/>
                  </a:lnTo>
                  <a:lnTo>
                    <a:pt x="390" y="422"/>
                  </a:lnTo>
                  <a:lnTo>
                    <a:pt x="407" y="407"/>
                  </a:lnTo>
                  <a:lnTo>
                    <a:pt x="424" y="390"/>
                  </a:lnTo>
                  <a:lnTo>
                    <a:pt x="437" y="371"/>
                  </a:lnTo>
                  <a:lnTo>
                    <a:pt x="450" y="351"/>
                  </a:lnTo>
                  <a:lnTo>
                    <a:pt x="459" y="330"/>
                  </a:lnTo>
                  <a:lnTo>
                    <a:pt x="467" y="309"/>
                  </a:lnTo>
                  <a:lnTo>
                    <a:pt x="473" y="285"/>
                  </a:lnTo>
                  <a:lnTo>
                    <a:pt x="478" y="262"/>
                  </a:lnTo>
                  <a:lnTo>
                    <a:pt x="478" y="238"/>
                  </a:lnTo>
                  <a:lnTo>
                    <a:pt x="478" y="238"/>
                  </a:lnTo>
                  <a:lnTo>
                    <a:pt x="478" y="213"/>
                  </a:lnTo>
                  <a:lnTo>
                    <a:pt x="473" y="189"/>
                  </a:lnTo>
                  <a:lnTo>
                    <a:pt x="467" y="166"/>
                  </a:lnTo>
                  <a:lnTo>
                    <a:pt x="459" y="145"/>
                  </a:lnTo>
                  <a:lnTo>
                    <a:pt x="450" y="123"/>
                  </a:lnTo>
                  <a:lnTo>
                    <a:pt x="437" y="104"/>
                  </a:lnTo>
                  <a:lnTo>
                    <a:pt x="424" y="85"/>
                  </a:lnTo>
                  <a:lnTo>
                    <a:pt x="407" y="68"/>
                  </a:lnTo>
                  <a:lnTo>
                    <a:pt x="390" y="53"/>
                  </a:lnTo>
                  <a:lnTo>
                    <a:pt x="373" y="40"/>
                  </a:lnTo>
                  <a:lnTo>
                    <a:pt x="354" y="27"/>
                  </a:lnTo>
                  <a:lnTo>
                    <a:pt x="333" y="17"/>
                  </a:lnTo>
                  <a:lnTo>
                    <a:pt x="311" y="10"/>
                  </a:lnTo>
                  <a:lnTo>
                    <a:pt x="288" y="4"/>
                  </a:lnTo>
                  <a:lnTo>
                    <a:pt x="265" y="0"/>
                  </a:lnTo>
                  <a:lnTo>
                    <a:pt x="239" y="0"/>
                  </a:lnTo>
                  <a:lnTo>
                    <a:pt x="239" y="0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10090863" y="2582403"/>
            <a:ext cx="1592417" cy="1600316"/>
            <a:chOff x="10299700" y="3959225"/>
            <a:chExt cx="1600200" cy="1608138"/>
          </a:xfrm>
        </p:grpSpPr>
        <p:sp>
          <p:nvSpPr>
            <p:cNvPr id="66" name="Freeform 22"/>
            <p:cNvSpPr>
              <a:spLocks/>
            </p:cNvSpPr>
            <p:nvPr/>
          </p:nvSpPr>
          <p:spPr bwMode="auto">
            <a:xfrm>
              <a:off x="10834688" y="4500563"/>
              <a:ext cx="514350" cy="514350"/>
            </a:xfrm>
            <a:custGeom>
              <a:avLst/>
              <a:gdLst>
                <a:gd name="T0" fmla="*/ 324 w 324"/>
                <a:gd name="T1" fmla="*/ 7 h 324"/>
                <a:gd name="T2" fmla="*/ 324 w 324"/>
                <a:gd name="T3" fmla="*/ 7 h 324"/>
                <a:gd name="T4" fmla="*/ 322 w 324"/>
                <a:gd name="T5" fmla="*/ 2 h 324"/>
                <a:gd name="T6" fmla="*/ 317 w 324"/>
                <a:gd name="T7" fmla="*/ 0 h 324"/>
                <a:gd name="T8" fmla="*/ 6 w 324"/>
                <a:gd name="T9" fmla="*/ 0 h 324"/>
                <a:gd name="T10" fmla="*/ 6 w 324"/>
                <a:gd name="T11" fmla="*/ 0 h 324"/>
                <a:gd name="T12" fmla="*/ 2 w 324"/>
                <a:gd name="T13" fmla="*/ 2 h 324"/>
                <a:gd name="T14" fmla="*/ 0 w 324"/>
                <a:gd name="T15" fmla="*/ 7 h 324"/>
                <a:gd name="T16" fmla="*/ 0 w 324"/>
                <a:gd name="T17" fmla="*/ 318 h 324"/>
                <a:gd name="T18" fmla="*/ 0 w 324"/>
                <a:gd name="T19" fmla="*/ 318 h 324"/>
                <a:gd name="T20" fmla="*/ 2 w 324"/>
                <a:gd name="T21" fmla="*/ 322 h 324"/>
                <a:gd name="T22" fmla="*/ 6 w 324"/>
                <a:gd name="T23" fmla="*/ 324 h 324"/>
                <a:gd name="T24" fmla="*/ 317 w 324"/>
                <a:gd name="T25" fmla="*/ 324 h 324"/>
                <a:gd name="T26" fmla="*/ 317 w 324"/>
                <a:gd name="T27" fmla="*/ 324 h 324"/>
                <a:gd name="T28" fmla="*/ 322 w 324"/>
                <a:gd name="T29" fmla="*/ 322 h 324"/>
                <a:gd name="T30" fmla="*/ 324 w 324"/>
                <a:gd name="T31" fmla="*/ 318 h 324"/>
                <a:gd name="T32" fmla="*/ 324 w 324"/>
                <a:gd name="T33" fmla="*/ 7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4" h="324">
                  <a:moveTo>
                    <a:pt x="324" y="7"/>
                  </a:moveTo>
                  <a:lnTo>
                    <a:pt x="324" y="7"/>
                  </a:lnTo>
                  <a:lnTo>
                    <a:pt x="322" y="2"/>
                  </a:lnTo>
                  <a:lnTo>
                    <a:pt x="317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7"/>
                  </a:lnTo>
                  <a:lnTo>
                    <a:pt x="0" y="318"/>
                  </a:lnTo>
                  <a:lnTo>
                    <a:pt x="0" y="318"/>
                  </a:lnTo>
                  <a:lnTo>
                    <a:pt x="2" y="322"/>
                  </a:lnTo>
                  <a:lnTo>
                    <a:pt x="6" y="324"/>
                  </a:lnTo>
                  <a:lnTo>
                    <a:pt x="317" y="324"/>
                  </a:lnTo>
                  <a:lnTo>
                    <a:pt x="317" y="324"/>
                  </a:lnTo>
                  <a:lnTo>
                    <a:pt x="322" y="322"/>
                  </a:lnTo>
                  <a:lnTo>
                    <a:pt x="324" y="318"/>
                  </a:lnTo>
                  <a:lnTo>
                    <a:pt x="324" y="7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23"/>
            <p:cNvSpPr>
              <a:spLocks/>
            </p:cNvSpPr>
            <p:nvPr/>
          </p:nvSpPr>
          <p:spPr bwMode="auto">
            <a:xfrm>
              <a:off x="10748963" y="3959225"/>
              <a:ext cx="98425" cy="223838"/>
            </a:xfrm>
            <a:custGeom>
              <a:avLst/>
              <a:gdLst>
                <a:gd name="T0" fmla="*/ 0 w 62"/>
                <a:gd name="T1" fmla="*/ 111 h 141"/>
                <a:gd name="T2" fmla="*/ 0 w 62"/>
                <a:gd name="T3" fmla="*/ 30 h 141"/>
                <a:gd name="T4" fmla="*/ 0 w 62"/>
                <a:gd name="T5" fmla="*/ 30 h 141"/>
                <a:gd name="T6" fmla="*/ 3 w 62"/>
                <a:gd name="T7" fmla="*/ 19 h 141"/>
                <a:gd name="T8" fmla="*/ 11 w 62"/>
                <a:gd name="T9" fmla="*/ 9 h 141"/>
                <a:gd name="T10" fmla="*/ 20 w 62"/>
                <a:gd name="T11" fmla="*/ 2 h 141"/>
                <a:gd name="T12" fmla="*/ 32 w 62"/>
                <a:gd name="T13" fmla="*/ 0 h 141"/>
                <a:gd name="T14" fmla="*/ 32 w 62"/>
                <a:gd name="T15" fmla="*/ 0 h 141"/>
                <a:gd name="T16" fmla="*/ 32 w 62"/>
                <a:gd name="T17" fmla="*/ 0 h 141"/>
                <a:gd name="T18" fmla="*/ 43 w 62"/>
                <a:gd name="T19" fmla="*/ 2 h 141"/>
                <a:gd name="T20" fmla="*/ 54 w 62"/>
                <a:gd name="T21" fmla="*/ 9 h 141"/>
                <a:gd name="T22" fmla="*/ 60 w 62"/>
                <a:gd name="T23" fmla="*/ 19 h 141"/>
                <a:gd name="T24" fmla="*/ 62 w 62"/>
                <a:gd name="T25" fmla="*/ 30 h 141"/>
                <a:gd name="T26" fmla="*/ 62 w 62"/>
                <a:gd name="T27" fmla="*/ 30 h 141"/>
                <a:gd name="T28" fmla="*/ 62 w 62"/>
                <a:gd name="T29" fmla="*/ 111 h 141"/>
                <a:gd name="T30" fmla="*/ 62 w 62"/>
                <a:gd name="T31" fmla="*/ 111 h 141"/>
                <a:gd name="T32" fmla="*/ 60 w 62"/>
                <a:gd name="T33" fmla="*/ 124 h 141"/>
                <a:gd name="T34" fmla="*/ 54 w 62"/>
                <a:gd name="T35" fmla="*/ 132 h 141"/>
                <a:gd name="T36" fmla="*/ 43 w 62"/>
                <a:gd name="T37" fmla="*/ 139 h 141"/>
                <a:gd name="T38" fmla="*/ 32 w 62"/>
                <a:gd name="T39" fmla="*/ 141 h 141"/>
                <a:gd name="T40" fmla="*/ 32 w 62"/>
                <a:gd name="T41" fmla="*/ 141 h 141"/>
                <a:gd name="T42" fmla="*/ 32 w 62"/>
                <a:gd name="T43" fmla="*/ 141 h 141"/>
                <a:gd name="T44" fmla="*/ 20 w 62"/>
                <a:gd name="T45" fmla="*/ 139 h 141"/>
                <a:gd name="T46" fmla="*/ 11 w 62"/>
                <a:gd name="T47" fmla="*/ 132 h 141"/>
                <a:gd name="T48" fmla="*/ 3 w 62"/>
                <a:gd name="T49" fmla="*/ 124 h 141"/>
                <a:gd name="T50" fmla="*/ 0 w 62"/>
                <a:gd name="T51" fmla="*/ 111 h 141"/>
                <a:gd name="T52" fmla="*/ 0 w 62"/>
                <a:gd name="T53" fmla="*/ 11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2" h="141">
                  <a:moveTo>
                    <a:pt x="0" y="111"/>
                  </a:moveTo>
                  <a:lnTo>
                    <a:pt x="0" y="30"/>
                  </a:lnTo>
                  <a:lnTo>
                    <a:pt x="0" y="30"/>
                  </a:lnTo>
                  <a:lnTo>
                    <a:pt x="3" y="19"/>
                  </a:lnTo>
                  <a:lnTo>
                    <a:pt x="11" y="9"/>
                  </a:lnTo>
                  <a:lnTo>
                    <a:pt x="20" y="2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43" y="2"/>
                  </a:lnTo>
                  <a:lnTo>
                    <a:pt x="54" y="9"/>
                  </a:lnTo>
                  <a:lnTo>
                    <a:pt x="60" y="19"/>
                  </a:lnTo>
                  <a:lnTo>
                    <a:pt x="62" y="30"/>
                  </a:lnTo>
                  <a:lnTo>
                    <a:pt x="62" y="30"/>
                  </a:lnTo>
                  <a:lnTo>
                    <a:pt x="62" y="111"/>
                  </a:lnTo>
                  <a:lnTo>
                    <a:pt x="62" y="111"/>
                  </a:lnTo>
                  <a:lnTo>
                    <a:pt x="60" y="124"/>
                  </a:lnTo>
                  <a:lnTo>
                    <a:pt x="54" y="132"/>
                  </a:lnTo>
                  <a:lnTo>
                    <a:pt x="43" y="139"/>
                  </a:lnTo>
                  <a:lnTo>
                    <a:pt x="32" y="141"/>
                  </a:lnTo>
                  <a:lnTo>
                    <a:pt x="32" y="141"/>
                  </a:lnTo>
                  <a:lnTo>
                    <a:pt x="32" y="141"/>
                  </a:lnTo>
                  <a:lnTo>
                    <a:pt x="20" y="139"/>
                  </a:lnTo>
                  <a:lnTo>
                    <a:pt x="11" y="132"/>
                  </a:lnTo>
                  <a:lnTo>
                    <a:pt x="3" y="124"/>
                  </a:lnTo>
                  <a:lnTo>
                    <a:pt x="0" y="111"/>
                  </a:lnTo>
                  <a:lnTo>
                    <a:pt x="0" y="111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24"/>
            <p:cNvSpPr>
              <a:spLocks/>
            </p:cNvSpPr>
            <p:nvPr/>
          </p:nvSpPr>
          <p:spPr bwMode="auto">
            <a:xfrm>
              <a:off x="10945813" y="3959225"/>
              <a:ext cx="98425" cy="227013"/>
            </a:xfrm>
            <a:custGeom>
              <a:avLst/>
              <a:gdLst>
                <a:gd name="T0" fmla="*/ 0 w 62"/>
                <a:gd name="T1" fmla="*/ 111 h 143"/>
                <a:gd name="T2" fmla="*/ 0 w 62"/>
                <a:gd name="T3" fmla="*/ 30 h 143"/>
                <a:gd name="T4" fmla="*/ 0 w 62"/>
                <a:gd name="T5" fmla="*/ 30 h 143"/>
                <a:gd name="T6" fmla="*/ 2 w 62"/>
                <a:gd name="T7" fmla="*/ 19 h 143"/>
                <a:gd name="T8" fmla="*/ 9 w 62"/>
                <a:gd name="T9" fmla="*/ 9 h 143"/>
                <a:gd name="T10" fmla="*/ 19 w 62"/>
                <a:gd name="T11" fmla="*/ 2 h 143"/>
                <a:gd name="T12" fmla="*/ 30 w 62"/>
                <a:gd name="T13" fmla="*/ 0 h 143"/>
                <a:gd name="T14" fmla="*/ 30 w 62"/>
                <a:gd name="T15" fmla="*/ 0 h 143"/>
                <a:gd name="T16" fmla="*/ 30 w 62"/>
                <a:gd name="T17" fmla="*/ 0 h 143"/>
                <a:gd name="T18" fmla="*/ 43 w 62"/>
                <a:gd name="T19" fmla="*/ 2 h 143"/>
                <a:gd name="T20" fmla="*/ 51 w 62"/>
                <a:gd name="T21" fmla="*/ 9 h 143"/>
                <a:gd name="T22" fmla="*/ 58 w 62"/>
                <a:gd name="T23" fmla="*/ 19 h 143"/>
                <a:gd name="T24" fmla="*/ 62 w 62"/>
                <a:gd name="T25" fmla="*/ 30 h 143"/>
                <a:gd name="T26" fmla="*/ 62 w 62"/>
                <a:gd name="T27" fmla="*/ 30 h 143"/>
                <a:gd name="T28" fmla="*/ 62 w 62"/>
                <a:gd name="T29" fmla="*/ 111 h 143"/>
                <a:gd name="T30" fmla="*/ 62 w 62"/>
                <a:gd name="T31" fmla="*/ 111 h 143"/>
                <a:gd name="T32" fmla="*/ 58 w 62"/>
                <a:gd name="T33" fmla="*/ 124 h 143"/>
                <a:gd name="T34" fmla="*/ 51 w 62"/>
                <a:gd name="T35" fmla="*/ 132 h 143"/>
                <a:gd name="T36" fmla="*/ 43 w 62"/>
                <a:gd name="T37" fmla="*/ 139 h 143"/>
                <a:gd name="T38" fmla="*/ 30 w 62"/>
                <a:gd name="T39" fmla="*/ 143 h 143"/>
                <a:gd name="T40" fmla="*/ 30 w 62"/>
                <a:gd name="T41" fmla="*/ 143 h 143"/>
                <a:gd name="T42" fmla="*/ 30 w 62"/>
                <a:gd name="T43" fmla="*/ 143 h 143"/>
                <a:gd name="T44" fmla="*/ 19 w 62"/>
                <a:gd name="T45" fmla="*/ 139 h 143"/>
                <a:gd name="T46" fmla="*/ 9 w 62"/>
                <a:gd name="T47" fmla="*/ 132 h 143"/>
                <a:gd name="T48" fmla="*/ 2 w 62"/>
                <a:gd name="T49" fmla="*/ 124 h 143"/>
                <a:gd name="T50" fmla="*/ 0 w 62"/>
                <a:gd name="T51" fmla="*/ 111 h 143"/>
                <a:gd name="T52" fmla="*/ 0 w 62"/>
                <a:gd name="T53" fmla="*/ 111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2" h="143">
                  <a:moveTo>
                    <a:pt x="0" y="111"/>
                  </a:moveTo>
                  <a:lnTo>
                    <a:pt x="0" y="30"/>
                  </a:lnTo>
                  <a:lnTo>
                    <a:pt x="0" y="30"/>
                  </a:lnTo>
                  <a:lnTo>
                    <a:pt x="2" y="19"/>
                  </a:lnTo>
                  <a:lnTo>
                    <a:pt x="9" y="9"/>
                  </a:lnTo>
                  <a:lnTo>
                    <a:pt x="19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43" y="2"/>
                  </a:lnTo>
                  <a:lnTo>
                    <a:pt x="51" y="9"/>
                  </a:lnTo>
                  <a:lnTo>
                    <a:pt x="58" y="19"/>
                  </a:lnTo>
                  <a:lnTo>
                    <a:pt x="62" y="30"/>
                  </a:lnTo>
                  <a:lnTo>
                    <a:pt x="62" y="30"/>
                  </a:lnTo>
                  <a:lnTo>
                    <a:pt x="62" y="111"/>
                  </a:lnTo>
                  <a:lnTo>
                    <a:pt x="62" y="111"/>
                  </a:lnTo>
                  <a:lnTo>
                    <a:pt x="58" y="124"/>
                  </a:lnTo>
                  <a:lnTo>
                    <a:pt x="51" y="132"/>
                  </a:lnTo>
                  <a:lnTo>
                    <a:pt x="43" y="139"/>
                  </a:lnTo>
                  <a:lnTo>
                    <a:pt x="30" y="143"/>
                  </a:lnTo>
                  <a:lnTo>
                    <a:pt x="30" y="143"/>
                  </a:lnTo>
                  <a:lnTo>
                    <a:pt x="30" y="143"/>
                  </a:lnTo>
                  <a:lnTo>
                    <a:pt x="19" y="139"/>
                  </a:lnTo>
                  <a:lnTo>
                    <a:pt x="9" y="132"/>
                  </a:lnTo>
                  <a:lnTo>
                    <a:pt x="2" y="124"/>
                  </a:lnTo>
                  <a:lnTo>
                    <a:pt x="0" y="111"/>
                  </a:lnTo>
                  <a:lnTo>
                    <a:pt x="0" y="111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Freeform 25"/>
            <p:cNvSpPr>
              <a:spLocks/>
            </p:cNvSpPr>
            <p:nvPr/>
          </p:nvSpPr>
          <p:spPr bwMode="auto">
            <a:xfrm>
              <a:off x="11139488" y="3959225"/>
              <a:ext cx="98425" cy="227013"/>
            </a:xfrm>
            <a:custGeom>
              <a:avLst/>
              <a:gdLst>
                <a:gd name="T0" fmla="*/ 0 w 62"/>
                <a:gd name="T1" fmla="*/ 111 h 143"/>
                <a:gd name="T2" fmla="*/ 0 w 62"/>
                <a:gd name="T3" fmla="*/ 30 h 143"/>
                <a:gd name="T4" fmla="*/ 0 w 62"/>
                <a:gd name="T5" fmla="*/ 30 h 143"/>
                <a:gd name="T6" fmla="*/ 4 w 62"/>
                <a:gd name="T7" fmla="*/ 19 h 143"/>
                <a:gd name="T8" fmla="*/ 10 w 62"/>
                <a:gd name="T9" fmla="*/ 9 h 143"/>
                <a:gd name="T10" fmla="*/ 19 w 62"/>
                <a:gd name="T11" fmla="*/ 2 h 143"/>
                <a:gd name="T12" fmla="*/ 32 w 62"/>
                <a:gd name="T13" fmla="*/ 0 h 143"/>
                <a:gd name="T14" fmla="*/ 32 w 62"/>
                <a:gd name="T15" fmla="*/ 0 h 143"/>
                <a:gd name="T16" fmla="*/ 32 w 62"/>
                <a:gd name="T17" fmla="*/ 0 h 143"/>
                <a:gd name="T18" fmla="*/ 42 w 62"/>
                <a:gd name="T19" fmla="*/ 2 h 143"/>
                <a:gd name="T20" fmla="*/ 53 w 62"/>
                <a:gd name="T21" fmla="*/ 9 h 143"/>
                <a:gd name="T22" fmla="*/ 59 w 62"/>
                <a:gd name="T23" fmla="*/ 19 h 143"/>
                <a:gd name="T24" fmla="*/ 62 w 62"/>
                <a:gd name="T25" fmla="*/ 30 h 143"/>
                <a:gd name="T26" fmla="*/ 62 w 62"/>
                <a:gd name="T27" fmla="*/ 30 h 143"/>
                <a:gd name="T28" fmla="*/ 62 w 62"/>
                <a:gd name="T29" fmla="*/ 111 h 143"/>
                <a:gd name="T30" fmla="*/ 62 w 62"/>
                <a:gd name="T31" fmla="*/ 111 h 143"/>
                <a:gd name="T32" fmla="*/ 59 w 62"/>
                <a:gd name="T33" fmla="*/ 124 h 143"/>
                <a:gd name="T34" fmla="*/ 53 w 62"/>
                <a:gd name="T35" fmla="*/ 132 h 143"/>
                <a:gd name="T36" fmla="*/ 42 w 62"/>
                <a:gd name="T37" fmla="*/ 139 h 143"/>
                <a:gd name="T38" fmla="*/ 32 w 62"/>
                <a:gd name="T39" fmla="*/ 143 h 143"/>
                <a:gd name="T40" fmla="*/ 32 w 62"/>
                <a:gd name="T41" fmla="*/ 143 h 143"/>
                <a:gd name="T42" fmla="*/ 32 w 62"/>
                <a:gd name="T43" fmla="*/ 143 h 143"/>
                <a:gd name="T44" fmla="*/ 19 w 62"/>
                <a:gd name="T45" fmla="*/ 139 h 143"/>
                <a:gd name="T46" fmla="*/ 10 w 62"/>
                <a:gd name="T47" fmla="*/ 132 h 143"/>
                <a:gd name="T48" fmla="*/ 4 w 62"/>
                <a:gd name="T49" fmla="*/ 124 h 143"/>
                <a:gd name="T50" fmla="*/ 0 w 62"/>
                <a:gd name="T51" fmla="*/ 111 h 143"/>
                <a:gd name="T52" fmla="*/ 0 w 62"/>
                <a:gd name="T53" fmla="*/ 111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2" h="143">
                  <a:moveTo>
                    <a:pt x="0" y="111"/>
                  </a:moveTo>
                  <a:lnTo>
                    <a:pt x="0" y="30"/>
                  </a:lnTo>
                  <a:lnTo>
                    <a:pt x="0" y="30"/>
                  </a:lnTo>
                  <a:lnTo>
                    <a:pt x="4" y="19"/>
                  </a:lnTo>
                  <a:lnTo>
                    <a:pt x="10" y="9"/>
                  </a:lnTo>
                  <a:lnTo>
                    <a:pt x="19" y="2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42" y="2"/>
                  </a:lnTo>
                  <a:lnTo>
                    <a:pt x="53" y="9"/>
                  </a:lnTo>
                  <a:lnTo>
                    <a:pt x="59" y="19"/>
                  </a:lnTo>
                  <a:lnTo>
                    <a:pt x="62" y="30"/>
                  </a:lnTo>
                  <a:lnTo>
                    <a:pt x="62" y="30"/>
                  </a:lnTo>
                  <a:lnTo>
                    <a:pt x="62" y="111"/>
                  </a:lnTo>
                  <a:lnTo>
                    <a:pt x="62" y="111"/>
                  </a:lnTo>
                  <a:lnTo>
                    <a:pt x="59" y="124"/>
                  </a:lnTo>
                  <a:lnTo>
                    <a:pt x="53" y="132"/>
                  </a:lnTo>
                  <a:lnTo>
                    <a:pt x="42" y="139"/>
                  </a:lnTo>
                  <a:lnTo>
                    <a:pt x="32" y="143"/>
                  </a:lnTo>
                  <a:lnTo>
                    <a:pt x="32" y="143"/>
                  </a:lnTo>
                  <a:lnTo>
                    <a:pt x="32" y="143"/>
                  </a:lnTo>
                  <a:lnTo>
                    <a:pt x="19" y="139"/>
                  </a:lnTo>
                  <a:lnTo>
                    <a:pt x="10" y="132"/>
                  </a:lnTo>
                  <a:lnTo>
                    <a:pt x="4" y="124"/>
                  </a:lnTo>
                  <a:lnTo>
                    <a:pt x="0" y="111"/>
                  </a:lnTo>
                  <a:lnTo>
                    <a:pt x="0" y="111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26"/>
            <p:cNvSpPr>
              <a:spLocks/>
            </p:cNvSpPr>
            <p:nvPr/>
          </p:nvSpPr>
          <p:spPr bwMode="auto">
            <a:xfrm>
              <a:off x="11334750" y="3959225"/>
              <a:ext cx="98425" cy="227013"/>
            </a:xfrm>
            <a:custGeom>
              <a:avLst/>
              <a:gdLst>
                <a:gd name="T0" fmla="*/ 0 w 62"/>
                <a:gd name="T1" fmla="*/ 111 h 143"/>
                <a:gd name="T2" fmla="*/ 0 w 62"/>
                <a:gd name="T3" fmla="*/ 30 h 143"/>
                <a:gd name="T4" fmla="*/ 0 w 62"/>
                <a:gd name="T5" fmla="*/ 30 h 143"/>
                <a:gd name="T6" fmla="*/ 2 w 62"/>
                <a:gd name="T7" fmla="*/ 19 h 143"/>
                <a:gd name="T8" fmla="*/ 9 w 62"/>
                <a:gd name="T9" fmla="*/ 9 h 143"/>
                <a:gd name="T10" fmla="*/ 20 w 62"/>
                <a:gd name="T11" fmla="*/ 2 h 143"/>
                <a:gd name="T12" fmla="*/ 30 w 62"/>
                <a:gd name="T13" fmla="*/ 0 h 143"/>
                <a:gd name="T14" fmla="*/ 30 w 62"/>
                <a:gd name="T15" fmla="*/ 0 h 143"/>
                <a:gd name="T16" fmla="*/ 30 w 62"/>
                <a:gd name="T17" fmla="*/ 0 h 143"/>
                <a:gd name="T18" fmla="*/ 43 w 62"/>
                <a:gd name="T19" fmla="*/ 2 h 143"/>
                <a:gd name="T20" fmla="*/ 52 w 62"/>
                <a:gd name="T21" fmla="*/ 9 h 143"/>
                <a:gd name="T22" fmla="*/ 58 w 62"/>
                <a:gd name="T23" fmla="*/ 19 h 143"/>
                <a:gd name="T24" fmla="*/ 62 w 62"/>
                <a:gd name="T25" fmla="*/ 30 h 143"/>
                <a:gd name="T26" fmla="*/ 62 w 62"/>
                <a:gd name="T27" fmla="*/ 30 h 143"/>
                <a:gd name="T28" fmla="*/ 62 w 62"/>
                <a:gd name="T29" fmla="*/ 111 h 143"/>
                <a:gd name="T30" fmla="*/ 62 w 62"/>
                <a:gd name="T31" fmla="*/ 111 h 143"/>
                <a:gd name="T32" fmla="*/ 58 w 62"/>
                <a:gd name="T33" fmla="*/ 124 h 143"/>
                <a:gd name="T34" fmla="*/ 52 w 62"/>
                <a:gd name="T35" fmla="*/ 132 h 143"/>
                <a:gd name="T36" fmla="*/ 43 w 62"/>
                <a:gd name="T37" fmla="*/ 139 h 143"/>
                <a:gd name="T38" fmla="*/ 30 w 62"/>
                <a:gd name="T39" fmla="*/ 143 h 143"/>
                <a:gd name="T40" fmla="*/ 30 w 62"/>
                <a:gd name="T41" fmla="*/ 143 h 143"/>
                <a:gd name="T42" fmla="*/ 30 w 62"/>
                <a:gd name="T43" fmla="*/ 143 h 143"/>
                <a:gd name="T44" fmla="*/ 20 w 62"/>
                <a:gd name="T45" fmla="*/ 139 h 143"/>
                <a:gd name="T46" fmla="*/ 9 w 62"/>
                <a:gd name="T47" fmla="*/ 132 h 143"/>
                <a:gd name="T48" fmla="*/ 2 w 62"/>
                <a:gd name="T49" fmla="*/ 124 h 143"/>
                <a:gd name="T50" fmla="*/ 0 w 62"/>
                <a:gd name="T51" fmla="*/ 111 h 143"/>
                <a:gd name="T52" fmla="*/ 0 w 62"/>
                <a:gd name="T53" fmla="*/ 111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2" h="143">
                  <a:moveTo>
                    <a:pt x="0" y="111"/>
                  </a:moveTo>
                  <a:lnTo>
                    <a:pt x="0" y="30"/>
                  </a:lnTo>
                  <a:lnTo>
                    <a:pt x="0" y="30"/>
                  </a:lnTo>
                  <a:lnTo>
                    <a:pt x="2" y="19"/>
                  </a:lnTo>
                  <a:lnTo>
                    <a:pt x="9" y="9"/>
                  </a:lnTo>
                  <a:lnTo>
                    <a:pt x="2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43" y="2"/>
                  </a:lnTo>
                  <a:lnTo>
                    <a:pt x="52" y="9"/>
                  </a:lnTo>
                  <a:lnTo>
                    <a:pt x="58" y="19"/>
                  </a:lnTo>
                  <a:lnTo>
                    <a:pt x="62" y="30"/>
                  </a:lnTo>
                  <a:lnTo>
                    <a:pt x="62" y="30"/>
                  </a:lnTo>
                  <a:lnTo>
                    <a:pt x="62" y="111"/>
                  </a:lnTo>
                  <a:lnTo>
                    <a:pt x="62" y="111"/>
                  </a:lnTo>
                  <a:lnTo>
                    <a:pt x="58" y="124"/>
                  </a:lnTo>
                  <a:lnTo>
                    <a:pt x="52" y="132"/>
                  </a:lnTo>
                  <a:lnTo>
                    <a:pt x="43" y="139"/>
                  </a:lnTo>
                  <a:lnTo>
                    <a:pt x="30" y="143"/>
                  </a:lnTo>
                  <a:lnTo>
                    <a:pt x="30" y="143"/>
                  </a:lnTo>
                  <a:lnTo>
                    <a:pt x="30" y="143"/>
                  </a:lnTo>
                  <a:lnTo>
                    <a:pt x="20" y="139"/>
                  </a:lnTo>
                  <a:lnTo>
                    <a:pt x="9" y="132"/>
                  </a:lnTo>
                  <a:lnTo>
                    <a:pt x="2" y="124"/>
                  </a:lnTo>
                  <a:lnTo>
                    <a:pt x="0" y="111"/>
                  </a:lnTo>
                  <a:lnTo>
                    <a:pt x="0" y="111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Freeform 27"/>
            <p:cNvSpPr>
              <a:spLocks/>
            </p:cNvSpPr>
            <p:nvPr/>
          </p:nvSpPr>
          <p:spPr bwMode="auto">
            <a:xfrm>
              <a:off x="10748963" y="5343525"/>
              <a:ext cx="98425" cy="223838"/>
            </a:xfrm>
            <a:custGeom>
              <a:avLst/>
              <a:gdLst>
                <a:gd name="T0" fmla="*/ 0 w 62"/>
                <a:gd name="T1" fmla="*/ 111 h 141"/>
                <a:gd name="T2" fmla="*/ 0 w 62"/>
                <a:gd name="T3" fmla="*/ 30 h 141"/>
                <a:gd name="T4" fmla="*/ 0 w 62"/>
                <a:gd name="T5" fmla="*/ 30 h 141"/>
                <a:gd name="T6" fmla="*/ 3 w 62"/>
                <a:gd name="T7" fmla="*/ 17 h 141"/>
                <a:gd name="T8" fmla="*/ 11 w 62"/>
                <a:gd name="T9" fmla="*/ 9 h 141"/>
                <a:gd name="T10" fmla="*/ 20 w 62"/>
                <a:gd name="T11" fmla="*/ 2 h 141"/>
                <a:gd name="T12" fmla="*/ 32 w 62"/>
                <a:gd name="T13" fmla="*/ 0 h 141"/>
                <a:gd name="T14" fmla="*/ 32 w 62"/>
                <a:gd name="T15" fmla="*/ 0 h 141"/>
                <a:gd name="T16" fmla="*/ 32 w 62"/>
                <a:gd name="T17" fmla="*/ 0 h 141"/>
                <a:gd name="T18" fmla="*/ 43 w 62"/>
                <a:gd name="T19" fmla="*/ 2 h 141"/>
                <a:gd name="T20" fmla="*/ 54 w 62"/>
                <a:gd name="T21" fmla="*/ 9 h 141"/>
                <a:gd name="T22" fmla="*/ 60 w 62"/>
                <a:gd name="T23" fmla="*/ 17 h 141"/>
                <a:gd name="T24" fmla="*/ 62 w 62"/>
                <a:gd name="T25" fmla="*/ 30 h 141"/>
                <a:gd name="T26" fmla="*/ 62 w 62"/>
                <a:gd name="T27" fmla="*/ 30 h 141"/>
                <a:gd name="T28" fmla="*/ 62 w 62"/>
                <a:gd name="T29" fmla="*/ 111 h 141"/>
                <a:gd name="T30" fmla="*/ 62 w 62"/>
                <a:gd name="T31" fmla="*/ 111 h 141"/>
                <a:gd name="T32" fmla="*/ 60 w 62"/>
                <a:gd name="T33" fmla="*/ 124 h 141"/>
                <a:gd name="T34" fmla="*/ 54 w 62"/>
                <a:gd name="T35" fmla="*/ 132 h 141"/>
                <a:gd name="T36" fmla="*/ 43 w 62"/>
                <a:gd name="T37" fmla="*/ 139 h 141"/>
                <a:gd name="T38" fmla="*/ 32 w 62"/>
                <a:gd name="T39" fmla="*/ 141 h 141"/>
                <a:gd name="T40" fmla="*/ 32 w 62"/>
                <a:gd name="T41" fmla="*/ 141 h 141"/>
                <a:gd name="T42" fmla="*/ 32 w 62"/>
                <a:gd name="T43" fmla="*/ 141 h 141"/>
                <a:gd name="T44" fmla="*/ 20 w 62"/>
                <a:gd name="T45" fmla="*/ 139 h 141"/>
                <a:gd name="T46" fmla="*/ 11 w 62"/>
                <a:gd name="T47" fmla="*/ 132 h 141"/>
                <a:gd name="T48" fmla="*/ 3 w 62"/>
                <a:gd name="T49" fmla="*/ 124 h 141"/>
                <a:gd name="T50" fmla="*/ 0 w 62"/>
                <a:gd name="T51" fmla="*/ 111 h 141"/>
                <a:gd name="T52" fmla="*/ 0 w 62"/>
                <a:gd name="T53" fmla="*/ 11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2" h="141">
                  <a:moveTo>
                    <a:pt x="0" y="111"/>
                  </a:moveTo>
                  <a:lnTo>
                    <a:pt x="0" y="30"/>
                  </a:lnTo>
                  <a:lnTo>
                    <a:pt x="0" y="30"/>
                  </a:lnTo>
                  <a:lnTo>
                    <a:pt x="3" y="17"/>
                  </a:lnTo>
                  <a:lnTo>
                    <a:pt x="11" y="9"/>
                  </a:lnTo>
                  <a:lnTo>
                    <a:pt x="20" y="2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43" y="2"/>
                  </a:lnTo>
                  <a:lnTo>
                    <a:pt x="54" y="9"/>
                  </a:lnTo>
                  <a:lnTo>
                    <a:pt x="60" y="17"/>
                  </a:lnTo>
                  <a:lnTo>
                    <a:pt x="62" y="30"/>
                  </a:lnTo>
                  <a:lnTo>
                    <a:pt x="62" y="30"/>
                  </a:lnTo>
                  <a:lnTo>
                    <a:pt x="62" y="111"/>
                  </a:lnTo>
                  <a:lnTo>
                    <a:pt x="62" y="111"/>
                  </a:lnTo>
                  <a:lnTo>
                    <a:pt x="60" y="124"/>
                  </a:lnTo>
                  <a:lnTo>
                    <a:pt x="54" y="132"/>
                  </a:lnTo>
                  <a:lnTo>
                    <a:pt x="43" y="139"/>
                  </a:lnTo>
                  <a:lnTo>
                    <a:pt x="32" y="141"/>
                  </a:lnTo>
                  <a:lnTo>
                    <a:pt x="32" y="141"/>
                  </a:lnTo>
                  <a:lnTo>
                    <a:pt x="32" y="141"/>
                  </a:lnTo>
                  <a:lnTo>
                    <a:pt x="20" y="139"/>
                  </a:lnTo>
                  <a:lnTo>
                    <a:pt x="11" y="132"/>
                  </a:lnTo>
                  <a:lnTo>
                    <a:pt x="3" y="124"/>
                  </a:lnTo>
                  <a:lnTo>
                    <a:pt x="0" y="111"/>
                  </a:lnTo>
                  <a:lnTo>
                    <a:pt x="0" y="111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Freeform 28"/>
            <p:cNvSpPr>
              <a:spLocks/>
            </p:cNvSpPr>
            <p:nvPr/>
          </p:nvSpPr>
          <p:spPr bwMode="auto">
            <a:xfrm>
              <a:off x="10945813" y="5343525"/>
              <a:ext cx="98425" cy="223838"/>
            </a:xfrm>
            <a:custGeom>
              <a:avLst/>
              <a:gdLst>
                <a:gd name="T0" fmla="*/ 0 w 62"/>
                <a:gd name="T1" fmla="*/ 111 h 141"/>
                <a:gd name="T2" fmla="*/ 0 w 62"/>
                <a:gd name="T3" fmla="*/ 30 h 141"/>
                <a:gd name="T4" fmla="*/ 0 w 62"/>
                <a:gd name="T5" fmla="*/ 30 h 141"/>
                <a:gd name="T6" fmla="*/ 2 w 62"/>
                <a:gd name="T7" fmla="*/ 17 h 141"/>
                <a:gd name="T8" fmla="*/ 9 w 62"/>
                <a:gd name="T9" fmla="*/ 9 h 141"/>
                <a:gd name="T10" fmla="*/ 19 w 62"/>
                <a:gd name="T11" fmla="*/ 2 h 141"/>
                <a:gd name="T12" fmla="*/ 30 w 62"/>
                <a:gd name="T13" fmla="*/ 0 h 141"/>
                <a:gd name="T14" fmla="*/ 30 w 62"/>
                <a:gd name="T15" fmla="*/ 0 h 141"/>
                <a:gd name="T16" fmla="*/ 30 w 62"/>
                <a:gd name="T17" fmla="*/ 0 h 141"/>
                <a:gd name="T18" fmla="*/ 43 w 62"/>
                <a:gd name="T19" fmla="*/ 2 h 141"/>
                <a:gd name="T20" fmla="*/ 51 w 62"/>
                <a:gd name="T21" fmla="*/ 9 h 141"/>
                <a:gd name="T22" fmla="*/ 58 w 62"/>
                <a:gd name="T23" fmla="*/ 17 h 141"/>
                <a:gd name="T24" fmla="*/ 62 w 62"/>
                <a:gd name="T25" fmla="*/ 30 h 141"/>
                <a:gd name="T26" fmla="*/ 62 w 62"/>
                <a:gd name="T27" fmla="*/ 30 h 141"/>
                <a:gd name="T28" fmla="*/ 62 w 62"/>
                <a:gd name="T29" fmla="*/ 111 h 141"/>
                <a:gd name="T30" fmla="*/ 62 w 62"/>
                <a:gd name="T31" fmla="*/ 111 h 141"/>
                <a:gd name="T32" fmla="*/ 58 w 62"/>
                <a:gd name="T33" fmla="*/ 124 h 141"/>
                <a:gd name="T34" fmla="*/ 51 w 62"/>
                <a:gd name="T35" fmla="*/ 132 h 141"/>
                <a:gd name="T36" fmla="*/ 43 w 62"/>
                <a:gd name="T37" fmla="*/ 139 h 141"/>
                <a:gd name="T38" fmla="*/ 30 w 62"/>
                <a:gd name="T39" fmla="*/ 141 h 141"/>
                <a:gd name="T40" fmla="*/ 30 w 62"/>
                <a:gd name="T41" fmla="*/ 141 h 141"/>
                <a:gd name="T42" fmla="*/ 30 w 62"/>
                <a:gd name="T43" fmla="*/ 141 h 141"/>
                <a:gd name="T44" fmla="*/ 19 w 62"/>
                <a:gd name="T45" fmla="*/ 139 h 141"/>
                <a:gd name="T46" fmla="*/ 9 w 62"/>
                <a:gd name="T47" fmla="*/ 132 h 141"/>
                <a:gd name="T48" fmla="*/ 2 w 62"/>
                <a:gd name="T49" fmla="*/ 124 h 141"/>
                <a:gd name="T50" fmla="*/ 0 w 62"/>
                <a:gd name="T51" fmla="*/ 111 h 141"/>
                <a:gd name="T52" fmla="*/ 0 w 62"/>
                <a:gd name="T53" fmla="*/ 11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2" h="141">
                  <a:moveTo>
                    <a:pt x="0" y="111"/>
                  </a:moveTo>
                  <a:lnTo>
                    <a:pt x="0" y="30"/>
                  </a:lnTo>
                  <a:lnTo>
                    <a:pt x="0" y="30"/>
                  </a:lnTo>
                  <a:lnTo>
                    <a:pt x="2" y="17"/>
                  </a:lnTo>
                  <a:lnTo>
                    <a:pt x="9" y="9"/>
                  </a:lnTo>
                  <a:lnTo>
                    <a:pt x="19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43" y="2"/>
                  </a:lnTo>
                  <a:lnTo>
                    <a:pt x="51" y="9"/>
                  </a:lnTo>
                  <a:lnTo>
                    <a:pt x="58" y="17"/>
                  </a:lnTo>
                  <a:lnTo>
                    <a:pt x="62" y="30"/>
                  </a:lnTo>
                  <a:lnTo>
                    <a:pt x="62" y="30"/>
                  </a:lnTo>
                  <a:lnTo>
                    <a:pt x="62" y="111"/>
                  </a:lnTo>
                  <a:lnTo>
                    <a:pt x="62" y="111"/>
                  </a:lnTo>
                  <a:lnTo>
                    <a:pt x="58" y="124"/>
                  </a:lnTo>
                  <a:lnTo>
                    <a:pt x="51" y="132"/>
                  </a:lnTo>
                  <a:lnTo>
                    <a:pt x="43" y="139"/>
                  </a:lnTo>
                  <a:lnTo>
                    <a:pt x="30" y="141"/>
                  </a:lnTo>
                  <a:lnTo>
                    <a:pt x="30" y="141"/>
                  </a:lnTo>
                  <a:lnTo>
                    <a:pt x="30" y="141"/>
                  </a:lnTo>
                  <a:lnTo>
                    <a:pt x="19" y="139"/>
                  </a:lnTo>
                  <a:lnTo>
                    <a:pt x="9" y="132"/>
                  </a:lnTo>
                  <a:lnTo>
                    <a:pt x="2" y="124"/>
                  </a:lnTo>
                  <a:lnTo>
                    <a:pt x="0" y="111"/>
                  </a:lnTo>
                  <a:lnTo>
                    <a:pt x="0" y="111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Freeform 29"/>
            <p:cNvSpPr>
              <a:spLocks/>
            </p:cNvSpPr>
            <p:nvPr/>
          </p:nvSpPr>
          <p:spPr bwMode="auto">
            <a:xfrm>
              <a:off x="11139488" y="5343525"/>
              <a:ext cx="98425" cy="223838"/>
            </a:xfrm>
            <a:custGeom>
              <a:avLst/>
              <a:gdLst>
                <a:gd name="T0" fmla="*/ 0 w 62"/>
                <a:gd name="T1" fmla="*/ 111 h 141"/>
                <a:gd name="T2" fmla="*/ 0 w 62"/>
                <a:gd name="T3" fmla="*/ 30 h 141"/>
                <a:gd name="T4" fmla="*/ 0 w 62"/>
                <a:gd name="T5" fmla="*/ 30 h 141"/>
                <a:gd name="T6" fmla="*/ 4 w 62"/>
                <a:gd name="T7" fmla="*/ 17 h 141"/>
                <a:gd name="T8" fmla="*/ 10 w 62"/>
                <a:gd name="T9" fmla="*/ 9 h 141"/>
                <a:gd name="T10" fmla="*/ 19 w 62"/>
                <a:gd name="T11" fmla="*/ 2 h 141"/>
                <a:gd name="T12" fmla="*/ 32 w 62"/>
                <a:gd name="T13" fmla="*/ 0 h 141"/>
                <a:gd name="T14" fmla="*/ 32 w 62"/>
                <a:gd name="T15" fmla="*/ 0 h 141"/>
                <a:gd name="T16" fmla="*/ 32 w 62"/>
                <a:gd name="T17" fmla="*/ 0 h 141"/>
                <a:gd name="T18" fmla="*/ 42 w 62"/>
                <a:gd name="T19" fmla="*/ 2 h 141"/>
                <a:gd name="T20" fmla="*/ 53 w 62"/>
                <a:gd name="T21" fmla="*/ 9 h 141"/>
                <a:gd name="T22" fmla="*/ 59 w 62"/>
                <a:gd name="T23" fmla="*/ 17 h 141"/>
                <a:gd name="T24" fmla="*/ 62 w 62"/>
                <a:gd name="T25" fmla="*/ 30 h 141"/>
                <a:gd name="T26" fmla="*/ 62 w 62"/>
                <a:gd name="T27" fmla="*/ 30 h 141"/>
                <a:gd name="T28" fmla="*/ 62 w 62"/>
                <a:gd name="T29" fmla="*/ 111 h 141"/>
                <a:gd name="T30" fmla="*/ 62 w 62"/>
                <a:gd name="T31" fmla="*/ 111 h 141"/>
                <a:gd name="T32" fmla="*/ 59 w 62"/>
                <a:gd name="T33" fmla="*/ 124 h 141"/>
                <a:gd name="T34" fmla="*/ 53 w 62"/>
                <a:gd name="T35" fmla="*/ 132 h 141"/>
                <a:gd name="T36" fmla="*/ 42 w 62"/>
                <a:gd name="T37" fmla="*/ 139 h 141"/>
                <a:gd name="T38" fmla="*/ 32 w 62"/>
                <a:gd name="T39" fmla="*/ 141 h 141"/>
                <a:gd name="T40" fmla="*/ 32 w 62"/>
                <a:gd name="T41" fmla="*/ 141 h 141"/>
                <a:gd name="T42" fmla="*/ 32 w 62"/>
                <a:gd name="T43" fmla="*/ 141 h 141"/>
                <a:gd name="T44" fmla="*/ 19 w 62"/>
                <a:gd name="T45" fmla="*/ 139 h 141"/>
                <a:gd name="T46" fmla="*/ 10 w 62"/>
                <a:gd name="T47" fmla="*/ 132 h 141"/>
                <a:gd name="T48" fmla="*/ 4 w 62"/>
                <a:gd name="T49" fmla="*/ 124 h 141"/>
                <a:gd name="T50" fmla="*/ 0 w 62"/>
                <a:gd name="T51" fmla="*/ 111 h 141"/>
                <a:gd name="T52" fmla="*/ 0 w 62"/>
                <a:gd name="T53" fmla="*/ 11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2" h="141">
                  <a:moveTo>
                    <a:pt x="0" y="111"/>
                  </a:moveTo>
                  <a:lnTo>
                    <a:pt x="0" y="30"/>
                  </a:lnTo>
                  <a:lnTo>
                    <a:pt x="0" y="30"/>
                  </a:lnTo>
                  <a:lnTo>
                    <a:pt x="4" y="17"/>
                  </a:lnTo>
                  <a:lnTo>
                    <a:pt x="10" y="9"/>
                  </a:lnTo>
                  <a:lnTo>
                    <a:pt x="19" y="2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42" y="2"/>
                  </a:lnTo>
                  <a:lnTo>
                    <a:pt x="53" y="9"/>
                  </a:lnTo>
                  <a:lnTo>
                    <a:pt x="59" y="17"/>
                  </a:lnTo>
                  <a:lnTo>
                    <a:pt x="62" y="30"/>
                  </a:lnTo>
                  <a:lnTo>
                    <a:pt x="62" y="30"/>
                  </a:lnTo>
                  <a:lnTo>
                    <a:pt x="62" y="111"/>
                  </a:lnTo>
                  <a:lnTo>
                    <a:pt x="62" y="111"/>
                  </a:lnTo>
                  <a:lnTo>
                    <a:pt x="59" y="124"/>
                  </a:lnTo>
                  <a:lnTo>
                    <a:pt x="53" y="132"/>
                  </a:lnTo>
                  <a:lnTo>
                    <a:pt x="42" y="139"/>
                  </a:lnTo>
                  <a:lnTo>
                    <a:pt x="32" y="141"/>
                  </a:lnTo>
                  <a:lnTo>
                    <a:pt x="32" y="141"/>
                  </a:lnTo>
                  <a:lnTo>
                    <a:pt x="32" y="141"/>
                  </a:lnTo>
                  <a:lnTo>
                    <a:pt x="19" y="139"/>
                  </a:lnTo>
                  <a:lnTo>
                    <a:pt x="10" y="132"/>
                  </a:lnTo>
                  <a:lnTo>
                    <a:pt x="4" y="124"/>
                  </a:lnTo>
                  <a:lnTo>
                    <a:pt x="0" y="111"/>
                  </a:lnTo>
                  <a:lnTo>
                    <a:pt x="0" y="111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Freeform 30"/>
            <p:cNvSpPr>
              <a:spLocks/>
            </p:cNvSpPr>
            <p:nvPr/>
          </p:nvSpPr>
          <p:spPr bwMode="auto">
            <a:xfrm>
              <a:off x="11334750" y="5343525"/>
              <a:ext cx="98425" cy="223838"/>
            </a:xfrm>
            <a:custGeom>
              <a:avLst/>
              <a:gdLst>
                <a:gd name="T0" fmla="*/ 0 w 62"/>
                <a:gd name="T1" fmla="*/ 111 h 141"/>
                <a:gd name="T2" fmla="*/ 0 w 62"/>
                <a:gd name="T3" fmla="*/ 30 h 141"/>
                <a:gd name="T4" fmla="*/ 0 w 62"/>
                <a:gd name="T5" fmla="*/ 30 h 141"/>
                <a:gd name="T6" fmla="*/ 2 w 62"/>
                <a:gd name="T7" fmla="*/ 17 h 141"/>
                <a:gd name="T8" fmla="*/ 9 w 62"/>
                <a:gd name="T9" fmla="*/ 9 h 141"/>
                <a:gd name="T10" fmla="*/ 20 w 62"/>
                <a:gd name="T11" fmla="*/ 2 h 141"/>
                <a:gd name="T12" fmla="*/ 30 w 62"/>
                <a:gd name="T13" fmla="*/ 0 h 141"/>
                <a:gd name="T14" fmla="*/ 30 w 62"/>
                <a:gd name="T15" fmla="*/ 0 h 141"/>
                <a:gd name="T16" fmla="*/ 30 w 62"/>
                <a:gd name="T17" fmla="*/ 0 h 141"/>
                <a:gd name="T18" fmla="*/ 43 w 62"/>
                <a:gd name="T19" fmla="*/ 2 h 141"/>
                <a:gd name="T20" fmla="*/ 52 w 62"/>
                <a:gd name="T21" fmla="*/ 9 h 141"/>
                <a:gd name="T22" fmla="*/ 58 w 62"/>
                <a:gd name="T23" fmla="*/ 17 h 141"/>
                <a:gd name="T24" fmla="*/ 62 w 62"/>
                <a:gd name="T25" fmla="*/ 30 h 141"/>
                <a:gd name="T26" fmla="*/ 62 w 62"/>
                <a:gd name="T27" fmla="*/ 30 h 141"/>
                <a:gd name="T28" fmla="*/ 62 w 62"/>
                <a:gd name="T29" fmla="*/ 111 h 141"/>
                <a:gd name="T30" fmla="*/ 62 w 62"/>
                <a:gd name="T31" fmla="*/ 111 h 141"/>
                <a:gd name="T32" fmla="*/ 58 w 62"/>
                <a:gd name="T33" fmla="*/ 124 h 141"/>
                <a:gd name="T34" fmla="*/ 52 w 62"/>
                <a:gd name="T35" fmla="*/ 132 h 141"/>
                <a:gd name="T36" fmla="*/ 43 w 62"/>
                <a:gd name="T37" fmla="*/ 139 h 141"/>
                <a:gd name="T38" fmla="*/ 30 w 62"/>
                <a:gd name="T39" fmla="*/ 141 h 141"/>
                <a:gd name="T40" fmla="*/ 30 w 62"/>
                <a:gd name="T41" fmla="*/ 141 h 141"/>
                <a:gd name="T42" fmla="*/ 30 w 62"/>
                <a:gd name="T43" fmla="*/ 141 h 141"/>
                <a:gd name="T44" fmla="*/ 20 w 62"/>
                <a:gd name="T45" fmla="*/ 139 h 141"/>
                <a:gd name="T46" fmla="*/ 9 w 62"/>
                <a:gd name="T47" fmla="*/ 132 h 141"/>
                <a:gd name="T48" fmla="*/ 2 w 62"/>
                <a:gd name="T49" fmla="*/ 124 h 141"/>
                <a:gd name="T50" fmla="*/ 0 w 62"/>
                <a:gd name="T51" fmla="*/ 111 h 141"/>
                <a:gd name="T52" fmla="*/ 0 w 62"/>
                <a:gd name="T53" fmla="*/ 11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2" h="141">
                  <a:moveTo>
                    <a:pt x="0" y="111"/>
                  </a:moveTo>
                  <a:lnTo>
                    <a:pt x="0" y="30"/>
                  </a:lnTo>
                  <a:lnTo>
                    <a:pt x="0" y="30"/>
                  </a:lnTo>
                  <a:lnTo>
                    <a:pt x="2" y="17"/>
                  </a:lnTo>
                  <a:lnTo>
                    <a:pt x="9" y="9"/>
                  </a:lnTo>
                  <a:lnTo>
                    <a:pt x="2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43" y="2"/>
                  </a:lnTo>
                  <a:lnTo>
                    <a:pt x="52" y="9"/>
                  </a:lnTo>
                  <a:lnTo>
                    <a:pt x="58" y="17"/>
                  </a:lnTo>
                  <a:lnTo>
                    <a:pt x="62" y="30"/>
                  </a:lnTo>
                  <a:lnTo>
                    <a:pt x="62" y="30"/>
                  </a:lnTo>
                  <a:lnTo>
                    <a:pt x="62" y="111"/>
                  </a:lnTo>
                  <a:lnTo>
                    <a:pt x="62" y="111"/>
                  </a:lnTo>
                  <a:lnTo>
                    <a:pt x="58" y="124"/>
                  </a:lnTo>
                  <a:lnTo>
                    <a:pt x="52" y="132"/>
                  </a:lnTo>
                  <a:lnTo>
                    <a:pt x="43" y="139"/>
                  </a:lnTo>
                  <a:lnTo>
                    <a:pt x="30" y="141"/>
                  </a:lnTo>
                  <a:lnTo>
                    <a:pt x="30" y="141"/>
                  </a:lnTo>
                  <a:lnTo>
                    <a:pt x="30" y="141"/>
                  </a:lnTo>
                  <a:lnTo>
                    <a:pt x="20" y="139"/>
                  </a:lnTo>
                  <a:lnTo>
                    <a:pt x="9" y="132"/>
                  </a:lnTo>
                  <a:lnTo>
                    <a:pt x="2" y="124"/>
                  </a:lnTo>
                  <a:lnTo>
                    <a:pt x="0" y="111"/>
                  </a:lnTo>
                  <a:lnTo>
                    <a:pt x="0" y="111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Freeform 31"/>
            <p:cNvSpPr>
              <a:spLocks/>
            </p:cNvSpPr>
            <p:nvPr/>
          </p:nvSpPr>
          <p:spPr bwMode="auto">
            <a:xfrm>
              <a:off x="10299700" y="5022850"/>
              <a:ext cx="227012" cy="96838"/>
            </a:xfrm>
            <a:custGeom>
              <a:avLst/>
              <a:gdLst>
                <a:gd name="T0" fmla="*/ 32 w 143"/>
                <a:gd name="T1" fmla="*/ 61 h 61"/>
                <a:gd name="T2" fmla="*/ 32 w 143"/>
                <a:gd name="T3" fmla="*/ 61 h 61"/>
                <a:gd name="T4" fmla="*/ 19 w 143"/>
                <a:gd name="T5" fmla="*/ 59 h 61"/>
                <a:gd name="T6" fmla="*/ 11 w 143"/>
                <a:gd name="T7" fmla="*/ 53 h 61"/>
                <a:gd name="T8" fmla="*/ 4 w 143"/>
                <a:gd name="T9" fmla="*/ 42 h 61"/>
                <a:gd name="T10" fmla="*/ 0 w 143"/>
                <a:gd name="T11" fmla="*/ 29 h 61"/>
                <a:gd name="T12" fmla="*/ 0 w 143"/>
                <a:gd name="T13" fmla="*/ 29 h 61"/>
                <a:gd name="T14" fmla="*/ 0 w 143"/>
                <a:gd name="T15" fmla="*/ 29 h 61"/>
                <a:gd name="T16" fmla="*/ 4 w 143"/>
                <a:gd name="T17" fmla="*/ 19 h 61"/>
                <a:gd name="T18" fmla="*/ 11 w 143"/>
                <a:gd name="T19" fmla="*/ 8 h 61"/>
                <a:gd name="T20" fmla="*/ 19 w 143"/>
                <a:gd name="T21" fmla="*/ 2 h 61"/>
                <a:gd name="T22" fmla="*/ 32 w 143"/>
                <a:gd name="T23" fmla="*/ 0 h 61"/>
                <a:gd name="T24" fmla="*/ 32 w 143"/>
                <a:gd name="T25" fmla="*/ 0 h 61"/>
                <a:gd name="T26" fmla="*/ 113 w 143"/>
                <a:gd name="T27" fmla="*/ 0 h 61"/>
                <a:gd name="T28" fmla="*/ 113 w 143"/>
                <a:gd name="T29" fmla="*/ 0 h 61"/>
                <a:gd name="T30" fmla="*/ 124 w 143"/>
                <a:gd name="T31" fmla="*/ 2 h 61"/>
                <a:gd name="T32" fmla="*/ 134 w 143"/>
                <a:gd name="T33" fmla="*/ 8 h 61"/>
                <a:gd name="T34" fmla="*/ 141 w 143"/>
                <a:gd name="T35" fmla="*/ 19 h 61"/>
                <a:gd name="T36" fmla="*/ 143 w 143"/>
                <a:gd name="T37" fmla="*/ 29 h 61"/>
                <a:gd name="T38" fmla="*/ 143 w 143"/>
                <a:gd name="T39" fmla="*/ 29 h 61"/>
                <a:gd name="T40" fmla="*/ 143 w 143"/>
                <a:gd name="T41" fmla="*/ 29 h 61"/>
                <a:gd name="T42" fmla="*/ 141 w 143"/>
                <a:gd name="T43" fmla="*/ 42 h 61"/>
                <a:gd name="T44" fmla="*/ 134 w 143"/>
                <a:gd name="T45" fmla="*/ 53 h 61"/>
                <a:gd name="T46" fmla="*/ 124 w 143"/>
                <a:gd name="T47" fmla="*/ 59 h 61"/>
                <a:gd name="T48" fmla="*/ 113 w 143"/>
                <a:gd name="T49" fmla="*/ 61 h 61"/>
                <a:gd name="T50" fmla="*/ 113 w 143"/>
                <a:gd name="T51" fmla="*/ 61 h 61"/>
                <a:gd name="T52" fmla="*/ 32 w 143"/>
                <a:gd name="T53" fmla="*/ 61 h 61"/>
                <a:gd name="T54" fmla="*/ 32 w 143"/>
                <a:gd name="T55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43" h="61">
                  <a:moveTo>
                    <a:pt x="32" y="61"/>
                  </a:moveTo>
                  <a:lnTo>
                    <a:pt x="32" y="61"/>
                  </a:lnTo>
                  <a:lnTo>
                    <a:pt x="19" y="59"/>
                  </a:lnTo>
                  <a:lnTo>
                    <a:pt x="11" y="53"/>
                  </a:lnTo>
                  <a:lnTo>
                    <a:pt x="4" y="42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4" y="19"/>
                  </a:lnTo>
                  <a:lnTo>
                    <a:pt x="11" y="8"/>
                  </a:lnTo>
                  <a:lnTo>
                    <a:pt x="19" y="2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113" y="0"/>
                  </a:lnTo>
                  <a:lnTo>
                    <a:pt x="113" y="0"/>
                  </a:lnTo>
                  <a:lnTo>
                    <a:pt x="124" y="2"/>
                  </a:lnTo>
                  <a:lnTo>
                    <a:pt x="134" y="8"/>
                  </a:lnTo>
                  <a:lnTo>
                    <a:pt x="141" y="19"/>
                  </a:lnTo>
                  <a:lnTo>
                    <a:pt x="143" y="29"/>
                  </a:lnTo>
                  <a:lnTo>
                    <a:pt x="143" y="29"/>
                  </a:lnTo>
                  <a:lnTo>
                    <a:pt x="143" y="29"/>
                  </a:lnTo>
                  <a:lnTo>
                    <a:pt x="141" y="42"/>
                  </a:lnTo>
                  <a:lnTo>
                    <a:pt x="134" y="53"/>
                  </a:lnTo>
                  <a:lnTo>
                    <a:pt x="124" y="59"/>
                  </a:lnTo>
                  <a:lnTo>
                    <a:pt x="113" y="61"/>
                  </a:lnTo>
                  <a:lnTo>
                    <a:pt x="113" y="61"/>
                  </a:lnTo>
                  <a:lnTo>
                    <a:pt x="32" y="61"/>
                  </a:lnTo>
                  <a:lnTo>
                    <a:pt x="32" y="61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Freeform 32"/>
            <p:cNvSpPr>
              <a:spLocks/>
            </p:cNvSpPr>
            <p:nvPr/>
          </p:nvSpPr>
          <p:spPr bwMode="auto">
            <a:xfrm>
              <a:off x="10299700" y="4826000"/>
              <a:ext cx="227012" cy="98425"/>
            </a:xfrm>
            <a:custGeom>
              <a:avLst/>
              <a:gdLst>
                <a:gd name="T0" fmla="*/ 32 w 143"/>
                <a:gd name="T1" fmla="*/ 62 h 62"/>
                <a:gd name="T2" fmla="*/ 32 w 143"/>
                <a:gd name="T3" fmla="*/ 62 h 62"/>
                <a:gd name="T4" fmla="*/ 19 w 143"/>
                <a:gd name="T5" fmla="*/ 60 h 62"/>
                <a:gd name="T6" fmla="*/ 11 w 143"/>
                <a:gd name="T7" fmla="*/ 53 h 62"/>
                <a:gd name="T8" fmla="*/ 4 w 143"/>
                <a:gd name="T9" fmla="*/ 43 h 62"/>
                <a:gd name="T10" fmla="*/ 0 w 143"/>
                <a:gd name="T11" fmla="*/ 32 h 62"/>
                <a:gd name="T12" fmla="*/ 0 w 143"/>
                <a:gd name="T13" fmla="*/ 32 h 62"/>
                <a:gd name="T14" fmla="*/ 0 w 143"/>
                <a:gd name="T15" fmla="*/ 32 h 62"/>
                <a:gd name="T16" fmla="*/ 4 w 143"/>
                <a:gd name="T17" fmla="*/ 19 h 62"/>
                <a:gd name="T18" fmla="*/ 11 w 143"/>
                <a:gd name="T19" fmla="*/ 11 h 62"/>
                <a:gd name="T20" fmla="*/ 19 w 143"/>
                <a:gd name="T21" fmla="*/ 4 h 62"/>
                <a:gd name="T22" fmla="*/ 32 w 143"/>
                <a:gd name="T23" fmla="*/ 0 h 62"/>
                <a:gd name="T24" fmla="*/ 32 w 143"/>
                <a:gd name="T25" fmla="*/ 0 h 62"/>
                <a:gd name="T26" fmla="*/ 113 w 143"/>
                <a:gd name="T27" fmla="*/ 0 h 62"/>
                <a:gd name="T28" fmla="*/ 113 w 143"/>
                <a:gd name="T29" fmla="*/ 0 h 62"/>
                <a:gd name="T30" fmla="*/ 124 w 143"/>
                <a:gd name="T31" fmla="*/ 4 h 62"/>
                <a:gd name="T32" fmla="*/ 134 w 143"/>
                <a:gd name="T33" fmla="*/ 11 h 62"/>
                <a:gd name="T34" fmla="*/ 141 w 143"/>
                <a:gd name="T35" fmla="*/ 19 h 62"/>
                <a:gd name="T36" fmla="*/ 143 w 143"/>
                <a:gd name="T37" fmla="*/ 32 h 62"/>
                <a:gd name="T38" fmla="*/ 143 w 143"/>
                <a:gd name="T39" fmla="*/ 32 h 62"/>
                <a:gd name="T40" fmla="*/ 143 w 143"/>
                <a:gd name="T41" fmla="*/ 32 h 62"/>
                <a:gd name="T42" fmla="*/ 141 w 143"/>
                <a:gd name="T43" fmla="*/ 43 h 62"/>
                <a:gd name="T44" fmla="*/ 134 w 143"/>
                <a:gd name="T45" fmla="*/ 53 h 62"/>
                <a:gd name="T46" fmla="*/ 124 w 143"/>
                <a:gd name="T47" fmla="*/ 60 h 62"/>
                <a:gd name="T48" fmla="*/ 113 w 143"/>
                <a:gd name="T49" fmla="*/ 62 h 62"/>
                <a:gd name="T50" fmla="*/ 113 w 143"/>
                <a:gd name="T51" fmla="*/ 62 h 62"/>
                <a:gd name="T52" fmla="*/ 32 w 143"/>
                <a:gd name="T53" fmla="*/ 62 h 62"/>
                <a:gd name="T54" fmla="*/ 32 w 143"/>
                <a:gd name="T5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43" h="62">
                  <a:moveTo>
                    <a:pt x="32" y="62"/>
                  </a:moveTo>
                  <a:lnTo>
                    <a:pt x="32" y="62"/>
                  </a:lnTo>
                  <a:lnTo>
                    <a:pt x="19" y="60"/>
                  </a:lnTo>
                  <a:lnTo>
                    <a:pt x="11" y="53"/>
                  </a:lnTo>
                  <a:lnTo>
                    <a:pt x="4" y="43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4" y="19"/>
                  </a:lnTo>
                  <a:lnTo>
                    <a:pt x="11" y="11"/>
                  </a:lnTo>
                  <a:lnTo>
                    <a:pt x="19" y="4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113" y="0"/>
                  </a:lnTo>
                  <a:lnTo>
                    <a:pt x="113" y="0"/>
                  </a:lnTo>
                  <a:lnTo>
                    <a:pt x="124" y="4"/>
                  </a:lnTo>
                  <a:lnTo>
                    <a:pt x="134" y="11"/>
                  </a:lnTo>
                  <a:lnTo>
                    <a:pt x="141" y="19"/>
                  </a:lnTo>
                  <a:lnTo>
                    <a:pt x="143" y="32"/>
                  </a:lnTo>
                  <a:lnTo>
                    <a:pt x="143" y="32"/>
                  </a:lnTo>
                  <a:lnTo>
                    <a:pt x="143" y="32"/>
                  </a:lnTo>
                  <a:lnTo>
                    <a:pt x="141" y="43"/>
                  </a:lnTo>
                  <a:lnTo>
                    <a:pt x="134" y="53"/>
                  </a:lnTo>
                  <a:lnTo>
                    <a:pt x="124" y="60"/>
                  </a:lnTo>
                  <a:lnTo>
                    <a:pt x="113" y="62"/>
                  </a:lnTo>
                  <a:lnTo>
                    <a:pt x="113" y="62"/>
                  </a:lnTo>
                  <a:lnTo>
                    <a:pt x="32" y="62"/>
                  </a:lnTo>
                  <a:lnTo>
                    <a:pt x="32" y="62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" name="Freeform 33"/>
            <p:cNvSpPr>
              <a:spLocks/>
            </p:cNvSpPr>
            <p:nvPr/>
          </p:nvSpPr>
          <p:spPr bwMode="auto">
            <a:xfrm>
              <a:off x="10299700" y="4632325"/>
              <a:ext cx="227012" cy="98425"/>
            </a:xfrm>
            <a:custGeom>
              <a:avLst/>
              <a:gdLst>
                <a:gd name="T0" fmla="*/ 32 w 143"/>
                <a:gd name="T1" fmla="*/ 62 h 62"/>
                <a:gd name="T2" fmla="*/ 32 w 143"/>
                <a:gd name="T3" fmla="*/ 62 h 62"/>
                <a:gd name="T4" fmla="*/ 19 w 143"/>
                <a:gd name="T5" fmla="*/ 60 h 62"/>
                <a:gd name="T6" fmla="*/ 11 w 143"/>
                <a:gd name="T7" fmla="*/ 52 h 62"/>
                <a:gd name="T8" fmla="*/ 4 w 143"/>
                <a:gd name="T9" fmla="*/ 43 h 62"/>
                <a:gd name="T10" fmla="*/ 0 w 143"/>
                <a:gd name="T11" fmla="*/ 30 h 62"/>
                <a:gd name="T12" fmla="*/ 0 w 143"/>
                <a:gd name="T13" fmla="*/ 30 h 62"/>
                <a:gd name="T14" fmla="*/ 0 w 143"/>
                <a:gd name="T15" fmla="*/ 30 h 62"/>
                <a:gd name="T16" fmla="*/ 4 w 143"/>
                <a:gd name="T17" fmla="*/ 20 h 62"/>
                <a:gd name="T18" fmla="*/ 11 w 143"/>
                <a:gd name="T19" fmla="*/ 9 h 62"/>
                <a:gd name="T20" fmla="*/ 19 w 143"/>
                <a:gd name="T21" fmla="*/ 2 h 62"/>
                <a:gd name="T22" fmla="*/ 32 w 143"/>
                <a:gd name="T23" fmla="*/ 0 h 62"/>
                <a:gd name="T24" fmla="*/ 32 w 143"/>
                <a:gd name="T25" fmla="*/ 0 h 62"/>
                <a:gd name="T26" fmla="*/ 113 w 143"/>
                <a:gd name="T27" fmla="*/ 0 h 62"/>
                <a:gd name="T28" fmla="*/ 113 w 143"/>
                <a:gd name="T29" fmla="*/ 0 h 62"/>
                <a:gd name="T30" fmla="*/ 124 w 143"/>
                <a:gd name="T31" fmla="*/ 2 h 62"/>
                <a:gd name="T32" fmla="*/ 134 w 143"/>
                <a:gd name="T33" fmla="*/ 9 h 62"/>
                <a:gd name="T34" fmla="*/ 141 w 143"/>
                <a:gd name="T35" fmla="*/ 20 h 62"/>
                <a:gd name="T36" fmla="*/ 143 w 143"/>
                <a:gd name="T37" fmla="*/ 30 h 62"/>
                <a:gd name="T38" fmla="*/ 143 w 143"/>
                <a:gd name="T39" fmla="*/ 30 h 62"/>
                <a:gd name="T40" fmla="*/ 143 w 143"/>
                <a:gd name="T41" fmla="*/ 30 h 62"/>
                <a:gd name="T42" fmla="*/ 141 w 143"/>
                <a:gd name="T43" fmla="*/ 43 h 62"/>
                <a:gd name="T44" fmla="*/ 134 w 143"/>
                <a:gd name="T45" fmla="*/ 52 h 62"/>
                <a:gd name="T46" fmla="*/ 124 w 143"/>
                <a:gd name="T47" fmla="*/ 60 h 62"/>
                <a:gd name="T48" fmla="*/ 113 w 143"/>
                <a:gd name="T49" fmla="*/ 62 h 62"/>
                <a:gd name="T50" fmla="*/ 113 w 143"/>
                <a:gd name="T51" fmla="*/ 62 h 62"/>
                <a:gd name="T52" fmla="*/ 32 w 143"/>
                <a:gd name="T53" fmla="*/ 62 h 62"/>
                <a:gd name="T54" fmla="*/ 32 w 143"/>
                <a:gd name="T5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43" h="62">
                  <a:moveTo>
                    <a:pt x="32" y="62"/>
                  </a:moveTo>
                  <a:lnTo>
                    <a:pt x="32" y="62"/>
                  </a:lnTo>
                  <a:lnTo>
                    <a:pt x="19" y="60"/>
                  </a:lnTo>
                  <a:lnTo>
                    <a:pt x="11" y="52"/>
                  </a:lnTo>
                  <a:lnTo>
                    <a:pt x="4" y="43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4" y="20"/>
                  </a:lnTo>
                  <a:lnTo>
                    <a:pt x="11" y="9"/>
                  </a:lnTo>
                  <a:lnTo>
                    <a:pt x="19" y="2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113" y="0"/>
                  </a:lnTo>
                  <a:lnTo>
                    <a:pt x="113" y="0"/>
                  </a:lnTo>
                  <a:lnTo>
                    <a:pt x="124" y="2"/>
                  </a:lnTo>
                  <a:lnTo>
                    <a:pt x="134" y="9"/>
                  </a:lnTo>
                  <a:lnTo>
                    <a:pt x="141" y="20"/>
                  </a:lnTo>
                  <a:lnTo>
                    <a:pt x="143" y="30"/>
                  </a:lnTo>
                  <a:lnTo>
                    <a:pt x="143" y="30"/>
                  </a:lnTo>
                  <a:lnTo>
                    <a:pt x="143" y="30"/>
                  </a:lnTo>
                  <a:lnTo>
                    <a:pt x="141" y="43"/>
                  </a:lnTo>
                  <a:lnTo>
                    <a:pt x="134" y="52"/>
                  </a:lnTo>
                  <a:lnTo>
                    <a:pt x="124" y="60"/>
                  </a:lnTo>
                  <a:lnTo>
                    <a:pt x="113" y="62"/>
                  </a:lnTo>
                  <a:lnTo>
                    <a:pt x="113" y="62"/>
                  </a:lnTo>
                  <a:lnTo>
                    <a:pt x="32" y="62"/>
                  </a:lnTo>
                  <a:lnTo>
                    <a:pt x="32" y="62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" name="Freeform 34"/>
            <p:cNvSpPr>
              <a:spLocks/>
            </p:cNvSpPr>
            <p:nvPr/>
          </p:nvSpPr>
          <p:spPr bwMode="auto">
            <a:xfrm>
              <a:off x="10299700" y="4437063"/>
              <a:ext cx="227012" cy="98425"/>
            </a:xfrm>
            <a:custGeom>
              <a:avLst/>
              <a:gdLst>
                <a:gd name="T0" fmla="*/ 32 w 143"/>
                <a:gd name="T1" fmla="*/ 62 h 62"/>
                <a:gd name="T2" fmla="*/ 32 w 143"/>
                <a:gd name="T3" fmla="*/ 62 h 62"/>
                <a:gd name="T4" fmla="*/ 19 w 143"/>
                <a:gd name="T5" fmla="*/ 59 h 62"/>
                <a:gd name="T6" fmla="*/ 11 w 143"/>
                <a:gd name="T7" fmla="*/ 53 h 62"/>
                <a:gd name="T8" fmla="*/ 4 w 143"/>
                <a:gd name="T9" fmla="*/ 42 h 62"/>
                <a:gd name="T10" fmla="*/ 0 w 143"/>
                <a:gd name="T11" fmla="*/ 32 h 62"/>
                <a:gd name="T12" fmla="*/ 0 w 143"/>
                <a:gd name="T13" fmla="*/ 32 h 62"/>
                <a:gd name="T14" fmla="*/ 0 w 143"/>
                <a:gd name="T15" fmla="*/ 32 h 62"/>
                <a:gd name="T16" fmla="*/ 4 w 143"/>
                <a:gd name="T17" fmla="*/ 19 h 62"/>
                <a:gd name="T18" fmla="*/ 11 w 143"/>
                <a:gd name="T19" fmla="*/ 10 h 62"/>
                <a:gd name="T20" fmla="*/ 19 w 143"/>
                <a:gd name="T21" fmla="*/ 4 h 62"/>
                <a:gd name="T22" fmla="*/ 32 w 143"/>
                <a:gd name="T23" fmla="*/ 0 h 62"/>
                <a:gd name="T24" fmla="*/ 32 w 143"/>
                <a:gd name="T25" fmla="*/ 0 h 62"/>
                <a:gd name="T26" fmla="*/ 113 w 143"/>
                <a:gd name="T27" fmla="*/ 0 h 62"/>
                <a:gd name="T28" fmla="*/ 113 w 143"/>
                <a:gd name="T29" fmla="*/ 0 h 62"/>
                <a:gd name="T30" fmla="*/ 124 w 143"/>
                <a:gd name="T31" fmla="*/ 4 h 62"/>
                <a:gd name="T32" fmla="*/ 134 w 143"/>
                <a:gd name="T33" fmla="*/ 10 h 62"/>
                <a:gd name="T34" fmla="*/ 141 w 143"/>
                <a:gd name="T35" fmla="*/ 19 h 62"/>
                <a:gd name="T36" fmla="*/ 143 w 143"/>
                <a:gd name="T37" fmla="*/ 32 h 62"/>
                <a:gd name="T38" fmla="*/ 143 w 143"/>
                <a:gd name="T39" fmla="*/ 32 h 62"/>
                <a:gd name="T40" fmla="*/ 143 w 143"/>
                <a:gd name="T41" fmla="*/ 32 h 62"/>
                <a:gd name="T42" fmla="*/ 141 w 143"/>
                <a:gd name="T43" fmla="*/ 42 h 62"/>
                <a:gd name="T44" fmla="*/ 134 w 143"/>
                <a:gd name="T45" fmla="*/ 53 h 62"/>
                <a:gd name="T46" fmla="*/ 124 w 143"/>
                <a:gd name="T47" fmla="*/ 59 h 62"/>
                <a:gd name="T48" fmla="*/ 113 w 143"/>
                <a:gd name="T49" fmla="*/ 62 h 62"/>
                <a:gd name="T50" fmla="*/ 113 w 143"/>
                <a:gd name="T51" fmla="*/ 62 h 62"/>
                <a:gd name="T52" fmla="*/ 32 w 143"/>
                <a:gd name="T53" fmla="*/ 62 h 62"/>
                <a:gd name="T54" fmla="*/ 32 w 143"/>
                <a:gd name="T5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43" h="62">
                  <a:moveTo>
                    <a:pt x="32" y="62"/>
                  </a:moveTo>
                  <a:lnTo>
                    <a:pt x="32" y="62"/>
                  </a:lnTo>
                  <a:lnTo>
                    <a:pt x="19" y="59"/>
                  </a:lnTo>
                  <a:lnTo>
                    <a:pt x="11" y="53"/>
                  </a:lnTo>
                  <a:lnTo>
                    <a:pt x="4" y="42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4" y="19"/>
                  </a:lnTo>
                  <a:lnTo>
                    <a:pt x="11" y="10"/>
                  </a:lnTo>
                  <a:lnTo>
                    <a:pt x="19" y="4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113" y="0"/>
                  </a:lnTo>
                  <a:lnTo>
                    <a:pt x="113" y="0"/>
                  </a:lnTo>
                  <a:lnTo>
                    <a:pt x="124" y="4"/>
                  </a:lnTo>
                  <a:lnTo>
                    <a:pt x="134" y="10"/>
                  </a:lnTo>
                  <a:lnTo>
                    <a:pt x="141" y="19"/>
                  </a:lnTo>
                  <a:lnTo>
                    <a:pt x="143" y="32"/>
                  </a:lnTo>
                  <a:lnTo>
                    <a:pt x="143" y="32"/>
                  </a:lnTo>
                  <a:lnTo>
                    <a:pt x="143" y="32"/>
                  </a:lnTo>
                  <a:lnTo>
                    <a:pt x="141" y="42"/>
                  </a:lnTo>
                  <a:lnTo>
                    <a:pt x="134" y="53"/>
                  </a:lnTo>
                  <a:lnTo>
                    <a:pt x="124" y="59"/>
                  </a:lnTo>
                  <a:lnTo>
                    <a:pt x="113" y="62"/>
                  </a:lnTo>
                  <a:lnTo>
                    <a:pt x="113" y="62"/>
                  </a:lnTo>
                  <a:lnTo>
                    <a:pt x="32" y="62"/>
                  </a:lnTo>
                  <a:lnTo>
                    <a:pt x="32" y="62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" name="Freeform 35"/>
            <p:cNvSpPr>
              <a:spLocks/>
            </p:cNvSpPr>
            <p:nvPr/>
          </p:nvSpPr>
          <p:spPr bwMode="auto">
            <a:xfrm>
              <a:off x="11674475" y="5022850"/>
              <a:ext cx="225425" cy="96838"/>
            </a:xfrm>
            <a:custGeom>
              <a:avLst/>
              <a:gdLst>
                <a:gd name="T0" fmla="*/ 32 w 142"/>
                <a:gd name="T1" fmla="*/ 61 h 61"/>
                <a:gd name="T2" fmla="*/ 32 w 142"/>
                <a:gd name="T3" fmla="*/ 61 h 61"/>
                <a:gd name="T4" fmla="*/ 19 w 142"/>
                <a:gd name="T5" fmla="*/ 59 h 61"/>
                <a:gd name="T6" fmla="*/ 10 w 142"/>
                <a:gd name="T7" fmla="*/ 53 h 61"/>
                <a:gd name="T8" fmla="*/ 4 w 142"/>
                <a:gd name="T9" fmla="*/ 42 h 61"/>
                <a:gd name="T10" fmla="*/ 0 w 142"/>
                <a:gd name="T11" fmla="*/ 29 h 61"/>
                <a:gd name="T12" fmla="*/ 0 w 142"/>
                <a:gd name="T13" fmla="*/ 29 h 61"/>
                <a:gd name="T14" fmla="*/ 0 w 142"/>
                <a:gd name="T15" fmla="*/ 29 h 61"/>
                <a:gd name="T16" fmla="*/ 4 w 142"/>
                <a:gd name="T17" fmla="*/ 19 h 61"/>
                <a:gd name="T18" fmla="*/ 10 w 142"/>
                <a:gd name="T19" fmla="*/ 8 h 61"/>
                <a:gd name="T20" fmla="*/ 19 w 142"/>
                <a:gd name="T21" fmla="*/ 2 h 61"/>
                <a:gd name="T22" fmla="*/ 32 w 142"/>
                <a:gd name="T23" fmla="*/ 0 h 61"/>
                <a:gd name="T24" fmla="*/ 32 w 142"/>
                <a:gd name="T25" fmla="*/ 0 h 61"/>
                <a:gd name="T26" fmla="*/ 113 w 142"/>
                <a:gd name="T27" fmla="*/ 0 h 61"/>
                <a:gd name="T28" fmla="*/ 113 w 142"/>
                <a:gd name="T29" fmla="*/ 0 h 61"/>
                <a:gd name="T30" fmla="*/ 123 w 142"/>
                <a:gd name="T31" fmla="*/ 2 h 61"/>
                <a:gd name="T32" fmla="*/ 134 w 142"/>
                <a:gd name="T33" fmla="*/ 8 h 61"/>
                <a:gd name="T34" fmla="*/ 140 w 142"/>
                <a:gd name="T35" fmla="*/ 19 h 61"/>
                <a:gd name="T36" fmla="*/ 142 w 142"/>
                <a:gd name="T37" fmla="*/ 29 h 61"/>
                <a:gd name="T38" fmla="*/ 142 w 142"/>
                <a:gd name="T39" fmla="*/ 29 h 61"/>
                <a:gd name="T40" fmla="*/ 142 w 142"/>
                <a:gd name="T41" fmla="*/ 29 h 61"/>
                <a:gd name="T42" fmla="*/ 140 w 142"/>
                <a:gd name="T43" fmla="*/ 42 h 61"/>
                <a:gd name="T44" fmla="*/ 134 w 142"/>
                <a:gd name="T45" fmla="*/ 53 h 61"/>
                <a:gd name="T46" fmla="*/ 123 w 142"/>
                <a:gd name="T47" fmla="*/ 59 h 61"/>
                <a:gd name="T48" fmla="*/ 113 w 142"/>
                <a:gd name="T49" fmla="*/ 61 h 61"/>
                <a:gd name="T50" fmla="*/ 113 w 142"/>
                <a:gd name="T51" fmla="*/ 61 h 61"/>
                <a:gd name="T52" fmla="*/ 32 w 142"/>
                <a:gd name="T53" fmla="*/ 61 h 61"/>
                <a:gd name="T54" fmla="*/ 32 w 142"/>
                <a:gd name="T55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42" h="61">
                  <a:moveTo>
                    <a:pt x="32" y="61"/>
                  </a:moveTo>
                  <a:lnTo>
                    <a:pt x="32" y="61"/>
                  </a:lnTo>
                  <a:lnTo>
                    <a:pt x="19" y="59"/>
                  </a:lnTo>
                  <a:lnTo>
                    <a:pt x="10" y="53"/>
                  </a:lnTo>
                  <a:lnTo>
                    <a:pt x="4" y="42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4" y="19"/>
                  </a:lnTo>
                  <a:lnTo>
                    <a:pt x="10" y="8"/>
                  </a:lnTo>
                  <a:lnTo>
                    <a:pt x="19" y="2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113" y="0"/>
                  </a:lnTo>
                  <a:lnTo>
                    <a:pt x="113" y="0"/>
                  </a:lnTo>
                  <a:lnTo>
                    <a:pt x="123" y="2"/>
                  </a:lnTo>
                  <a:lnTo>
                    <a:pt x="134" y="8"/>
                  </a:lnTo>
                  <a:lnTo>
                    <a:pt x="140" y="19"/>
                  </a:lnTo>
                  <a:lnTo>
                    <a:pt x="142" y="29"/>
                  </a:lnTo>
                  <a:lnTo>
                    <a:pt x="142" y="29"/>
                  </a:lnTo>
                  <a:lnTo>
                    <a:pt x="142" y="29"/>
                  </a:lnTo>
                  <a:lnTo>
                    <a:pt x="140" y="42"/>
                  </a:lnTo>
                  <a:lnTo>
                    <a:pt x="134" y="53"/>
                  </a:lnTo>
                  <a:lnTo>
                    <a:pt x="123" y="59"/>
                  </a:lnTo>
                  <a:lnTo>
                    <a:pt x="113" y="61"/>
                  </a:lnTo>
                  <a:lnTo>
                    <a:pt x="113" y="61"/>
                  </a:lnTo>
                  <a:lnTo>
                    <a:pt x="32" y="61"/>
                  </a:lnTo>
                  <a:lnTo>
                    <a:pt x="32" y="61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" name="Freeform 36"/>
            <p:cNvSpPr>
              <a:spLocks/>
            </p:cNvSpPr>
            <p:nvPr/>
          </p:nvSpPr>
          <p:spPr bwMode="auto">
            <a:xfrm>
              <a:off x="11674475" y="4826000"/>
              <a:ext cx="225425" cy="98425"/>
            </a:xfrm>
            <a:custGeom>
              <a:avLst/>
              <a:gdLst>
                <a:gd name="T0" fmla="*/ 32 w 142"/>
                <a:gd name="T1" fmla="*/ 62 h 62"/>
                <a:gd name="T2" fmla="*/ 32 w 142"/>
                <a:gd name="T3" fmla="*/ 62 h 62"/>
                <a:gd name="T4" fmla="*/ 19 w 142"/>
                <a:gd name="T5" fmla="*/ 60 h 62"/>
                <a:gd name="T6" fmla="*/ 10 w 142"/>
                <a:gd name="T7" fmla="*/ 53 h 62"/>
                <a:gd name="T8" fmla="*/ 4 w 142"/>
                <a:gd name="T9" fmla="*/ 43 h 62"/>
                <a:gd name="T10" fmla="*/ 0 w 142"/>
                <a:gd name="T11" fmla="*/ 32 h 62"/>
                <a:gd name="T12" fmla="*/ 0 w 142"/>
                <a:gd name="T13" fmla="*/ 32 h 62"/>
                <a:gd name="T14" fmla="*/ 0 w 142"/>
                <a:gd name="T15" fmla="*/ 32 h 62"/>
                <a:gd name="T16" fmla="*/ 4 w 142"/>
                <a:gd name="T17" fmla="*/ 19 h 62"/>
                <a:gd name="T18" fmla="*/ 10 w 142"/>
                <a:gd name="T19" fmla="*/ 11 h 62"/>
                <a:gd name="T20" fmla="*/ 19 w 142"/>
                <a:gd name="T21" fmla="*/ 4 h 62"/>
                <a:gd name="T22" fmla="*/ 32 w 142"/>
                <a:gd name="T23" fmla="*/ 0 h 62"/>
                <a:gd name="T24" fmla="*/ 32 w 142"/>
                <a:gd name="T25" fmla="*/ 0 h 62"/>
                <a:gd name="T26" fmla="*/ 113 w 142"/>
                <a:gd name="T27" fmla="*/ 0 h 62"/>
                <a:gd name="T28" fmla="*/ 113 w 142"/>
                <a:gd name="T29" fmla="*/ 0 h 62"/>
                <a:gd name="T30" fmla="*/ 123 w 142"/>
                <a:gd name="T31" fmla="*/ 4 h 62"/>
                <a:gd name="T32" fmla="*/ 134 w 142"/>
                <a:gd name="T33" fmla="*/ 11 h 62"/>
                <a:gd name="T34" fmla="*/ 140 w 142"/>
                <a:gd name="T35" fmla="*/ 19 h 62"/>
                <a:gd name="T36" fmla="*/ 142 w 142"/>
                <a:gd name="T37" fmla="*/ 32 h 62"/>
                <a:gd name="T38" fmla="*/ 142 w 142"/>
                <a:gd name="T39" fmla="*/ 32 h 62"/>
                <a:gd name="T40" fmla="*/ 142 w 142"/>
                <a:gd name="T41" fmla="*/ 32 h 62"/>
                <a:gd name="T42" fmla="*/ 140 w 142"/>
                <a:gd name="T43" fmla="*/ 43 h 62"/>
                <a:gd name="T44" fmla="*/ 134 w 142"/>
                <a:gd name="T45" fmla="*/ 53 h 62"/>
                <a:gd name="T46" fmla="*/ 123 w 142"/>
                <a:gd name="T47" fmla="*/ 60 h 62"/>
                <a:gd name="T48" fmla="*/ 113 w 142"/>
                <a:gd name="T49" fmla="*/ 62 h 62"/>
                <a:gd name="T50" fmla="*/ 113 w 142"/>
                <a:gd name="T51" fmla="*/ 62 h 62"/>
                <a:gd name="T52" fmla="*/ 32 w 142"/>
                <a:gd name="T53" fmla="*/ 62 h 62"/>
                <a:gd name="T54" fmla="*/ 32 w 142"/>
                <a:gd name="T5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42" h="62">
                  <a:moveTo>
                    <a:pt x="32" y="62"/>
                  </a:moveTo>
                  <a:lnTo>
                    <a:pt x="32" y="62"/>
                  </a:lnTo>
                  <a:lnTo>
                    <a:pt x="19" y="60"/>
                  </a:lnTo>
                  <a:lnTo>
                    <a:pt x="10" y="53"/>
                  </a:lnTo>
                  <a:lnTo>
                    <a:pt x="4" y="43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4" y="19"/>
                  </a:lnTo>
                  <a:lnTo>
                    <a:pt x="10" y="11"/>
                  </a:lnTo>
                  <a:lnTo>
                    <a:pt x="19" y="4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113" y="0"/>
                  </a:lnTo>
                  <a:lnTo>
                    <a:pt x="113" y="0"/>
                  </a:lnTo>
                  <a:lnTo>
                    <a:pt x="123" y="4"/>
                  </a:lnTo>
                  <a:lnTo>
                    <a:pt x="134" y="11"/>
                  </a:lnTo>
                  <a:lnTo>
                    <a:pt x="140" y="19"/>
                  </a:lnTo>
                  <a:lnTo>
                    <a:pt x="142" y="32"/>
                  </a:lnTo>
                  <a:lnTo>
                    <a:pt x="142" y="32"/>
                  </a:lnTo>
                  <a:lnTo>
                    <a:pt x="142" y="32"/>
                  </a:lnTo>
                  <a:lnTo>
                    <a:pt x="140" y="43"/>
                  </a:lnTo>
                  <a:lnTo>
                    <a:pt x="134" y="53"/>
                  </a:lnTo>
                  <a:lnTo>
                    <a:pt x="123" y="60"/>
                  </a:lnTo>
                  <a:lnTo>
                    <a:pt x="113" y="62"/>
                  </a:lnTo>
                  <a:lnTo>
                    <a:pt x="113" y="62"/>
                  </a:lnTo>
                  <a:lnTo>
                    <a:pt x="32" y="62"/>
                  </a:lnTo>
                  <a:lnTo>
                    <a:pt x="32" y="62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1" name="Freeform 37"/>
            <p:cNvSpPr>
              <a:spLocks/>
            </p:cNvSpPr>
            <p:nvPr/>
          </p:nvSpPr>
          <p:spPr bwMode="auto">
            <a:xfrm>
              <a:off x="11674475" y="4632325"/>
              <a:ext cx="225425" cy="98425"/>
            </a:xfrm>
            <a:custGeom>
              <a:avLst/>
              <a:gdLst>
                <a:gd name="T0" fmla="*/ 32 w 142"/>
                <a:gd name="T1" fmla="*/ 62 h 62"/>
                <a:gd name="T2" fmla="*/ 32 w 142"/>
                <a:gd name="T3" fmla="*/ 62 h 62"/>
                <a:gd name="T4" fmla="*/ 19 w 142"/>
                <a:gd name="T5" fmla="*/ 60 h 62"/>
                <a:gd name="T6" fmla="*/ 10 w 142"/>
                <a:gd name="T7" fmla="*/ 52 h 62"/>
                <a:gd name="T8" fmla="*/ 4 w 142"/>
                <a:gd name="T9" fmla="*/ 43 h 62"/>
                <a:gd name="T10" fmla="*/ 0 w 142"/>
                <a:gd name="T11" fmla="*/ 30 h 62"/>
                <a:gd name="T12" fmla="*/ 0 w 142"/>
                <a:gd name="T13" fmla="*/ 30 h 62"/>
                <a:gd name="T14" fmla="*/ 0 w 142"/>
                <a:gd name="T15" fmla="*/ 30 h 62"/>
                <a:gd name="T16" fmla="*/ 4 w 142"/>
                <a:gd name="T17" fmla="*/ 20 h 62"/>
                <a:gd name="T18" fmla="*/ 10 w 142"/>
                <a:gd name="T19" fmla="*/ 9 h 62"/>
                <a:gd name="T20" fmla="*/ 19 w 142"/>
                <a:gd name="T21" fmla="*/ 2 h 62"/>
                <a:gd name="T22" fmla="*/ 32 w 142"/>
                <a:gd name="T23" fmla="*/ 0 h 62"/>
                <a:gd name="T24" fmla="*/ 32 w 142"/>
                <a:gd name="T25" fmla="*/ 0 h 62"/>
                <a:gd name="T26" fmla="*/ 113 w 142"/>
                <a:gd name="T27" fmla="*/ 0 h 62"/>
                <a:gd name="T28" fmla="*/ 113 w 142"/>
                <a:gd name="T29" fmla="*/ 0 h 62"/>
                <a:gd name="T30" fmla="*/ 123 w 142"/>
                <a:gd name="T31" fmla="*/ 2 h 62"/>
                <a:gd name="T32" fmla="*/ 134 w 142"/>
                <a:gd name="T33" fmla="*/ 9 h 62"/>
                <a:gd name="T34" fmla="*/ 140 w 142"/>
                <a:gd name="T35" fmla="*/ 20 h 62"/>
                <a:gd name="T36" fmla="*/ 142 w 142"/>
                <a:gd name="T37" fmla="*/ 30 h 62"/>
                <a:gd name="T38" fmla="*/ 142 w 142"/>
                <a:gd name="T39" fmla="*/ 30 h 62"/>
                <a:gd name="T40" fmla="*/ 142 w 142"/>
                <a:gd name="T41" fmla="*/ 30 h 62"/>
                <a:gd name="T42" fmla="*/ 140 w 142"/>
                <a:gd name="T43" fmla="*/ 43 h 62"/>
                <a:gd name="T44" fmla="*/ 134 w 142"/>
                <a:gd name="T45" fmla="*/ 52 h 62"/>
                <a:gd name="T46" fmla="*/ 123 w 142"/>
                <a:gd name="T47" fmla="*/ 60 h 62"/>
                <a:gd name="T48" fmla="*/ 113 w 142"/>
                <a:gd name="T49" fmla="*/ 62 h 62"/>
                <a:gd name="T50" fmla="*/ 113 w 142"/>
                <a:gd name="T51" fmla="*/ 62 h 62"/>
                <a:gd name="T52" fmla="*/ 32 w 142"/>
                <a:gd name="T53" fmla="*/ 62 h 62"/>
                <a:gd name="T54" fmla="*/ 32 w 142"/>
                <a:gd name="T5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42" h="62">
                  <a:moveTo>
                    <a:pt x="32" y="62"/>
                  </a:moveTo>
                  <a:lnTo>
                    <a:pt x="32" y="62"/>
                  </a:lnTo>
                  <a:lnTo>
                    <a:pt x="19" y="60"/>
                  </a:lnTo>
                  <a:lnTo>
                    <a:pt x="10" y="52"/>
                  </a:lnTo>
                  <a:lnTo>
                    <a:pt x="4" y="43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4" y="20"/>
                  </a:lnTo>
                  <a:lnTo>
                    <a:pt x="10" y="9"/>
                  </a:lnTo>
                  <a:lnTo>
                    <a:pt x="19" y="2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113" y="0"/>
                  </a:lnTo>
                  <a:lnTo>
                    <a:pt x="113" y="0"/>
                  </a:lnTo>
                  <a:lnTo>
                    <a:pt x="123" y="2"/>
                  </a:lnTo>
                  <a:lnTo>
                    <a:pt x="134" y="9"/>
                  </a:lnTo>
                  <a:lnTo>
                    <a:pt x="140" y="20"/>
                  </a:lnTo>
                  <a:lnTo>
                    <a:pt x="142" y="30"/>
                  </a:lnTo>
                  <a:lnTo>
                    <a:pt x="142" y="30"/>
                  </a:lnTo>
                  <a:lnTo>
                    <a:pt x="142" y="30"/>
                  </a:lnTo>
                  <a:lnTo>
                    <a:pt x="140" y="43"/>
                  </a:lnTo>
                  <a:lnTo>
                    <a:pt x="134" y="52"/>
                  </a:lnTo>
                  <a:lnTo>
                    <a:pt x="123" y="60"/>
                  </a:lnTo>
                  <a:lnTo>
                    <a:pt x="113" y="62"/>
                  </a:lnTo>
                  <a:lnTo>
                    <a:pt x="113" y="62"/>
                  </a:lnTo>
                  <a:lnTo>
                    <a:pt x="32" y="62"/>
                  </a:lnTo>
                  <a:lnTo>
                    <a:pt x="32" y="62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2" name="Freeform 38"/>
            <p:cNvSpPr>
              <a:spLocks/>
            </p:cNvSpPr>
            <p:nvPr/>
          </p:nvSpPr>
          <p:spPr bwMode="auto">
            <a:xfrm>
              <a:off x="11674475" y="4437063"/>
              <a:ext cx="225425" cy="98425"/>
            </a:xfrm>
            <a:custGeom>
              <a:avLst/>
              <a:gdLst>
                <a:gd name="T0" fmla="*/ 32 w 142"/>
                <a:gd name="T1" fmla="*/ 62 h 62"/>
                <a:gd name="T2" fmla="*/ 32 w 142"/>
                <a:gd name="T3" fmla="*/ 62 h 62"/>
                <a:gd name="T4" fmla="*/ 19 w 142"/>
                <a:gd name="T5" fmla="*/ 59 h 62"/>
                <a:gd name="T6" fmla="*/ 10 w 142"/>
                <a:gd name="T7" fmla="*/ 53 h 62"/>
                <a:gd name="T8" fmla="*/ 4 w 142"/>
                <a:gd name="T9" fmla="*/ 42 h 62"/>
                <a:gd name="T10" fmla="*/ 0 w 142"/>
                <a:gd name="T11" fmla="*/ 32 h 62"/>
                <a:gd name="T12" fmla="*/ 0 w 142"/>
                <a:gd name="T13" fmla="*/ 32 h 62"/>
                <a:gd name="T14" fmla="*/ 0 w 142"/>
                <a:gd name="T15" fmla="*/ 32 h 62"/>
                <a:gd name="T16" fmla="*/ 4 w 142"/>
                <a:gd name="T17" fmla="*/ 19 h 62"/>
                <a:gd name="T18" fmla="*/ 10 w 142"/>
                <a:gd name="T19" fmla="*/ 10 h 62"/>
                <a:gd name="T20" fmla="*/ 19 w 142"/>
                <a:gd name="T21" fmla="*/ 4 h 62"/>
                <a:gd name="T22" fmla="*/ 32 w 142"/>
                <a:gd name="T23" fmla="*/ 0 h 62"/>
                <a:gd name="T24" fmla="*/ 32 w 142"/>
                <a:gd name="T25" fmla="*/ 0 h 62"/>
                <a:gd name="T26" fmla="*/ 113 w 142"/>
                <a:gd name="T27" fmla="*/ 0 h 62"/>
                <a:gd name="T28" fmla="*/ 113 w 142"/>
                <a:gd name="T29" fmla="*/ 0 h 62"/>
                <a:gd name="T30" fmla="*/ 123 w 142"/>
                <a:gd name="T31" fmla="*/ 4 h 62"/>
                <a:gd name="T32" fmla="*/ 134 w 142"/>
                <a:gd name="T33" fmla="*/ 10 h 62"/>
                <a:gd name="T34" fmla="*/ 140 w 142"/>
                <a:gd name="T35" fmla="*/ 19 h 62"/>
                <a:gd name="T36" fmla="*/ 142 w 142"/>
                <a:gd name="T37" fmla="*/ 32 h 62"/>
                <a:gd name="T38" fmla="*/ 142 w 142"/>
                <a:gd name="T39" fmla="*/ 32 h 62"/>
                <a:gd name="T40" fmla="*/ 142 w 142"/>
                <a:gd name="T41" fmla="*/ 32 h 62"/>
                <a:gd name="T42" fmla="*/ 140 w 142"/>
                <a:gd name="T43" fmla="*/ 42 h 62"/>
                <a:gd name="T44" fmla="*/ 134 w 142"/>
                <a:gd name="T45" fmla="*/ 53 h 62"/>
                <a:gd name="T46" fmla="*/ 123 w 142"/>
                <a:gd name="T47" fmla="*/ 59 h 62"/>
                <a:gd name="T48" fmla="*/ 113 w 142"/>
                <a:gd name="T49" fmla="*/ 62 h 62"/>
                <a:gd name="T50" fmla="*/ 113 w 142"/>
                <a:gd name="T51" fmla="*/ 62 h 62"/>
                <a:gd name="T52" fmla="*/ 32 w 142"/>
                <a:gd name="T53" fmla="*/ 62 h 62"/>
                <a:gd name="T54" fmla="*/ 32 w 142"/>
                <a:gd name="T5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42" h="62">
                  <a:moveTo>
                    <a:pt x="32" y="62"/>
                  </a:moveTo>
                  <a:lnTo>
                    <a:pt x="32" y="62"/>
                  </a:lnTo>
                  <a:lnTo>
                    <a:pt x="19" y="59"/>
                  </a:lnTo>
                  <a:lnTo>
                    <a:pt x="10" y="53"/>
                  </a:lnTo>
                  <a:lnTo>
                    <a:pt x="4" y="42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4" y="19"/>
                  </a:lnTo>
                  <a:lnTo>
                    <a:pt x="10" y="10"/>
                  </a:lnTo>
                  <a:lnTo>
                    <a:pt x="19" y="4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113" y="0"/>
                  </a:lnTo>
                  <a:lnTo>
                    <a:pt x="113" y="0"/>
                  </a:lnTo>
                  <a:lnTo>
                    <a:pt x="123" y="4"/>
                  </a:lnTo>
                  <a:lnTo>
                    <a:pt x="134" y="10"/>
                  </a:lnTo>
                  <a:lnTo>
                    <a:pt x="140" y="19"/>
                  </a:lnTo>
                  <a:lnTo>
                    <a:pt x="142" y="32"/>
                  </a:lnTo>
                  <a:lnTo>
                    <a:pt x="142" y="32"/>
                  </a:lnTo>
                  <a:lnTo>
                    <a:pt x="142" y="32"/>
                  </a:lnTo>
                  <a:lnTo>
                    <a:pt x="140" y="42"/>
                  </a:lnTo>
                  <a:lnTo>
                    <a:pt x="134" y="53"/>
                  </a:lnTo>
                  <a:lnTo>
                    <a:pt x="123" y="59"/>
                  </a:lnTo>
                  <a:lnTo>
                    <a:pt x="113" y="62"/>
                  </a:lnTo>
                  <a:lnTo>
                    <a:pt x="113" y="62"/>
                  </a:lnTo>
                  <a:lnTo>
                    <a:pt x="32" y="62"/>
                  </a:lnTo>
                  <a:lnTo>
                    <a:pt x="32" y="62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" name="Freeform 39"/>
            <p:cNvSpPr>
              <a:spLocks noEditPoints="1"/>
            </p:cNvSpPr>
            <p:nvPr/>
          </p:nvSpPr>
          <p:spPr bwMode="auto">
            <a:xfrm>
              <a:off x="10569575" y="4227513"/>
              <a:ext cx="1063625" cy="1062038"/>
            </a:xfrm>
            <a:custGeom>
              <a:avLst/>
              <a:gdLst>
                <a:gd name="T0" fmla="*/ 122 w 670"/>
                <a:gd name="T1" fmla="*/ 0 h 669"/>
                <a:gd name="T2" fmla="*/ 99 w 670"/>
                <a:gd name="T3" fmla="*/ 4 h 669"/>
                <a:gd name="T4" fmla="*/ 54 w 670"/>
                <a:gd name="T5" fmla="*/ 21 h 669"/>
                <a:gd name="T6" fmla="*/ 22 w 670"/>
                <a:gd name="T7" fmla="*/ 55 h 669"/>
                <a:gd name="T8" fmla="*/ 3 w 670"/>
                <a:gd name="T9" fmla="*/ 98 h 669"/>
                <a:gd name="T10" fmla="*/ 0 w 670"/>
                <a:gd name="T11" fmla="*/ 547 h 669"/>
                <a:gd name="T12" fmla="*/ 3 w 670"/>
                <a:gd name="T13" fmla="*/ 571 h 669"/>
                <a:gd name="T14" fmla="*/ 22 w 670"/>
                <a:gd name="T15" fmla="*/ 616 h 669"/>
                <a:gd name="T16" fmla="*/ 54 w 670"/>
                <a:gd name="T17" fmla="*/ 648 h 669"/>
                <a:gd name="T18" fmla="*/ 99 w 670"/>
                <a:gd name="T19" fmla="*/ 667 h 669"/>
                <a:gd name="T20" fmla="*/ 546 w 670"/>
                <a:gd name="T21" fmla="*/ 669 h 669"/>
                <a:gd name="T22" fmla="*/ 572 w 670"/>
                <a:gd name="T23" fmla="*/ 667 h 669"/>
                <a:gd name="T24" fmla="*/ 615 w 670"/>
                <a:gd name="T25" fmla="*/ 648 h 669"/>
                <a:gd name="T26" fmla="*/ 649 w 670"/>
                <a:gd name="T27" fmla="*/ 616 h 669"/>
                <a:gd name="T28" fmla="*/ 666 w 670"/>
                <a:gd name="T29" fmla="*/ 571 h 669"/>
                <a:gd name="T30" fmla="*/ 670 w 670"/>
                <a:gd name="T31" fmla="*/ 123 h 669"/>
                <a:gd name="T32" fmla="*/ 666 w 670"/>
                <a:gd name="T33" fmla="*/ 98 h 669"/>
                <a:gd name="T34" fmla="*/ 649 w 670"/>
                <a:gd name="T35" fmla="*/ 55 h 669"/>
                <a:gd name="T36" fmla="*/ 615 w 670"/>
                <a:gd name="T37" fmla="*/ 21 h 669"/>
                <a:gd name="T38" fmla="*/ 572 w 670"/>
                <a:gd name="T39" fmla="*/ 4 h 669"/>
                <a:gd name="T40" fmla="*/ 546 w 670"/>
                <a:gd name="T41" fmla="*/ 0 h 669"/>
                <a:gd name="T42" fmla="*/ 538 w 670"/>
                <a:gd name="T43" fmla="*/ 490 h 669"/>
                <a:gd name="T44" fmla="*/ 534 w 670"/>
                <a:gd name="T45" fmla="*/ 511 h 669"/>
                <a:gd name="T46" fmla="*/ 521 w 670"/>
                <a:gd name="T47" fmla="*/ 528 h 669"/>
                <a:gd name="T48" fmla="*/ 504 w 670"/>
                <a:gd name="T49" fmla="*/ 539 h 669"/>
                <a:gd name="T50" fmla="*/ 484 w 670"/>
                <a:gd name="T51" fmla="*/ 543 h 669"/>
                <a:gd name="T52" fmla="*/ 173 w 670"/>
                <a:gd name="T53" fmla="*/ 543 h 669"/>
                <a:gd name="T54" fmla="*/ 154 w 670"/>
                <a:gd name="T55" fmla="*/ 539 h 669"/>
                <a:gd name="T56" fmla="*/ 137 w 670"/>
                <a:gd name="T57" fmla="*/ 528 h 669"/>
                <a:gd name="T58" fmla="*/ 124 w 670"/>
                <a:gd name="T59" fmla="*/ 511 h 669"/>
                <a:gd name="T60" fmla="*/ 120 w 670"/>
                <a:gd name="T61" fmla="*/ 490 h 669"/>
                <a:gd name="T62" fmla="*/ 120 w 670"/>
                <a:gd name="T63" fmla="*/ 179 h 669"/>
                <a:gd name="T64" fmla="*/ 124 w 670"/>
                <a:gd name="T65" fmla="*/ 159 h 669"/>
                <a:gd name="T66" fmla="*/ 137 w 670"/>
                <a:gd name="T67" fmla="*/ 142 h 669"/>
                <a:gd name="T68" fmla="*/ 154 w 670"/>
                <a:gd name="T69" fmla="*/ 130 h 669"/>
                <a:gd name="T70" fmla="*/ 173 w 670"/>
                <a:gd name="T71" fmla="*/ 125 h 669"/>
                <a:gd name="T72" fmla="*/ 484 w 670"/>
                <a:gd name="T73" fmla="*/ 125 h 669"/>
                <a:gd name="T74" fmla="*/ 504 w 670"/>
                <a:gd name="T75" fmla="*/ 130 h 669"/>
                <a:gd name="T76" fmla="*/ 521 w 670"/>
                <a:gd name="T77" fmla="*/ 142 h 669"/>
                <a:gd name="T78" fmla="*/ 534 w 670"/>
                <a:gd name="T79" fmla="*/ 159 h 669"/>
                <a:gd name="T80" fmla="*/ 538 w 670"/>
                <a:gd name="T81" fmla="*/ 179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70" h="669">
                  <a:moveTo>
                    <a:pt x="546" y="0"/>
                  </a:moveTo>
                  <a:lnTo>
                    <a:pt x="122" y="0"/>
                  </a:lnTo>
                  <a:lnTo>
                    <a:pt x="122" y="0"/>
                  </a:lnTo>
                  <a:lnTo>
                    <a:pt x="99" y="4"/>
                  </a:lnTo>
                  <a:lnTo>
                    <a:pt x="75" y="10"/>
                  </a:lnTo>
                  <a:lnTo>
                    <a:pt x="54" y="21"/>
                  </a:lnTo>
                  <a:lnTo>
                    <a:pt x="37" y="36"/>
                  </a:lnTo>
                  <a:lnTo>
                    <a:pt x="22" y="55"/>
                  </a:lnTo>
                  <a:lnTo>
                    <a:pt x="11" y="74"/>
                  </a:lnTo>
                  <a:lnTo>
                    <a:pt x="3" y="98"/>
                  </a:lnTo>
                  <a:lnTo>
                    <a:pt x="0" y="123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3" y="571"/>
                  </a:lnTo>
                  <a:lnTo>
                    <a:pt x="11" y="594"/>
                  </a:lnTo>
                  <a:lnTo>
                    <a:pt x="22" y="616"/>
                  </a:lnTo>
                  <a:lnTo>
                    <a:pt x="37" y="633"/>
                  </a:lnTo>
                  <a:lnTo>
                    <a:pt x="54" y="648"/>
                  </a:lnTo>
                  <a:lnTo>
                    <a:pt x="75" y="658"/>
                  </a:lnTo>
                  <a:lnTo>
                    <a:pt x="99" y="667"/>
                  </a:lnTo>
                  <a:lnTo>
                    <a:pt x="122" y="669"/>
                  </a:lnTo>
                  <a:lnTo>
                    <a:pt x="546" y="669"/>
                  </a:lnTo>
                  <a:lnTo>
                    <a:pt x="546" y="669"/>
                  </a:lnTo>
                  <a:lnTo>
                    <a:pt x="572" y="667"/>
                  </a:lnTo>
                  <a:lnTo>
                    <a:pt x="595" y="658"/>
                  </a:lnTo>
                  <a:lnTo>
                    <a:pt x="615" y="648"/>
                  </a:lnTo>
                  <a:lnTo>
                    <a:pt x="634" y="633"/>
                  </a:lnTo>
                  <a:lnTo>
                    <a:pt x="649" y="616"/>
                  </a:lnTo>
                  <a:lnTo>
                    <a:pt x="659" y="594"/>
                  </a:lnTo>
                  <a:lnTo>
                    <a:pt x="666" y="571"/>
                  </a:lnTo>
                  <a:lnTo>
                    <a:pt x="670" y="547"/>
                  </a:lnTo>
                  <a:lnTo>
                    <a:pt x="670" y="123"/>
                  </a:lnTo>
                  <a:lnTo>
                    <a:pt x="670" y="123"/>
                  </a:lnTo>
                  <a:lnTo>
                    <a:pt x="666" y="98"/>
                  </a:lnTo>
                  <a:lnTo>
                    <a:pt x="659" y="74"/>
                  </a:lnTo>
                  <a:lnTo>
                    <a:pt x="649" y="55"/>
                  </a:lnTo>
                  <a:lnTo>
                    <a:pt x="634" y="36"/>
                  </a:lnTo>
                  <a:lnTo>
                    <a:pt x="615" y="21"/>
                  </a:lnTo>
                  <a:lnTo>
                    <a:pt x="595" y="10"/>
                  </a:lnTo>
                  <a:lnTo>
                    <a:pt x="572" y="4"/>
                  </a:lnTo>
                  <a:lnTo>
                    <a:pt x="546" y="0"/>
                  </a:lnTo>
                  <a:lnTo>
                    <a:pt x="546" y="0"/>
                  </a:lnTo>
                  <a:close/>
                  <a:moveTo>
                    <a:pt x="538" y="490"/>
                  </a:moveTo>
                  <a:lnTo>
                    <a:pt x="538" y="490"/>
                  </a:lnTo>
                  <a:lnTo>
                    <a:pt x="536" y="501"/>
                  </a:lnTo>
                  <a:lnTo>
                    <a:pt x="534" y="511"/>
                  </a:lnTo>
                  <a:lnTo>
                    <a:pt x="527" y="520"/>
                  </a:lnTo>
                  <a:lnTo>
                    <a:pt x="521" y="528"/>
                  </a:lnTo>
                  <a:lnTo>
                    <a:pt x="514" y="535"/>
                  </a:lnTo>
                  <a:lnTo>
                    <a:pt x="504" y="539"/>
                  </a:lnTo>
                  <a:lnTo>
                    <a:pt x="495" y="541"/>
                  </a:lnTo>
                  <a:lnTo>
                    <a:pt x="484" y="543"/>
                  </a:lnTo>
                  <a:lnTo>
                    <a:pt x="173" y="543"/>
                  </a:lnTo>
                  <a:lnTo>
                    <a:pt x="173" y="543"/>
                  </a:lnTo>
                  <a:lnTo>
                    <a:pt x="163" y="541"/>
                  </a:lnTo>
                  <a:lnTo>
                    <a:pt x="154" y="539"/>
                  </a:lnTo>
                  <a:lnTo>
                    <a:pt x="143" y="535"/>
                  </a:lnTo>
                  <a:lnTo>
                    <a:pt x="137" y="528"/>
                  </a:lnTo>
                  <a:lnTo>
                    <a:pt x="128" y="520"/>
                  </a:lnTo>
                  <a:lnTo>
                    <a:pt x="124" y="511"/>
                  </a:lnTo>
                  <a:lnTo>
                    <a:pt x="122" y="501"/>
                  </a:lnTo>
                  <a:lnTo>
                    <a:pt x="120" y="490"/>
                  </a:lnTo>
                  <a:lnTo>
                    <a:pt x="120" y="179"/>
                  </a:lnTo>
                  <a:lnTo>
                    <a:pt x="120" y="179"/>
                  </a:lnTo>
                  <a:lnTo>
                    <a:pt x="122" y="168"/>
                  </a:lnTo>
                  <a:lnTo>
                    <a:pt x="124" y="159"/>
                  </a:lnTo>
                  <a:lnTo>
                    <a:pt x="128" y="149"/>
                  </a:lnTo>
                  <a:lnTo>
                    <a:pt x="137" y="142"/>
                  </a:lnTo>
                  <a:lnTo>
                    <a:pt x="143" y="136"/>
                  </a:lnTo>
                  <a:lnTo>
                    <a:pt x="154" y="130"/>
                  </a:lnTo>
                  <a:lnTo>
                    <a:pt x="163" y="127"/>
                  </a:lnTo>
                  <a:lnTo>
                    <a:pt x="173" y="125"/>
                  </a:lnTo>
                  <a:lnTo>
                    <a:pt x="484" y="125"/>
                  </a:lnTo>
                  <a:lnTo>
                    <a:pt x="484" y="125"/>
                  </a:lnTo>
                  <a:lnTo>
                    <a:pt x="495" y="127"/>
                  </a:lnTo>
                  <a:lnTo>
                    <a:pt x="504" y="130"/>
                  </a:lnTo>
                  <a:lnTo>
                    <a:pt x="514" y="136"/>
                  </a:lnTo>
                  <a:lnTo>
                    <a:pt x="521" y="142"/>
                  </a:lnTo>
                  <a:lnTo>
                    <a:pt x="527" y="149"/>
                  </a:lnTo>
                  <a:lnTo>
                    <a:pt x="534" y="159"/>
                  </a:lnTo>
                  <a:lnTo>
                    <a:pt x="536" y="168"/>
                  </a:lnTo>
                  <a:lnTo>
                    <a:pt x="538" y="179"/>
                  </a:lnTo>
                  <a:lnTo>
                    <a:pt x="538" y="490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84" name="组合 83"/>
          <p:cNvGrpSpPr/>
          <p:nvPr/>
        </p:nvGrpSpPr>
        <p:grpSpPr>
          <a:xfrm>
            <a:off x="3658506" y="721731"/>
            <a:ext cx="1903634" cy="1312797"/>
            <a:chOff x="3594100" y="1235075"/>
            <a:chExt cx="1912938" cy="1319213"/>
          </a:xfrm>
        </p:grpSpPr>
        <p:sp>
          <p:nvSpPr>
            <p:cNvPr id="85" name="Freeform 40"/>
            <p:cNvSpPr>
              <a:spLocks noEditPoints="1"/>
            </p:cNvSpPr>
            <p:nvPr/>
          </p:nvSpPr>
          <p:spPr bwMode="auto">
            <a:xfrm>
              <a:off x="3594100" y="2165350"/>
              <a:ext cx="1339850" cy="388938"/>
            </a:xfrm>
            <a:custGeom>
              <a:avLst/>
              <a:gdLst>
                <a:gd name="T0" fmla="*/ 669 w 844"/>
                <a:gd name="T1" fmla="*/ 43 h 245"/>
                <a:gd name="T2" fmla="*/ 652 w 844"/>
                <a:gd name="T3" fmla="*/ 0 h 245"/>
                <a:gd name="T4" fmla="*/ 115 w 844"/>
                <a:gd name="T5" fmla="*/ 0 h 245"/>
                <a:gd name="T6" fmla="*/ 70 w 844"/>
                <a:gd name="T7" fmla="*/ 7 h 245"/>
                <a:gd name="T8" fmla="*/ 34 w 844"/>
                <a:gd name="T9" fmla="*/ 30 h 245"/>
                <a:gd name="T10" fmla="*/ 8 w 844"/>
                <a:gd name="T11" fmla="*/ 62 h 245"/>
                <a:gd name="T12" fmla="*/ 0 w 844"/>
                <a:gd name="T13" fmla="*/ 103 h 245"/>
                <a:gd name="T14" fmla="*/ 0 w 844"/>
                <a:gd name="T15" fmla="*/ 143 h 245"/>
                <a:gd name="T16" fmla="*/ 8 w 844"/>
                <a:gd name="T17" fmla="*/ 184 h 245"/>
                <a:gd name="T18" fmla="*/ 34 w 844"/>
                <a:gd name="T19" fmla="*/ 216 h 245"/>
                <a:gd name="T20" fmla="*/ 70 w 844"/>
                <a:gd name="T21" fmla="*/ 239 h 245"/>
                <a:gd name="T22" fmla="*/ 115 w 844"/>
                <a:gd name="T23" fmla="*/ 245 h 245"/>
                <a:gd name="T24" fmla="*/ 832 w 844"/>
                <a:gd name="T25" fmla="*/ 245 h 245"/>
                <a:gd name="T26" fmla="*/ 844 w 844"/>
                <a:gd name="T27" fmla="*/ 245 h 245"/>
                <a:gd name="T28" fmla="*/ 787 w 844"/>
                <a:gd name="T29" fmla="*/ 201 h 245"/>
                <a:gd name="T30" fmla="*/ 740 w 844"/>
                <a:gd name="T31" fmla="*/ 152 h 245"/>
                <a:gd name="T32" fmla="*/ 699 w 844"/>
                <a:gd name="T33" fmla="*/ 98 h 245"/>
                <a:gd name="T34" fmla="*/ 669 w 844"/>
                <a:gd name="T35" fmla="*/ 43 h 245"/>
                <a:gd name="T36" fmla="*/ 143 w 844"/>
                <a:gd name="T37" fmla="*/ 162 h 245"/>
                <a:gd name="T38" fmla="*/ 136 w 844"/>
                <a:gd name="T39" fmla="*/ 162 h 245"/>
                <a:gd name="T40" fmla="*/ 121 w 844"/>
                <a:gd name="T41" fmla="*/ 156 h 245"/>
                <a:gd name="T42" fmla="*/ 111 w 844"/>
                <a:gd name="T43" fmla="*/ 145 h 245"/>
                <a:gd name="T44" fmla="*/ 104 w 844"/>
                <a:gd name="T45" fmla="*/ 130 h 245"/>
                <a:gd name="T46" fmla="*/ 104 w 844"/>
                <a:gd name="T47" fmla="*/ 122 h 245"/>
                <a:gd name="T48" fmla="*/ 107 w 844"/>
                <a:gd name="T49" fmla="*/ 107 h 245"/>
                <a:gd name="T50" fmla="*/ 115 w 844"/>
                <a:gd name="T51" fmla="*/ 94 h 245"/>
                <a:gd name="T52" fmla="*/ 128 w 844"/>
                <a:gd name="T53" fmla="*/ 86 h 245"/>
                <a:gd name="T54" fmla="*/ 143 w 844"/>
                <a:gd name="T55" fmla="*/ 83 h 245"/>
                <a:gd name="T56" fmla="*/ 151 w 844"/>
                <a:gd name="T57" fmla="*/ 83 h 245"/>
                <a:gd name="T58" fmla="*/ 166 w 844"/>
                <a:gd name="T59" fmla="*/ 90 h 245"/>
                <a:gd name="T60" fmla="*/ 177 w 844"/>
                <a:gd name="T61" fmla="*/ 100 h 245"/>
                <a:gd name="T62" fmla="*/ 183 w 844"/>
                <a:gd name="T63" fmla="*/ 115 h 245"/>
                <a:gd name="T64" fmla="*/ 183 w 844"/>
                <a:gd name="T65" fmla="*/ 122 h 245"/>
                <a:gd name="T66" fmla="*/ 181 w 844"/>
                <a:gd name="T67" fmla="*/ 139 h 245"/>
                <a:gd name="T68" fmla="*/ 173 w 844"/>
                <a:gd name="T69" fmla="*/ 152 h 245"/>
                <a:gd name="T70" fmla="*/ 160 w 844"/>
                <a:gd name="T71" fmla="*/ 160 h 245"/>
                <a:gd name="T72" fmla="*/ 143 w 844"/>
                <a:gd name="T73" fmla="*/ 162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44" h="245">
                  <a:moveTo>
                    <a:pt x="669" y="43"/>
                  </a:moveTo>
                  <a:lnTo>
                    <a:pt x="669" y="43"/>
                  </a:lnTo>
                  <a:lnTo>
                    <a:pt x="661" y="22"/>
                  </a:lnTo>
                  <a:lnTo>
                    <a:pt x="652" y="0"/>
                  </a:lnTo>
                  <a:lnTo>
                    <a:pt x="115" y="0"/>
                  </a:lnTo>
                  <a:lnTo>
                    <a:pt x="115" y="0"/>
                  </a:lnTo>
                  <a:lnTo>
                    <a:pt x="92" y="2"/>
                  </a:lnTo>
                  <a:lnTo>
                    <a:pt x="70" y="7"/>
                  </a:lnTo>
                  <a:lnTo>
                    <a:pt x="51" y="17"/>
                  </a:lnTo>
                  <a:lnTo>
                    <a:pt x="34" y="30"/>
                  </a:lnTo>
                  <a:lnTo>
                    <a:pt x="19" y="45"/>
                  </a:lnTo>
                  <a:lnTo>
                    <a:pt x="8" y="62"/>
                  </a:lnTo>
                  <a:lnTo>
                    <a:pt x="2" y="81"/>
                  </a:lnTo>
                  <a:lnTo>
                    <a:pt x="0" y="103"/>
                  </a:lnTo>
                  <a:lnTo>
                    <a:pt x="0" y="143"/>
                  </a:lnTo>
                  <a:lnTo>
                    <a:pt x="0" y="143"/>
                  </a:lnTo>
                  <a:lnTo>
                    <a:pt x="2" y="164"/>
                  </a:lnTo>
                  <a:lnTo>
                    <a:pt x="8" y="184"/>
                  </a:lnTo>
                  <a:lnTo>
                    <a:pt x="19" y="201"/>
                  </a:lnTo>
                  <a:lnTo>
                    <a:pt x="34" y="216"/>
                  </a:lnTo>
                  <a:lnTo>
                    <a:pt x="51" y="228"/>
                  </a:lnTo>
                  <a:lnTo>
                    <a:pt x="70" y="239"/>
                  </a:lnTo>
                  <a:lnTo>
                    <a:pt x="92" y="243"/>
                  </a:lnTo>
                  <a:lnTo>
                    <a:pt x="115" y="245"/>
                  </a:lnTo>
                  <a:lnTo>
                    <a:pt x="832" y="245"/>
                  </a:lnTo>
                  <a:lnTo>
                    <a:pt x="832" y="245"/>
                  </a:lnTo>
                  <a:lnTo>
                    <a:pt x="844" y="245"/>
                  </a:lnTo>
                  <a:lnTo>
                    <a:pt x="844" y="245"/>
                  </a:lnTo>
                  <a:lnTo>
                    <a:pt x="814" y="224"/>
                  </a:lnTo>
                  <a:lnTo>
                    <a:pt x="787" y="201"/>
                  </a:lnTo>
                  <a:lnTo>
                    <a:pt x="761" y="177"/>
                  </a:lnTo>
                  <a:lnTo>
                    <a:pt x="740" y="152"/>
                  </a:lnTo>
                  <a:lnTo>
                    <a:pt x="719" y="124"/>
                  </a:lnTo>
                  <a:lnTo>
                    <a:pt x="699" y="98"/>
                  </a:lnTo>
                  <a:lnTo>
                    <a:pt x="684" y="71"/>
                  </a:lnTo>
                  <a:lnTo>
                    <a:pt x="669" y="43"/>
                  </a:lnTo>
                  <a:lnTo>
                    <a:pt x="669" y="43"/>
                  </a:lnTo>
                  <a:close/>
                  <a:moveTo>
                    <a:pt x="143" y="162"/>
                  </a:moveTo>
                  <a:lnTo>
                    <a:pt x="143" y="162"/>
                  </a:lnTo>
                  <a:lnTo>
                    <a:pt x="136" y="162"/>
                  </a:lnTo>
                  <a:lnTo>
                    <a:pt x="128" y="160"/>
                  </a:lnTo>
                  <a:lnTo>
                    <a:pt x="121" y="156"/>
                  </a:lnTo>
                  <a:lnTo>
                    <a:pt x="115" y="152"/>
                  </a:lnTo>
                  <a:lnTo>
                    <a:pt x="111" y="145"/>
                  </a:lnTo>
                  <a:lnTo>
                    <a:pt x="107" y="139"/>
                  </a:lnTo>
                  <a:lnTo>
                    <a:pt x="104" y="130"/>
                  </a:lnTo>
                  <a:lnTo>
                    <a:pt x="104" y="122"/>
                  </a:lnTo>
                  <a:lnTo>
                    <a:pt x="104" y="122"/>
                  </a:lnTo>
                  <a:lnTo>
                    <a:pt x="104" y="115"/>
                  </a:lnTo>
                  <a:lnTo>
                    <a:pt x="107" y="107"/>
                  </a:lnTo>
                  <a:lnTo>
                    <a:pt x="111" y="100"/>
                  </a:lnTo>
                  <a:lnTo>
                    <a:pt x="115" y="94"/>
                  </a:lnTo>
                  <a:lnTo>
                    <a:pt x="121" y="90"/>
                  </a:lnTo>
                  <a:lnTo>
                    <a:pt x="128" y="86"/>
                  </a:lnTo>
                  <a:lnTo>
                    <a:pt x="136" y="83"/>
                  </a:lnTo>
                  <a:lnTo>
                    <a:pt x="143" y="83"/>
                  </a:lnTo>
                  <a:lnTo>
                    <a:pt x="143" y="83"/>
                  </a:lnTo>
                  <a:lnTo>
                    <a:pt x="151" y="83"/>
                  </a:lnTo>
                  <a:lnTo>
                    <a:pt x="160" y="86"/>
                  </a:lnTo>
                  <a:lnTo>
                    <a:pt x="166" y="90"/>
                  </a:lnTo>
                  <a:lnTo>
                    <a:pt x="173" y="94"/>
                  </a:lnTo>
                  <a:lnTo>
                    <a:pt x="177" y="100"/>
                  </a:lnTo>
                  <a:lnTo>
                    <a:pt x="181" y="107"/>
                  </a:lnTo>
                  <a:lnTo>
                    <a:pt x="183" y="115"/>
                  </a:lnTo>
                  <a:lnTo>
                    <a:pt x="183" y="122"/>
                  </a:lnTo>
                  <a:lnTo>
                    <a:pt x="183" y="122"/>
                  </a:lnTo>
                  <a:lnTo>
                    <a:pt x="183" y="130"/>
                  </a:lnTo>
                  <a:lnTo>
                    <a:pt x="181" y="139"/>
                  </a:lnTo>
                  <a:lnTo>
                    <a:pt x="177" y="145"/>
                  </a:lnTo>
                  <a:lnTo>
                    <a:pt x="173" y="152"/>
                  </a:lnTo>
                  <a:lnTo>
                    <a:pt x="166" y="156"/>
                  </a:lnTo>
                  <a:lnTo>
                    <a:pt x="160" y="160"/>
                  </a:lnTo>
                  <a:lnTo>
                    <a:pt x="151" y="162"/>
                  </a:lnTo>
                  <a:lnTo>
                    <a:pt x="143" y="162"/>
                  </a:lnTo>
                  <a:lnTo>
                    <a:pt x="143" y="162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" name="Freeform 41"/>
            <p:cNvSpPr>
              <a:spLocks noEditPoints="1"/>
            </p:cNvSpPr>
            <p:nvPr/>
          </p:nvSpPr>
          <p:spPr bwMode="auto">
            <a:xfrm>
              <a:off x="3594100" y="1698625"/>
              <a:ext cx="1019175" cy="392113"/>
            </a:xfrm>
            <a:custGeom>
              <a:avLst/>
              <a:gdLst>
                <a:gd name="T0" fmla="*/ 115 w 642"/>
                <a:gd name="T1" fmla="*/ 0 h 247"/>
                <a:gd name="T2" fmla="*/ 92 w 642"/>
                <a:gd name="T3" fmla="*/ 2 h 247"/>
                <a:gd name="T4" fmla="*/ 51 w 642"/>
                <a:gd name="T5" fmla="*/ 19 h 247"/>
                <a:gd name="T6" fmla="*/ 19 w 642"/>
                <a:gd name="T7" fmla="*/ 47 h 247"/>
                <a:gd name="T8" fmla="*/ 2 w 642"/>
                <a:gd name="T9" fmla="*/ 83 h 247"/>
                <a:gd name="T10" fmla="*/ 0 w 642"/>
                <a:gd name="T11" fmla="*/ 143 h 247"/>
                <a:gd name="T12" fmla="*/ 2 w 642"/>
                <a:gd name="T13" fmla="*/ 164 h 247"/>
                <a:gd name="T14" fmla="*/ 19 w 642"/>
                <a:gd name="T15" fmla="*/ 203 h 247"/>
                <a:gd name="T16" fmla="*/ 51 w 642"/>
                <a:gd name="T17" fmla="*/ 230 h 247"/>
                <a:gd name="T18" fmla="*/ 92 w 642"/>
                <a:gd name="T19" fmla="*/ 245 h 247"/>
                <a:gd name="T20" fmla="*/ 642 w 642"/>
                <a:gd name="T21" fmla="*/ 247 h 247"/>
                <a:gd name="T22" fmla="*/ 635 w 642"/>
                <a:gd name="T23" fmla="*/ 213 h 247"/>
                <a:gd name="T24" fmla="*/ 625 w 642"/>
                <a:gd name="T25" fmla="*/ 113 h 247"/>
                <a:gd name="T26" fmla="*/ 623 w 642"/>
                <a:gd name="T27" fmla="*/ 0 h 247"/>
                <a:gd name="T28" fmla="*/ 143 w 642"/>
                <a:gd name="T29" fmla="*/ 164 h 247"/>
                <a:gd name="T30" fmla="*/ 136 w 642"/>
                <a:gd name="T31" fmla="*/ 164 h 247"/>
                <a:gd name="T32" fmla="*/ 121 w 642"/>
                <a:gd name="T33" fmla="*/ 158 h 247"/>
                <a:gd name="T34" fmla="*/ 111 w 642"/>
                <a:gd name="T35" fmla="*/ 147 h 247"/>
                <a:gd name="T36" fmla="*/ 104 w 642"/>
                <a:gd name="T37" fmla="*/ 132 h 247"/>
                <a:gd name="T38" fmla="*/ 104 w 642"/>
                <a:gd name="T39" fmla="*/ 124 h 247"/>
                <a:gd name="T40" fmla="*/ 107 w 642"/>
                <a:gd name="T41" fmla="*/ 109 h 247"/>
                <a:gd name="T42" fmla="*/ 115 w 642"/>
                <a:gd name="T43" fmla="*/ 96 h 247"/>
                <a:gd name="T44" fmla="*/ 128 w 642"/>
                <a:gd name="T45" fmla="*/ 87 h 247"/>
                <a:gd name="T46" fmla="*/ 143 w 642"/>
                <a:gd name="T47" fmla="*/ 83 h 247"/>
                <a:gd name="T48" fmla="*/ 151 w 642"/>
                <a:gd name="T49" fmla="*/ 85 h 247"/>
                <a:gd name="T50" fmla="*/ 166 w 642"/>
                <a:gd name="T51" fmla="*/ 92 h 247"/>
                <a:gd name="T52" fmla="*/ 177 w 642"/>
                <a:gd name="T53" fmla="*/ 102 h 247"/>
                <a:gd name="T54" fmla="*/ 183 w 642"/>
                <a:gd name="T55" fmla="*/ 115 h 247"/>
                <a:gd name="T56" fmla="*/ 183 w 642"/>
                <a:gd name="T57" fmla="*/ 124 h 247"/>
                <a:gd name="T58" fmla="*/ 181 w 642"/>
                <a:gd name="T59" fmla="*/ 141 h 247"/>
                <a:gd name="T60" fmla="*/ 173 w 642"/>
                <a:gd name="T61" fmla="*/ 154 h 247"/>
                <a:gd name="T62" fmla="*/ 160 w 642"/>
                <a:gd name="T63" fmla="*/ 162 h 247"/>
                <a:gd name="T64" fmla="*/ 143 w 642"/>
                <a:gd name="T65" fmla="*/ 164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42" h="247">
                  <a:moveTo>
                    <a:pt x="623" y="0"/>
                  </a:moveTo>
                  <a:lnTo>
                    <a:pt x="115" y="0"/>
                  </a:lnTo>
                  <a:lnTo>
                    <a:pt x="115" y="0"/>
                  </a:lnTo>
                  <a:lnTo>
                    <a:pt x="92" y="2"/>
                  </a:lnTo>
                  <a:lnTo>
                    <a:pt x="70" y="9"/>
                  </a:lnTo>
                  <a:lnTo>
                    <a:pt x="51" y="19"/>
                  </a:lnTo>
                  <a:lnTo>
                    <a:pt x="34" y="32"/>
                  </a:lnTo>
                  <a:lnTo>
                    <a:pt x="19" y="47"/>
                  </a:lnTo>
                  <a:lnTo>
                    <a:pt x="8" y="64"/>
                  </a:lnTo>
                  <a:lnTo>
                    <a:pt x="2" y="83"/>
                  </a:lnTo>
                  <a:lnTo>
                    <a:pt x="0" y="105"/>
                  </a:lnTo>
                  <a:lnTo>
                    <a:pt x="0" y="143"/>
                  </a:lnTo>
                  <a:lnTo>
                    <a:pt x="0" y="143"/>
                  </a:lnTo>
                  <a:lnTo>
                    <a:pt x="2" y="164"/>
                  </a:lnTo>
                  <a:lnTo>
                    <a:pt x="8" y="183"/>
                  </a:lnTo>
                  <a:lnTo>
                    <a:pt x="19" y="203"/>
                  </a:lnTo>
                  <a:lnTo>
                    <a:pt x="34" y="218"/>
                  </a:lnTo>
                  <a:lnTo>
                    <a:pt x="51" y="230"/>
                  </a:lnTo>
                  <a:lnTo>
                    <a:pt x="70" y="239"/>
                  </a:lnTo>
                  <a:lnTo>
                    <a:pt x="92" y="245"/>
                  </a:lnTo>
                  <a:lnTo>
                    <a:pt x="115" y="247"/>
                  </a:lnTo>
                  <a:lnTo>
                    <a:pt x="642" y="247"/>
                  </a:lnTo>
                  <a:lnTo>
                    <a:pt x="642" y="247"/>
                  </a:lnTo>
                  <a:lnTo>
                    <a:pt x="635" y="213"/>
                  </a:lnTo>
                  <a:lnTo>
                    <a:pt x="631" y="179"/>
                  </a:lnTo>
                  <a:lnTo>
                    <a:pt x="625" y="113"/>
                  </a:lnTo>
                  <a:lnTo>
                    <a:pt x="623" y="51"/>
                  </a:lnTo>
                  <a:lnTo>
                    <a:pt x="623" y="0"/>
                  </a:lnTo>
                  <a:lnTo>
                    <a:pt x="623" y="0"/>
                  </a:lnTo>
                  <a:close/>
                  <a:moveTo>
                    <a:pt x="143" y="164"/>
                  </a:moveTo>
                  <a:lnTo>
                    <a:pt x="143" y="164"/>
                  </a:lnTo>
                  <a:lnTo>
                    <a:pt x="136" y="164"/>
                  </a:lnTo>
                  <a:lnTo>
                    <a:pt x="128" y="162"/>
                  </a:lnTo>
                  <a:lnTo>
                    <a:pt x="121" y="158"/>
                  </a:lnTo>
                  <a:lnTo>
                    <a:pt x="115" y="154"/>
                  </a:lnTo>
                  <a:lnTo>
                    <a:pt x="111" y="147"/>
                  </a:lnTo>
                  <a:lnTo>
                    <a:pt x="107" y="141"/>
                  </a:lnTo>
                  <a:lnTo>
                    <a:pt x="104" y="132"/>
                  </a:lnTo>
                  <a:lnTo>
                    <a:pt x="104" y="124"/>
                  </a:lnTo>
                  <a:lnTo>
                    <a:pt x="104" y="124"/>
                  </a:lnTo>
                  <a:lnTo>
                    <a:pt x="104" y="115"/>
                  </a:lnTo>
                  <a:lnTo>
                    <a:pt x="107" y="109"/>
                  </a:lnTo>
                  <a:lnTo>
                    <a:pt x="111" y="102"/>
                  </a:lnTo>
                  <a:lnTo>
                    <a:pt x="115" y="96"/>
                  </a:lnTo>
                  <a:lnTo>
                    <a:pt x="121" y="92"/>
                  </a:lnTo>
                  <a:lnTo>
                    <a:pt x="128" y="87"/>
                  </a:lnTo>
                  <a:lnTo>
                    <a:pt x="136" y="85"/>
                  </a:lnTo>
                  <a:lnTo>
                    <a:pt x="143" y="83"/>
                  </a:lnTo>
                  <a:lnTo>
                    <a:pt x="143" y="83"/>
                  </a:lnTo>
                  <a:lnTo>
                    <a:pt x="151" y="85"/>
                  </a:lnTo>
                  <a:lnTo>
                    <a:pt x="160" y="87"/>
                  </a:lnTo>
                  <a:lnTo>
                    <a:pt x="166" y="92"/>
                  </a:lnTo>
                  <a:lnTo>
                    <a:pt x="173" y="96"/>
                  </a:lnTo>
                  <a:lnTo>
                    <a:pt x="177" y="102"/>
                  </a:lnTo>
                  <a:lnTo>
                    <a:pt x="181" y="109"/>
                  </a:lnTo>
                  <a:lnTo>
                    <a:pt x="183" y="115"/>
                  </a:lnTo>
                  <a:lnTo>
                    <a:pt x="183" y="124"/>
                  </a:lnTo>
                  <a:lnTo>
                    <a:pt x="183" y="124"/>
                  </a:lnTo>
                  <a:lnTo>
                    <a:pt x="183" y="132"/>
                  </a:lnTo>
                  <a:lnTo>
                    <a:pt x="181" y="141"/>
                  </a:lnTo>
                  <a:lnTo>
                    <a:pt x="177" y="147"/>
                  </a:lnTo>
                  <a:lnTo>
                    <a:pt x="173" y="154"/>
                  </a:lnTo>
                  <a:lnTo>
                    <a:pt x="166" y="158"/>
                  </a:lnTo>
                  <a:lnTo>
                    <a:pt x="160" y="162"/>
                  </a:lnTo>
                  <a:lnTo>
                    <a:pt x="151" y="164"/>
                  </a:lnTo>
                  <a:lnTo>
                    <a:pt x="143" y="164"/>
                  </a:lnTo>
                  <a:lnTo>
                    <a:pt x="143" y="164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7" name="Freeform 42"/>
            <p:cNvSpPr>
              <a:spLocks noEditPoints="1"/>
            </p:cNvSpPr>
            <p:nvPr/>
          </p:nvSpPr>
          <p:spPr bwMode="auto">
            <a:xfrm>
              <a:off x="3594100" y="1235075"/>
              <a:ext cx="1503362" cy="392113"/>
            </a:xfrm>
            <a:custGeom>
              <a:avLst/>
              <a:gdLst>
                <a:gd name="T0" fmla="*/ 942 w 947"/>
                <a:gd name="T1" fmla="*/ 168 h 247"/>
                <a:gd name="T2" fmla="*/ 947 w 947"/>
                <a:gd name="T3" fmla="*/ 156 h 247"/>
                <a:gd name="T4" fmla="*/ 947 w 947"/>
                <a:gd name="T5" fmla="*/ 104 h 247"/>
                <a:gd name="T6" fmla="*/ 945 w 947"/>
                <a:gd name="T7" fmla="*/ 83 h 247"/>
                <a:gd name="T8" fmla="*/ 927 w 947"/>
                <a:gd name="T9" fmla="*/ 45 h 247"/>
                <a:gd name="T10" fmla="*/ 895 w 947"/>
                <a:gd name="T11" fmla="*/ 17 h 247"/>
                <a:gd name="T12" fmla="*/ 855 w 947"/>
                <a:gd name="T13" fmla="*/ 2 h 247"/>
                <a:gd name="T14" fmla="*/ 115 w 947"/>
                <a:gd name="T15" fmla="*/ 0 h 247"/>
                <a:gd name="T16" fmla="*/ 92 w 947"/>
                <a:gd name="T17" fmla="*/ 2 h 247"/>
                <a:gd name="T18" fmla="*/ 51 w 947"/>
                <a:gd name="T19" fmla="*/ 17 h 247"/>
                <a:gd name="T20" fmla="*/ 19 w 947"/>
                <a:gd name="T21" fmla="*/ 45 h 247"/>
                <a:gd name="T22" fmla="*/ 2 w 947"/>
                <a:gd name="T23" fmla="*/ 83 h 247"/>
                <a:gd name="T24" fmla="*/ 0 w 947"/>
                <a:gd name="T25" fmla="*/ 143 h 247"/>
                <a:gd name="T26" fmla="*/ 2 w 947"/>
                <a:gd name="T27" fmla="*/ 164 h 247"/>
                <a:gd name="T28" fmla="*/ 19 w 947"/>
                <a:gd name="T29" fmla="*/ 200 h 247"/>
                <a:gd name="T30" fmla="*/ 51 w 947"/>
                <a:gd name="T31" fmla="*/ 228 h 247"/>
                <a:gd name="T32" fmla="*/ 92 w 947"/>
                <a:gd name="T33" fmla="*/ 245 h 247"/>
                <a:gd name="T34" fmla="*/ 723 w 947"/>
                <a:gd name="T35" fmla="*/ 247 h 247"/>
                <a:gd name="T36" fmla="*/ 143 w 947"/>
                <a:gd name="T37" fmla="*/ 164 h 247"/>
                <a:gd name="T38" fmla="*/ 136 w 947"/>
                <a:gd name="T39" fmla="*/ 162 h 247"/>
                <a:gd name="T40" fmla="*/ 121 w 947"/>
                <a:gd name="T41" fmla="*/ 158 h 247"/>
                <a:gd name="T42" fmla="*/ 111 w 947"/>
                <a:gd name="T43" fmla="*/ 145 h 247"/>
                <a:gd name="T44" fmla="*/ 104 w 947"/>
                <a:gd name="T45" fmla="*/ 132 h 247"/>
                <a:gd name="T46" fmla="*/ 104 w 947"/>
                <a:gd name="T47" fmla="*/ 124 h 247"/>
                <a:gd name="T48" fmla="*/ 107 w 947"/>
                <a:gd name="T49" fmla="*/ 109 h 247"/>
                <a:gd name="T50" fmla="*/ 115 w 947"/>
                <a:gd name="T51" fmla="*/ 96 h 247"/>
                <a:gd name="T52" fmla="*/ 128 w 947"/>
                <a:gd name="T53" fmla="*/ 87 h 247"/>
                <a:gd name="T54" fmla="*/ 143 w 947"/>
                <a:gd name="T55" fmla="*/ 83 h 247"/>
                <a:gd name="T56" fmla="*/ 151 w 947"/>
                <a:gd name="T57" fmla="*/ 83 h 247"/>
                <a:gd name="T58" fmla="*/ 166 w 947"/>
                <a:gd name="T59" fmla="*/ 90 h 247"/>
                <a:gd name="T60" fmla="*/ 177 w 947"/>
                <a:gd name="T61" fmla="*/ 100 h 247"/>
                <a:gd name="T62" fmla="*/ 183 w 947"/>
                <a:gd name="T63" fmla="*/ 115 h 247"/>
                <a:gd name="T64" fmla="*/ 183 w 947"/>
                <a:gd name="T65" fmla="*/ 124 h 247"/>
                <a:gd name="T66" fmla="*/ 181 w 947"/>
                <a:gd name="T67" fmla="*/ 139 h 247"/>
                <a:gd name="T68" fmla="*/ 173 w 947"/>
                <a:gd name="T69" fmla="*/ 151 h 247"/>
                <a:gd name="T70" fmla="*/ 160 w 947"/>
                <a:gd name="T71" fmla="*/ 160 h 247"/>
                <a:gd name="T72" fmla="*/ 143 w 947"/>
                <a:gd name="T73" fmla="*/ 164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47" h="247">
                  <a:moveTo>
                    <a:pt x="936" y="166"/>
                  </a:moveTo>
                  <a:lnTo>
                    <a:pt x="942" y="168"/>
                  </a:lnTo>
                  <a:lnTo>
                    <a:pt x="942" y="168"/>
                  </a:lnTo>
                  <a:lnTo>
                    <a:pt x="947" y="156"/>
                  </a:lnTo>
                  <a:lnTo>
                    <a:pt x="947" y="143"/>
                  </a:lnTo>
                  <a:lnTo>
                    <a:pt x="947" y="104"/>
                  </a:lnTo>
                  <a:lnTo>
                    <a:pt x="947" y="104"/>
                  </a:lnTo>
                  <a:lnTo>
                    <a:pt x="945" y="83"/>
                  </a:lnTo>
                  <a:lnTo>
                    <a:pt x="938" y="64"/>
                  </a:lnTo>
                  <a:lnTo>
                    <a:pt x="927" y="45"/>
                  </a:lnTo>
                  <a:lnTo>
                    <a:pt x="913" y="30"/>
                  </a:lnTo>
                  <a:lnTo>
                    <a:pt x="895" y="17"/>
                  </a:lnTo>
                  <a:lnTo>
                    <a:pt x="876" y="9"/>
                  </a:lnTo>
                  <a:lnTo>
                    <a:pt x="855" y="2"/>
                  </a:lnTo>
                  <a:lnTo>
                    <a:pt x="832" y="0"/>
                  </a:lnTo>
                  <a:lnTo>
                    <a:pt x="115" y="0"/>
                  </a:lnTo>
                  <a:lnTo>
                    <a:pt x="115" y="0"/>
                  </a:lnTo>
                  <a:lnTo>
                    <a:pt x="92" y="2"/>
                  </a:lnTo>
                  <a:lnTo>
                    <a:pt x="70" y="9"/>
                  </a:lnTo>
                  <a:lnTo>
                    <a:pt x="51" y="17"/>
                  </a:lnTo>
                  <a:lnTo>
                    <a:pt x="34" y="30"/>
                  </a:lnTo>
                  <a:lnTo>
                    <a:pt x="19" y="45"/>
                  </a:lnTo>
                  <a:lnTo>
                    <a:pt x="8" y="64"/>
                  </a:lnTo>
                  <a:lnTo>
                    <a:pt x="2" y="83"/>
                  </a:lnTo>
                  <a:lnTo>
                    <a:pt x="0" y="104"/>
                  </a:lnTo>
                  <a:lnTo>
                    <a:pt x="0" y="143"/>
                  </a:lnTo>
                  <a:lnTo>
                    <a:pt x="0" y="143"/>
                  </a:lnTo>
                  <a:lnTo>
                    <a:pt x="2" y="164"/>
                  </a:lnTo>
                  <a:lnTo>
                    <a:pt x="8" y="183"/>
                  </a:lnTo>
                  <a:lnTo>
                    <a:pt x="19" y="200"/>
                  </a:lnTo>
                  <a:lnTo>
                    <a:pt x="34" y="217"/>
                  </a:lnTo>
                  <a:lnTo>
                    <a:pt x="51" y="228"/>
                  </a:lnTo>
                  <a:lnTo>
                    <a:pt x="70" y="239"/>
                  </a:lnTo>
                  <a:lnTo>
                    <a:pt x="92" y="245"/>
                  </a:lnTo>
                  <a:lnTo>
                    <a:pt x="115" y="247"/>
                  </a:lnTo>
                  <a:lnTo>
                    <a:pt x="723" y="247"/>
                  </a:lnTo>
                  <a:lnTo>
                    <a:pt x="936" y="166"/>
                  </a:lnTo>
                  <a:close/>
                  <a:moveTo>
                    <a:pt x="143" y="164"/>
                  </a:moveTo>
                  <a:lnTo>
                    <a:pt x="143" y="164"/>
                  </a:lnTo>
                  <a:lnTo>
                    <a:pt x="136" y="162"/>
                  </a:lnTo>
                  <a:lnTo>
                    <a:pt x="128" y="160"/>
                  </a:lnTo>
                  <a:lnTo>
                    <a:pt x="121" y="158"/>
                  </a:lnTo>
                  <a:lnTo>
                    <a:pt x="115" y="151"/>
                  </a:lnTo>
                  <a:lnTo>
                    <a:pt x="111" y="145"/>
                  </a:lnTo>
                  <a:lnTo>
                    <a:pt x="107" y="139"/>
                  </a:lnTo>
                  <a:lnTo>
                    <a:pt x="104" y="132"/>
                  </a:lnTo>
                  <a:lnTo>
                    <a:pt x="104" y="124"/>
                  </a:lnTo>
                  <a:lnTo>
                    <a:pt x="104" y="124"/>
                  </a:lnTo>
                  <a:lnTo>
                    <a:pt x="104" y="115"/>
                  </a:lnTo>
                  <a:lnTo>
                    <a:pt x="107" y="109"/>
                  </a:lnTo>
                  <a:lnTo>
                    <a:pt x="111" y="100"/>
                  </a:lnTo>
                  <a:lnTo>
                    <a:pt x="115" y="96"/>
                  </a:lnTo>
                  <a:lnTo>
                    <a:pt x="121" y="90"/>
                  </a:lnTo>
                  <a:lnTo>
                    <a:pt x="128" y="87"/>
                  </a:lnTo>
                  <a:lnTo>
                    <a:pt x="136" y="83"/>
                  </a:lnTo>
                  <a:lnTo>
                    <a:pt x="143" y="83"/>
                  </a:lnTo>
                  <a:lnTo>
                    <a:pt x="143" y="83"/>
                  </a:lnTo>
                  <a:lnTo>
                    <a:pt x="151" y="83"/>
                  </a:lnTo>
                  <a:lnTo>
                    <a:pt x="160" y="87"/>
                  </a:lnTo>
                  <a:lnTo>
                    <a:pt x="166" y="90"/>
                  </a:lnTo>
                  <a:lnTo>
                    <a:pt x="173" y="96"/>
                  </a:lnTo>
                  <a:lnTo>
                    <a:pt x="177" y="100"/>
                  </a:lnTo>
                  <a:lnTo>
                    <a:pt x="181" y="109"/>
                  </a:lnTo>
                  <a:lnTo>
                    <a:pt x="183" y="115"/>
                  </a:lnTo>
                  <a:lnTo>
                    <a:pt x="183" y="124"/>
                  </a:lnTo>
                  <a:lnTo>
                    <a:pt x="183" y="124"/>
                  </a:lnTo>
                  <a:lnTo>
                    <a:pt x="183" y="132"/>
                  </a:lnTo>
                  <a:lnTo>
                    <a:pt x="181" y="139"/>
                  </a:lnTo>
                  <a:lnTo>
                    <a:pt x="177" y="145"/>
                  </a:lnTo>
                  <a:lnTo>
                    <a:pt x="173" y="151"/>
                  </a:lnTo>
                  <a:lnTo>
                    <a:pt x="166" y="158"/>
                  </a:lnTo>
                  <a:lnTo>
                    <a:pt x="160" y="160"/>
                  </a:lnTo>
                  <a:lnTo>
                    <a:pt x="151" y="162"/>
                  </a:lnTo>
                  <a:lnTo>
                    <a:pt x="143" y="164"/>
                  </a:lnTo>
                  <a:lnTo>
                    <a:pt x="143" y="164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8" name="Freeform 43"/>
            <p:cNvSpPr>
              <a:spLocks noEditPoints="1"/>
            </p:cNvSpPr>
            <p:nvPr/>
          </p:nvSpPr>
          <p:spPr bwMode="auto">
            <a:xfrm>
              <a:off x="4656138" y="1573213"/>
              <a:ext cx="850900" cy="981075"/>
            </a:xfrm>
            <a:custGeom>
              <a:avLst/>
              <a:gdLst>
                <a:gd name="T0" fmla="*/ 536 w 536"/>
                <a:gd name="T1" fmla="*/ 103 h 618"/>
                <a:gd name="T2" fmla="*/ 0 w 536"/>
                <a:gd name="T3" fmla="*/ 103 h 618"/>
                <a:gd name="T4" fmla="*/ 0 w 536"/>
                <a:gd name="T5" fmla="*/ 164 h 618"/>
                <a:gd name="T6" fmla="*/ 5 w 536"/>
                <a:gd name="T7" fmla="*/ 241 h 618"/>
                <a:gd name="T8" fmla="*/ 18 w 536"/>
                <a:gd name="T9" fmla="*/ 326 h 618"/>
                <a:gd name="T10" fmla="*/ 32 w 536"/>
                <a:gd name="T11" fmla="*/ 384 h 618"/>
                <a:gd name="T12" fmla="*/ 41 w 536"/>
                <a:gd name="T13" fmla="*/ 401 h 618"/>
                <a:gd name="T14" fmla="*/ 77 w 536"/>
                <a:gd name="T15" fmla="*/ 465 h 618"/>
                <a:gd name="T16" fmla="*/ 126 w 536"/>
                <a:gd name="T17" fmla="*/ 527 h 618"/>
                <a:gd name="T18" fmla="*/ 190 w 536"/>
                <a:gd name="T19" fmla="*/ 578 h 618"/>
                <a:gd name="T20" fmla="*/ 248 w 536"/>
                <a:gd name="T21" fmla="*/ 610 h 618"/>
                <a:gd name="T22" fmla="*/ 267 w 536"/>
                <a:gd name="T23" fmla="*/ 618 h 618"/>
                <a:gd name="T24" fmla="*/ 310 w 536"/>
                <a:gd name="T25" fmla="*/ 599 h 618"/>
                <a:gd name="T26" fmla="*/ 380 w 536"/>
                <a:gd name="T27" fmla="*/ 554 h 618"/>
                <a:gd name="T28" fmla="*/ 435 w 536"/>
                <a:gd name="T29" fmla="*/ 497 h 618"/>
                <a:gd name="T30" fmla="*/ 478 w 536"/>
                <a:gd name="T31" fmla="*/ 433 h 618"/>
                <a:gd name="T32" fmla="*/ 495 w 536"/>
                <a:gd name="T33" fmla="*/ 401 h 618"/>
                <a:gd name="T34" fmla="*/ 508 w 536"/>
                <a:gd name="T35" fmla="*/ 365 h 618"/>
                <a:gd name="T36" fmla="*/ 527 w 536"/>
                <a:gd name="T37" fmla="*/ 284 h 618"/>
                <a:gd name="T38" fmla="*/ 534 w 536"/>
                <a:gd name="T39" fmla="*/ 201 h 618"/>
                <a:gd name="T40" fmla="*/ 534 w 536"/>
                <a:gd name="T41" fmla="*/ 103 h 618"/>
                <a:gd name="T42" fmla="*/ 478 w 536"/>
                <a:gd name="T43" fmla="*/ 143 h 618"/>
                <a:gd name="T44" fmla="*/ 476 w 536"/>
                <a:gd name="T45" fmla="*/ 203 h 618"/>
                <a:gd name="T46" fmla="*/ 467 w 536"/>
                <a:gd name="T47" fmla="*/ 294 h 618"/>
                <a:gd name="T48" fmla="*/ 455 w 536"/>
                <a:gd name="T49" fmla="*/ 352 h 618"/>
                <a:gd name="T50" fmla="*/ 444 w 536"/>
                <a:gd name="T51" fmla="*/ 378 h 618"/>
                <a:gd name="T52" fmla="*/ 414 w 536"/>
                <a:gd name="T53" fmla="*/ 433 h 618"/>
                <a:gd name="T54" fmla="*/ 374 w 536"/>
                <a:gd name="T55" fmla="*/ 484 h 618"/>
                <a:gd name="T56" fmla="*/ 327 w 536"/>
                <a:gd name="T57" fmla="*/ 527 h 618"/>
                <a:gd name="T58" fmla="*/ 267 w 536"/>
                <a:gd name="T59" fmla="*/ 559 h 618"/>
                <a:gd name="T60" fmla="*/ 237 w 536"/>
                <a:gd name="T61" fmla="*/ 544 h 618"/>
                <a:gd name="T62" fmla="*/ 184 w 536"/>
                <a:gd name="T63" fmla="*/ 505 h 618"/>
                <a:gd name="T64" fmla="*/ 141 w 536"/>
                <a:gd name="T65" fmla="*/ 459 h 618"/>
                <a:gd name="T66" fmla="*/ 105 w 536"/>
                <a:gd name="T67" fmla="*/ 405 h 618"/>
                <a:gd name="T68" fmla="*/ 92 w 536"/>
                <a:gd name="T69" fmla="*/ 378 h 618"/>
                <a:gd name="T70" fmla="*/ 73 w 536"/>
                <a:gd name="T71" fmla="*/ 324 h 618"/>
                <a:gd name="T72" fmla="*/ 64 w 536"/>
                <a:gd name="T73" fmla="*/ 265 h 618"/>
                <a:gd name="T74" fmla="*/ 58 w 536"/>
                <a:gd name="T75" fmla="*/ 143 h 618"/>
                <a:gd name="T76" fmla="*/ 480 w 536"/>
                <a:gd name="T77" fmla="*/ 143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6" h="618">
                  <a:moveTo>
                    <a:pt x="534" y="103"/>
                  </a:moveTo>
                  <a:lnTo>
                    <a:pt x="536" y="103"/>
                  </a:lnTo>
                  <a:lnTo>
                    <a:pt x="267" y="0"/>
                  </a:lnTo>
                  <a:lnTo>
                    <a:pt x="0" y="103"/>
                  </a:lnTo>
                  <a:lnTo>
                    <a:pt x="0" y="103"/>
                  </a:lnTo>
                  <a:lnTo>
                    <a:pt x="0" y="164"/>
                  </a:lnTo>
                  <a:lnTo>
                    <a:pt x="3" y="201"/>
                  </a:lnTo>
                  <a:lnTo>
                    <a:pt x="5" y="241"/>
                  </a:lnTo>
                  <a:lnTo>
                    <a:pt x="9" y="284"/>
                  </a:lnTo>
                  <a:lnTo>
                    <a:pt x="18" y="326"/>
                  </a:lnTo>
                  <a:lnTo>
                    <a:pt x="26" y="365"/>
                  </a:lnTo>
                  <a:lnTo>
                    <a:pt x="32" y="384"/>
                  </a:lnTo>
                  <a:lnTo>
                    <a:pt x="41" y="401"/>
                  </a:lnTo>
                  <a:lnTo>
                    <a:pt x="41" y="401"/>
                  </a:lnTo>
                  <a:lnTo>
                    <a:pt x="58" y="433"/>
                  </a:lnTo>
                  <a:lnTo>
                    <a:pt x="77" y="465"/>
                  </a:lnTo>
                  <a:lnTo>
                    <a:pt x="101" y="497"/>
                  </a:lnTo>
                  <a:lnTo>
                    <a:pt x="126" y="527"/>
                  </a:lnTo>
                  <a:lnTo>
                    <a:pt x="156" y="554"/>
                  </a:lnTo>
                  <a:lnTo>
                    <a:pt x="190" y="578"/>
                  </a:lnTo>
                  <a:lnTo>
                    <a:pt x="226" y="599"/>
                  </a:lnTo>
                  <a:lnTo>
                    <a:pt x="248" y="610"/>
                  </a:lnTo>
                  <a:lnTo>
                    <a:pt x="267" y="618"/>
                  </a:lnTo>
                  <a:lnTo>
                    <a:pt x="267" y="618"/>
                  </a:lnTo>
                  <a:lnTo>
                    <a:pt x="288" y="610"/>
                  </a:lnTo>
                  <a:lnTo>
                    <a:pt x="310" y="599"/>
                  </a:lnTo>
                  <a:lnTo>
                    <a:pt x="346" y="578"/>
                  </a:lnTo>
                  <a:lnTo>
                    <a:pt x="380" y="554"/>
                  </a:lnTo>
                  <a:lnTo>
                    <a:pt x="410" y="527"/>
                  </a:lnTo>
                  <a:lnTo>
                    <a:pt x="435" y="497"/>
                  </a:lnTo>
                  <a:lnTo>
                    <a:pt x="459" y="465"/>
                  </a:lnTo>
                  <a:lnTo>
                    <a:pt x="478" y="433"/>
                  </a:lnTo>
                  <a:lnTo>
                    <a:pt x="495" y="401"/>
                  </a:lnTo>
                  <a:lnTo>
                    <a:pt x="495" y="401"/>
                  </a:lnTo>
                  <a:lnTo>
                    <a:pt x="502" y="384"/>
                  </a:lnTo>
                  <a:lnTo>
                    <a:pt x="508" y="365"/>
                  </a:lnTo>
                  <a:lnTo>
                    <a:pt x="519" y="326"/>
                  </a:lnTo>
                  <a:lnTo>
                    <a:pt x="527" y="284"/>
                  </a:lnTo>
                  <a:lnTo>
                    <a:pt x="531" y="241"/>
                  </a:lnTo>
                  <a:lnTo>
                    <a:pt x="534" y="201"/>
                  </a:lnTo>
                  <a:lnTo>
                    <a:pt x="534" y="164"/>
                  </a:lnTo>
                  <a:lnTo>
                    <a:pt x="534" y="103"/>
                  </a:lnTo>
                  <a:lnTo>
                    <a:pt x="534" y="103"/>
                  </a:lnTo>
                  <a:close/>
                  <a:moveTo>
                    <a:pt x="478" y="143"/>
                  </a:moveTo>
                  <a:lnTo>
                    <a:pt x="478" y="143"/>
                  </a:lnTo>
                  <a:lnTo>
                    <a:pt x="476" y="203"/>
                  </a:lnTo>
                  <a:lnTo>
                    <a:pt x="472" y="265"/>
                  </a:lnTo>
                  <a:lnTo>
                    <a:pt x="467" y="294"/>
                  </a:lnTo>
                  <a:lnTo>
                    <a:pt x="461" y="324"/>
                  </a:lnTo>
                  <a:lnTo>
                    <a:pt x="455" y="352"/>
                  </a:lnTo>
                  <a:lnTo>
                    <a:pt x="444" y="378"/>
                  </a:lnTo>
                  <a:lnTo>
                    <a:pt x="444" y="378"/>
                  </a:lnTo>
                  <a:lnTo>
                    <a:pt x="431" y="405"/>
                  </a:lnTo>
                  <a:lnTo>
                    <a:pt x="414" y="433"/>
                  </a:lnTo>
                  <a:lnTo>
                    <a:pt x="395" y="459"/>
                  </a:lnTo>
                  <a:lnTo>
                    <a:pt x="374" y="484"/>
                  </a:lnTo>
                  <a:lnTo>
                    <a:pt x="350" y="505"/>
                  </a:lnTo>
                  <a:lnTo>
                    <a:pt x="327" y="527"/>
                  </a:lnTo>
                  <a:lnTo>
                    <a:pt x="297" y="544"/>
                  </a:lnTo>
                  <a:lnTo>
                    <a:pt x="267" y="559"/>
                  </a:lnTo>
                  <a:lnTo>
                    <a:pt x="267" y="559"/>
                  </a:lnTo>
                  <a:lnTo>
                    <a:pt x="237" y="544"/>
                  </a:lnTo>
                  <a:lnTo>
                    <a:pt x="209" y="527"/>
                  </a:lnTo>
                  <a:lnTo>
                    <a:pt x="184" y="505"/>
                  </a:lnTo>
                  <a:lnTo>
                    <a:pt x="160" y="484"/>
                  </a:lnTo>
                  <a:lnTo>
                    <a:pt x="141" y="459"/>
                  </a:lnTo>
                  <a:lnTo>
                    <a:pt x="122" y="433"/>
                  </a:lnTo>
                  <a:lnTo>
                    <a:pt x="105" y="405"/>
                  </a:lnTo>
                  <a:lnTo>
                    <a:pt x="92" y="378"/>
                  </a:lnTo>
                  <a:lnTo>
                    <a:pt x="92" y="378"/>
                  </a:lnTo>
                  <a:lnTo>
                    <a:pt x="81" y="352"/>
                  </a:lnTo>
                  <a:lnTo>
                    <a:pt x="73" y="324"/>
                  </a:lnTo>
                  <a:lnTo>
                    <a:pt x="69" y="294"/>
                  </a:lnTo>
                  <a:lnTo>
                    <a:pt x="64" y="265"/>
                  </a:lnTo>
                  <a:lnTo>
                    <a:pt x="60" y="203"/>
                  </a:lnTo>
                  <a:lnTo>
                    <a:pt x="58" y="143"/>
                  </a:lnTo>
                  <a:lnTo>
                    <a:pt x="269" y="62"/>
                  </a:lnTo>
                  <a:lnTo>
                    <a:pt x="480" y="143"/>
                  </a:lnTo>
                  <a:lnTo>
                    <a:pt x="478" y="143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9" name="Freeform 44"/>
            <p:cNvSpPr>
              <a:spLocks/>
            </p:cNvSpPr>
            <p:nvPr/>
          </p:nvSpPr>
          <p:spPr bwMode="auto">
            <a:xfrm>
              <a:off x="4813300" y="1746250"/>
              <a:ext cx="500062" cy="427038"/>
            </a:xfrm>
            <a:custGeom>
              <a:avLst/>
              <a:gdLst>
                <a:gd name="T0" fmla="*/ 170 w 315"/>
                <a:gd name="T1" fmla="*/ 0 h 269"/>
                <a:gd name="T2" fmla="*/ 0 w 315"/>
                <a:gd name="T3" fmla="*/ 66 h 269"/>
                <a:gd name="T4" fmla="*/ 0 w 315"/>
                <a:gd name="T5" fmla="*/ 66 h 269"/>
                <a:gd name="T6" fmla="*/ 2 w 315"/>
                <a:gd name="T7" fmla="*/ 111 h 269"/>
                <a:gd name="T8" fmla="*/ 6 w 315"/>
                <a:gd name="T9" fmla="*/ 160 h 269"/>
                <a:gd name="T10" fmla="*/ 10 w 315"/>
                <a:gd name="T11" fmla="*/ 185 h 269"/>
                <a:gd name="T12" fmla="*/ 14 w 315"/>
                <a:gd name="T13" fmla="*/ 209 h 269"/>
                <a:gd name="T14" fmla="*/ 21 w 315"/>
                <a:gd name="T15" fmla="*/ 232 h 269"/>
                <a:gd name="T16" fmla="*/ 27 w 315"/>
                <a:gd name="T17" fmla="*/ 254 h 269"/>
                <a:gd name="T18" fmla="*/ 27 w 315"/>
                <a:gd name="T19" fmla="*/ 254 h 269"/>
                <a:gd name="T20" fmla="*/ 36 w 315"/>
                <a:gd name="T21" fmla="*/ 269 h 269"/>
                <a:gd name="T22" fmla="*/ 315 w 315"/>
                <a:gd name="T23" fmla="*/ 55 h 269"/>
                <a:gd name="T24" fmla="*/ 170 w 315"/>
                <a:gd name="T25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15" h="269">
                  <a:moveTo>
                    <a:pt x="170" y="0"/>
                  </a:moveTo>
                  <a:lnTo>
                    <a:pt x="0" y="66"/>
                  </a:lnTo>
                  <a:lnTo>
                    <a:pt x="0" y="66"/>
                  </a:lnTo>
                  <a:lnTo>
                    <a:pt x="2" y="111"/>
                  </a:lnTo>
                  <a:lnTo>
                    <a:pt x="6" y="160"/>
                  </a:lnTo>
                  <a:lnTo>
                    <a:pt x="10" y="185"/>
                  </a:lnTo>
                  <a:lnTo>
                    <a:pt x="14" y="209"/>
                  </a:lnTo>
                  <a:lnTo>
                    <a:pt x="21" y="232"/>
                  </a:lnTo>
                  <a:lnTo>
                    <a:pt x="27" y="254"/>
                  </a:lnTo>
                  <a:lnTo>
                    <a:pt x="27" y="254"/>
                  </a:lnTo>
                  <a:lnTo>
                    <a:pt x="36" y="269"/>
                  </a:lnTo>
                  <a:lnTo>
                    <a:pt x="315" y="55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" name="Freeform 45"/>
            <p:cNvSpPr>
              <a:spLocks/>
            </p:cNvSpPr>
            <p:nvPr/>
          </p:nvSpPr>
          <p:spPr bwMode="auto">
            <a:xfrm>
              <a:off x="4910138" y="1908175"/>
              <a:ext cx="436562" cy="477838"/>
            </a:xfrm>
            <a:custGeom>
              <a:avLst/>
              <a:gdLst>
                <a:gd name="T0" fmla="*/ 0 w 275"/>
                <a:gd name="T1" fmla="*/ 209 h 301"/>
                <a:gd name="T2" fmla="*/ 0 w 275"/>
                <a:gd name="T3" fmla="*/ 209 h 301"/>
                <a:gd name="T4" fmla="*/ 24 w 275"/>
                <a:gd name="T5" fmla="*/ 237 h 301"/>
                <a:gd name="T6" fmla="*/ 47 w 275"/>
                <a:gd name="T7" fmla="*/ 260 h 301"/>
                <a:gd name="T8" fmla="*/ 77 w 275"/>
                <a:gd name="T9" fmla="*/ 282 h 301"/>
                <a:gd name="T10" fmla="*/ 92 w 275"/>
                <a:gd name="T11" fmla="*/ 292 h 301"/>
                <a:gd name="T12" fmla="*/ 107 w 275"/>
                <a:gd name="T13" fmla="*/ 301 h 301"/>
                <a:gd name="T14" fmla="*/ 107 w 275"/>
                <a:gd name="T15" fmla="*/ 301 h 301"/>
                <a:gd name="T16" fmla="*/ 133 w 275"/>
                <a:gd name="T17" fmla="*/ 288 h 301"/>
                <a:gd name="T18" fmla="*/ 154 w 275"/>
                <a:gd name="T19" fmla="*/ 273 h 301"/>
                <a:gd name="T20" fmla="*/ 175 w 275"/>
                <a:gd name="T21" fmla="*/ 256 h 301"/>
                <a:gd name="T22" fmla="*/ 192 w 275"/>
                <a:gd name="T23" fmla="*/ 237 h 301"/>
                <a:gd name="T24" fmla="*/ 209 w 275"/>
                <a:gd name="T25" fmla="*/ 218 h 301"/>
                <a:gd name="T26" fmla="*/ 224 w 275"/>
                <a:gd name="T27" fmla="*/ 196 h 301"/>
                <a:gd name="T28" fmla="*/ 237 w 275"/>
                <a:gd name="T29" fmla="*/ 175 h 301"/>
                <a:gd name="T30" fmla="*/ 248 w 275"/>
                <a:gd name="T31" fmla="*/ 152 h 301"/>
                <a:gd name="T32" fmla="*/ 248 w 275"/>
                <a:gd name="T33" fmla="*/ 152 h 301"/>
                <a:gd name="T34" fmla="*/ 256 w 275"/>
                <a:gd name="T35" fmla="*/ 135 h 301"/>
                <a:gd name="T36" fmla="*/ 261 w 275"/>
                <a:gd name="T37" fmla="*/ 117 h 301"/>
                <a:gd name="T38" fmla="*/ 269 w 275"/>
                <a:gd name="T39" fmla="*/ 79 h 301"/>
                <a:gd name="T40" fmla="*/ 273 w 275"/>
                <a:gd name="T41" fmla="*/ 39 h 301"/>
                <a:gd name="T42" fmla="*/ 275 w 275"/>
                <a:gd name="T43" fmla="*/ 0 h 301"/>
                <a:gd name="T44" fmla="*/ 0 w 275"/>
                <a:gd name="T45" fmla="*/ 209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75" h="301">
                  <a:moveTo>
                    <a:pt x="0" y="209"/>
                  </a:moveTo>
                  <a:lnTo>
                    <a:pt x="0" y="209"/>
                  </a:lnTo>
                  <a:lnTo>
                    <a:pt x="24" y="237"/>
                  </a:lnTo>
                  <a:lnTo>
                    <a:pt x="47" y="260"/>
                  </a:lnTo>
                  <a:lnTo>
                    <a:pt x="77" y="282"/>
                  </a:lnTo>
                  <a:lnTo>
                    <a:pt x="92" y="292"/>
                  </a:lnTo>
                  <a:lnTo>
                    <a:pt x="107" y="301"/>
                  </a:lnTo>
                  <a:lnTo>
                    <a:pt x="107" y="301"/>
                  </a:lnTo>
                  <a:lnTo>
                    <a:pt x="133" y="288"/>
                  </a:lnTo>
                  <a:lnTo>
                    <a:pt x="154" y="273"/>
                  </a:lnTo>
                  <a:lnTo>
                    <a:pt x="175" y="256"/>
                  </a:lnTo>
                  <a:lnTo>
                    <a:pt x="192" y="237"/>
                  </a:lnTo>
                  <a:lnTo>
                    <a:pt x="209" y="218"/>
                  </a:lnTo>
                  <a:lnTo>
                    <a:pt x="224" y="196"/>
                  </a:lnTo>
                  <a:lnTo>
                    <a:pt x="237" y="175"/>
                  </a:lnTo>
                  <a:lnTo>
                    <a:pt x="248" y="152"/>
                  </a:lnTo>
                  <a:lnTo>
                    <a:pt x="248" y="152"/>
                  </a:lnTo>
                  <a:lnTo>
                    <a:pt x="256" y="135"/>
                  </a:lnTo>
                  <a:lnTo>
                    <a:pt x="261" y="117"/>
                  </a:lnTo>
                  <a:lnTo>
                    <a:pt x="269" y="79"/>
                  </a:lnTo>
                  <a:lnTo>
                    <a:pt x="273" y="39"/>
                  </a:lnTo>
                  <a:lnTo>
                    <a:pt x="275" y="0"/>
                  </a:lnTo>
                  <a:lnTo>
                    <a:pt x="0" y="209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91" name="组合 90"/>
          <p:cNvGrpSpPr/>
          <p:nvPr/>
        </p:nvGrpSpPr>
        <p:grpSpPr>
          <a:xfrm>
            <a:off x="424699" y="721731"/>
            <a:ext cx="1710900" cy="1312797"/>
            <a:chOff x="344488" y="1235075"/>
            <a:chExt cx="1719262" cy="1319213"/>
          </a:xfrm>
        </p:grpSpPr>
        <p:sp>
          <p:nvSpPr>
            <p:cNvPr id="92" name="Freeform 46"/>
            <p:cNvSpPr>
              <a:spLocks noEditPoints="1"/>
            </p:cNvSpPr>
            <p:nvPr/>
          </p:nvSpPr>
          <p:spPr bwMode="auto">
            <a:xfrm>
              <a:off x="344488" y="2165350"/>
              <a:ext cx="941387" cy="388938"/>
            </a:xfrm>
            <a:custGeom>
              <a:avLst/>
              <a:gdLst>
                <a:gd name="T0" fmla="*/ 569 w 593"/>
                <a:gd name="T1" fmla="*/ 0 h 245"/>
                <a:gd name="T2" fmla="*/ 117 w 593"/>
                <a:gd name="T3" fmla="*/ 0 h 245"/>
                <a:gd name="T4" fmla="*/ 72 w 593"/>
                <a:gd name="T5" fmla="*/ 7 h 245"/>
                <a:gd name="T6" fmla="*/ 34 w 593"/>
                <a:gd name="T7" fmla="*/ 30 h 245"/>
                <a:gd name="T8" fmla="*/ 11 w 593"/>
                <a:gd name="T9" fmla="*/ 62 h 245"/>
                <a:gd name="T10" fmla="*/ 0 w 593"/>
                <a:gd name="T11" fmla="*/ 103 h 245"/>
                <a:gd name="T12" fmla="*/ 0 w 593"/>
                <a:gd name="T13" fmla="*/ 143 h 245"/>
                <a:gd name="T14" fmla="*/ 11 w 593"/>
                <a:gd name="T15" fmla="*/ 184 h 245"/>
                <a:gd name="T16" fmla="*/ 34 w 593"/>
                <a:gd name="T17" fmla="*/ 216 h 245"/>
                <a:gd name="T18" fmla="*/ 72 w 593"/>
                <a:gd name="T19" fmla="*/ 239 h 245"/>
                <a:gd name="T20" fmla="*/ 117 w 593"/>
                <a:gd name="T21" fmla="*/ 245 h 245"/>
                <a:gd name="T22" fmla="*/ 593 w 593"/>
                <a:gd name="T23" fmla="*/ 245 h 245"/>
                <a:gd name="T24" fmla="*/ 576 w 593"/>
                <a:gd name="T25" fmla="*/ 216 h 245"/>
                <a:gd name="T26" fmla="*/ 569 w 593"/>
                <a:gd name="T27" fmla="*/ 177 h 245"/>
                <a:gd name="T28" fmla="*/ 145 w 593"/>
                <a:gd name="T29" fmla="*/ 162 h 245"/>
                <a:gd name="T30" fmla="*/ 136 w 593"/>
                <a:gd name="T31" fmla="*/ 162 h 245"/>
                <a:gd name="T32" fmla="*/ 124 w 593"/>
                <a:gd name="T33" fmla="*/ 156 h 245"/>
                <a:gd name="T34" fmla="*/ 113 w 593"/>
                <a:gd name="T35" fmla="*/ 145 h 245"/>
                <a:gd name="T36" fmla="*/ 107 w 593"/>
                <a:gd name="T37" fmla="*/ 130 h 245"/>
                <a:gd name="T38" fmla="*/ 104 w 593"/>
                <a:gd name="T39" fmla="*/ 122 h 245"/>
                <a:gd name="T40" fmla="*/ 109 w 593"/>
                <a:gd name="T41" fmla="*/ 107 h 245"/>
                <a:gd name="T42" fmla="*/ 117 w 593"/>
                <a:gd name="T43" fmla="*/ 94 h 245"/>
                <a:gd name="T44" fmla="*/ 130 w 593"/>
                <a:gd name="T45" fmla="*/ 86 h 245"/>
                <a:gd name="T46" fmla="*/ 145 w 593"/>
                <a:gd name="T47" fmla="*/ 83 h 245"/>
                <a:gd name="T48" fmla="*/ 154 w 593"/>
                <a:gd name="T49" fmla="*/ 83 h 245"/>
                <a:gd name="T50" fmla="*/ 168 w 593"/>
                <a:gd name="T51" fmla="*/ 90 h 245"/>
                <a:gd name="T52" fmla="*/ 179 w 593"/>
                <a:gd name="T53" fmla="*/ 100 h 245"/>
                <a:gd name="T54" fmla="*/ 186 w 593"/>
                <a:gd name="T55" fmla="*/ 115 h 245"/>
                <a:gd name="T56" fmla="*/ 186 w 593"/>
                <a:gd name="T57" fmla="*/ 122 h 245"/>
                <a:gd name="T58" fmla="*/ 183 w 593"/>
                <a:gd name="T59" fmla="*/ 139 h 245"/>
                <a:gd name="T60" fmla="*/ 175 w 593"/>
                <a:gd name="T61" fmla="*/ 152 h 245"/>
                <a:gd name="T62" fmla="*/ 162 w 593"/>
                <a:gd name="T63" fmla="*/ 160 h 245"/>
                <a:gd name="T64" fmla="*/ 145 w 593"/>
                <a:gd name="T65" fmla="*/ 162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93" h="245">
                  <a:moveTo>
                    <a:pt x="569" y="177"/>
                  </a:moveTo>
                  <a:lnTo>
                    <a:pt x="569" y="0"/>
                  </a:lnTo>
                  <a:lnTo>
                    <a:pt x="117" y="0"/>
                  </a:lnTo>
                  <a:lnTo>
                    <a:pt x="117" y="0"/>
                  </a:lnTo>
                  <a:lnTo>
                    <a:pt x="94" y="2"/>
                  </a:lnTo>
                  <a:lnTo>
                    <a:pt x="72" y="7"/>
                  </a:lnTo>
                  <a:lnTo>
                    <a:pt x="51" y="17"/>
                  </a:lnTo>
                  <a:lnTo>
                    <a:pt x="34" y="30"/>
                  </a:lnTo>
                  <a:lnTo>
                    <a:pt x="21" y="45"/>
                  </a:lnTo>
                  <a:lnTo>
                    <a:pt x="11" y="62"/>
                  </a:lnTo>
                  <a:lnTo>
                    <a:pt x="4" y="81"/>
                  </a:lnTo>
                  <a:lnTo>
                    <a:pt x="0" y="103"/>
                  </a:lnTo>
                  <a:lnTo>
                    <a:pt x="0" y="143"/>
                  </a:lnTo>
                  <a:lnTo>
                    <a:pt x="0" y="143"/>
                  </a:lnTo>
                  <a:lnTo>
                    <a:pt x="4" y="164"/>
                  </a:lnTo>
                  <a:lnTo>
                    <a:pt x="11" y="184"/>
                  </a:lnTo>
                  <a:lnTo>
                    <a:pt x="21" y="201"/>
                  </a:lnTo>
                  <a:lnTo>
                    <a:pt x="34" y="216"/>
                  </a:lnTo>
                  <a:lnTo>
                    <a:pt x="51" y="228"/>
                  </a:lnTo>
                  <a:lnTo>
                    <a:pt x="72" y="239"/>
                  </a:lnTo>
                  <a:lnTo>
                    <a:pt x="94" y="243"/>
                  </a:lnTo>
                  <a:lnTo>
                    <a:pt x="117" y="245"/>
                  </a:lnTo>
                  <a:lnTo>
                    <a:pt x="593" y="245"/>
                  </a:lnTo>
                  <a:lnTo>
                    <a:pt x="593" y="245"/>
                  </a:lnTo>
                  <a:lnTo>
                    <a:pt x="584" y="230"/>
                  </a:lnTo>
                  <a:lnTo>
                    <a:pt x="576" y="216"/>
                  </a:lnTo>
                  <a:lnTo>
                    <a:pt x="569" y="196"/>
                  </a:lnTo>
                  <a:lnTo>
                    <a:pt x="569" y="177"/>
                  </a:lnTo>
                  <a:lnTo>
                    <a:pt x="569" y="177"/>
                  </a:lnTo>
                  <a:close/>
                  <a:moveTo>
                    <a:pt x="145" y="162"/>
                  </a:moveTo>
                  <a:lnTo>
                    <a:pt x="145" y="162"/>
                  </a:lnTo>
                  <a:lnTo>
                    <a:pt x="136" y="162"/>
                  </a:lnTo>
                  <a:lnTo>
                    <a:pt x="130" y="160"/>
                  </a:lnTo>
                  <a:lnTo>
                    <a:pt x="124" y="156"/>
                  </a:lnTo>
                  <a:lnTo>
                    <a:pt x="117" y="152"/>
                  </a:lnTo>
                  <a:lnTo>
                    <a:pt x="113" y="145"/>
                  </a:lnTo>
                  <a:lnTo>
                    <a:pt x="109" y="139"/>
                  </a:lnTo>
                  <a:lnTo>
                    <a:pt x="107" y="130"/>
                  </a:lnTo>
                  <a:lnTo>
                    <a:pt x="104" y="122"/>
                  </a:lnTo>
                  <a:lnTo>
                    <a:pt x="104" y="122"/>
                  </a:lnTo>
                  <a:lnTo>
                    <a:pt x="107" y="115"/>
                  </a:lnTo>
                  <a:lnTo>
                    <a:pt x="109" y="107"/>
                  </a:lnTo>
                  <a:lnTo>
                    <a:pt x="113" y="100"/>
                  </a:lnTo>
                  <a:lnTo>
                    <a:pt x="117" y="94"/>
                  </a:lnTo>
                  <a:lnTo>
                    <a:pt x="124" y="90"/>
                  </a:lnTo>
                  <a:lnTo>
                    <a:pt x="130" y="86"/>
                  </a:lnTo>
                  <a:lnTo>
                    <a:pt x="136" y="83"/>
                  </a:lnTo>
                  <a:lnTo>
                    <a:pt x="145" y="83"/>
                  </a:lnTo>
                  <a:lnTo>
                    <a:pt x="145" y="83"/>
                  </a:lnTo>
                  <a:lnTo>
                    <a:pt x="154" y="83"/>
                  </a:lnTo>
                  <a:lnTo>
                    <a:pt x="162" y="86"/>
                  </a:lnTo>
                  <a:lnTo>
                    <a:pt x="168" y="90"/>
                  </a:lnTo>
                  <a:lnTo>
                    <a:pt x="175" y="94"/>
                  </a:lnTo>
                  <a:lnTo>
                    <a:pt x="179" y="100"/>
                  </a:lnTo>
                  <a:lnTo>
                    <a:pt x="183" y="107"/>
                  </a:lnTo>
                  <a:lnTo>
                    <a:pt x="186" y="115"/>
                  </a:lnTo>
                  <a:lnTo>
                    <a:pt x="186" y="122"/>
                  </a:lnTo>
                  <a:lnTo>
                    <a:pt x="186" y="122"/>
                  </a:lnTo>
                  <a:lnTo>
                    <a:pt x="186" y="130"/>
                  </a:lnTo>
                  <a:lnTo>
                    <a:pt x="183" y="139"/>
                  </a:lnTo>
                  <a:lnTo>
                    <a:pt x="179" y="145"/>
                  </a:lnTo>
                  <a:lnTo>
                    <a:pt x="175" y="152"/>
                  </a:lnTo>
                  <a:lnTo>
                    <a:pt x="168" y="156"/>
                  </a:lnTo>
                  <a:lnTo>
                    <a:pt x="162" y="160"/>
                  </a:lnTo>
                  <a:lnTo>
                    <a:pt x="154" y="162"/>
                  </a:lnTo>
                  <a:lnTo>
                    <a:pt x="145" y="162"/>
                  </a:lnTo>
                  <a:lnTo>
                    <a:pt x="145" y="162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" name="Freeform 47"/>
            <p:cNvSpPr>
              <a:spLocks noEditPoints="1"/>
            </p:cNvSpPr>
            <p:nvPr/>
          </p:nvSpPr>
          <p:spPr bwMode="auto">
            <a:xfrm>
              <a:off x="344488" y="1698625"/>
              <a:ext cx="1425575" cy="392113"/>
            </a:xfrm>
            <a:custGeom>
              <a:avLst/>
              <a:gdLst>
                <a:gd name="T0" fmla="*/ 846 w 898"/>
                <a:gd name="T1" fmla="*/ 45 h 247"/>
                <a:gd name="T2" fmla="*/ 825 w 898"/>
                <a:gd name="T3" fmla="*/ 49 h 247"/>
                <a:gd name="T4" fmla="*/ 810 w 898"/>
                <a:gd name="T5" fmla="*/ 62 h 247"/>
                <a:gd name="T6" fmla="*/ 797 w 898"/>
                <a:gd name="T7" fmla="*/ 77 h 247"/>
                <a:gd name="T8" fmla="*/ 793 w 898"/>
                <a:gd name="T9" fmla="*/ 98 h 247"/>
                <a:gd name="T10" fmla="*/ 898 w 898"/>
                <a:gd name="T11" fmla="*/ 156 h 247"/>
                <a:gd name="T12" fmla="*/ 898 w 898"/>
                <a:gd name="T13" fmla="*/ 98 h 247"/>
                <a:gd name="T14" fmla="*/ 893 w 898"/>
                <a:gd name="T15" fmla="*/ 77 h 247"/>
                <a:gd name="T16" fmla="*/ 883 w 898"/>
                <a:gd name="T17" fmla="*/ 62 h 247"/>
                <a:gd name="T18" fmla="*/ 866 w 898"/>
                <a:gd name="T19" fmla="*/ 49 h 247"/>
                <a:gd name="T20" fmla="*/ 846 w 898"/>
                <a:gd name="T21" fmla="*/ 45 h 247"/>
                <a:gd name="T22" fmla="*/ 0 w 898"/>
                <a:gd name="T23" fmla="*/ 105 h 247"/>
                <a:gd name="T24" fmla="*/ 0 w 898"/>
                <a:gd name="T25" fmla="*/ 143 h 247"/>
                <a:gd name="T26" fmla="*/ 11 w 898"/>
                <a:gd name="T27" fmla="*/ 183 h 247"/>
                <a:gd name="T28" fmla="*/ 34 w 898"/>
                <a:gd name="T29" fmla="*/ 218 h 247"/>
                <a:gd name="T30" fmla="*/ 72 w 898"/>
                <a:gd name="T31" fmla="*/ 239 h 247"/>
                <a:gd name="T32" fmla="*/ 117 w 898"/>
                <a:gd name="T33" fmla="*/ 247 h 247"/>
                <a:gd name="T34" fmla="*/ 569 w 898"/>
                <a:gd name="T35" fmla="*/ 247 h 247"/>
                <a:gd name="T36" fmla="*/ 578 w 898"/>
                <a:gd name="T37" fmla="*/ 220 h 247"/>
                <a:gd name="T38" fmla="*/ 593 w 898"/>
                <a:gd name="T39" fmla="*/ 196 h 247"/>
                <a:gd name="T40" fmla="*/ 612 w 898"/>
                <a:gd name="T41" fmla="*/ 177 h 247"/>
                <a:gd name="T42" fmla="*/ 638 w 898"/>
                <a:gd name="T43" fmla="*/ 164 h 247"/>
                <a:gd name="T44" fmla="*/ 638 w 898"/>
                <a:gd name="T45" fmla="*/ 98 h 247"/>
                <a:gd name="T46" fmla="*/ 644 w 898"/>
                <a:gd name="T47" fmla="*/ 47 h 247"/>
                <a:gd name="T48" fmla="*/ 661 w 898"/>
                <a:gd name="T49" fmla="*/ 0 h 247"/>
                <a:gd name="T50" fmla="*/ 117 w 898"/>
                <a:gd name="T51" fmla="*/ 0 h 247"/>
                <a:gd name="T52" fmla="*/ 72 w 898"/>
                <a:gd name="T53" fmla="*/ 9 h 247"/>
                <a:gd name="T54" fmla="*/ 34 w 898"/>
                <a:gd name="T55" fmla="*/ 32 h 247"/>
                <a:gd name="T56" fmla="*/ 11 w 898"/>
                <a:gd name="T57" fmla="*/ 64 h 247"/>
                <a:gd name="T58" fmla="*/ 0 w 898"/>
                <a:gd name="T59" fmla="*/ 105 h 247"/>
                <a:gd name="T60" fmla="*/ 145 w 898"/>
                <a:gd name="T61" fmla="*/ 83 h 247"/>
                <a:gd name="T62" fmla="*/ 154 w 898"/>
                <a:gd name="T63" fmla="*/ 85 h 247"/>
                <a:gd name="T64" fmla="*/ 168 w 898"/>
                <a:gd name="T65" fmla="*/ 92 h 247"/>
                <a:gd name="T66" fmla="*/ 179 w 898"/>
                <a:gd name="T67" fmla="*/ 102 h 247"/>
                <a:gd name="T68" fmla="*/ 186 w 898"/>
                <a:gd name="T69" fmla="*/ 115 h 247"/>
                <a:gd name="T70" fmla="*/ 186 w 898"/>
                <a:gd name="T71" fmla="*/ 124 h 247"/>
                <a:gd name="T72" fmla="*/ 183 w 898"/>
                <a:gd name="T73" fmla="*/ 141 h 247"/>
                <a:gd name="T74" fmla="*/ 175 w 898"/>
                <a:gd name="T75" fmla="*/ 154 h 247"/>
                <a:gd name="T76" fmla="*/ 162 w 898"/>
                <a:gd name="T77" fmla="*/ 162 h 247"/>
                <a:gd name="T78" fmla="*/ 145 w 898"/>
                <a:gd name="T79" fmla="*/ 164 h 247"/>
                <a:gd name="T80" fmla="*/ 136 w 898"/>
                <a:gd name="T81" fmla="*/ 164 h 247"/>
                <a:gd name="T82" fmla="*/ 124 w 898"/>
                <a:gd name="T83" fmla="*/ 158 h 247"/>
                <a:gd name="T84" fmla="*/ 113 w 898"/>
                <a:gd name="T85" fmla="*/ 147 h 247"/>
                <a:gd name="T86" fmla="*/ 107 w 898"/>
                <a:gd name="T87" fmla="*/ 132 h 247"/>
                <a:gd name="T88" fmla="*/ 104 w 898"/>
                <a:gd name="T89" fmla="*/ 124 h 247"/>
                <a:gd name="T90" fmla="*/ 109 w 898"/>
                <a:gd name="T91" fmla="*/ 109 h 247"/>
                <a:gd name="T92" fmla="*/ 117 w 898"/>
                <a:gd name="T93" fmla="*/ 96 h 247"/>
                <a:gd name="T94" fmla="*/ 130 w 898"/>
                <a:gd name="T95" fmla="*/ 87 h 247"/>
                <a:gd name="T96" fmla="*/ 145 w 898"/>
                <a:gd name="T97" fmla="*/ 83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98" h="247">
                  <a:moveTo>
                    <a:pt x="846" y="45"/>
                  </a:moveTo>
                  <a:lnTo>
                    <a:pt x="846" y="45"/>
                  </a:lnTo>
                  <a:lnTo>
                    <a:pt x="836" y="47"/>
                  </a:lnTo>
                  <a:lnTo>
                    <a:pt x="825" y="49"/>
                  </a:lnTo>
                  <a:lnTo>
                    <a:pt x="817" y="55"/>
                  </a:lnTo>
                  <a:lnTo>
                    <a:pt x="810" y="62"/>
                  </a:lnTo>
                  <a:lnTo>
                    <a:pt x="804" y="68"/>
                  </a:lnTo>
                  <a:lnTo>
                    <a:pt x="797" y="77"/>
                  </a:lnTo>
                  <a:lnTo>
                    <a:pt x="795" y="87"/>
                  </a:lnTo>
                  <a:lnTo>
                    <a:pt x="793" y="98"/>
                  </a:lnTo>
                  <a:lnTo>
                    <a:pt x="793" y="156"/>
                  </a:lnTo>
                  <a:lnTo>
                    <a:pt x="898" y="156"/>
                  </a:lnTo>
                  <a:lnTo>
                    <a:pt x="898" y="98"/>
                  </a:lnTo>
                  <a:lnTo>
                    <a:pt x="898" y="98"/>
                  </a:lnTo>
                  <a:lnTo>
                    <a:pt x="898" y="87"/>
                  </a:lnTo>
                  <a:lnTo>
                    <a:pt x="893" y="77"/>
                  </a:lnTo>
                  <a:lnTo>
                    <a:pt x="889" y="68"/>
                  </a:lnTo>
                  <a:lnTo>
                    <a:pt x="883" y="62"/>
                  </a:lnTo>
                  <a:lnTo>
                    <a:pt x="874" y="55"/>
                  </a:lnTo>
                  <a:lnTo>
                    <a:pt x="866" y="49"/>
                  </a:lnTo>
                  <a:lnTo>
                    <a:pt x="857" y="47"/>
                  </a:lnTo>
                  <a:lnTo>
                    <a:pt x="846" y="45"/>
                  </a:lnTo>
                  <a:lnTo>
                    <a:pt x="846" y="45"/>
                  </a:lnTo>
                  <a:close/>
                  <a:moveTo>
                    <a:pt x="0" y="105"/>
                  </a:moveTo>
                  <a:lnTo>
                    <a:pt x="0" y="143"/>
                  </a:lnTo>
                  <a:lnTo>
                    <a:pt x="0" y="143"/>
                  </a:lnTo>
                  <a:lnTo>
                    <a:pt x="4" y="164"/>
                  </a:lnTo>
                  <a:lnTo>
                    <a:pt x="11" y="183"/>
                  </a:lnTo>
                  <a:lnTo>
                    <a:pt x="21" y="203"/>
                  </a:lnTo>
                  <a:lnTo>
                    <a:pt x="34" y="218"/>
                  </a:lnTo>
                  <a:lnTo>
                    <a:pt x="51" y="230"/>
                  </a:lnTo>
                  <a:lnTo>
                    <a:pt x="72" y="239"/>
                  </a:lnTo>
                  <a:lnTo>
                    <a:pt x="94" y="245"/>
                  </a:lnTo>
                  <a:lnTo>
                    <a:pt x="117" y="247"/>
                  </a:lnTo>
                  <a:lnTo>
                    <a:pt x="569" y="247"/>
                  </a:lnTo>
                  <a:lnTo>
                    <a:pt x="569" y="247"/>
                  </a:lnTo>
                  <a:lnTo>
                    <a:pt x="574" y="232"/>
                  </a:lnTo>
                  <a:lnTo>
                    <a:pt x="578" y="220"/>
                  </a:lnTo>
                  <a:lnTo>
                    <a:pt x="584" y="207"/>
                  </a:lnTo>
                  <a:lnTo>
                    <a:pt x="593" y="196"/>
                  </a:lnTo>
                  <a:lnTo>
                    <a:pt x="601" y="186"/>
                  </a:lnTo>
                  <a:lnTo>
                    <a:pt x="612" y="177"/>
                  </a:lnTo>
                  <a:lnTo>
                    <a:pt x="625" y="168"/>
                  </a:lnTo>
                  <a:lnTo>
                    <a:pt x="638" y="164"/>
                  </a:lnTo>
                  <a:lnTo>
                    <a:pt x="638" y="98"/>
                  </a:lnTo>
                  <a:lnTo>
                    <a:pt x="638" y="98"/>
                  </a:lnTo>
                  <a:lnTo>
                    <a:pt x="640" y="73"/>
                  </a:lnTo>
                  <a:lnTo>
                    <a:pt x="644" y="47"/>
                  </a:lnTo>
                  <a:lnTo>
                    <a:pt x="650" y="24"/>
                  </a:lnTo>
                  <a:lnTo>
                    <a:pt x="661" y="0"/>
                  </a:lnTo>
                  <a:lnTo>
                    <a:pt x="117" y="0"/>
                  </a:lnTo>
                  <a:lnTo>
                    <a:pt x="117" y="0"/>
                  </a:lnTo>
                  <a:lnTo>
                    <a:pt x="94" y="2"/>
                  </a:lnTo>
                  <a:lnTo>
                    <a:pt x="72" y="9"/>
                  </a:lnTo>
                  <a:lnTo>
                    <a:pt x="51" y="19"/>
                  </a:lnTo>
                  <a:lnTo>
                    <a:pt x="34" y="32"/>
                  </a:lnTo>
                  <a:lnTo>
                    <a:pt x="21" y="47"/>
                  </a:lnTo>
                  <a:lnTo>
                    <a:pt x="11" y="64"/>
                  </a:lnTo>
                  <a:lnTo>
                    <a:pt x="4" y="83"/>
                  </a:lnTo>
                  <a:lnTo>
                    <a:pt x="0" y="105"/>
                  </a:lnTo>
                  <a:lnTo>
                    <a:pt x="0" y="105"/>
                  </a:lnTo>
                  <a:close/>
                  <a:moveTo>
                    <a:pt x="145" y="83"/>
                  </a:moveTo>
                  <a:lnTo>
                    <a:pt x="145" y="83"/>
                  </a:lnTo>
                  <a:lnTo>
                    <a:pt x="154" y="85"/>
                  </a:lnTo>
                  <a:lnTo>
                    <a:pt x="162" y="87"/>
                  </a:lnTo>
                  <a:lnTo>
                    <a:pt x="168" y="92"/>
                  </a:lnTo>
                  <a:lnTo>
                    <a:pt x="175" y="96"/>
                  </a:lnTo>
                  <a:lnTo>
                    <a:pt x="179" y="102"/>
                  </a:lnTo>
                  <a:lnTo>
                    <a:pt x="183" y="109"/>
                  </a:lnTo>
                  <a:lnTo>
                    <a:pt x="186" y="115"/>
                  </a:lnTo>
                  <a:lnTo>
                    <a:pt x="186" y="124"/>
                  </a:lnTo>
                  <a:lnTo>
                    <a:pt x="186" y="124"/>
                  </a:lnTo>
                  <a:lnTo>
                    <a:pt x="186" y="132"/>
                  </a:lnTo>
                  <a:lnTo>
                    <a:pt x="183" y="141"/>
                  </a:lnTo>
                  <a:lnTo>
                    <a:pt x="179" y="147"/>
                  </a:lnTo>
                  <a:lnTo>
                    <a:pt x="175" y="154"/>
                  </a:lnTo>
                  <a:lnTo>
                    <a:pt x="168" y="158"/>
                  </a:lnTo>
                  <a:lnTo>
                    <a:pt x="162" y="162"/>
                  </a:lnTo>
                  <a:lnTo>
                    <a:pt x="154" y="164"/>
                  </a:lnTo>
                  <a:lnTo>
                    <a:pt x="145" y="164"/>
                  </a:lnTo>
                  <a:lnTo>
                    <a:pt x="145" y="164"/>
                  </a:lnTo>
                  <a:lnTo>
                    <a:pt x="136" y="164"/>
                  </a:lnTo>
                  <a:lnTo>
                    <a:pt x="130" y="162"/>
                  </a:lnTo>
                  <a:lnTo>
                    <a:pt x="124" y="158"/>
                  </a:lnTo>
                  <a:lnTo>
                    <a:pt x="117" y="154"/>
                  </a:lnTo>
                  <a:lnTo>
                    <a:pt x="113" y="147"/>
                  </a:lnTo>
                  <a:lnTo>
                    <a:pt x="109" y="141"/>
                  </a:lnTo>
                  <a:lnTo>
                    <a:pt x="107" y="132"/>
                  </a:lnTo>
                  <a:lnTo>
                    <a:pt x="104" y="124"/>
                  </a:lnTo>
                  <a:lnTo>
                    <a:pt x="104" y="124"/>
                  </a:lnTo>
                  <a:lnTo>
                    <a:pt x="107" y="115"/>
                  </a:lnTo>
                  <a:lnTo>
                    <a:pt x="109" y="109"/>
                  </a:lnTo>
                  <a:lnTo>
                    <a:pt x="113" y="102"/>
                  </a:lnTo>
                  <a:lnTo>
                    <a:pt x="117" y="96"/>
                  </a:lnTo>
                  <a:lnTo>
                    <a:pt x="124" y="92"/>
                  </a:lnTo>
                  <a:lnTo>
                    <a:pt x="130" y="87"/>
                  </a:lnTo>
                  <a:lnTo>
                    <a:pt x="136" y="85"/>
                  </a:lnTo>
                  <a:lnTo>
                    <a:pt x="145" y="83"/>
                  </a:lnTo>
                  <a:lnTo>
                    <a:pt x="145" y="83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4" name="Freeform 48"/>
            <p:cNvSpPr>
              <a:spLocks noEditPoints="1"/>
            </p:cNvSpPr>
            <p:nvPr/>
          </p:nvSpPr>
          <p:spPr bwMode="auto">
            <a:xfrm>
              <a:off x="344488" y="1235075"/>
              <a:ext cx="1506537" cy="392113"/>
            </a:xfrm>
            <a:custGeom>
              <a:avLst/>
              <a:gdLst>
                <a:gd name="T0" fmla="*/ 846 w 949"/>
                <a:gd name="T1" fmla="*/ 181 h 247"/>
                <a:gd name="T2" fmla="*/ 889 w 949"/>
                <a:gd name="T3" fmla="*/ 185 h 247"/>
                <a:gd name="T4" fmla="*/ 930 w 949"/>
                <a:gd name="T5" fmla="*/ 200 h 247"/>
                <a:gd name="T6" fmla="*/ 938 w 949"/>
                <a:gd name="T7" fmla="*/ 188 h 247"/>
                <a:gd name="T8" fmla="*/ 947 w 949"/>
                <a:gd name="T9" fmla="*/ 158 h 247"/>
                <a:gd name="T10" fmla="*/ 949 w 949"/>
                <a:gd name="T11" fmla="*/ 104 h 247"/>
                <a:gd name="T12" fmla="*/ 947 w 949"/>
                <a:gd name="T13" fmla="*/ 83 h 247"/>
                <a:gd name="T14" fmla="*/ 930 w 949"/>
                <a:gd name="T15" fmla="*/ 45 h 247"/>
                <a:gd name="T16" fmla="*/ 898 w 949"/>
                <a:gd name="T17" fmla="*/ 17 h 247"/>
                <a:gd name="T18" fmla="*/ 857 w 949"/>
                <a:gd name="T19" fmla="*/ 2 h 247"/>
                <a:gd name="T20" fmla="*/ 117 w 949"/>
                <a:gd name="T21" fmla="*/ 0 h 247"/>
                <a:gd name="T22" fmla="*/ 94 w 949"/>
                <a:gd name="T23" fmla="*/ 2 h 247"/>
                <a:gd name="T24" fmla="*/ 51 w 949"/>
                <a:gd name="T25" fmla="*/ 17 h 247"/>
                <a:gd name="T26" fmla="*/ 21 w 949"/>
                <a:gd name="T27" fmla="*/ 45 h 247"/>
                <a:gd name="T28" fmla="*/ 4 w 949"/>
                <a:gd name="T29" fmla="*/ 83 h 247"/>
                <a:gd name="T30" fmla="*/ 0 w 949"/>
                <a:gd name="T31" fmla="*/ 143 h 247"/>
                <a:gd name="T32" fmla="*/ 4 w 949"/>
                <a:gd name="T33" fmla="*/ 164 h 247"/>
                <a:gd name="T34" fmla="*/ 21 w 949"/>
                <a:gd name="T35" fmla="*/ 200 h 247"/>
                <a:gd name="T36" fmla="*/ 51 w 949"/>
                <a:gd name="T37" fmla="*/ 228 h 247"/>
                <a:gd name="T38" fmla="*/ 94 w 949"/>
                <a:gd name="T39" fmla="*/ 245 h 247"/>
                <a:gd name="T40" fmla="*/ 695 w 949"/>
                <a:gd name="T41" fmla="*/ 247 h 247"/>
                <a:gd name="T42" fmla="*/ 710 w 949"/>
                <a:gd name="T43" fmla="*/ 232 h 247"/>
                <a:gd name="T44" fmla="*/ 744 w 949"/>
                <a:gd name="T45" fmla="*/ 209 h 247"/>
                <a:gd name="T46" fmla="*/ 783 w 949"/>
                <a:gd name="T47" fmla="*/ 192 h 247"/>
                <a:gd name="T48" fmla="*/ 823 w 949"/>
                <a:gd name="T49" fmla="*/ 183 h 247"/>
                <a:gd name="T50" fmla="*/ 846 w 949"/>
                <a:gd name="T51" fmla="*/ 181 h 247"/>
                <a:gd name="T52" fmla="*/ 145 w 949"/>
                <a:gd name="T53" fmla="*/ 164 h 247"/>
                <a:gd name="T54" fmla="*/ 130 w 949"/>
                <a:gd name="T55" fmla="*/ 160 h 247"/>
                <a:gd name="T56" fmla="*/ 117 w 949"/>
                <a:gd name="T57" fmla="*/ 151 h 247"/>
                <a:gd name="T58" fmla="*/ 109 w 949"/>
                <a:gd name="T59" fmla="*/ 139 h 247"/>
                <a:gd name="T60" fmla="*/ 104 w 949"/>
                <a:gd name="T61" fmla="*/ 124 h 247"/>
                <a:gd name="T62" fmla="*/ 107 w 949"/>
                <a:gd name="T63" fmla="*/ 115 h 247"/>
                <a:gd name="T64" fmla="*/ 113 w 949"/>
                <a:gd name="T65" fmla="*/ 100 h 247"/>
                <a:gd name="T66" fmla="*/ 124 w 949"/>
                <a:gd name="T67" fmla="*/ 90 h 247"/>
                <a:gd name="T68" fmla="*/ 136 w 949"/>
                <a:gd name="T69" fmla="*/ 83 h 247"/>
                <a:gd name="T70" fmla="*/ 145 w 949"/>
                <a:gd name="T71" fmla="*/ 83 h 247"/>
                <a:gd name="T72" fmla="*/ 162 w 949"/>
                <a:gd name="T73" fmla="*/ 87 h 247"/>
                <a:gd name="T74" fmla="*/ 175 w 949"/>
                <a:gd name="T75" fmla="*/ 96 h 247"/>
                <a:gd name="T76" fmla="*/ 183 w 949"/>
                <a:gd name="T77" fmla="*/ 109 h 247"/>
                <a:gd name="T78" fmla="*/ 186 w 949"/>
                <a:gd name="T79" fmla="*/ 124 h 247"/>
                <a:gd name="T80" fmla="*/ 186 w 949"/>
                <a:gd name="T81" fmla="*/ 132 h 247"/>
                <a:gd name="T82" fmla="*/ 179 w 949"/>
                <a:gd name="T83" fmla="*/ 145 h 247"/>
                <a:gd name="T84" fmla="*/ 168 w 949"/>
                <a:gd name="T85" fmla="*/ 158 h 247"/>
                <a:gd name="T86" fmla="*/ 154 w 949"/>
                <a:gd name="T87" fmla="*/ 162 h 247"/>
                <a:gd name="T88" fmla="*/ 145 w 949"/>
                <a:gd name="T89" fmla="*/ 164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949" h="247">
                  <a:moveTo>
                    <a:pt x="846" y="181"/>
                  </a:moveTo>
                  <a:lnTo>
                    <a:pt x="846" y="181"/>
                  </a:lnTo>
                  <a:lnTo>
                    <a:pt x="868" y="183"/>
                  </a:lnTo>
                  <a:lnTo>
                    <a:pt x="889" y="185"/>
                  </a:lnTo>
                  <a:lnTo>
                    <a:pt x="910" y="192"/>
                  </a:lnTo>
                  <a:lnTo>
                    <a:pt x="930" y="200"/>
                  </a:lnTo>
                  <a:lnTo>
                    <a:pt x="930" y="200"/>
                  </a:lnTo>
                  <a:lnTo>
                    <a:pt x="938" y="188"/>
                  </a:lnTo>
                  <a:lnTo>
                    <a:pt x="945" y="173"/>
                  </a:lnTo>
                  <a:lnTo>
                    <a:pt x="947" y="158"/>
                  </a:lnTo>
                  <a:lnTo>
                    <a:pt x="949" y="143"/>
                  </a:lnTo>
                  <a:lnTo>
                    <a:pt x="949" y="104"/>
                  </a:lnTo>
                  <a:lnTo>
                    <a:pt x="949" y="104"/>
                  </a:lnTo>
                  <a:lnTo>
                    <a:pt x="947" y="83"/>
                  </a:lnTo>
                  <a:lnTo>
                    <a:pt x="940" y="64"/>
                  </a:lnTo>
                  <a:lnTo>
                    <a:pt x="930" y="45"/>
                  </a:lnTo>
                  <a:lnTo>
                    <a:pt x="915" y="30"/>
                  </a:lnTo>
                  <a:lnTo>
                    <a:pt x="898" y="17"/>
                  </a:lnTo>
                  <a:lnTo>
                    <a:pt x="878" y="9"/>
                  </a:lnTo>
                  <a:lnTo>
                    <a:pt x="857" y="2"/>
                  </a:lnTo>
                  <a:lnTo>
                    <a:pt x="834" y="0"/>
                  </a:lnTo>
                  <a:lnTo>
                    <a:pt x="117" y="0"/>
                  </a:lnTo>
                  <a:lnTo>
                    <a:pt x="117" y="0"/>
                  </a:lnTo>
                  <a:lnTo>
                    <a:pt x="94" y="2"/>
                  </a:lnTo>
                  <a:lnTo>
                    <a:pt x="72" y="9"/>
                  </a:lnTo>
                  <a:lnTo>
                    <a:pt x="51" y="17"/>
                  </a:lnTo>
                  <a:lnTo>
                    <a:pt x="34" y="30"/>
                  </a:lnTo>
                  <a:lnTo>
                    <a:pt x="21" y="45"/>
                  </a:lnTo>
                  <a:lnTo>
                    <a:pt x="11" y="64"/>
                  </a:lnTo>
                  <a:lnTo>
                    <a:pt x="4" y="83"/>
                  </a:lnTo>
                  <a:lnTo>
                    <a:pt x="0" y="104"/>
                  </a:lnTo>
                  <a:lnTo>
                    <a:pt x="0" y="143"/>
                  </a:lnTo>
                  <a:lnTo>
                    <a:pt x="0" y="143"/>
                  </a:lnTo>
                  <a:lnTo>
                    <a:pt x="4" y="164"/>
                  </a:lnTo>
                  <a:lnTo>
                    <a:pt x="11" y="183"/>
                  </a:lnTo>
                  <a:lnTo>
                    <a:pt x="21" y="200"/>
                  </a:lnTo>
                  <a:lnTo>
                    <a:pt x="34" y="217"/>
                  </a:lnTo>
                  <a:lnTo>
                    <a:pt x="51" y="228"/>
                  </a:lnTo>
                  <a:lnTo>
                    <a:pt x="72" y="239"/>
                  </a:lnTo>
                  <a:lnTo>
                    <a:pt x="94" y="245"/>
                  </a:lnTo>
                  <a:lnTo>
                    <a:pt x="117" y="247"/>
                  </a:lnTo>
                  <a:lnTo>
                    <a:pt x="695" y="247"/>
                  </a:lnTo>
                  <a:lnTo>
                    <a:pt x="695" y="247"/>
                  </a:lnTo>
                  <a:lnTo>
                    <a:pt x="710" y="232"/>
                  </a:lnTo>
                  <a:lnTo>
                    <a:pt x="725" y="220"/>
                  </a:lnTo>
                  <a:lnTo>
                    <a:pt x="744" y="209"/>
                  </a:lnTo>
                  <a:lnTo>
                    <a:pt x="761" y="198"/>
                  </a:lnTo>
                  <a:lnTo>
                    <a:pt x="783" y="192"/>
                  </a:lnTo>
                  <a:lnTo>
                    <a:pt x="802" y="185"/>
                  </a:lnTo>
                  <a:lnTo>
                    <a:pt x="823" y="183"/>
                  </a:lnTo>
                  <a:lnTo>
                    <a:pt x="846" y="181"/>
                  </a:lnTo>
                  <a:lnTo>
                    <a:pt x="846" y="181"/>
                  </a:lnTo>
                  <a:close/>
                  <a:moveTo>
                    <a:pt x="145" y="164"/>
                  </a:moveTo>
                  <a:lnTo>
                    <a:pt x="145" y="164"/>
                  </a:lnTo>
                  <a:lnTo>
                    <a:pt x="136" y="162"/>
                  </a:lnTo>
                  <a:lnTo>
                    <a:pt x="130" y="160"/>
                  </a:lnTo>
                  <a:lnTo>
                    <a:pt x="124" y="158"/>
                  </a:lnTo>
                  <a:lnTo>
                    <a:pt x="117" y="151"/>
                  </a:lnTo>
                  <a:lnTo>
                    <a:pt x="113" y="145"/>
                  </a:lnTo>
                  <a:lnTo>
                    <a:pt x="109" y="139"/>
                  </a:lnTo>
                  <a:lnTo>
                    <a:pt x="107" y="132"/>
                  </a:lnTo>
                  <a:lnTo>
                    <a:pt x="104" y="124"/>
                  </a:lnTo>
                  <a:lnTo>
                    <a:pt x="104" y="124"/>
                  </a:lnTo>
                  <a:lnTo>
                    <a:pt x="107" y="115"/>
                  </a:lnTo>
                  <a:lnTo>
                    <a:pt x="109" y="109"/>
                  </a:lnTo>
                  <a:lnTo>
                    <a:pt x="113" y="100"/>
                  </a:lnTo>
                  <a:lnTo>
                    <a:pt x="117" y="96"/>
                  </a:lnTo>
                  <a:lnTo>
                    <a:pt x="124" y="90"/>
                  </a:lnTo>
                  <a:lnTo>
                    <a:pt x="130" y="87"/>
                  </a:lnTo>
                  <a:lnTo>
                    <a:pt x="136" y="83"/>
                  </a:lnTo>
                  <a:lnTo>
                    <a:pt x="145" y="83"/>
                  </a:lnTo>
                  <a:lnTo>
                    <a:pt x="145" y="83"/>
                  </a:lnTo>
                  <a:lnTo>
                    <a:pt x="154" y="83"/>
                  </a:lnTo>
                  <a:lnTo>
                    <a:pt x="162" y="87"/>
                  </a:lnTo>
                  <a:lnTo>
                    <a:pt x="168" y="90"/>
                  </a:lnTo>
                  <a:lnTo>
                    <a:pt x="175" y="96"/>
                  </a:lnTo>
                  <a:lnTo>
                    <a:pt x="179" y="100"/>
                  </a:lnTo>
                  <a:lnTo>
                    <a:pt x="183" y="109"/>
                  </a:lnTo>
                  <a:lnTo>
                    <a:pt x="186" y="115"/>
                  </a:lnTo>
                  <a:lnTo>
                    <a:pt x="186" y="124"/>
                  </a:lnTo>
                  <a:lnTo>
                    <a:pt x="186" y="124"/>
                  </a:lnTo>
                  <a:lnTo>
                    <a:pt x="186" y="132"/>
                  </a:lnTo>
                  <a:lnTo>
                    <a:pt x="183" y="139"/>
                  </a:lnTo>
                  <a:lnTo>
                    <a:pt x="179" y="145"/>
                  </a:lnTo>
                  <a:lnTo>
                    <a:pt x="175" y="151"/>
                  </a:lnTo>
                  <a:lnTo>
                    <a:pt x="168" y="158"/>
                  </a:lnTo>
                  <a:lnTo>
                    <a:pt x="162" y="160"/>
                  </a:lnTo>
                  <a:lnTo>
                    <a:pt x="154" y="162"/>
                  </a:lnTo>
                  <a:lnTo>
                    <a:pt x="145" y="164"/>
                  </a:lnTo>
                  <a:lnTo>
                    <a:pt x="145" y="164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5" name="Freeform 49"/>
            <p:cNvSpPr>
              <a:spLocks noEditPoints="1"/>
            </p:cNvSpPr>
            <p:nvPr/>
          </p:nvSpPr>
          <p:spPr bwMode="auto">
            <a:xfrm>
              <a:off x="1312863" y="2009775"/>
              <a:ext cx="750887" cy="544513"/>
            </a:xfrm>
            <a:custGeom>
              <a:avLst/>
              <a:gdLst>
                <a:gd name="T0" fmla="*/ 66 w 473"/>
                <a:gd name="T1" fmla="*/ 0 h 343"/>
                <a:gd name="T2" fmla="*/ 53 w 473"/>
                <a:gd name="T3" fmla="*/ 2 h 343"/>
                <a:gd name="T4" fmla="*/ 28 w 473"/>
                <a:gd name="T5" fmla="*/ 13 h 343"/>
                <a:gd name="T6" fmla="*/ 10 w 473"/>
                <a:gd name="T7" fmla="*/ 30 h 343"/>
                <a:gd name="T8" fmla="*/ 0 w 473"/>
                <a:gd name="T9" fmla="*/ 53 h 343"/>
                <a:gd name="T10" fmla="*/ 0 w 473"/>
                <a:gd name="T11" fmla="*/ 275 h 343"/>
                <a:gd name="T12" fmla="*/ 0 w 473"/>
                <a:gd name="T13" fmla="*/ 290 h 343"/>
                <a:gd name="T14" fmla="*/ 10 w 473"/>
                <a:gd name="T15" fmla="*/ 314 h 343"/>
                <a:gd name="T16" fmla="*/ 28 w 473"/>
                <a:gd name="T17" fmla="*/ 331 h 343"/>
                <a:gd name="T18" fmla="*/ 53 w 473"/>
                <a:gd name="T19" fmla="*/ 341 h 343"/>
                <a:gd name="T20" fmla="*/ 405 w 473"/>
                <a:gd name="T21" fmla="*/ 343 h 343"/>
                <a:gd name="T22" fmla="*/ 420 w 473"/>
                <a:gd name="T23" fmla="*/ 341 h 343"/>
                <a:gd name="T24" fmla="*/ 443 w 473"/>
                <a:gd name="T25" fmla="*/ 331 h 343"/>
                <a:gd name="T26" fmla="*/ 460 w 473"/>
                <a:gd name="T27" fmla="*/ 314 h 343"/>
                <a:gd name="T28" fmla="*/ 471 w 473"/>
                <a:gd name="T29" fmla="*/ 290 h 343"/>
                <a:gd name="T30" fmla="*/ 473 w 473"/>
                <a:gd name="T31" fmla="*/ 68 h 343"/>
                <a:gd name="T32" fmla="*/ 471 w 473"/>
                <a:gd name="T33" fmla="*/ 53 h 343"/>
                <a:gd name="T34" fmla="*/ 460 w 473"/>
                <a:gd name="T35" fmla="*/ 30 h 343"/>
                <a:gd name="T36" fmla="*/ 443 w 473"/>
                <a:gd name="T37" fmla="*/ 13 h 343"/>
                <a:gd name="T38" fmla="*/ 420 w 473"/>
                <a:gd name="T39" fmla="*/ 2 h 343"/>
                <a:gd name="T40" fmla="*/ 405 w 473"/>
                <a:gd name="T41" fmla="*/ 0 h 343"/>
                <a:gd name="T42" fmla="*/ 81 w 473"/>
                <a:gd name="T43" fmla="*/ 75 h 343"/>
                <a:gd name="T44" fmla="*/ 77 w 473"/>
                <a:gd name="T45" fmla="*/ 81 h 343"/>
                <a:gd name="T46" fmla="*/ 77 w 473"/>
                <a:gd name="T47" fmla="*/ 269 h 343"/>
                <a:gd name="T48" fmla="*/ 72 w 473"/>
                <a:gd name="T49" fmla="*/ 282 h 343"/>
                <a:gd name="T50" fmla="*/ 62 w 473"/>
                <a:gd name="T51" fmla="*/ 286 h 343"/>
                <a:gd name="T52" fmla="*/ 55 w 473"/>
                <a:gd name="T53" fmla="*/ 284 h 343"/>
                <a:gd name="T54" fmla="*/ 47 w 473"/>
                <a:gd name="T55" fmla="*/ 275 h 343"/>
                <a:gd name="T56" fmla="*/ 45 w 473"/>
                <a:gd name="T57" fmla="*/ 81 h 343"/>
                <a:gd name="T58" fmla="*/ 45 w 473"/>
                <a:gd name="T59" fmla="*/ 73 h 343"/>
                <a:gd name="T60" fmla="*/ 51 w 473"/>
                <a:gd name="T61" fmla="*/ 60 h 343"/>
                <a:gd name="T62" fmla="*/ 62 w 473"/>
                <a:gd name="T63" fmla="*/ 49 h 343"/>
                <a:gd name="T64" fmla="*/ 74 w 473"/>
                <a:gd name="T65" fmla="*/ 45 h 343"/>
                <a:gd name="T66" fmla="*/ 81 w 473"/>
                <a:gd name="T67" fmla="*/ 43 h 343"/>
                <a:gd name="T68" fmla="*/ 94 w 473"/>
                <a:gd name="T69" fmla="*/ 49 h 343"/>
                <a:gd name="T70" fmla="*/ 98 w 473"/>
                <a:gd name="T71" fmla="*/ 60 h 343"/>
                <a:gd name="T72" fmla="*/ 96 w 473"/>
                <a:gd name="T73" fmla="*/ 66 h 343"/>
                <a:gd name="T74" fmla="*/ 87 w 473"/>
                <a:gd name="T75" fmla="*/ 75 h 343"/>
                <a:gd name="T76" fmla="*/ 81 w 473"/>
                <a:gd name="T77" fmla="*/ 75 h 343"/>
                <a:gd name="T78" fmla="*/ 264 w 473"/>
                <a:gd name="T79" fmla="*/ 230 h 343"/>
                <a:gd name="T80" fmla="*/ 262 w 473"/>
                <a:gd name="T81" fmla="*/ 241 h 343"/>
                <a:gd name="T82" fmla="*/ 247 w 473"/>
                <a:gd name="T83" fmla="*/ 256 h 343"/>
                <a:gd name="T84" fmla="*/ 236 w 473"/>
                <a:gd name="T85" fmla="*/ 258 h 343"/>
                <a:gd name="T86" fmla="*/ 215 w 473"/>
                <a:gd name="T87" fmla="*/ 250 h 343"/>
                <a:gd name="T88" fmla="*/ 207 w 473"/>
                <a:gd name="T89" fmla="*/ 230 h 343"/>
                <a:gd name="T90" fmla="*/ 207 w 473"/>
                <a:gd name="T91" fmla="*/ 173 h 343"/>
                <a:gd name="T92" fmla="*/ 194 w 473"/>
                <a:gd name="T93" fmla="*/ 156 h 343"/>
                <a:gd name="T94" fmla="*/ 190 w 473"/>
                <a:gd name="T95" fmla="*/ 134 h 343"/>
                <a:gd name="T96" fmla="*/ 190 w 473"/>
                <a:gd name="T97" fmla="*/ 126 h 343"/>
                <a:gd name="T98" fmla="*/ 196 w 473"/>
                <a:gd name="T99" fmla="*/ 109 h 343"/>
                <a:gd name="T100" fmla="*/ 209 w 473"/>
                <a:gd name="T101" fmla="*/ 96 h 343"/>
                <a:gd name="T102" fmla="*/ 226 w 473"/>
                <a:gd name="T103" fmla="*/ 90 h 343"/>
                <a:gd name="T104" fmla="*/ 236 w 473"/>
                <a:gd name="T105" fmla="*/ 88 h 343"/>
                <a:gd name="T106" fmla="*/ 254 w 473"/>
                <a:gd name="T107" fmla="*/ 92 h 343"/>
                <a:gd name="T108" fmla="*/ 268 w 473"/>
                <a:gd name="T109" fmla="*/ 103 h 343"/>
                <a:gd name="T110" fmla="*/ 279 w 473"/>
                <a:gd name="T111" fmla="*/ 117 h 343"/>
                <a:gd name="T112" fmla="*/ 283 w 473"/>
                <a:gd name="T113" fmla="*/ 134 h 343"/>
                <a:gd name="T114" fmla="*/ 281 w 473"/>
                <a:gd name="T115" fmla="*/ 147 h 343"/>
                <a:gd name="T116" fmla="*/ 273 w 473"/>
                <a:gd name="T117" fmla="*/ 166 h 343"/>
                <a:gd name="T118" fmla="*/ 264 w 473"/>
                <a:gd name="T119" fmla="*/ 173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73" h="343">
                  <a:moveTo>
                    <a:pt x="405" y="0"/>
                  </a:moveTo>
                  <a:lnTo>
                    <a:pt x="66" y="0"/>
                  </a:lnTo>
                  <a:lnTo>
                    <a:pt x="66" y="0"/>
                  </a:lnTo>
                  <a:lnTo>
                    <a:pt x="53" y="2"/>
                  </a:lnTo>
                  <a:lnTo>
                    <a:pt x="40" y="7"/>
                  </a:lnTo>
                  <a:lnTo>
                    <a:pt x="28" y="13"/>
                  </a:lnTo>
                  <a:lnTo>
                    <a:pt x="19" y="19"/>
                  </a:lnTo>
                  <a:lnTo>
                    <a:pt x="10" y="30"/>
                  </a:lnTo>
                  <a:lnTo>
                    <a:pt x="4" y="41"/>
                  </a:lnTo>
                  <a:lnTo>
                    <a:pt x="0" y="53"/>
                  </a:lnTo>
                  <a:lnTo>
                    <a:pt x="0" y="68"/>
                  </a:lnTo>
                  <a:lnTo>
                    <a:pt x="0" y="275"/>
                  </a:lnTo>
                  <a:lnTo>
                    <a:pt x="0" y="275"/>
                  </a:lnTo>
                  <a:lnTo>
                    <a:pt x="0" y="290"/>
                  </a:lnTo>
                  <a:lnTo>
                    <a:pt x="4" y="303"/>
                  </a:lnTo>
                  <a:lnTo>
                    <a:pt x="10" y="314"/>
                  </a:lnTo>
                  <a:lnTo>
                    <a:pt x="19" y="324"/>
                  </a:lnTo>
                  <a:lnTo>
                    <a:pt x="28" y="331"/>
                  </a:lnTo>
                  <a:lnTo>
                    <a:pt x="40" y="337"/>
                  </a:lnTo>
                  <a:lnTo>
                    <a:pt x="53" y="341"/>
                  </a:lnTo>
                  <a:lnTo>
                    <a:pt x="66" y="343"/>
                  </a:lnTo>
                  <a:lnTo>
                    <a:pt x="405" y="343"/>
                  </a:lnTo>
                  <a:lnTo>
                    <a:pt x="405" y="343"/>
                  </a:lnTo>
                  <a:lnTo>
                    <a:pt x="420" y="341"/>
                  </a:lnTo>
                  <a:lnTo>
                    <a:pt x="433" y="337"/>
                  </a:lnTo>
                  <a:lnTo>
                    <a:pt x="443" y="331"/>
                  </a:lnTo>
                  <a:lnTo>
                    <a:pt x="454" y="324"/>
                  </a:lnTo>
                  <a:lnTo>
                    <a:pt x="460" y="314"/>
                  </a:lnTo>
                  <a:lnTo>
                    <a:pt x="467" y="303"/>
                  </a:lnTo>
                  <a:lnTo>
                    <a:pt x="471" y="290"/>
                  </a:lnTo>
                  <a:lnTo>
                    <a:pt x="473" y="275"/>
                  </a:lnTo>
                  <a:lnTo>
                    <a:pt x="473" y="68"/>
                  </a:lnTo>
                  <a:lnTo>
                    <a:pt x="473" y="68"/>
                  </a:lnTo>
                  <a:lnTo>
                    <a:pt x="471" y="53"/>
                  </a:lnTo>
                  <a:lnTo>
                    <a:pt x="467" y="41"/>
                  </a:lnTo>
                  <a:lnTo>
                    <a:pt x="460" y="30"/>
                  </a:lnTo>
                  <a:lnTo>
                    <a:pt x="454" y="19"/>
                  </a:lnTo>
                  <a:lnTo>
                    <a:pt x="443" y="13"/>
                  </a:lnTo>
                  <a:lnTo>
                    <a:pt x="433" y="7"/>
                  </a:lnTo>
                  <a:lnTo>
                    <a:pt x="420" y="2"/>
                  </a:lnTo>
                  <a:lnTo>
                    <a:pt x="405" y="0"/>
                  </a:lnTo>
                  <a:lnTo>
                    <a:pt x="405" y="0"/>
                  </a:lnTo>
                  <a:close/>
                  <a:moveTo>
                    <a:pt x="81" y="75"/>
                  </a:moveTo>
                  <a:lnTo>
                    <a:pt x="81" y="75"/>
                  </a:lnTo>
                  <a:lnTo>
                    <a:pt x="79" y="77"/>
                  </a:lnTo>
                  <a:lnTo>
                    <a:pt x="77" y="81"/>
                  </a:lnTo>
                  <a:lnTo>
                    <a:pt x="77" y="269"/>
                  </a:lnTo>
                  <a:lnTo>
                    <a:pt x="77" y="269"/>
                  </a:lnTo>
                  <a:lnTo>
                    <a:pt x="77" y="275"/>
                  </a:lnTo>
                  <a:lnTo>
                    <a:pt x="72" y="282"/>
                  </a:lnTo>
                  <a:lnTo>
                    <a:pt x="68" y="284"/>
                  </a:lnTo>
                  <a:lnTo>
                    <a:pt x="62" y="286"/>
                  </a:lnTo>
                  <a:lnTo>
                    <a:pt x="62" y="286"/>
                  </a:lnTo>
                  <a:lnTo>
                    <a:pt x="55" y="284"/>
                  </a:lnTo>
                  <a:lnTo>
                    <a:pt x="49" y="282"/>
                  </a:lnTo>
                  <a:lnTo>
                    <a:pt x="47" y="275"/>
                  </a:lnTo>
                  <a:lnTo>
                    <a:pt x="45" y="269"/>
                  </a:lnTo>
                  <a:lnTo>
                    <a:pt x="45" y="81"/>
                  </a:lnTo>
                  <a:lnTo>
                    <a:pt x="45" y="81"/>
                  </a:lnTo>
                  <a:lnTo>
                    <a:pt x="45" y="73"/>
                  </a:lnTo>
                  <a:lnTo>
                    <a:pt x="47" y="66"/>
                  </a:lnTo>
                  <a:lnTo>
                    <a:pt x="51" y="60"/>
                  </a:lnTo>
                  <a:lnTo>
                    <a:pt x="55" y="53"/>
                  </a:lnTo>
                  <a:lnTo>
                    <a:pt x="62" y="49"/>
                  </a:lnTo>
                  <a:lnTo>
                    <a:pt x="68" y="47"/>
                  </a:lnTo>
                  <a:lnTo>
                    <a:pt x="74" y="45"/>
                  </a:lnTo>
                  <a:lnTo>
                    <a:pt x="81" y="43"/>
                  </a:lnTo>
                  <a:lnTo>
                    <a:pt x="81" y="43"/>
                  </a:lnTo>
                  <a:lnTo>
                    <a:pt x="87" y="45"/>
                  </a:lnTo>
                  <a:lnTo>
                    <a:pt x="94" y="49"/>
                  </a:lnTo>
                  <a:lnTo>
                    <a:pt x="96" y="53"/>
                  </a:lnTo>
                  <a:lnTo>
                    <a:pt x="98" y="60"/>
                  </a:lnTo>
                  <a:lnTo>
                    <a:pt x="98" y="60"/>
                  </a:lnTo>
                  <a:lnTo>
                    <a:pt x="96" y="66"/>
                  </a:lnTo>
                  <a:lnTo>
                    <a:pt x="94" y="71"/>
                  </a:lnTo>
                  <a:lnTo>
                    <a:pt x="87" y="75"/>
                  </a:lnTo>
                  <a:lnTo>
                    <a:pt x="81" y="75"/>
                  </a:lnTo>
                  <a:lnTo>
                    <a:pt x="81" y="75"/>
                  </a:lnTo>
                  <a:close/>
                  <a:moveTo>
                    <a:pt x="264" y="173"/>
                  </a:moveTo>
                  <a:lnTo>
                    <a:pt x="264" y="230"/>
                  </a:lnTo>
                  <a:lnTo>
                    <a:pt x="264" y="230"/>
                  </a:lnTo>
                  <a:lnTo>
                    <a:pt x="262" y="241"/>
                  </a:lnTo>
                  <a:lnTo>
                    <a:pt x="256" y="250"/>
                  </a:lnTo>
                  <a:lnTo>
                    <a:pt x="247" y="256"/>
                  </a:lnTo>
                  <a:lnTo>
                    <a:pt x="236" y="258"/>
                  </a:lnTo>
                  <a:lnTo>
                    <a:pt x="236" y="258"/>
                  </a:lnTo>
                  <a:lnTo>
                    <a:pt x="226" y="256"/>
                  </a:lnTo>
                  <a:lnTo>
                    <a:pt x="215" y="250"/>
                  </a:lnTo>
                  <a:lnTo>
                    <a:pt x="211" y="241"/>
                  </a:lnTo>
                  <a:lnTo>
                    <a:pt x="207" y="230"/>
                  </a:lnTo>
                  <a:lnTo>
                    <a:pt x="207" y="173"/>
                  </a:lnTo>
                  <a:lnTo>
                    <a:pt x="207" y="173"/>
                  </a:lnTo>
                  <a:lnTo>
                    <a:pt x="200" y="166"/>
                  </a:lnTo>
                  <a:lnTo>
                    <a:pt x="194" y="156"/>
                  </a:lnTo>
                  <a:lnTo>
                    <a:pt x="190" y="147"/>
                  </a:lnTo>
                  <a:lnTo>
                    <a:pt x="190" y="134"/>
                  </a:lnTo>
                  <a:lnTo>
                    <a:pt x="190" y="134"/>
                  </a:lnTo>
                  <a:lnTo>
                    <a:pt x="190" y="126"/>
                  </a:lnTo>
                  <a:lnTo>
                    <a:pt x="192" y="117"/>
                  </a:lnTo>
                  <a:lnTo>
                    <a:pt x="196" y="109"/>
                  </a:lnTo>
                  <a:lnTo>
                    <a:pt x="202" y="103"/>
                  </a:lnTo>
                  <a:lnTo>
                    <a:pt x="209" y="96"/>
                  </a:lnTo>
                  <a:lnTo>
                    <a:pt x="217" y="92"/>
                  </a:lnTo>
                  <a:lnTo>
                    <a:pt x="226" y="90"/>
                  </a:lnTo>
                  <a:lnTo>
                    <a:pt x="236" y="88"/>
                  </a:lnTo>
                  <a:lnTo>
                    <a:pt x="236" y="88"/>
                  </a:lnTo>
                  <a:lnTo>
                    <a:pt x="245" y="90"/>
                  </a:lnTo>
                  <a:lnTo>
                    <a:pt x="254" y="92"/>
                  </a:lnTo>
                  <a:lnTo>
                    <a:pt x="262" y="96"/>
                  </a:lnTo>
                  <a:lnTo>
                    <a:pt x="268" y="103"/>
                  </a:lnTo>
                  <a:lnTo>
                    <a:pt x="275" y="109"/>
                  </a:lnTo>
                  <a:lnTo>
                    <a:pt x="279" y="117"/>
                  </a:lnTo>
                  <a:lnTo>
                    <a:pt x="281" y="126"/>
                  </a:lnTo>
                  <a:lnTo>
                    <a:pt x="283" y="134"/>
                  </a:lnTo>
                  <a:lnTo>
                    <a:pt x="283" y="134"/>
                  </a:lnTo>
                  <a:lnTo>
                    <a:pt x="281" y="147"/>
                  </a:lnTo>
                  <a:lnTo>
                    <a:pt x="277" y="156"/>
                  </a:lnTo>
                  <a:lnTo>
                    <a:pt x="273" y="166"/>
                  </a:lnTo>
                  <a:lnTo>
                    <a:pt x="264" y="173"/>
                  </a:lnTo>
                  <a:lnTo>
                    <a:pt x="264" y="173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6" name="Freeform 50"/>
            <p:cNvSpPr>
              <a:spLocks/>
            </p:cNvSpPr>
            <p:nvPr/>
          </p:nvSpPr>
          <p:spPr bwMode="auto">
            <a:xfrm>
              <a:off x="1420813" y="1587500"/>
              <a:ext cx="531812" cy="439738"/>
            </a:xfrm>
            <a:custGeom>
              <a:avLst/>
              <a:gdLst>
                <a:gd name="T0" fmla="*/ 75 w 335"/>
                <a:gd name="T1" fmla="*/ 168 h 277"/>
                <a:gd name="T2" fmla="*/ 75 w 335"/>
                <a:gd name="T3" fmla="*/ 168 h 277"/>
                <a:gd name="T4" fmla="*/ 77 w 335"/>
                <a:gd name="T5" fmla="*/ 149 h 277"/>
                <a:gd name="T6" fmla="*/ 83 w 335"/>
                <a:gd name="T7" fmla="*/ 132 h 277"/>
                <a:gd name="T8" fmla="*/ 92 w 335"/>
                <a:gd name="T9" fmla="*/ 117 h 277"/>
                <a:gd name="T10" fmla="*/ 102 w 335"/>
                <a:gd name="T11" fmla="*/ 102 h 277"/>
                <a:gd name="T12" fmla="*/ 115 w 335"/>
                <a:gd name="T13" fmla="*/ 91 h 277"/>
                <a:gd name="T14" fmla="*/ 132 w 335"/>
                <a:gd name="T15" fmla="*/ 83 h 277"/>
                <a:gd name="T16" fmla="*/ 149 w 335"/>
                <a:gd name="T17" fmla="*/ 76 h 277"/>
                <a:gd name="T18" fmla="*/ 168 w 335"/>
                <a:gd name="T19" fmla="*/ 74 h 277"/>
                <a:gd name="T20" fmla="*/ 168 w 335"/>
                <a:gd name="T21" fmla="*/ 74 h 277"/>
                <a:gd name="T22" fmla="*/ 186 w 335"/>
                <a:gd name="T23" fmla="*/ 76 h 277"/>
                <a:gd name="T24" fmla="*/ 205 w 335"/>
                <a:gd name="T25" fmla="*/ 83 h 277"/>
                <a:gd name="T26" fmla="*/ 220 w 335"/>
                <a:gd name="T27" fmla="*/ 91 h 277"/>
                <a:gd name="T28" fmla="*/ 232 w 335"/>
                <a:gd name="T29" fmla="*/ 102 h 277"/>
                <a:gd name="T30" fmla="*/ 245 w 335"/>
                <a:gd name="T31" fmla="*/ 117 h 277"/>
                <a:gd name="T32" fmla="*/ 254 w 335"/>
                <a:gd name="T33" fmla="*/ 132 h 277"/>
                <a:gd name="T34" fmla="*/ 258 w 335"/>
                <a:gd name="T35" fmla="*/ 149 h 277"/>
                <a:gd name="T36" fmla="*/ 260 w 335"/>
                <a:gd name="T37" fmla="*/ 168 h 277"/>
                <a:gd name="T38" fmla="*/ 260 w 335"/>
                <a:gd name="T39" fmla="*/ 277 h 277"/>
                <a:gd name="T40" fmla="*/ 335 w 335"/>
                <a:gd name="T41" fmla="*/ 277 h 277"/>
                <a:gd name="T42" fmla="*/ 335 w 335"/>
                <a:gd name="T43" fmla="*/ 168 h 277"/>
                <a:gd name="T44" fmla="*/ 335 w 335"/>
                <a:gd name="T45" fmla="*/ 168 h 277"/>
                <a:gd name="T46" fmla="*/ 335 w 335"/>
                <a:gd name="T47" fmla="*/ 151 h 277"/>
                <a:gd name="T48" fmla="*/ 333 w 335"/>
                <a:gd name="T49" fmla="*/ 134 h 277"/>
                <a:gd name="T50" fmla="*/ 328 w 335"/>
                <a:gd name="T51" fmla="*/ 117 h 277"/>
                <a:gd name="T52" fmla="*/ 322 w 335"/>
                <a:gd name="T53" fmla="*/ 102 h 277"/>
                <a:gd name="T54" fmla="*/ 316 w 335"/>
                <a:gd name="T55" fmla="*/ 87 h 277"/>
                <a:gd name="T56" fmla="*/ 307 w 335"/>
                <a:gd name="T57" fmla="*/ 74 h 277"/>
                <a:gd name="T58" fmla="*/ 296 w 335"/>
                <a:gd name="T59" fmla="*/ 62 h 277"/>
                <a:gd name="T60" fmla="*/ 286 w 335"/>
                <a:gd name="T61" fmla="*/ 49 h 277"/>
                <a:gd name="T62" fmla="*/ 275 w 335"/>
                <a:gd name="T63" fmla="*/ 38 h 277"/>
                <a:gd name="T64" fmla="*/ 262 w 335"/>
                <a:gd name="T65" fmla="*/ 30 h 277"/>
                <a:gd name="T66" fmla="*/ 247 w 335"/>
                <a:gd name="T67" fmla="*/ 21 h 277"/>
                <a:gd name="T68" fmla="*/ 232 w 335"/>
                <a:gd name="T69" fmla="*/ 13 h 277"/>
                <a:gd name="T70" fmla="*/ 218 w 335"/>
                <a:gd name="T71" fmla="*/ 8 h 277"/>
                <a:gd name="T72" fmla="*/ 203 w 335"/>
                <a:gd name="T73" fmla="*/ 4 h 277"/>
                <a:gd name="T74" fmla="*/ 186 w 335"/>
                <a:gd name="T75" fmla="*/ 0 h 277"/>
                <a:gd name="T76" fmla="*/ 168 w 335"/>
                <a:gd name="T77" fmla="*/ 0 h 277"/>
                <a:gd name="T78" fmla="*/ 168 w 335"/>
                <a:gd name="T79" fmla="*/ 0 h 277"/>
                <a:gd name="T80" fmla="*/ 151 w 335"/>
                <a:gd name="T81" fmla="*/ 0 h 277"/>
                <a:gd name="T82" fmla="*/ 134 w 335"/>
                <a:gd name="T83" fmla="*/ 4 h 277"/>
                <a:gd name="T84" fmla="*/ 117 w 335"/>
                <a:gd name="T85" fmla="*/ 8 h 277"/>
                <a:gd name="T86" fmla="*/ 102 w 335"/>
                <a:gd name="T87" fmla="*/ 13 h 277"/>
                <a:gd name="T88" fmla="*/ 87 w 335"/>
                <a:gd name="T89" fmla="*/ 21 h 277"/>
                <a:gd name="T90" fmla="*/ 75 w 335"/>
                <a:gd name="T91" fmla="*/ 30 h 277"/>
                <a:gd name="T92" fmla="*/ 62 w 335"/>
                <a:gd name="T93" fmla="*/ 38 h 277"/>
                <a:gd name="T94" fmla="*/ 49 w 335"/>
                <a:gd name="T95" fmla="*/ 49 h 277"/>
                <a:gd name="T96" fmla="*/ 38 w 335"/>
                <a:gd name="T97" fmla="*/ 62 h 277"/>
                <a:gd name="T98" fmla="*/ 28 w 335"/>
                <a:gd name="T99" fmla="*/ 74 h 277"/>
                <a:gd name="T100" fmla="*/ 19 w 335"/>
                <a:gd name="T101" fmla="*/ 87 h 277"/>
                <a:gd name="T102" fmla="*/ 13 w 335"/>
                <a:gd name="T103" fmla="*/ 102 h 277"/>
                <a:gd name="T104" fmla="*/ 9 w 335"/>
                <a:gd name="T105" fmla="*/ 117 h 277"/>
                <a:gd name="T106" fmla="*/ 4 w 335"/>
                <a:gd name="T107" fmla="*/ 134 h 277"/>
                <a:gd name="T108" fmla="*/ 0 w 335"/>
                <a:gd name="T109" fmla="*/ 151 h 277"/>
                <a:gd name="T110" fmla="*/ 0 w 335"/>
                <a:gd name="T111" fmla="*/ 168 h 277"/>
                <a:gd name="T112" fmla="*/ 0 w 335"/>
                <a:gd name="T113" fmla="*/ 277 h 277"/>
                <a:gd name="T114" fmla="*/ 75 w 335"/>
                <a:gd name="T115" fmla="*/ 277 h 277"/>
                <a:gd name="T116" fmla="*/ 75 w 335"/>
                <a:gd name="T117" fmla="*/ 168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35" h="277">
                  <a:moveTo>
                    <a:pt x="75" y="168"/>
                  </a:moveTo>
                  <a:lnTo>
                    <a:pt x="75" y="168"/>
                  </a:lnTo>
                  <a:lnTo>
                    <a:pt x="77" y="149"/>
                  </a:lnTo>
                  <a:lnTo>
                    <a:pt x="83" y="132"/>
                  </a:lnTo>
                  <a:lnTo>
                    <a:pt x="92" y="117"/>
                  </a:lnTo>
                  <a:lnTo>
                    <a:pt x="102" y="102"/>
                  </a:lnTo>
                  <a:lnTo>
                    <a:pt x="115" y="91"/>
                  </a:lnTo>
                  <a:lnTo>
                    <a:pt x="132" y="83"/>
                  </a:lnTo>
                  <a:lnTo>
                    <a:pt x="149" y="76"/>
                  </a:lnTo>
                  <a:lnTo>
                    <a:pt x="168" y="74"/>
                  </a:lnTo>
                  <a:lnTo>
                    <a:pt x="168" y="74"/>
                  </a:lnTo>
                  <a:lnTo>
                    <a:pt x="186" y="76"/>
                  </a:lnTo>
                  <a:lnTo>
                    <a:pt x="205" y="83"/>
                  </a:lnTo>
                  <a:lnTo>
                    <a:pt x="220" y="91"/>
                  </a:lnTo>
                  <a:lnTo>
                    <a:pt x="232" y="102"/>
                  </a:lnTo>
                  <a:lnTo>
                    <a:pt x="245" y="117"/>
                  </a:lnTo>
                  <a:lnTo>
                    <a:pt x="254" y="132"/>
                  </a:lnTo>
                  <a:lnTo>
                    <a:pt x="258" y="149"/>
                  </a:lnTo>
                  <a:lnTo>
                    <a:pt x="260" y="168"/>
                  </a:lnTo>
                  <a:lnTo>
                    <a:pt x="260" y="277"/>
                  </a:lnTo>
                  <a:lnTo>
                    <a:pt x="335" y="277"/>
                  </a:lnTo>
                  <a:lnTo>
                    <a:pt x="335" y="168"/>
                  </a:lnTo>
                  <a:lnTo>
                    <a:pt x="335" y="168"/>
                  </a:lnTo>
                  <a:lnTo>
                    <a:pt x="335" y="151"/>
                  </a:lnTo>
                  <a:lnTo>
                    <a:pt x="333" y="134"/>
                  </a:lnTo>
                  <a:lnTo>
                    <a:pt x="328" y="117"/>
                  </a:lnTo>
                  <a:lnTo>
                    <a:pt x="322" y="102"/>
                  </a:lnTo>
                  <a:lnTo>
                    <a:pt x="316" y="87"/>
                  </a:lnTo>
                  <a:lnTo>
                    <a:pt x="307" y="74"/>
                  </a:lnTo>
                  <a:lnTo>
                    <a:pt x="296" y="62"/>
                  </a:lnTo>
                  <a:lnTo>
                    <a:pt x="286" y="49"/>
                  </a:lnTo>
                  <a:lnTo>
                    <a:pt x="275" y="38"/>
                  </a:lnTo>
                  <a:lnTo>
                    <a:pt x="262" y="30"/>
                  </a:lnTo>
                  <a:lnTo>
                    <a:pt x="247" y="21"/>
                  </a:lnTo>
                  <a:lnTo>
                    <a:pt x="232" y="13"/>
                  </a:lnTo>
                  <a:lnTo>
                    <a:pt x="218" y="8"/>
                  </a:lnTo>
                  <a:lnTo>
                    <a:pt x="203" y="4"/>
                  </a:lnTo>
                  <a:lnTo>
                    <a:pt x="186" y="0"/>
                  </a:lnTo>
                  <a:lnTo>
                    <a:pt x="168" y="0"/>
                  </a:lnTo>
                  <a:lnTo>
                    <a:pt x="168" y="0"/>
                  </a:lnTo>
                  <a:lnTo>
                    <a:pt x="151" y="0"/>
                  </a:lnTo>
                  <a:lnTo>
                    <a:pt x="134" y="4"/>
                  </a:lnTo>
                  <a:lnTo>
                    <a:pt x="117" y="8"/>
                  </a:lnTo>
                  <a:lnTo>
                    <a:pt x="102" y="13"/>
                  </a:lnTo>
                  <a:lnTo>
                    <a:pt x="87" y="21"/>
                  </a:lnTo>
                  <a:lnTo>
                    <a:pt x="75" y="30"/>
                  </a:lnTo>
                  <a:lnTo>
                    <a:pt x="62" y="38"/>
                  </a:lnTo>
                  <a:lnTo>
                    <a:pt x="49" y="49"/>
                  </a:lnTo>
                  <a:lnTo>
                    <a:pt x="38" y="62"/>
                  </a:lnTo>
                  <a:lnTo>
                    <a:pt x="28" y="74"/>
                  </a:lnTo>
                  <a:lnTo>
                    <a:pt x="19" y="87"/>
                  </a:lnTo>
                  <a:lnTo>
                    <a:pt x="13" y="102"/>
                  </a:lnTo>
                  <a:lnTo>
                    <a:pt x="9" y="117"/>
                  </a:lnTo>
                  <a:lnTo>
                    <a:pt x="4" y="134"/>
                  </a:lnTo>
                  <a:lnTo>
                    <a:pt x="0" y="151"/>
                  </a:lnTo>
                  <a:lnTo>
                    <a:pt x="0" y="168"/>
                  </a:lnTo>
                  <a:lnTo>
                    <a:pt x="0" y="277"/>
                  </a:lnTo>
                  <a:lnTo>
                    <a:pt x="75" y="277"/>
                  </a:lnTo>
                  <a:lnTo>
                    <a:pt x="75" y="168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69888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/>
        </p:nvGrpSpPr>
        <p:grpSpPr>
          <a:xfrm>
            <a:off x="449263" y="344071"/>
            <a:ext cx="1801813" cy="1612901"/>
            <a:chOff x="449263" y="1146175"/>
            <a:chExt cx="1801813" cy="1612901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auto">
            <a:xfrm>
              <a:off x="709613" y="1554163"/>
              <a:ext cx="1284288" cy="1204913"/>
            </a:xfrm>
            <a:custGeom>
              <a:avLst/>
              <a:gdLst>
                <a:gd name="T0" fmla="*/ 429 w 809"/>
                <a:gd name="T1" fmla="*/ 8 h 759"/>
                <a:gd name="T2" fmla="*/ 425 w 809"/>
                <a:gd name="T3" fmla="*/ 4 h 759"/>
                <a:gd name="T4" fmla="*/ 404 w 809"/>
                <a:gd name="T5" fmla="*/ 0 h 759"/>
                <a:gd name="T6" fmla="*/ 384 w 809"/>
                <a:gd name="T7" fmla="*/ 4 h 759"/>
                <a:gd name="T8" fmla="*/ 26 w 809"/>
                <a:gd name="T9" fmla="*/ 310 h 759"/>
                <a:gd name="T10" fmla="*/ 16 w 809"/>
                <a:gd name="T11" fmla="*/ 322 h 759"/>
                <a:gd name="T12" fmla="*/ 2 w 809"/>
                <a:gd name="T13" fmla="*/ 352 h 759"/>
                <a:gd name="T14" fmla="*/ 0 w 809"/>
                <a:gd name="T15" fmla="*/ 726 h 759"/>
                <a:gd name="T16" fmla="*/ 0 w 809"/>
                <a:gd name="T17" fmla="*/ 734 h 759"/>
                <a:gd name="T18" fmla="*/ 6 w 809"/>
                <a:gd name="T19" fmla="*/ 745 h 759"/>
                <a:gd name="T20" fmla="*/ 16 w 809"/>
                <a:gd name="T21" fmla="*/ 753 h 759"/>
                <a:gd name="T22" fmla="*/ 28 w 809"/>
                <a:gd name="T23" fmla="*/ 759 h 759"/>
                <a:gd name="T24" fmla="*/ 267 w 809"/>
                <a:gd name="T25" fmla="*/ 759 h 759"/>
                <a:gd name="T26" fmla="*/ 273 w 809"/>
                <a:gd name="T27" fmla="*/ 759 h 759"/>
                <a:gd name="T28" fmla="*/ 285 w 809"/>
                <a:gd name="T29" fmla="*/ 753 h 759"/>
                <a:gd name="T30" fmla="*/ 295 w 809"/>
                <a:gd name="T31" fmla="*/ 745 h 759"/>
                <a:gd name="T32" fmla="*/ 301 w 809"/>
                <a:gd name="T33" fmla="*/ 734 h 759"/>
                <a:gd name="T34" fmla="*/ 301 w 809"/>
                <a:gd name="T35" fmla="*/ 478 h 759"/>
                <a:gd name="T36" fmla="*/ 301 w 809"/>
                <a:gd name="T37" fmla="*/ 471 h 759"/>
                <a:gd name="T38" fmla="*/ 307 w 809"/>
                <a:gd name="T39" fmla="*/ 459 h 759"/>
                <a:gd name="T40" fmla="*/ 317 w 809"/>
                <a:gd name="T41" fmla="*/ 449 h 759"/>
                <a:gd name="T42" fmla="*/ 328 w 809"/>
                <a:gd name="T43" fmla="*/ 445 h 759"/>
                <a:gd name="T44" fmla="*/ 479 w 809"/>
                <a:gd name="T45" fmla="*/ 443 h 759"/>
                <a:gd name="T46" fmla="*/ 487 w 809"/>
                <a:gd name="T47" fmla="*/ 445 h 759"/>
                <a:gd name="T48" fmla="*/ 498 w 809"/>
                <a:gd name="T49" fmla="*/ 449 h 759"/>
                <a:gd name="T50" fmla="*/ 508 w 809"/>
                <a:gd name="T51" fmla="*/ 459 h 759"/>
                <a:gd name="T52" fmla="*/ 512 w 809"/>
                <a:gd name="T53" fmla="*/ 471 h 759"/>
                <a:gd name="T54" fmla="*/ 514 w 809"/>
                <a:gd name="T55" fmla="*/ 726 h 759"/>
                <a:gd name="T56" fmla="*/ 514 w 809"/>
                <a:gd name="T57" fmla="*/ 734 h 759"/>
                <a:gd name="T58" fmla="*/ 520 w 809"/>
                <a:gd name="T59" fmla="*/ 745 h 759"/>
                <a:gd name="T60" fmla="*/ 528 w 809"/>
                <a:gd name="T61" fmla="*/ 753 h 759"/>
                <a:gd name="T62" fmla="*/ 542 w 809"/>
                <a:gd name="T63" fmla="*/ 759 h 759"/>
                <a:gd name="T64" fmla="*/ 775 w 809"/>
                <a:gd name="T65" fmla="*/ 759 h 759"/>
                <a:gd name="T66" fmla="*/ 781 w 809"/>
                <a:gd name="T67" fmla="*/ 759 h 759"/>
                <a:gd name="T68" fmla="*/ 793 w 809"/>
                <a:gd name="T69" fmla="*/ 753 h 759"/>
                <a:gd name="T70" fmla="*/ 803 w 809"/>
                <a:gd name="T71" fmla="*/ 745 h 759"/>
                <a:gd name="T72" fmla="*/ 807 w 809"/>
                <a:gd name="T73" fmla="*/ 734 h 759"/>
                <a:gd name="T74" fmla="*/ 809 w 809"/>
                <a:gd name="T75" fmla="*/ 368 h 759"/>
                <a:gd name="T76" fmla="*/ 807 w 809"/>
                <a:gd name="T77" fmla="*/ 352 h 759"/>
                <a:gd name="T78" fmla="*/ 793 w 809"/>
                <a:gd name="T79" fmla="*/ 322 h 759"/>
                <a:gd name="T80" fmla="*/ 783 w 809"/>
                <a:gd name="T81" fmla="*/ 310 h 759"/>
                <a:gd name="T82" fmla="*/ 404 w 809"/>
                <a:gd name="T83" fmla="*/ 324 h 759"/>
                <a:gd name="T84" fmla="*/ 376 w 809"/>
                <a:gd name="T85" fmla="*/ 318 h 759"/>
                <a:gd name="T86" fmla="*/ 354 w 809"/>
                <a:gd name="T87" fmla="*/ 303 h 759"/>
                <a:gd name="T88" fmla="*/ 338 w 809"/>
                <a:gd name="T89" fmla="*/ 281 h 759"/>
                <a:gd name="T90" fmla="*/ 332 w 809"/>
                <a:gd name="T91" fmla="*/ 253 h 759"/>
                <a:gd name="T92" fmla="*/ 334 w 809"/>
                <a:gd name="T93" fmla="*/ 237 h 759"/>
                <a:gd name="T94" fmla="*/ 344 w 809"/>
                <a:gd name="T95" fmla="*/ 214 h 759"/>
                <a:gd name="T96" fmla="*/ 364 w 809"/>
                <a:gd name="T97" fmla="*/ 194 h 759"/>
                <a:gd name="T98" fmla="*/ 390 w 809"/>
                <a:gd name="T99" fmla="*/ 182 h 759"/>
                <a:gd name="T100" fmla="*/ 404 w 809"/>
                <a:gd name="T101" fmla="*/ 182 h 759"/>
                <a:gd name="T102" fmla="*/ 431 w 809"/>
                <a:gd name="T103" fmla="*/ 186 h 759"/>
                <a:gd name="T104" fmla="*/ 455 w 809"/>
                <a:gd name="T105" fmla="*/ 202 h 759"/>
                <a:gd name="T106" fmla="*/ 471 w 809"/>
                <a:gd name="T107" fmla="*/ 225 h 759"/>
                <a:gd name="T108" fmla="*/ 477 w 809"/>
                <a:gd name="T109" fmla="*/ 253 h 759"/>
                <a:gd name="T110" fmla="*/ 475 w 809"/>
                <a:gd name="T111" fmla="*/ 267 h 759"/>
                <a:gd name="T112" fmla="*/ 463 w 809"/>
                <a:gd name="T113" fmla="*/ 293 h 759"/>
                <a:gd name="T114" fmla="*/ 445 w 809"/>
                <a:gd name="T115" fmla="*/ 312 h 759"/>
                <a:gd name="T116" fmla="*/ 419 w 809"/>
                <a:gd name="T117" fmla="*/ 322 h 759"/>
                <a:gd name="T118" fmla="*/ 404 w 809"/>
                <a:gd name="T119" fmla="*/ 324 h 7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09" h="759">
                  <a:moveTo>
                    <a:pt x="783" y="310"/>
                  </a:moveTo>
                  <a:lnTo>
                    <a:pt x="429" y="8"/>
                  </a:lnTo>
                  <a:lnTo>
                    <a:pt x="429" y="8"/>
                  </a:lnTo>
                  <a:lnTo>
                    <a:pt x="425" y="4"/>
                  </a:lnTo>
                  <a:lnTo>
                    <a:pt x="417" y="2"/>
                  </a:lnTo>
                  <a:lnTo>
                    <a:pt x="404" y="0"/>
                  </a:lnTo>
                  <a:lnTo>
                    <a:pt x="390" y="2"/>
                  </a:lnTo>
                  <a:lnTo>
                    <a:pt x="384" y="4"/>
                  </a:lnTo>
                  <a:lnTo>
                    <a:pt x="378" y="8"/>
                  </a:lnTo>
                  <a:lnTo>
                    <a:pt x="26" y="310"/>
                  </a:lnTo>
                  <a:lnTo>
                    <a:pt x="26" y="310"/>
                  </a:lnTo>
                  <a:lnTo>
                    <a:pt x="16" y="322"/>
                  </a:lnTo>
                  <a:lnTo>
                    <a:pt x="8" y="336"/>
                  </a:lnTo>
                  <a:lnTo>
                    <a:pt x="2" y="352"/>
                  </a:lnTo>
                  <a:lnTo>
                    <a:pt x="0" y="368"/>
                  </a:lnTo>
                  <a:lnTo>
                    <a:pt x="0" y="726"/>
                  </a:lnTo>
                  <a:lnTo>
                    <a:pt x="0" y="726"/>
                  </a:lnTo>
                  <a:lnTo>
                    <a:pt x="0" y="734"/>
                  </a:lnTo>
                  <a:lnTo>
                    <a:pt x="2" y="739"/>
                  </a:lnTo>
                  <a:lnTo>
                    <a:pt x="6" y="745"/>
                  </a:lnTo>
                  <a:lnTo>
                    <a:pt x="10" y="749"/>
                  </a:lnTo>
                  <a:lnTo>
                    <a:pt x="16" y="753"/>
                  </a:lnTo>
                  <a:lnTo>
                    <a:pt x="20" y="757"/>
                  </a:lnTo>
                  <a:lnTo>
                    <a:pt x="28" y="759"/>
                  </a:lnTo>
                  <a:lnTo>
                    <a:pt x="34" y="759"/>
                  </a:lnTo>
                  <a:lnTo>
                    <a:pt x="267" y="759"/>
                  </a:lnTo>
                  <a:lnTo>
                    <a:pt x="267" y="759"/>
                  </a:lnTo>
                  <a:lnTo>
                    <a:pt x="273" y="759"/>
                  </a:lnTo>
                  <a:lnTo>
                    <a:pt x="279" y="757"/>
                  </a:lnTo>
                  <a:lnTo>
                    <a:pt x="285" y="753"/>
                  </a:lnTo>
                  <a:lnTo>
                    <a:pt x="291" y="749"/>
                  </a:lnTo>
                  <a:lnTo>
                    <a:pt x="295" y="745"/>
                  </a:lnTo>
                  <a:lnTo>
                    <a:pt x="299" y="739"/>
                  </a:lnTo>
                  <a:lnTo>
                    <a:pt x="301" y="734"/>
                  </a:lnTo>
                  <a:lnTo>
                    <a:pt x="301" y="726"/>
                  </a:lnTo>
                  <a:lnTo>
                    <a:pt x="301" y="478"/>
                  </a:lnTo>
                  <a:lnTo>
                    <a:pt x="301" y="478"/>
                  </a:lnTo>
                  <a:lnTo>
                    <a:pt x="301" y="471"/>
                  </a:lnTo>
                  <a:lnTo>
                    <a:pt x="303" y="465"/>
                  </a:lnTo>
                  <a:lnTo>
                    <a:pt x="307" y="459"/>
                  </a:lnTo>
                  <a:lnTo>
                    <a:pt x="311" y="455"/>
                  </a:lnTo>
                  <a:lnTo>
                    <a:pt x="317" y="449"/>
                  </a:lnTo>
                  <a:lnTo>
                    <a:pt x="322" y="447"/>
                  </a:lnTo>
                  <a:lnTo>
                    <a:pt x="328" y="445"/>
                  </a:lnTo>
                  <a:lnTo>
                    <a:pt x="334" y="443"/>
                  </a:lnTo>
                  <a:lnTo>
                    <a:pt x="479" y="443"/>
                  </a:lnTo>
                  <a:lnTo>
                    <a:pt x="479" y="443"/>
                  </a:lnTo>
                  <a:lnTo>
                    <a:pt x="487" y="445"/>
                  </a:lnTo>
                  <a:lnTo>
                    <a:pt x="492" y="447"/>
                  </a:lnTo>
                  <a:lnTo>
                    <a:pt x="498" y="449"/>
                  </a:lnTo>
                  <a:lnTo>
                    <a:pt x="504" y="455"/>
                  </a:lnTo>
                  <a:lnTo>
                    <a:pt x="508" y="459"/>
                  </a:lnTo>
                  <a:lnTo>
                    <a:pt x="510" y="465"/>
                  </a:lnTo>
                  <a:lnTo>
                    <a:pt x="512" y="471"/>
                  </a:lnTo>
                  <a:lnTo>
                    <a:pt x="514" y="478"/>
                  </a:lnTo>
                  <a:lnTo>
                    <a:pt x="514" y="726"/>
                  </a:lnTo>
                  <a:lnTo>
                    <a:pt x="514" y="726"/>
                  </a:lnTo>
                  <a:lnTo>
                    <a:pt x="514" y="734"/>
                  </a:lnTo>
                  <a:lnTo>
                    <a:pt x="516" y="739"/>
                  </a:lnTo>
                  <a:lnTo>
                    <a:pt x="520" y="745"/>
                  </a:lnTo>
                  <a:lnTo>
                    <a:pt x="524" y="749"/>
                  </a:lnTo>
                  <a:lnTo>
                    <a:pt x="528" y="753"/>
                  </a:lnTo>
                  <a:lnTo>
                    <a:pt x="534" y="757"/>
                  </a:lnTo>
                  <a:lnTo>
                    <a:pt x="542" y="759"/>
                  </a:lnTo>
                  <a:lnTo>
                    <a:pt x="548" y="759"/>
                  </a:lnTo>
                  <a:lnTo>
                    <a:pt x="775" y="759"/>
                  </a:lnTo>
                  <a:lnTo>
                    <a:pt x="775" y="759"/>
                  </a:lnTo>
                  <a:lnTo>
                    <a:pt x="781" y="759"/>
                  </a:lnTo>
                  <a:lnTo>
                    <a:pt x="787" y="757"/>
                  </a:lnTo>
                  <a:lnTo>
                    <a:pt x="793" y="753"/>
                  </a:lnTo>
                  <a:lnTo>
                    <a:pt x="799" y="749"/>
                  </a:lnTo>
                  <a:lnTo>
                    <a:pt x="803" y="745"/>
                  </a:lnTo>
                  <a:lnTo>
                    <a:pt x="805" y="739"/>
                  </a:lnTo>
                  <a:lnTo>
                    <a:pt x="807" y="734"/>
                  </a:lnTo>
                  <a:lnTo>
                    <a:pt x="809" y="726"/>
                  </a:lnTo>
                  <a:lnTo>
                    <a:pt x="809" y="368"/>
                  </a:lnTo>
                  <a:lnTo>
                    <a:pt x="809" y="368"/>
                  </a:lnTo>
                  <a:lnTo>
                    <a:pt x="807" y="352"/>
                  </a:lnTo>
                  <a:lnTo>
                    <a:pt x="801" y="336"/>
                  </a:lnTo>
                  <a:lnTo>
                    <a:pt x="793" y="322"/>
                  </a:lnTo>
                  <a:lnTo>
                    <a:pt x="783" y="310"/>
                  </a:lnTo>
                  <a:lnTo>
                    <a:pt x="783" y="310"/>
                  </a:lnTo>
                  <a:close/>
                  <a:moveTo>
                    <a:pt x="404" y="324"/>
                  </a:moveTo>
                  <a:lnTo>
                    <a:pt x="404" y="324"/>
                  </a:lnTo>
                  <a:lnTo>
                    <a:pt x="390" y="322"/>
                  </a:lnTo>
                  <a:lnTo>
                    <a:pt x="376" y="318"/>
                  </a:lnTo>
                  <a:lnTo>
                    <a:pt x="364" y="312"/>
                  </a:lnTo>
                  <a:lnTo>
                    <a:pt x="354" y="303"/>
                  </a:lnTo>
                  <a:lnTo>
                    <a:pt x="344" y="293"/>
                  </a:lnTo>
                  <a:lnTo>
                    <a:pt x="338" y="281"/>
                  </a:lnTo>
                  <a:lnTo>
                    <a:pt x="334" y="267"/>
                  </a:lnTo>
                  <a:lnTo>
                    <a:pt x="332" y="253"/>
                  </a:lnTo>
                  <a:lnTo>
                    <a:pt x="332" y="253"/>
                  </a:lnTo>
                  <a:lnTo>
                    <a:pt x="334" y="237"/>
                  </a:lnTo>
                  <a:lnTo>
                    <a:pt x="338" y="225"/>
                  </a:lnTo>
                  <a:lnTo>
                    <a:pt x="344" y="214"/>
                  </a:lnTo>
                  <a:lnTo>
                    <a:pt x="354" y="202"/>
                  </a:lnTo>
                  <a:lnTo>
                    <a:pt x="364" y="194"/>
                  </a:lnTo>
                  <a:lnTo>
                    <a:pt x="376" y="186"/>
                  </a:lnTo>
                  <a:lnTo>
                    <a:pt x="390" y="182"/>
                  </a:lnTo>
                  <a:lnTo>
                    <a:pt x="404" y="182"/>
                  </a:lnTo>
                  <a:lnTo>
                    <a:pt x="404" y="182"/>
                  </a:lnTo>
                  <a:lnTo>
                    <a:pt x="419" y="182"/>
                  </a:lnTo>
                  <a:lnTo>
                    <a:pt x="431" y="186"/>
                  </a:lnTo>
                  <a:lnTo>
                    <a:pt x="445" y="194"/>
                  </a:lnTo>
                  <a:lnTo>
                    <a:pt x="455" y="202"/>
                  </a:lnTo>
                  <a:lnTo>
                    <a:pt x="463" y="214"/>
                  </a:lnTo>
                  <a:lnTo>
                    <a:pt x="471" y="225"/>
                  </a:lnTo>
                  <a:lnTo>
                    <a:pt x="475" y="237"/>
                  </a:lnTo>
                  <a:lnTo>
                    <a:pt x="477" y="253"/>
                  </a:lnTo>
                  <a:lnTo>
                    <a:pt x="477" y="253"/>
                  </a:lnTo>
                  <a:lnTo>
                    <a:pt x="475" y="267"/>
                  </a:lnTo>
                  <a:lnTo>
                    <a:pt x="471" y="281"/>
                  </a:lnTo>
                  <a:lnTo>
                    <a:pt x="463" y="293"/>
                  </a:lnTo>
                  <a:lnTo>
                    <a:pt x="455" y="303"/>
                  </a:lnTo>
                  <a:lnTo>
                    <a:pt x="445" y="312"/>
                  </a:lnTo>
                  <a:lnTo>
                    <a:pt x="431" y="318"/>
                  </a:lnTo>
                  <a:lnTo>
                    <a:pt x="419" y="322"/>
                  </a:lnTo>
                  <a:lnTo>
                    <a:pt x="404" y="324"/>
                  </a:lnTo>
                  <a:lnTo>
                    <a:pt x="404" y="324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" name="Freeform 6"/>
            <p:cNvSpPr>
              <a:spLocks noEditPoints="1"/>
            </p:cNvSpPr>
            <p:nvPr/>
          </p:nvSpPr>
          <p:spPr bwMode="auto">
            <a:xfrm>
              <a:off x="449263" y="1146175"/>
              <a:ext cx="1801813" cy="900113"/>
            </a:xfrm>
            <a:custGeom>
              <a:avLst/>
              <a:gdLst>
                <a:gd name="T0" fmla="*/ 975 w 1135"/>
                <a:gd name="T1" fmla="*/ 261 h 567"/>
                <a:gd name="T2" fmla="*/ 819 w 1135"/>
                <a:gd name="T3" fmla="*/ 71 h 567"/>
                <a:gd name="T4" fmla="*/ 821 w 1135"/>
                <a:gd name="T5" fmla="*/ 65 h 567"/>
                <a:gd name="T6" fmla="*/ 825 w 1135"/>
                <a:gd name="T7" fmla="*/ 53 h 567"/>
                <a:gd name="T8" fmla="*/ 834 w 1135"/>
                <a:gd name="T9" fmla="*/ 43 h 567"/>
                <a:gd name="T10" fmla="*/ 846 w 1135"/>
                <a:gd name="T11" fmla="*/ 38 h 567"/>
                <a:gd name="T12" fmla="*/ 941 w 1135"/>
                <a:gd name="T13" fmla="*/ 38 h 567"/>
                <a:gd name="T14" fmla="*/ 947 w 1135"/>
                <a:gd name="T15" fmla="*/ 38 h 567"/>
                <a:gd name="T16" fmla="*/ 961 w 1135"/>
                <a:gd name="T17" fmla="*/ 43 h 567"/>
                <a:gd name="T18" fmla="*/ 969 w 1135"/>
                <a:gd name="T19" fmla="*/ 53 h 567"/>
                <a:gd name="T20" fmla="*/ 975 w 1135"/>
                <a:gd name="T21" fmla="*/ 65 h 567"/>
                <a:gd name="T22" fmla="*/ 975 w 1135"/>
                <a:gd name="T23" fmla="*/ 71 h 567"/>
                <a:gd name="T24" fmla="*/ 568 w 1135"/>
                <a:gd name="T25" fmla="*/ 162 h 567"/>
                <a:gd name="T26" fmla="*/ 1020 w 1135"/>
                <a:gd name="T27" fmla="*/ 550 h 567"/>
                <a:gd name="T28" fmla="*/ 1044 w 1135"/>
                <a:gd name="T29" fmla="*/ 563 h 567"/>
                <a:gd name="T30" fmla="*/ 1070 w 1135"/>
                <a:gd name="T31" fmla="*/ 567 h 567"/>
                <a:gd name="T32" fmla="*/ 1095 w 1135"/>
                <a:gd name="T33" fmla="*/ 561 h 567"/>
                <a:gd name="T34" fmla="*/ 1117 w 1135"/>
                <a:gd name="T35" fmla="*/ 546 h 567"/>
                <a:gd name="T36" fmla="*/ 1125 w 1135"/>
                <a:gd name="T37" fmla="*/ 534 h 567"/>
                <a:gd name="T38" fmla="*/ 1135 w 1135"/>
                <a:gd name="T39" fmla="*/ 510 h 567"/>
                <a:gd name="T40" fmla="*/ 1133 w 1135"/>
                <a:gd name="T41" fmla="*/ 482 h 567"/>
                <a:gd name="T42" fmla="*/ 1123 w 1135"/>
                <a:gd name="T43" fmla="*/ 459 h 567"/>
                <a:gd name="T44" fmla="*/ 615 w 1135"/>
                <a:gd name="T45" fmla="*/ 18 h 567"/>
                <a:gd name="T46" fmla="*/ 605 w 1135"/>
                <a:gd name="T47" fmla="*/ 10 h 567"/>
                <a:gd name="T48" fmla="*/ 581 w 1135"/>
                <a:gd name="T49" fmla="*/ 2 h 567"/>
                <a:gd name="T50" fmla="*/ 556 w 1135"/>
                <a:gd name="T51" fmla="*/ 2 h 567"/>
                <a:gd name="T52" fmla="*/ 532 w 1135"/>
                <a:gd name="T53" fmla="*/ 10 h 567"/>
                <a:gd name="T54" fmla="*/ 24 w 1135"/>
                <a:gd name="T55" fmla="*/ 449 h 567"/>
                <a:gd name="T56" fmla="*/ 14 w 1135"/>
                <a:gd name="T57" fmla="*/ 459 h 567"/>
                <a:gd name="T58" fmla="*/ 2 w 1135"/>
                <a:gd name="T59" fmla="*/ 482 h 567"/>
                <a:gd name="T60" fmla="*/ 2 w 1135"/>
                <a:gd name="T61" fmla="*/ 510 h 567"/>
                <a:gd name="T62" fmla="*/ 10 w 1135"/>
                <a:gd name="T63" fmla="*/ 534 h 567"/>
                <a:gd name="T64" fmla="*/ 18 w 1135"/>
                <a:gd name="T65" fmla="*/ 546 h 567"/>
                <a:gd name="T66" fmla="*/ 36 w 1135"/>
                <a:gd name="T67" fmla="*/ 558 h 567"/>
                <a:gd name="T68" fmla="*/ 61 w 1135"/>
                <a:gd name="T69" fmla="*/ 565 h 567"/>
                <a:gd name="T70" fmla="*/ 89 w 1135"/>
                <a:gd name="T71" fmla="*/ 565 h 567"/>
                <a:gd name="T72" fmla="*/ 111 w 1135"/>
                <a:gd name="T73" fmla="*/ 556 h 567"/>
                <a:gd name="T74" fmla="*/ 117 w 1135"/>
                <a:gd name="T75" fmla="*/ 550 h 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35" h="567">
                  <a:moveTo>
                    <a:pt x="975" y="71"/>
                  </a:moveTo>
                  <a:lnTo>
                    <a:pt x="975" y="261"/>
                  </a:lnTo>
                  <a:lnTo>
                    <a:pt x="819" y="127"/>
                  </a:lnTo>
                  <a:lnTo>
                    <a:pt x="819" y="71"/>
                  </a:lnTo>
                  <a:lnTo>
                    <a:pt x="819" y="71"/>
                  </a:lnTo>
                  <a:lnTo>
                    <a:pt x="821" y="65"/>
                  </a:lnTo>
                  <a:lnTo>
                    <a:pt x="823" y="57"/>
                  </a:lnTo>
                  <a:lnTo>
                    <a:pt x="825" y="53"/>
                  </a:lnTo>
                  <a:lnTo>
                    <a:pt x="830" y="47"/>
                  </a:lnTo>
                  <a:lnTo>
                    <a:pt x="834" y="43"/>
                  </a:lnTo>
                  <a:lnTo>
                    <a:pt x="840" y="40"/>
                  </a:lnTo>
                  <a:lnTo>
                    <a:pt x="846" y="38"/>
                  </a:lnTo>
                  <a:lnTo>
                    <a:pt x="854" y="38"/>
                  </a:lnTo>
                  <a:lnTo>
                    <a:pt x="941" y="38"/>
                  </a:lnTo>
                  <a:lnTo>
                    <a:pt x="941" y="38"/>
                  </a:lnTo>
                  <a:lnTo>
                    <a:pt x="947" y="38"/>
                  </a:lnTo>
                  <a:lnTo>
                    <a:pt x="955" y="40"/>
                  </a:lnTo>
                  <a:lnTo>
                    <a:pt x="961" y="43"/>
                  </a:lnTo>
                  <a:lnTo>
                    <a:pt x="965" y="47"/>
                  </a:lnTo>
                  <a:lnTo>
                    <a:pt x="969" y="53"/>
                  </a:lnTo>
                  <a:lnTo>
                    <a:pt x="973" y="57"/>
                  </a:lnTo>
                  <a:lnTo>
                    <a:pt x="975" y="65"/>
                  </a:lnTo>
                  <a:lnTo>
                    <a:pt x="975" y="71"/>
                  </a:lnTo>
                  <a:lnTo>
                    <a:pt x="975" y="71"/>
                  </a:lnTo>
                  <a:close/>
                  <a:moveTo>
                    <a:pt x="117" y="550"/>
                  </a:moveTo>
                  <a:lnTo>
                    <a:pt x="568" y="162"/>
                  </a:lnTo>
                  <a:lnTo>
                    <a:pt x="1020" y="550"/>
                  </a:lnTo>
                  <a:lnTo>
                    <a:pt x="1020" y="550"/>
                  </a:lnTo>
                  <a:lnTo>
                    <a:pt x="1032" y="560"/>
                  </a:lnTo>
                  <a:lnTo>
                    <a:pt x="1044" y="563"/>
                  </a:lnTo>
                  <a:lnTo>
                    <a:pt x="1056" y="567"/>
                  </a:lnTo>
                  <a:lnTo>
                    <a:pt x="1070" y="567"/>
                  </a:lnTo>
                  <a:lnTo>
                    <a:pt x="1084" y="565"/>
                  </a:lnTo>
                  <a:lnTo>
                    <a:pt x="1095" y="561"/>
                  </a:lnTo>
                  <a:lnTo>
                    <a:pt x="1107" y="556"/>
                  </a:lnTo>
                  <a:lnTo>
                    <a:pt x="1117" y="546"/>
                  </a:lnTo>
                  <a:lnTo>
                    <a:pt x="1117" y="546"/>
                  </a:lnTo>
                  <a:lnTo>
                    <a:pt x="1125" y="534"/>
                  </a:lnTo>
                  <a:lnTo>
                    <a:pt x="1131" y="522"/>
                  </a:lnTo>
                  <a:lnTo>
                    <a:pt x="1135" y="510"/>
                  </a:lnTo>
                  <a:lnTo>
                    <a:pt x="1135" y="496"/>
                  </a:lnTo>
                  <a:lnTo>
                    <a:pt x="1133" y="482"/>
                  </a:lnTo>
                  <a:lnTo>
                    <a:pt x="1129" y="471"/>
                  </a:lnTo>
                  <a:lnTo>
                    <a:pt x="1123" y="459"/>
                  </a:lnTo>
                  <a:lnTo>
                    <a:pt x="1113" y="449"/>
                  </a:lnTo>
                  <a:lnTo>
                    <a:pt x="615" y="18"/>
                  </a:lnTo>
                  <a:lnTo>
                    <a:pt x="615" y="18"/>
                  </a:lnTo>
                  <a:lnTo>
                    <a:pt x="605" y="10"/>
                  </a:lnTo>
                  <a:lnTo>
                    <a:pt x="593" y="6"/>
                  </a:lnTo>
                  <a:lnTo>
                    <a:pt x="581" y="2"/>
                  </a:lnTo>
                  <a:lnTo>
                    <a:pt x="568" y="0"/>
                  </a:lnTo>
                  <a:lnTo>
                    <a:pt x="556" y="2"/>
                  </a:lnTo>
                  <a:lnTo>
                    <a:pt x="544" y="6"/>
                  </a:lnTo>
                  <a:lnTo>
                    <a:pt x="532" y="10"/>
                  </a:lnTo>
                  <a:lnTo>
                    <a:pt x="522" y="18"/>
                  </a:lnTo>
                  <a:lnTo>
                    <a:pt x="24" y="449"/>
                  </a:lnTo>
                  <a:lnTo>
                    <a:pt x="24" y="449"/>
                  </a:lnTo>
                  <a:lnTo>
                    <a:pt x="14" y="459"/>
                  </a:lnTo>
                  <a:lnTo>
                    <a:pt x="8" y="471"/>
                  </a:lnTo>
                  <a:lnTo>
                    <a:pt x="2" y="482"/>
                  </a:lnTo>
                  <a:lnTo>
                    <a:pt x="0" y="496"/>
                  </a:lnTo>
                  <a:lnTo>
                    <a:pt x="2" y="510"/>
                  </a:lnTo>
                  <a:lnTo>
                    <a:pt x="4" y="522"/>
                  </a:lnTo>
                  <a:lnTo>
                    <a:pt x="10" y="534"/>
                  </a:lnTo>
                  <a:lnTo>
                    <a:pt x="18" y="546"/>
                  </a:lnTo>
                  <a:lnTo>
                    <a:pt x="18" y="546"/>
                  </a:lnTo>
                  <a:lnTo>
                    <a:pt x="26" y="552"/>
                  </a:lnTo>
                  <a:lnTo>
                    <a:pt x="36" y="558"/>
                  </a:lnTo>
                  <a:lnTo>
                    <a:pt x="47" y="561"/>
                  </a:lnTo>
                  <a:lnTo>
                    <a:pt x="61" y="565"/>
                  </a:lnTo>
                  <a:lnTo>
                    <a:pt x="75" y="567"/>
                  </a:lnTo>
                  <a:lnTo>
                    <a:pt x="89" y="565"/>
                  </a:lnTo>
                  <a:lnTo>
                    <a:pt x="103" y="560"/>
                  </a:lnTo>
                  <a:lnTo>
                    <a:pt x="111" y="556"/>
                  </a:lnTo>
                  <a:lnTo>
                    <a:pt x="117" y="550"/>
                  </a:lnTo>
                  <a:lnTo>
                    <a:pt x="117" y="550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681038" y="2747542"/>
            <a:ext cx="1503363" cy="1503363"/>
            <a:chOff x="681038" y="4159250"/>
            <a:chExt cx="1503363" cy="1503363"/>
          </a:xfrm>
        </p:grpSpPr>
        <p:sp>
          <p:nvSpPr>
            <p:cNvPr id="7" name="Freeform 7"/>
            <p:cNvSpPr>
              <a:spLocks noEditPoints="1"/>
            </p:cNvSpPr>
            <p:nvPr/>
          </p:nvSpPr>
          <p:spPr bwMode="auto">
            <a:xfrm>
              <a:off x="681038" y="4159250"/>
              <a:ext cx="1503363" cy="1503363"/>
            </a:xfrm>
            <a:custGeom>
              <a:avLst/>
              <a:gdLst>
                <a:gd name="T0" fmla="*/ 449 w 947"/>
                <a:gd name="T1" fmla="*/ 0 h 947"/>
                <a:gd name="T2" fmla="*/ 378 w 947"/>
                <a:gd name="T3" fmla="*/ 8 h 947"/>
                <a:gd name="T4" fmla="*/ 247 w 947"/>
                <a:gd name="T5" fmla="*/ 57 h 947"/>
                <a:gd name="T6" fmla="*/ 139 w 947"/>
                <a:gd name="T7" fmla="*/ 138 h 947"/>
                <a:gd name="T8" fmla="*/ 58 w 947"/>
                <a:gd name="T9" fmla="*/ 247 h 947"/>
                <a:gd name="T10" fmla="*/ 10 w 947"/>
                <a:gd name="T11" fmla="*/ 378 h 947"/>
                <a:gd name="T12" fmla="*/ 0 w 947"/>
                <a:gd name="T13" fmla="*/ 449 h 947"/>
                <a:gd name="T14" fmla="*/ 0 w 947"/>
                <a:gd name="T15" fmla="*/ 496 h 947"/>
                <a:gd name="T16" fmla="*/ 10 w 947"/>
                <a:gd name="T17" fmla="*/ 567 h 947"/>
                <a:gd name="T18" fmla="*/ 58 w 947"/>
                <a:gd name="T19" fmla="*/ 698 h 947"/>
                <a:gd name="T20" fmla="*/ 139 w 947"/>
                <a:gd name="T21" fmla="*/ 807 h 947"/>
                <a:gd name="T22" fmla="*/ 247 w 947"/>
                <a:gd name="T23" fmla="*/ 890 h 947"/>
                <a:gd name="T24" fmla="*/ 378 w 947"/>
                <a:gd name="T25" fmla="*/ 937 h 947"/>
                <a:gd name="T26" fmla="*/ 449 w 947"/>
                <a:gd name="T27" fmla="*/ 945 h 947"/>
                <a:gd name="T28" fmla="*/ 499 w 947"/>
                <a:gd name="T29" fmla="*/ 945 h 947"/>
                <a:gd name="T30" fmla="*/ 570 w 947"/>
                <a:gd name="T31" fmla="*/ 937 h 947"/>
                <a:gd name="T32" fmla="*/ 698 w 947"/>
                <a:gd name="T33" fmla="*/ 890 h 947"/>
                <a:gd name="T34" fmla="*/ 809 w 947"/>
                <a:gd name="T35" fmla="*/ 807 h 947"/>
                <a:gd name="T36" fmla="*/ 890 w 947"/>
                <a:gd name="T37" fmla="*/ 698 h 947"/>
                <a:gd name="T38" fmla="*/ 938 w 947"/>
                <a:gd name="T39" fmla="*/ 567 h 947"/>
                <a:gd name="T40" fmla="*/ 947 w 947"/>
                <a:gd name="T41" fmla="*/ 496 h 947"/>
                <a:gd name="T42" fmla="*/ 947 w 947"/>
                <a:gd name="T43" fmla="*/ 449 h 947"/>
                <a:gd name="T44" fmla="*/ 938 w 947"/>
                <a:gd name="T45" fmla="*/ 378 h 947"/>
                <a:gd name="T46" fmla="*/ 890 w 947"/>
                <a:gd name="T47" fmla="*/ 247 h 947"/>
                <a:gd name="T48" fmla="*/ 809 w 947"/>
                <a:gd name="T49" fmla="*/ 138 h 947"/>
                <a:gd name="T50" fmla="*/ 698 w 947"/>
                <a:gd name="T51" fmla="*/ 57 h 947"/>
                <a:gd name="T52" fmla="*/ 570 w 947"/>
                <a:gd name="T53" fmla="*/ 8 h 947"/>
                <a:gd name="T54" fmla="*/ 499 w 947"/>
                <a:gd name="T55" fmla="*/ 0 h 947"/>
                <a:gd name="T56" fmla="*/ 473 w 947"/>
                <a:gd name="T57" fmla="*/ 900 h 947"/>
                <a:gd name="T58" fmla="*/ 388 w 947"/>
                <a:gd name="T59" fmla="*/ 892 h 947"/>
                <a:gd name="T60" fmla="*/ 269 w 947"/>
                <a:gd name="T61" fmla="*/ 848 h 947"/>
                <a:gd name="T62" fmla="*/ 170 w 947"/>
                <a:gd name="T63" fmla="*/ 775 h 947"/>
                <a:gd name="T64" fmla="*/ 97 w 947"/>
                <a:gd name="T65" fmla="*/ 676 h 947"/>
                <a:gd name="T66" fmla="*/ 54 w 947"/>
                <a:gd name="T67" fmla="*/ 559 h 947"/>
                <a:gd name="T68" fmla="*/ 46 w 947"/>
                <a:gd name="T69" fmla="*/ 473 h 947"/>
                <a:gd name="T70" fmla="*/ 66 w 947"/>
                <a:gd name="T71" fmla="*/ 346 h 947"/>
                <a:gd name="T72" fmla="*/ 119 w 947"/>
                <a:gd name="T73" fmla="*/ 233 h 947"/>
                <a:gd name="T74" fmla="*/ 202 w 947"/>
                <a:gd name="T75" fmla="*/ 142 h 947"/>
                <a:gd name="T76" fmla="*/ 307 w 947"/>
                <a:gd name="T77" fmla="*/ 79 h 947"/>
                <a:gd name="T78" fmla="*/ 429 w 947"/>
                <a:gd name="T79" fmla="*/ 47 h 947"/>
                <a:gd name="T80" fmla="*/ 516 w 947"/>
                <a:gd name="T81" fmla="*/ 47 h 947"/>
                <a:gd name="T82" fmla="*/ 639 w 947"/>
                <a:gd name="T83" fmla="*/ 79 h 947"/>
                <a:gd name="T84" fmla="*/ 746 w 947"/>
                <a:gd name="T85" fmla="*/ 142 h 947"/>
                <a:gd name="T86" fmla="*/ 829 w 947"/>
                <a:gd name="T87" fmla="*/ 233 h 947"/>
                <a:gd name="T88" fmla="*/ 882 w 947"/>
                <a:gd name="T89" fmla="*/ 346 h 947"/>
                <a:gd name="T90" fmla="*/ 902 w 947"/>
                <a:gd name="T91" fmla="*/ 473 h 947"/>
                <a:gd name="T92" fmla="*/ 892 w 947"/>
                <a:gd name="T93" fmla="*/ 559 h 947"/>
                <a:gd name="T94" fmla="*/ 851 w 947"/>
                <a:gd name="T95" fmla="*/ 676 h 947"/>
                <a:gd name="T96" fmla="*/ 775 w 947"/>
                <a:gd name="T97" fmla="*/ 775 h 947"/>
                <a:gd name="T98" fmla="*/ 677 w 947"/>
                <a:gd name="T99" fmla="*/ 848 h 947"/>
                <a:gd name="T100" fmla="*/ 560 w 947"/>
                <a:gd name="T101" fmla="*/ 892 h 947"/>
                <a:gd name="T102" fmla="*/ 473 w 947"/>
                <a:gd name="T103" fmla="*/ 900 h 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47" h="947">
                  <a:moveTo>
                    <a:pt x="473" y="0"/>
                  </a:moveTo>
                  <a:lnTo>
                    <a:pt x="473" y="0"/>
                  </a:lnTo>
                  <a:lnTo>
                    <a:pt x="449" y="0"/>
                  </a:lnTo>
                  <a:lnTo>
                    <a:pt x="425" y="2"/>
                  </a:lnTo>
                  <a:lnTo>
                    <a:pt x="402" y="4"/>
                  </a:lnTo>
                  <a:lnTo>
                    <a:pt x="378" y="8"/>
                  </a:lnTo>
                  <a:lnTo>
                    <a:pt x="333" y="20"/>
                  </a:lnTo>
                  <a:lnTo>
                    <a:pt x="289" y="36"/>
                  </a:lnTo>
                  <a:lnTo>
                    <a:pt x="247" y="57"/>
                  </a:lnTo>
                  <a:lnTo>
                    <a:pt x="210" y="81"/>
                  </a:lnTo>
                  <a:lnTo>
                    <a:pt x="172" y="107"/>
                  </a:lnTo>
                  <a:lnTo>
                    <a:pt x="139" y="138"/>
                  </a:lnTo>
                  <a:lnTo>
                    <a:pt x="109" y="172"/>
                  </a:lnTo>
                  <a:lnTo>
                    <a:pt x="81" y="208"/>
                  </a:lnTo>
                  <a:lnTo>
                    <a:pt x="58" y="247"/>
                  </a:lnTo>
                  <a:lnTo>
                    <a:pt x="38" y="289"/>
                  </a:lnTo>
                  <a:lnTo>
                    <a:pt x="22" y="332"/>
                  </a:lnTo>
                  <a:lnTo>
                    <a:pt x="10" y="378"/>
                  </a:lnTo>
                  <a:lnTo>
                    <a:pt x="6" y="401"/>
                  </a:lnTo>
                  <a:lnTo>
                    <a:pt x="2" y="425"/>
                  </a:lnTo>
                  <a:lnTo>
                    <a:pt x="0" y="449"/>
                  </a:lnTo>
                  <a:lnTo>
                    <a:pt x="0" y="473"/>
                  </a:lnTo>
                  <a:lnTo>
                    <a:pt x="0" y="473"/>
                  </a:lnTo>
                  <a:lnTo>
                    <a:pt x="0" y="496"/>
                  </a:lnTo>
                  <a:lnTo>
                    <a:pt x="2" y="522"/>
                  </a:lnTo>
                  <a:lnTo>
                    <a:pt x="6" y="546"/>
                  </a:lnTo>
                  <a:lnTo>
                    <a:pt x="10" y="567"/>
                  </a:lnTo>
                  <a:lnTo>
                    <a:pt x="22" y="613"/>
                  </a:lnTo>
                  <a:lnTo>
                    <a:pt x="38" y="656"/>
                  </a:lnTo>
                  <a:lnTo>
                    <a:pt x="58" y="698"/>
                  </a:lnTo>
                  <a:lnTo>
                    <a:pt x="81" y="737"/>
                  </a:lnTo>
                  <a:lnTo>
                    <a:pt x="109" y="773"/>
                  </a:lnTo>
                  <a:lnTo>
                    <a:pt x="139" y="807"/>
                  </a:lnTo>
                  <a:lnTo>
                    <a:pt x="172" y="838"/>
                  </a:lnTo>
                  <a:lnTo>
                    <a:pt x="210" y="866"/>
                  </a:lnTo>
                  <a:lnTo>
                    <a:pt x="247" y="890"/>
                  </a:lnTo>
                  <a:lnTo>
                    <a:pt x="289" y="909"/>
                  </a:lnTo>
                  <a:lnTo>
                    <a:pt x="333" y="925"/>
                  </a:lnTo>
                  <a:lnTo>
                    <a:pt x="378" y="937"/>
                  </a:lnTo>
                  <a:lnTo>
                    <a:pt x="402" y="941"/>
                  </a:lnTo>
                  <a:lnTo>
                    <a:pt x="425" y="943"/>
                  </a:lnTo>
                  <a:lnTo>
                    <a:pt x="449" y="945"/>
                  </a:lnTo>
                  <a:lnTo>
                    <a:pt x="473" y="947"/>
                  </a:lnTo>
                  <a:lnTo>
                    <a:pt x="473" y="947"/>
                  </a:lnTo>
                  <a:lnTo>
                    <a:pt x="499" y="945"/>
                  </a:lnTo>
                  <a:lnTo>
                    <a:pt x="522" y="943"/>
                  </a:lnTo>
                  <a:lnTo>
                    <a:pt x="546" y="941"/>
                  </a:lnTo>
                  <a:lnTo>
                    <a:pt x="570" y="937"/>
                  </a:lnTo>
                  <a:lnTo>
                    <a:pt x="615" y="925"/>
                  </a:lnTo>
                  <a:lnTo>
                    <a:pt x="657" y="909"/>
                  </a:lnTo>
                  <a:lnTo>
                    <a:pt x="698" y="890"/>
                  </a:lnTo>
                  <a:lnTo>
                    <a:pt x="738" y="866"/>
                  </a:lnTo>
                  <a:lnTo>
                    <a:pt x="775" y="838"/>
                  </a:lnTo>
                  <a:lnTo>
                    <a:pt x="809" y="807"/>
                  </a:lnTo>
                  <a:lnTo>
                    <a:pt x="839" y="773"/>
                  </a:lnTo>
                  <a:lnTo>
                    <a:pt x="866" y="737"/>
                  </a:lnTo>
                  <a:lnTo>
                    <a:pt x="890" y="698"/>
                  </a:lnTo>
                  <a:lnTo>
                    <a:pt x="910" y="656"/>
                  </a:lnTo>
                  <a:lnTo>
                    <a:pt x="926" y="613"/>
                  </a:lnTo>
                  <a:lnTo>
                    <a:pt x="938" y="567"/>
                  </a:lnTo>
                  <a:lnTo>
                    <a:pt x="942" y="546"/>
                  </a:lnTo>
                  <a:lnTo>
                    <a:pt x="946" y="522"/>
                  </a:lnTo>
                  <a:lnTo>
                    <a:pt x="947" y="496"/>
                  </a:lnTo>
                  <a:lnTo>
                    <a:pt x="947" y="473"/>
                  </a:lnTo>
                  <a:lnTo>
                    <a:pt x="947" y="473"/>
                  </a:lnTo>
                  <a:lnTo>
                    <a:pt x="947" y="449"/>
                  </a:lnTo>
                  <a:lnTo>
                    <a:pt x="946" y="425"/>
                  </a:lnTo>
                  <a:lnTo>
                    <a:pt x="942" y="401"/>
                  </a:lnTo>
                  <a:lnTo>
                    <a:pt x="938" y="378"/>
                  </a:lnTo>
                  <a:lnTo>
                    <a:pt x="926" y="332"/>
                  </a:lnTo>
                  <a:lnTo>
                    <a:pt x="910" y="289"/>
                  </a:lnTo>
                  <a:lnTo>
                    <a:pt x="890" y="247"/>
                  </a:lnTo>
                  <a:lnTo>
                    <a:pt x="866" y="208"/>
                  </a:lnTo>
                  <a:lnTo>
                    <a:pt x="839" y="172"/>
                  </a:lnTo>
                  <a:lnTo>
                    <a:pt x="809" y="138"/>
                  </a:lnTo>
                  <a:lnTo>
                    <a:pt x="775" y="107"/>
                  </a:lnTo>
                  <a:lnTo>
                    <a:pt x="738" y="81"/>
                  </a:lnTo>
                  <a:lnTo>
                    <a:pt x="698" y="57"/>
                  </a:lnTo>
                  <a:lnTo>
                    <a:pt x="657" y="36"/>
                  </a:lnTo>
                  <a:lnTo>
                    <a:pt x="615" y="20"/>
                  </a:lnTo>
                  <a:lnTo>
                    <a:pt x="570" y="8"/>
                  </a:lnTo>
                  <a:lnTo>
                    <a:pt x="546" y="4"/>
                  </a:lnTo>
                  <a:lnTo>
                    <a:pt x="522" y="2"/>
                  </a:lnTo>
                  <a:lnTo>
                    <a:pt x="499" y="0"/>
                  </a:lnTo>
                  <a:lnTo>
                    <a:pt x="473" y="0"/>
                  </a:lnTo>
                  <a:lnTo>
                    <a:pt x="473" y="0"/>
                  </a:lnTo>
                  <a:close/>
                  <a:moveTo>
                    <a:pt x="473" y="900"/>
                  </a:moveTo>
                  <a:lnTo>
                    <a:pt x="473" y="900"/>
                  </a:lnTo>
                  <a:lnTo>
                    <a:pt x="429" y="898"/>
                  </a:lnTo>
                  <a:lnTo>
                    <a:pt x="388" y="892"/>
                  </a:lnTo>
                  <a:lnTo>
                    <a:pt x="346" y="882"/>
                  </a:lnTo>
                  <a:lnTo>
                    <a:pt x="307" y="866"/>
                  </a:lnTo>
                  <a:lnTo>
                    <a:pt x="269" y="848"/>
                  </a:lnTo>
                  <a:lnTo>
                    <a:pt x="234" y="826"/>
                  </a:lnTo>
                  <a:lnTo>
                    <a:pt x="202" y="803"/>
                  </a:lnTo>
                  <a:lnTo>
                    <a:pt x="170" y="775"/>
                  </a:lnTo>
                  <a:lnTo>
                    <a:pt x="145" y="745"/>
                  </a:lnTo>
                  <a:lnTo>
                    <a:pt x="119" y="712"/>
                  </a:lnTo>
                  <a:lnTo>
                    <a:pt x="97" y="676"/>
                  </a:lnTo>
                  <a:lnTo>
                    <a:pt x="79" y="639"/>
                  </a:lnTo>
                  <a:lnTo>
                    <a:pt x="66" y="599"/>
                  </a:lnTo>
                  <a:lnTo>
                    <a:pt x="54" y="559"/>
                  </a:lnTo>
                  <a:lnTo>
                    <a:pt x="48" y="516"/>
                  </a:lnTo>
                  <a:lnTo>
                    <a:pt x="46" y="473"/>
                  </a:lnTo>
                  <a:lnTo>
                    <a:pt x="46" y="473"/>
                  </a:lnTo>
                  <a:lnTo>
                    <a:pt x="48" y="429"/>
                  </a:lnTo>
                  <a:lnTo>
                    <a:pt x="54" y="387"/>
                  </a:lnTo>
                  <a:lnTo>
                    <a:pt x="66" y="346"/>
                  </a:lnTo>
                  <a:lnTo>
                    <a:pt x="79" y="306"/>
                  </a:lnTo>
                  <a:lnTo>
                    <a:pt x="97" y="269"/>
                  </a:lnTo>
                  <a:lnTo>
                    <a:pt x="119" y="233"/>
                  </a:lnTo>
                  <a:lnTo>
                    <a:pt x="145" y="202"/>
                  </a:lnTo>
                  <a:lnTo>
                    <a:pt x="170" y="170"/>
                  </a:lnTo>
                  <a:lnTo>
                    <a:pt x="202" y="142"/>
                  </a:lnTo>
                  <a:lnTo>
                    <a:pt x="234" y="119"/>
                  </a:lnTo>
                  <a:lnTo>
                    <a:pt x="269" y="97"/>
                  </a:lnTo>
                  <a:lnTo>
                    <a:pt x="307" y="79"/>
                  </a:lnTo>
                  <a:lnTo>
                    <a:pt x="346" y="65"/>
                  </a:lnTo>
                  <a:lnTo>
                    <a:pt x="388" y="53"/>
                  </a:lnTo>
                  <a:lnTo>
                    <a:pt x="429" y="47"/>
                  </a:lnTo>
                  <a:lnTo>
                    <a:pt x="473" y="45"/>
                  </a:lnTo>
                  <a:lnTo>
                    <a:pt x="473" y="45"/>
                  </a:lnTo>
                  <a:lnTo>
                    <a:pt x="516" y="47"/>
                  </a:lnTo>
                  <a:lnTo>
                    <a:pt x="560" y="53"/>
                  </a:lnTo>
                  <a:lnTo>
                    <a:pt x="601" y="65"/>
                  </a:lnTo>
                  <a:lnTo>
                    <a:pt x="639" y="79"/>
                  </a:lnTo>
                  <a:lnTo>
                    <a:pt x="677" y="97"/>
                  </a:lnTo>
                  <a:lnTo>
                    <a:pt x="712" y="119"/>
                  </a:lnTo>
                  <a:lnTo>
                    <a:pt x="746" y="142"/>
                  </a:lnTo>
                  <a:lnTo>
                    <a:pt x="775" y="170"/>
                  </a:lnTo>
                  <a:lnTo>
                    <a:pt x="803" y="202"/>
                  </a:lnTo>
                  <a:lnTo>
                    <a:pt x="829" y="233"/>
                  </a:lnTo>
                  <a:lnTo>
                    <a:pt x="851" y="269"/>
                  </a:lnTo>
                  <a:lnTo>
                    <a:pt x="868" y="306"/>
                  </a:lnTo>
                  <a:lnTo>
                    <a:pt x="882" y="346"/>
                  </a:lnTo>
                  <a:lnTo>
                    <a:pt x="892" y="387"/>
                  </a:lnTo>
                  <a:lnTo>
                    <a:pt x="900" y="429"/>
                  </a:lnTo>
                  <a:lnTo>
                    <a:pt x="902" y="473"/>
                  </a:lnTo>
                  <a:lnTo>
                    <a:pt x="902" y="473"/>
                  </a:lnTo>
                  <a:lnTo>
                    <a:pt x="900" y="516"/>
                  </a:lnTo>
                  <a:lnTo>
                    <a:pt x="892" y="559"/>
                  </a:lnTo>
                  <a:lnTo>
                    <a:pt x="882" y="599"/>
                  </a:lnTo>
                  <a:lnTo>
                    <a:pt x="868" y="639"/>
                  </a:lnTo>
                  <a:lnTo>
                    <a:pt x="851" y="676"/>
                  </a:lnTo>
                  <a:lnTo>
                    <a:pt x="829" y="712"/>
                  </a:lnTo>
                  <a:lnTo>
                    <a:pt x="803" y="745"/>
                  </a:lnTo>
                  <a:lnTo>
                    <a:pt x="775" y="775"/>
                  </a:lnTo>
                  <a:lnTo>
                    <a:pt x="746" y="803"/>
                  </a:lnTo>
                  <a:lnTo>
                    <a:pt x="712" y="826"/>
                  </a:lnTo>
                  <a:lnTo>
                    <a:pt x="677" y="848"/>
                  </a:lnTo>
                  <a:lnTo>
                    <a:pt x="639" y="866"/>
                  </a:lnTo>
                  <a:lnTo>
                    <a:pt x="601" y="882"/>
                  </a:lnTo>
                  <a:lnTo>
                    <a:pt x="560" y="892"/>
                  </a:lnTo>
                  <a:lnTo>
                    <a:pt x="516" y="898"/>
                  </a:lnTo>
                  <a:lnTo>
                    <a:pt x="473" y="900"/>
                  </a:lnTo>
                  <a:lnTo>
                    <a:pt x="473" y="900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8"/>
            <p:cNvSpPr>
              <a:spLocks noEditPoints="1"/>
            </p:cNvSpPr>
            <p:nvPr/>
          </p:nvSpPr>
          <p:spPr bwMode="auto">
            <a:xfrm>
              <a:off x="860426" y="4338638"/>
              <a:ext cx="1146175" cy="1141413"/>
            </a:xfrm>
            <a:custGeom>
              <a:avLst/>
              <a:gdLst>
                <a:gd name="T0" fmla="*/ 392 w 722"/>
                <a:gd name="T1" fmla="*/ 680 h 719"/>
                <a:gd name="T2" fmla="*/ 382 w 722"/>
                <a:gd name="T3" fmla="*/ 658 h 719"/>
                <a:gd name="T4" fmla="*/ 360 w 722"/>
                <a:gd name="T5" fmla="*/ 650 h 719"/>
                <a:gd name="T6" fmla="*/ 348 w 722"/>
                <a:gd name="T7" fmla="*/ 652 h 719"/>
                <a:gd name="T8" fmla="*/ 330 w 722"/>
                <a:gd name="T9" fmla="*/ 674 h 719"/>
                <a:gd name="T10" fmla="*/ 328 w 722"/>
                <a:gd name="T11" fmla="*/ 719 h 719"/>
                <a:gd name="T12" fmla="*/ 235 w 722"/>
                <a:gd name="T13" fmla="*/ 700 h 719"/>
                <a:gd name="T14" fmla="*/ 152 w 722"/>
                <a:gd name="T15" fmla="*/ 654 h 719"/>
                <a:gd name="T16" fmla="*/ 83 w 722"/>
                <a:gd name="T17" fmla="*/ 591 h 719"/>
                <a:gd name="T18" fmla="*/ 34 w 722"/>
                <a:gd name="T19" fmla="*/ 514 h 719"/>
                <a:gd name="T20" fmla="*/ 4 w 722"/>
                <a:gd name="T21" fmla="*/ 423 h 719"/>
                <a:gd name="T22" fmla="*/ 40 w 722"/>
                <a:gd name="T23" fmla="*/ 389 h 719"/>
                <a:gd name="T24" fmla="*/ 61 w 722"/>
                <a:gd name="T25" fmla="*/ 381 h 719"/>
                <a:gd name="T26" fmla="*/ 69 w 722"/>
                <a:gd name="T27" fmla="*/ 360 h 719"/>
                <a:gd name="T28" fmla="*/ 67 w 722"/>
                <a:gd name="T29" fmla="*/ 348 h 719"/>
                <a:gd name="T30" fmla="*/ 46 w 722"/>
                <a:gd name="T31" fmla="*/ 330 h 719"/>
                <a:gd name="T32" fmla="*/ 0 w 722"/>
                <a:gd name="T33" fmla="*/ 328 h 719"/>
                <a:gd name="T34" fmla="*/ 22 w 722"/>
                <a:gd name="T35" fmla="*/ 235 h 719"/>
                <a:gd name="T36" fmla="*/ 65 w 722"/>
                <a:gd name="T37" fmla="*/ 152 h 719"/>
                <a:gd name="T38" fmla="*/ 129 w 722"/>
                <a:gd name="T39" fmla="*/ 83 h 719"/>
                <a:gd name="T40" fmla="*/ 206 w 722"/>
                <a:gd name="T41" fmla="*/ 33 h 719"/>
                <a:gd name="T42" fmla="*/ 297 w 722"/>
                <a:gd name="T43" fmla="*/ 4 h 719"/>
                <a:gd name="T44" fmla="*/ 328 w 722"/>
                <a:gd name="T45" fmla="*/ 39 h 719"/>
                <a:gd name="T46" fmla="*/ 338 w 722"/>
                <a:gd name="T47" fmla="*/ 61 h 719"/>
                <a:gd name="T48" fmla="*/ 360 w 722"/>
                <a:gd name="T49" fmla="*/ 69 h 719"/>
                <a:gd name="T50" fmla="*/ 372 w 722"/>
                <a:gd name="T51" fmla="*/ 67 h 719"/>
                <a:gd name="T52" fmla="*/ 390 w 722"/>
                <a:gd name="T53" fmla="*/ 45 h 719"/>
                <a:gd name="T54" fmla="*/ 392 w 722"/>
                <a:gd name="T55" fmla="*/ 0 h 719"/>
                <a:gd name="T56" fmla="*/ 484 w 722"/>
                <a:gd name="T57" fmla="*/ 19 h 719"/>
                <a:gd name="T58" fmla="*/ 568 w 722"/>
                <a:gd name="T59" fmla="*/ 65 h 719"/>
                <a:gd name="T60" fmla="*/ 637 w 722"/>
                <a:gd name="T61" fmla="*/ 126 h 719"/>
                <a:gd name="T62" fmla="*/ 688 w 722"/>
                <a:gd name="T63" fmla="*/ 205 h 719"/>
                <a:gd name="T64" fmla="*/ 716 w 722"/>
                <a:gd name="T65" fmla="*/ 296 h 719"/>
                <a:gd name="T66" fmla="*/ 680 w 722"/>
                <a:gd name="T67" fmla="*/ 328 h 719"/>
                <a:gd name="T68" fmla="*/ 659 w 722"/>
                <a:gd name="T69" fmla="*/ 338 h 719"/>
                <a:gd name="T70" fmla="*/ 651 w 722"/>
                <a:gd name="T71" fmla="*/ 360 h 719"/>
                <a:gd name="T72" fmla="*/ 653 w 722"/>
                <a:gd name="T73" fmla="*/ 371 h 719"/>
                <a:gd name="T74" fmla="*/ 674 w 722"/>
                <a:gd name="T75" fmla="*/ 389 h 719"/>
                <a:gd name="T76" fmla="*/ 722 w 722"/>
                <a:gd name="T77" fmla="*/ 391 h 719"/>
                <a:gd name="T78" fmla="*/ 700 w 722"/>
                <a:gd name="T79" fmla="*/ 484 h 719"/>
                <a:gd name="T80" fmla="*/ 657 w 722"/>
                <a:gd name="T81" fmla="*/ 567 h 719"/>
                <a:gd name="T82" fmla="*/ 593 w 722"/>
                <a:gd name="T83" fmla="*/ 636 h 719"/>
                <a:gd name="T84" fmla="*/ 514 w 722"/>
                <a:gd name="T85" fmla="*/ 688 h 719"/>
                <a:gd name="T86" fmla="*/ 423 w 722"/>
                <a:gd name="T87" fmla="*/ 715 h 719"/>
                <a:gd name="T88" fmla="*/ 504 w 722"/>
                <a:gd name="T89" fmla="*/ 95 h 719"/>
                <a:gd name="T90" fmla="*/ 490 w 722"/>
                <a:gd name="T91" fmla="*/ 99 h 719"/>
                <a:gd name="T92" fmla="*/ 303 w 722"/>
                <a:gd name="T93" fmla="*/ 348 h 719"/>
                <a:gd name="T94" fmla="*/ 299 w 722"/>
                <a:gd name="T95" fmla="*/ 356 h 719"/>
                <a:gd name="T96" fmla="*/ 297 w 722"/>
                <a:gd name="T97" fmla="*/ 367 h 719"/>
                <a:gd name="T98" fmla="*/ 297 w 722"/>
                <a:gd name="T99" fmla="*/ 373 h 719"/>
                <a:gd name="T100" fmla="*/ 303 w 722"/>
                <a:gd name="T101" fmla="*/ 383 h 719"/>
                <a:gd name="T102" fmla="*/ 429 w 722"/>
                <a:gd name="T103" fmla="*/ 533 h 719"/>
                <a:gd name="T104" fmla="*/ 447 w 722"/>
                <a:gd name="T105" fmla="*/ 539 h 719"/>
                <a:gd name="T106" fmla="*/ 467 w 722"/>
                <a:gd name="T107" fmla="*/ 533 h 719"/>
                <a:gd name="T108" fmla="*/ 475 w 722"/>
                <a:gd name="T109" fmla="*/ 524 h 719"/>
                <a:gd name="T110" fmla="*/ 479 w 722"/>
                <a:gd name="T111" fmla="*/ 512 h 719"/>
                <a:gd name="T112" fmla="*/ 475 w 722"/>
                <a:gd name="T113" fmla="*/ 494 h 719"/>
                <a:gd name="T114" fmla="*/ 528 w 722"/>
                <a:gd name="T115" fmla="*/ 144 h 719"/>
                <a:gd name="T116" fmla="*/ 534 w 722"/>
                <a:gd name="T117" fmla="*/ 134 h 719"/>
                <a:gd name="T118" fmla="*/ 526 w 722"/>
                <a:gd name="T119" fmla="*/ 104 h 719"/>
                <a:gd name="T120" fmla="*/ 514 w 722"/>
                <a:gd name="T121" fmla="*/ 97 h 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22" h="719">
                  <a:moveTo>
                    <a:pt x="392" y="719"/>
                  </a:moveTo>
                  <a:lnTo>
                    <a:pt x="392" y="680"/>
                  </a:lnTo>
                  <a:lnTo>
                    <a:pt x="392" y="680"/>
                  </a:lnTo>
                  <a:lnTo>
                    <a:pt x="390" y="674"/>
                  </a:lnTo>
                  <a:lnTo>
                    <a:pt x="388" y="668"/>
                  </a:lnTo>
                  <a:lnTo>
                    <a:pt x="382" y="658"/>
                  </a:lnTo>
                  <a:lnTo>
                    <a:pt x="372" y="652"/>
                  </a:lnTo>
                  <a:lnTo>
                    <a:pt x="366" y="650"/>
                  </a:lnTo>
                  <a:lnTo>
                    <a:pt x="360" y="650"/>
                  </a:lnTo>
                  <a:lnTo>
                    <a:pt x="360" y="650"/>
                  </a:lnTo>
                  <a:lnTo>
                    <a:pt x="354" y="650"/>
                  </a:lnTo>
                  <a:lnTo>
                    <a:pt x="348" y="652"/>
                  </a:lnTo>
                  <a:lnTo>
                    <a:pt x="338" y="658"/>
                  </a:lnTo>
                  <a:lnTo>
                    <a:pt x="332" y="668"/>
                  </a:lnTo>
                  <a:lnTo>
                    <a:pt x="330" y="674"/>
                  </a:lnTo>
                  <a:lnTo>
                    <a:pt x="328" y="680"/>
                  </a:lnTo>
                  <a:lnTo>
                    <a:pt x="328" y="719"/>
                  </a:lnTo>
                  <a:lnTo>
                    <a:pt x="328" y="719"/>
                  </a:lnTo>
                  <a:lnTo>
                    <a:pt x="297" y="715"/>
                  </a:lnTo>
                  <a:lnTo>
                    <a:pt x="265" y="709"/>
                  </a:lnTo>
                  <a:lnTo>
                    <a:pt x="235" y="700"/>
                  </a:lnTo>
                  <a:lnTo>
                    <a:pt x="206" y="686"/>
                  </a:lnTo>
                  <a:lnTo>
                    <a:pt x="178" y="672"/>
                  </a:lnTo>
                  <a:lnTo>
                    <a:pt x="152" y="654"/>
                  </a:lnTo>
                  <a:lnTo>
                    <a:pt x="129" y="636"/>
                  </a:lnTo>
                  <a:lnTo>
                    <a:pt x="105" y="615"/>
                  </a:lnTo>
                  <a:lnTo>
                    <a:pt x="83" y="591"/>
                  </a:lnTo>
                  <a:lnTo>
                    <a:pt x="65" y="567"/>
                  </a:lnTo>
                  <a:lnTo>
                    <a:pt x="47" y="541"/>
                  </a:lnTo>
                  <a:lnTo>
                    <a:pt x="34" y="514"/>
                  </a:lnTo>
                  <a:lnTo>
                    <a:pt x="22" y="484"/>
                  </a:lnTo>
                  <a:lnTo>
                    <a:pt x="12" y="454"/>
                  </a:lnTo>
                  <a:lnTo>
                    <a:pt x="4" y="423"/>
                  </a:lnTo>
                  <a:lnTo>
                    <a:pt x="0" y="389"/>
                  </a:lnTo>
                  <a:lnTo>
                    <a:pt x="40" y="389"/>
                  </a:lnTo>
                  <a:lnTo>
                    <a:pt x="40" y="389"/>
                  </a:lnTo>
                  <a:lnTo>
                    <a:pt x="46" y="389"/>
                  </a:lnTo>
                  <a:lnTo>
                    <a:pt x="51" y="387"/>
                  </a:lnTo>
                  <a:lnTo>
                    <a:pt x="61" y="381"/>
                  </a:lnTo>
                  <a:lnTo>
                    <a:pt x="67" y="371"/>
                  </a:lnTo>
                  <a:lnTo>
                    <a:pt x="69" y="365"/>
                  </a:lnTo>
                  <a:lnTo>
                    <a:pt x="69" y="360"/>
                  </a:lnTo>
                  <a:lnTo>
                    <a:pt x="69" y="360"/>
                  </a:lnTo>
                  <a:lnTo>
                    <a:pt x="69" y="354"/>
                  </a:lnTo>
                  <a:lnTo>
                    <a:pt x="67" y="348"/>
                  </a:lnTo>
                  <a:lnTo>
                    <a:pt x="61" y="338"/>
                  </a:lnTo>
                  <a:lnTo>
                    <a:pt x="51" y="332"/>
                  </a:lnTo>
                  <a:lnTo>
                    <a:pt x="46" y="330"/>
                  </a:lnTo>
                  <a:lnTo>
                    <a:pt x="40" y="328"/>
                  </a:lnTo>
                  <a:lnTo>
                    <a:pt x="0" y="328"/>
                  </a:lnTo>
                  <a:lnTo>
                    <a:pt x="0" y="328"/>
                  </a:lnTo>
                  <a:lnTo>
                    <a:pt x="4" y="296"/>
                  </a:lnTo>
                  <a:lnTo>
                    <a:pt x="12" y="265"/>
                  </a:lnTo>
                  <a:lnTo>
                    <a:pt x="22" y="235"/>
                  </a:lnTo>
                  <a:lnTo>
                    <a:pt x="34" y="205"/>
                  </a:lnTo>
                  <a:lnTo>
                    <a:pt x="47" y="178"/>
                  </a:lnTo>
                  <a:lnTo>
                    <a:pt x="65" y="152"/>
                  </a:lnTo>
                  <a:lnTo>
                    <a:pt x="85" y="128"/>
                  </a:lnTo>
                  <a:lnTo>
                    <a:pt x="105" y="104"/>
                  </a:lnTo>
                  <a:lnTo>
                    <a:pt x="129" y="83"/>
                  </a:lnTo>
                  <a:lnTo>
                    <a:pt x="152" y="65"/>
                  </a:lnTo>
                  <a:lnTo>
                    <a:pt x="178" y="47"/>
                  </a:lnTo>
                  <a:lnTo>
                    <a:pt x="206" y="33"/>
                  </a:lnTo>
                  <a:lnTo>
                    <a:pt x="235" y="21"/>
                  </a:lnTo>
                  <a:lnTo>
                    <a:pt x="265" y="12"/>
                  </a:lnTo>
                  <a:lnTo>
                    <a:pt x="297" y="4"/>
                  </a:lnTo>
                  <a:lnTo>
                    <a:pt x="328" y="0"/>
                  </a:lnTo>
                  <a:lnTo>
                    <a:pt x="328" y="39"/>
                  </a:lnTo>
                  <a:lnTo>
                    <a:pt x="328" y="39"/>
                  </a:lnTo>
                  <a:lnTo>
                    <a:pt x="330" y="45"/>
                  </a:lnTo>
                  <a:lnTo>
                    <a:pt x="332" y="51"/>
                  </a:lnTo>
                  <a:lnTo>
                    <a:pt x="338" y="61"/>
                  </a:lnTo>
                  <a:lnTo>
                    <a:pt x="348" y="67"/>
                  </a:lnTo>
                  <a:lnTo>
                    <a:pt x="354" y="69"/>
                  </a:lnTo>
                  <a:lnTo>
                    <a:pt x="360" y="69"/>
                  </a:lnTo>
                  <a:lnTo>
                    <a:pt x="360" y="69"/>
                  </a:lnTo>
                  <a:lnTo>
                    <a:pt x="366" y="69"/>
                  </a:lnTo>
                  <a:lnTo>
                    <a:pt x="372" y="67"/>
                  </a:lnTo>
                  <a:lnTo>
                    <a:pt x="382" y="61"/>
                  </a:lnTo>
                  <a:lnTo>
                    <a:pt x="388" y="51"/>
                  </a:lnTo>
                  <a:lnTo>
                    <a:pt x="390" y="45"/>
                  </a:lnTo>
                  <a:lnTo>
                    <a:pt x="392" y="39"/>
                  </a:lnTo>
                  <a:lnTo>
                    <a:pt x="392" y="0"/>
                  </a:lnTo>
                  <a:lnTo>
                    <a:pt x="392" y="0"/>
                  </a:lnTo>
                  <a:lnTo>
                    <a:pt x="423" y="4"/>
                  </a:lnTo>
                  <a:lnTo>
                    <a:pt x="455" y="12"/>
                  </a:lnTo>
                  <a:lnTo>
                    <a:pt x="484" y="19"/>
                  </a:lnTo>
                  <a:lnTo>
                    <a:pt x="514" y="33"/>
                  </a:lnTo>
                  <a:lnTo>
                    <a:pt x="542" y="47"/>
                  </a:lnTo>
                  <a:lnTo>
                    <a:pt x="568" y="65"/>
                  </a:lnTo>
                  <a:lnTo>
                    <a:pt x="593" y="83"/>
                  </a:lnTo>
                  <a:lnTo>
                    <a:pt x="615" y="104"/>
                  </a:lnTo>
                  <a:lnTo>
                    <a:pt x="637" y="126"/>
                  </a:lnTo>
                  <a:lnTo>
                    <a:pt x="657" y="152"/>
                  </a:lnTo>
                  <a:lnTo>
                    <a:pt x="672" y="178"/>
                  </a:lnTo>
                  <a:lnTo>
                    <a:pt x="688" y="205"/>
                  </a:lnTo>
                  <a:lnTo>
                    <a:pt x="700" y="235"/>
                  </a:lnTo>
                  <a:lnTo>
                    <a:pt x="710" y="265"/>
                  </a:lnTo>
                  <a:lnTo>
                    <a:pt x="716" y="296"/>
                  </a:lnTo>
                  <a:lnTo>
                    <a:pt x="722" y="328"/>
                  </a:lnTo>
                  <a:lnTo>
                    <a:pt x="680" y="328"/>
                  </a:lnTo>
                  <a:lnTo>
                    <a:pt x="680" y="328"/>
                  </a:lnTo>
                  <a:lnTo>
                    <a:pt x="674" y="330"/>
                  </a:lnTo>
                  <a:lnTo>
                    <a:pt x="668" y="332"/>
                  </a:lnTo>
                  <a:lnTo>
                    <a:pt x="659" y="338"/>
                  </a:lnTo>
                  <a:lnTo>
                    <a:pt x="653" y="348"/>
                  </a:lnTo>
                  <a:lnTo>
                    <a:pt x="651" y="354"/>
                  </a:lnTo>
                  <a:lnTo>
                    <a:pt x="651" y="360"/>
                  </a:lnTo>
                  <a:lnTo>
                    <a:pt x="651" y="360"/>
                  </a:lnTo>
                  <a:lnTo>
                    <a:pt x="651" y="365"/>
                  </a:lnTo>
                  <a:lnTo>
                    <a:pt x="653" y="371"/>
                  </a:lnTo>
                  <a:lnTo>
                    <a:pt x="659" y="381"/>
                  </a:lnTo>
                  <a:lnTo>
                    <a:pt x="668" y="387"/>
                  </a:lnTo>
                  <a:lnTo>
                    <a:pt x="674" y="389"/>
                  </a:lnTo>
                  <a:lnTo>
                    <a:pt x="680" y="391"/>
                  </a:lnTo>
                  <a:lnTo>
                    <a:pt x="722" y="391"/>
                  </a:lnTo>
                  <a:lnTo>
                    <a:pt x="722" y="391"/>
                  </a:lnTo>
                  <a:lnTo>
                    <a:pt x="716" y="423"/>
                  </a:lnTo>
                  <a:lnTo>
                    <a:pt x="710" y="454"/>
                  </a:lnTo>
                  <a:lnTo>
                    <a:pt x="700" y="484"/>
                  </a:lnTo>
                  <a:lnTo>
                    <a:pt x="688" y="514"/>
                  </a:lnTo>
                  <a:lnTo>
                    <a:pt x="672" y="541"/>
                  </a:lnTo>
                  <a:lnTo>
                    <a:pt x="657" y="567"/>
                  </a:lnTo>
                  <a:lnTo>
                    <a:pt x="637" y="593"/>
                  </a:lnTo>
                  <a:lnTo>
                    <a:pt x="617" y="615"/>
                  </a:lnTo>
                  <a:lnTo>
                    <a:pt x="593" y="636"/>
                  </a:lnTo>
                  <a:lnTo>
                    <a:pt x="568" y="656"/>
                  </a:lnTo>
                  <a:lnTo>
                    <a:pt x="542" y="672"/>
                  </a:lnTo>
                  <a:lnTo>
                    <a:pt x="514" y="688"/>
                  </a:lnTo>
                  <a:lnTo>
                    <a:pt x="484" y="700"/>
                  </a:lnTo>
                  <a:lnTo>
                    <a:pt x="455" y="709"/>
                  </a:lnTo>
                  <a:lnTo>
                    <a:pt x="423" y="715"/>
                  </a:lnTo>
                  <a:lnTo>
                    <a:pt x="392" y="719"/>
                  </a:lnTo>
                  <a:lnTo>
                    <a:pt x="392" y="719"/>
                  </a:lnTo>
                  <a:close/>
                  <a:moveTo>
                    <a:pt x="504" y="95"/>
                  </a:moveTo>
                  <a:lnTo>
                    <a:pt x="504" y="95"/>
                  </a:lnTo>
                  <a:lnTo>
                    <a:pt x="496" y="97"/>
                  </a:lnTo>
                  <a:lnTo>
                    <a:pt x="490" y="99"/>
                  </a:lnTo>
                  <a:lnTo>
                    <a:pt x="484" y="102"/>
                  </a:lnTo>
                  <a:lnTo>
                    <a:pt x="479" y="108"/>
                  </a:lnTo>
                  <a:lnTo>
                    <a:pt x="303" y="348"/>
                  </a:lnTo>
                  <a:lnTo>
                    <a:pt x="303" y="348"/>
                  </a:lnTo>
                  <a:lnTo>
                    <a:pt x="299" y="356"/>
                  </a:lnTo>
                  <a:lnTo>
                    <a:pt x="299" y="356"/>
                  </a:lnTo>
                  <a:lnTo>
                    <a:pt x="297" y="361"/>
                  </a:lnTo>
                  <a:lnTo>
                    <a:pt x="297" y="361"/>
                  </a:lnTo>
                  <a:lnTo>
                    <a:pt x="297" y="367"/>
                  </a:lnTo>
                  <a:lnTo>
                    <a:pt x="297" y="367"/>
                  </a:lnTo>
                  <a:lnTo>
                    <a:pt x="297" y="373"/>
                  </a:lnTo>
                  <a:lnTo>
                    <a:pt x="297" y="373"/>
                  </a:lnTo>
                  <a:lnTo>
                    <a:pt x="299" y="379"/>
                  </a:lnTo>
                  <a:lnTo>
                    <a:pt x="299" y="379"/>
                  </a:lnTo>
                  <a:lnTo>
                    <a:pt x="303" y="383"/>
                  </a:lnTo>
                  <a:lnTo>
                    <a:pt x="423" y="530"/>
                  </a:lnTo>
                  <a:lnTo>
                    <a:pt x="423" y="530"/>
                  </a:lnTo>
                  <a:lnTo>
                    <a:pt x="429" y="533"/>
                  </a:lnTo>
                  <a:lnTo>
                    <a:pt x="435" y="537"/>
                  </a:lnTo>
                  <a:lnTo>
                    <a:pt x="441" y="539"/>
                  </a:lnTo>
                  <a:lnTo>
                    <a:pt x="447" y="539"/>
                  </a:lnTo>
                  <a:lnTo>
                    <a:pt x="447" y="539"/>
                  </a:lnTo>
                  <a:lnTo>
                    <a:pt x="459" y="539"/>
                  </a:lnTo>
                  <a:lnTo>
                    <a:pt x="467" y="533"/>
                  </a:lnTo>
                  <a:lnTo>
                    <a:pt x="467" y="533"/>
                  </a:lnTo>
                  <a:lnTo>
                    <a:pt x="473" y="530"/>
                  </a:lnTo>
                  <a:lnTo>
                    <a:pt x="475" y="524"/>
                  </a:lnTo>
                  <a:lnTo>
                    <a:pt x="477" y="518"/>
                  </a:lnTo>
                  <a:lnTo>
                    <a:pt x="479" y="512"/>
                  </a:lnTo>
                  <a:lnTo>
                    <a:pt x="479" y="512"/>
                  </a:lnTo>
                  <a:lnTo>
                    <a:pt x="479" y="506"/>
                  </a:lnTo>
                  <a:lnTo>
                    <a:pt x="477" y="500"/>
                  </a:lnTo>
                  <a:lnTo>
                    <a:pt x="475" y="494"/>
                  </a:lnTo>
                  <a:lnTo>
                    <a:pt x="471" y="490"/>
                  </a:lnTo>
                  <a:lnTo>
                    <a:pt x="366" y="365"/>
                  </a:lnTo>
                  <a:lnTo>
                    <a:pt x="528" y="144"/>
                  </a:lnTo>
                  <a:lnTo>
                    <a:pt x="528" y="144"/>
                  </a:lnTo>
                  <a:lnTo>
                    <a:pt x="532" y="138"/>
                  </a:lnTo>
                  <a:lnTo>
                    <a:pt x="534" y="134"/>
                  </a:lnTo>
                  <a:lnTo>
                    <a:pt x="534" y="122"/>
                  </a:lnTo>
                  <a:lnTo>
                    <a:pt x="530" y="110"/>
                  </a:lnTo>
                  <a:lnTo>
                    <a:pt x="526" y="104"/>
                  </a:lnTo>
                  <a:lnTo>
                    <a:pt x="522" y="101"/>
                  </a:lnTo>
                  <a:lnTo>
                    <a:pt x="522" y="101"/>
                  </a:lnTo>
                  <a:lnTo>
                    <a:pt x="514" y="97"/>
                  </a:lnTo>
                  <a:lnTo>
                    <a:pt x="504" y="95"/>
                  </a:lnTo>
                  <a:lnTo>
                    <a:pt x="504" y="95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6811963" y="2841205"/>
            <a:ext cx="1397000" cy="1397000"/>
            <a:chOff x="6811963" y="4252913"/>
            <a:chExt cx="1397000" cy="1397000"/>
          </a:xfrm>
        </p:grpSpPr>
        <p:sp>
          <p:nvSpPr>
            <p:cNvPr id="9" name="Freeform 9"/>
            <p:cNvSpPr>
              <a:spLocks noEditPoints="1"/>
            </p:cNvSpPr>
            <p:nvPr/>
          </p:nvSpPr>
          <p:spPr bwMode="auto">
            <a:xfrm>
              <a:off x="6811963" y="4252913"/>
              <a:ext cx="1397000" cy="1397000"/>
            </a:xfrm>
            <a:custGeom>
              <a:avLst/>
              <a:gdLst>
                <a:gd name="T0" fmla="*/ 493 w 880"/>
                <a:gd name="T1" fmla="*/ 356 h 880"/>
                <a:gd name="T2" fmla="*/ 504 w 880"/>
                <a:gd name="T3" fmla="*/ 309 h 880"/>
                <a:gd name="T4" fmla="*/ 506 w 880"/>
                <a:gd name="T5" fmla="*/ 273 h 880"/>
                <a:gd name="T6" fmla="*/ 496 w 880"/>
                <a:gd name="T7" fmla="*/ 218 h 880"/>
                <a:gd name="T8" fmla="*/ 469 w 880"/>
                <a:gd name="T9" fmla="*/ 170 h 880"/>
                <a:gd name="T10" fmla="*/ 350 w 880"/>
                <a:gd name="T11" fmla="*/ 50 h 880"/>
                <a:gd name="T12" fmla="*/ 303 w 880"/>
                <a:gd name="T13" fmla="*/ 16 h 880"/>
                <a:gd name="T14" fmla="*/ 249 w 880"/>
                <a:gd name="T15" fmla="*/ 2 h 880"/>
                <a:gd name="T16" fmla="*/ 192 w 880"/>
                <a:gd name="T17" fmla="*/ 4 h 880"/>
                <a:gd name="T18" fmla="*/ 135 w 880"/>
                <a:gd name="T19" fmla="*/ 22 h 880"/>
                <a:gd name="T20" fmla="*/ 83 w 880"/>
                <a:gd name="T21" fmla="*/ 54 h 880"/>
                <a:gd name="T22" fmla="*/ 54 w 880"/>
                <a:gd name="T23" fmla="*/ 83 h 880"/>
                <a:gd name="T24" fmla="*/ 20 w 880"/>
                <a:gd name="T25" fmla="*/ 137 h 880"/>
                <a:gd name="T26" fmla="*/ 2 w 880"/>
                <a:gd name="T27" fmla="*/ 194 h 880"/>
                <a:gd name="T28" fmla="*/ 0 w 880"/>
                <a:gd name="T29" fmla="*/ 251 h 880"/>
                <a:gd name="T30" fmla="*/ 16 w 880"/>
                <a:gd name="T31" fmla="*/ 305 h 880"/>
                <a:gd name="T32" fmla="*/ 48 w 880"/>
                <a:gd name="T33" fmla="*/ 350 h 880"/>
                <a:gd name="T34" fmla="*/ 174 w 880"/>
                <a:gd name="T35" fmla="*/ 475 h 880"/>
                <a:gd name="T36" fmla="*/ 247 w 880"/>
                <a:gd name="T37" fmla="*/ 506 h 880"/>
                <a:gd name="T38" fmla="*/ 328 w 880"/>
                <a:gd name="T39" fmla="*/ 502 h 880"/>
                <a:gd name="T40" fmla="*/ 135 w 880"/>
                <a:gd name="T41" fmla="*/ 275 h 880"/>
                <a:gd name="T42" fmla="*/ 119 w 880"/>
                <a:gd name="T43" fmla="*/ 234 h 880"/>
                <a:gd name="T44" fmla="*/ 131 w 880"/>
                <a:gd name="T45" fmla="*/ 184 h 880"/>
                <a:gd name="T46" fmla="*/ 152 w 880"/>
                <a:gd name="T47" fmla="*/ 155 h 880"/>
                <a:gd name="T48" fmla="*/ 198 w 880"/>
                <a:gd name="T49" fmla="*/ 125 h 880"/>
                <a:gd name="T50" fmla="*/ 247 w 880"/>
                <a:gd name="T51" fmla="*/ 123 h 880"/>
                <a:gd name="T52" fmla="*/ 273 w 880"/>
                <a:gd name="T53" fmla="*/ 137 h 880"/>
                <a:gd name="T54" fmla="*/ 724 w 880"/>
                <a:gd name="T55" fmla="*/ 423 h 880"/>
                <a:gd name="T56" fmla="*/ 678 w 880"/>
                <a:gd name="T57" fmla="*/ 392 h 880"/>
                <a:gd name="T58" fmla="*/ 627 w 880"/>
                <a:gd name="T59" fmla="*/ 374 h 880"/>
                <a:gd name="T60" fmla="*/ 587 w 880"/>
                <a:gd name="T61" fmla="*/ 372 h 880"/>
                <a:gd name="T62" fmla="*/ 540 w 880"/>
                <a:gd name="T63" fmla="*/ 382 h 880"/>
                <a:gd name="T64" fmla="*/ 744 w 880"/>
                <a:gd name="T65" fmla="*/ 605 h 880"/>
                <a:gd name="T66" fmla="*/ 759 w 880"/>
                <a:gd name="T67" fmla="*/ 647 h 880"/>
                <a:gd name="T68" fmla="*/ 748 w 880"/>
                <a:gd name="T69" fmla="*/ 698 h 880"/>
                <a:gd name="T70" fmla="*/ 726 w 880"/>
                <a:gd name="T71" fmla="*/ 726 h 880"/>
                <a:gd name="T72" fmla="*/ 680 w 880"/>
                <a:gd name="T73" fmla="*/ 756 h 880"/>
                <a:gd name="T74" fmla="*/ 631 w 880"/>
                <a:gd name="T75" fmla="*/ 758 h 880"/>
                <a:gd name="T76" fmla="*/ 386 w 880"/>
                <a:gd name="T77" fmla="*/ 524 h 880"/>
                <a:gd name="T78" fmla="*/ 372 w 880"/>
                <a:gd name="T79" fmla="*/ 578 h 880"/>
                <a:gd name="T80" fmla="*/ 380 w 880"/>
                <a:gd name="T81" fmla="*/ 657 h 880"/>
                <a:gd name="T82" fmla="*/ 421 w 880"/>
                <a:gd name="T83" fmla="*/ 726 h 880"/>
                <a:gd name="T84" fmla="*/ 544 w 880"/>
                <a:gd name="T85" fmla="*/ 845 h 880"/>
                <a:gd name="T86" fmla="*/ 593 w 880"/>
                <a:gd name="T87" fmla="*/ 872 h 880"/>
                <a:gd name="T88" fmla="*/ 649 w 880"/>
                <a:gd name="T89" fmla="*/ 880 h 880"/>
                <a:gd name="T90" fmla="*/ 706 w 880"/>
                <a:gd name="T91" fmla="*/ 874 h 880"/>
                <a:gd name="T92" fmla="*/ 763 w 880"/>
                <a:gd name="T93" fmla="*/ 850 h 880"/>
                <a:gd name="T94" fmla="*/ 813 w 880"/>
                <a:gd name="T95" fmla="*/ 813 h 880"/>
                <a:gd name="T96" fmla="*/ 839 w 880"/>
                <a:gd name="T97" fmla="*/ 781 h 880"/>
                <a:gd name="T98" fmla="*/ 866 w 880"/>
                <a:gd name="T99" fmla="*/ 728 h 880"/>
                <a:gd name="T100" fmla="*/ 880 w 880"/>
                <a:gd name="T101" fmla="*/ 669 h 880"/>
                <a:gd name="T102" fmla="*/ 876 w 880"/>
                <a:gd name="T103" fmla="*/ 613 h 880"/>
                <a:gd name="T104" fmla="*/ 854 w 880"/>
                <a:gd name="T105" fmla="*/ 560 h 880"/>
                <a:gd name="T106" fmla="*/ 831 w 880"/>
                <a:gd name="T107" fmla="*/ 530 h 8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80" h="880">
                  <a:moveTo>
                    <a:pt x="273" y="137"/>
                  </a:moveTo>
                  <a:lnTo>
                    <a:pt x="493" y="356"/>
                  </a:lnTo>
                  <a:lnTo>
                    <a:pt x="493" y="356"/>
                  </a:lnTo>
                  <a:lnTo>
                    <a:pt x="498" y="340"/>
                  </a:lnTo>
                  <a:lnTo>
                    <a:pt x="502" y="325"/>
                  </a:lnTo>
                  <a:lnTo>
                    <a:pt x="504" y="309"/>
                  </a:lnTo>
                  <a:lnTo>
                    <a:pt x="506" y="291"/>
                  </a:lnTo>
                  <a:lnTo>
                    <a:pt x="506" y="291"/>
                  </a:lnTo>
                  <a:lnTo>
                    <a:pt x="506" y="273"/>
                  </a:lnTo>
                  <a:lnTo>
                    <a:pt x="504" y="253"/>
                  </a:lnTo>
                  <a:lnTo>
                    <a:pt x="502" y="236"/>
                  </a:lnTo>
                  <a:lnTo>
                    <a:pt x="496" y="218"/>
                  </a:lnTo>
                  <a:lnTo>
                    <a:pt x="489" y="200"/>
                  </a:lnTo>
                  <a:lnTo>
                    <a:pt x="481" y="184"/>
                  </a:lnTo>
                  <a:lnTo>
                    <a:pt x="469" y="170"/>
                  </a:lnTo>
                  <a:lnTo>
                    <a:pt x="457" y="156"/>
                  </a:lnTo>
                  <a:lnTo>
                    <a:pt x="350" y="50"/>
                  </a:lnTo>
                  <a:lnTo>
                    <a:pt x="350" y="50"/>
                  </a:lnTo>
                  <a:lnTo>
                    <a:pt x="336" y="36"/>
                  </a:lnTo>
                  <a:lnTo>
                    <a:pt x="320" y="26"/>
                  </a:lnTo>
                  <a:lnTo>
                    <a:pt x="303" y="16"/>
                  </a:lnTo>
                  <a:lnTo>
                    <a:pt x="287" y="10"/>
                  </a:lnTo>
                  <a:lnTo>
                    <a:pt x="269" y="4"/>
                  </a:lnTo>
                  <a:lnTo>
                    <a:pt x="249" y="2"/>
                  </a:lnTo>
                  <a:lnTo>
                    <a:pt x="231" y="0"/>
                  </a:lnTo>
                  <a:lnTo>
                    <a:pt x="212" y="2"/>
                  </a:lnTo>
                  <a:lnTo>
                    <a:pt x="192" y="4"/>
                  </a:lnTo>
                  <a:lnTo>
                    <a:pt x="172" y="8"/>
                  </a:lnTo>
                  <a:lnTo>
                    <a:pt x="154" y="14"/>
                  </a:lnTo>
                  <a:lnTo>
                    <a:pt x="135" y="22"/>
                  </a:lnTo>
                  <a:lnTo>
                    <a:pt x="117" y="30"/>
                  </a:lnTo>
                  <a:lnTo>
                    <a:pt x="99" y="42"/>
                  </a:lnTo>
                  <a:lnTo>
                    <a:pt x="83" y="54"/>
                  </a:lnTo>
                  <a:lnTo>
                    <a:pt x="67" y="69"/>
                  </a:lnTo>
                  <a:lnTo>
                    <a:pt x="67" y="69"/>
                  </a:lnTo>
                  <a:lnTo>
                    <a:pt x="54" y="83"/>
                  </a:lnTo>
                  <a:lnTo>
                    <a:pt x="40" y="101"/>
                  </a:lnTo>
                  <a:lnTo>
                    <a:pt x="30" y="119"/>
                  </a:lnTo>
                  <a:lnTo>
                    <a:pt x="20" y="137"/>
                  </a:lnTo>
                  <a:lnTo>
                    <a:pt x="12" y="155"/>
                  </a:lnTo>
                  <a:lnTo>
                    <a:pt x="6" y="174"/>
                  </a:lnTo>
                  <a:lnTo>
                    <a:pt x="2" y="194"/>
                  </a:lnTo>
                  <a:lnTo>
                    <a:pt x="0" y="212"/>
                  </a:lnTo>
                  <a:lnTo>
                    <a:pt x="0" y="232"/>
                  </a:lnTo>
                  <a:lnTo>
                    <a:pt x="0" y="251"/>
                  </a:lnTo>
                  <a:lnTo>
                    <a:pt x="4" y="269"/>
                  </a:lnTo>
                  <a:lnTo>
                    <a:pt x="8" y="287"/>
                  </a:lnTo>
                  <a:lnTo>
                    <a:pt x="16" y="305"/>
                  </a:lnTo>
                  <a:lnTo>
                    <a:pt x="24" y="321"/>
                  </a:lnTo>
                  <a:lnTo>
                    <a:pt x="36" y="336"/>
                  </a:lnTo>
                  <a:lnTo>
                    <a:pt x="48" y="350"/>
                  </a:lnTo>
                  <a:lnTo>
                    <a:pt x="154" y="459"/>
                  </a:lnTo>
                  <a:lnTo>
                    <a:pt x="154" y="459"/>
                  </a:lnTo>
                  <a:lnTo>
                    <a:pt x="174" y="475"/>
                  </a:lnTo>
                  <a:lnTo>
                    <a:pt x="198" y="489"/>
                  </a:lnTo>
                  <a:lnTo>
                    <a:pt x="222" y="499"/>
                  </a:lnTo>
                  <a:lnTo>
                    <a:pt x="247" y="506"/>
                  </a:lnTo>
                  <a:lnTo>
                    <a:pt x="275" y="508"/>
                  </a:lnTo>
                  <a:lnTo>
                    <a:pt x="301" y="506"/>
                  </a:lnTo>
                  <a:lnTo>
                    <a:pt x="328" y="502"/>
                  </a:lnTo>
                  <a:lnTo>
                    <a:pt x="354" y="495"/>
                  </a:lnTo>
                  <a:lnTo>
                    <a:pt x="135" y="275"/>
                  </a:lnTo>
                  <a:lnTo>
                    <a:pt x="135" y="275"/>
                  </a:lnTo>
                  <a:lnTo>
                    <a:pt x="127" y="263"/>
                  </a:lnTo>
                  <a:lnTo>
                    <a:pt x="121" y="249"/>
                  </a:lnTo>
                  <a:lnTo>
                    <a:pt x="119" y="234"/>
                  </a:lnTo>
                  <a:lnTo>
                    <a:pt x="121" y="216"/>
                  </a:lnTo>
                  <a:lnTo>
                    <a:pt x="125" y="200"/>
                  </a:lnTo>
                  <a:lnTo>
                    <a:pt x="131" y="184"/>
                  </a:lnTo>
                  <a:lnTo>
                    <a:pt x="141" y="168"/>
                  </a:lnTo>
                  <a:lnTo>
                    <a:pt x="152" y="155"/>
                  </a:lnTo>
                  <a:lnTo>
                    <a:pt x="152" y="155"/>
                  </a:lnTo>
                  <a:lnTo>
                    <a:pt x="166" y="143"/>
                  </a:lnTo>
                  <a:lnTo>
                    <a:pt x="182" y="133"/>
                  </a:lnTo>
                  <a:lnTo>
                    <a:pt x="198" y="125"/>
                  </a:lnTo>
                  <a:lnTo>
                    <a:pt x="216" y="121"/>
                  </a:lnTo>
                  <a:lnTo>
                    <a:pt x="231" y="121"/>
                  </a:lnTo>
                  <a:lnTo>
                    <a:pt x="247" y="123"/>
                  </a:lnTo>
                  <a:lnTo>
                    <a:pt x="261" y="127"/>
                  </a:lnTo>
                  <a:lnTo>
                    <a:pt x="273" y="137"/>
                  </a:lnTo>
                  <a:lnTo>
                    <a:pt x="273" y="137"/>
                  </a:lnTo>
                  <a:close/>
                  <a:moveTo>
                    <a:pt x="831" y="530"/>
                  </a:moveTo>
                  <a:lnTo>
                    <a:pt x="724" y="423"/>
                  </a:lnTo>
                  <a:lnTo>
                    <a:pt x="724" y="423"/>
                  </a:lnTo>
                  <a:lnTo>
                    <a:pt x="710" y="412"/>
                  </a:lnTo>
                  <a:lnTo>
                    <a:pt x="694" y="400"/>
                  </a:lnTo>
                  <a:lnTo>
                    <a:pt x="678" y="392"/>
                  </a:lnTo>
                  <a:lnTo>
                    <a:pt x="663" y="384"/>
                  </a:lnTo>
                  <a:lnTo>
                    <a:pt x="645" y="378"/>
                  </a:lnTo>
                  <a:lnTo>
                    <a:pt x="627" y="374"/>
                  </a:lnTo>
                  <a:lnTo>
                    <a:pt x="607" y="372"/>
                  </a:lnTo>
                  <a:lnTo>
                    <a:pt x="587" y="372"/>
                  </a:lnTo>
                  <a:lnTo>
                    <a:pt x="587" y="372"/>
                  </a:lnTo>
                  <a:lnTo>
                    <a:pt x="572" y="374"/>
                  </a:lnTo>
                  <a:lnTo>
                    <a:pt x="556" y="378"/>
                  </a:lnTo>
                  <a:lnTo>
                    <a:pt x="540" y="382"/>
                  </a:lnTo>
                  <a:lnTo>
                    <a:pt x="524" y="386"/>
                  </a:lnTo>
                  <a:lnTo>
                    <a:pt x="744" y="605"/>
                  </a:lnTo>
                  <a:lnTo>
                    <a:pt x="744" y="605"/>
                  </a:lnTo>
                  <a:lnTo>
                    <a:pt x="752" y="617"/>
                  </a:lnTo>
                  <a:lnTo>
                    <a:pt x="757" y="633"/>
                  </a:lnTo>
                  <a:lnTo>
                    <a:pt x="759" y="647"/>
                  </a:lnTo>
                  <a:lnTo>
                    <a:pt x="757" y="665"/>
                  </a:lnTo>
                  <a:lnTo>
                    <a:pt x="754" y="680"/>
                  </a:lnTo>
                  <a:lnTo>
                    <a:pt x="748" y="698"/>
                  </a:lnTo>
                  <a:lnTo>
                    <a:pt x="738" y="712"/>
                  </a:lnTo>
                  <a:lnTo>
                    <a:pt x="726" y="726"/>
                  </a:lnTo>
                  <a:lnTo>
                    <a:pt x="726" y="726"/>
                  </a:lnTo>
                  <a:lnTo>
                    <a:pt x="712" y="740"/>
                  </a:lnTo>
                  <a:lnTo>
                    <a:pt x="696" y="748"/>
                  </a:lnTo>
                  <a:lnTo>
                    <a:pt x="680" y="756"/>
                  </a:lnTo>
                  <a:lnTo>
                    <a:pt x="663" y="759"/>
                  </a:lnTo>
                  <a:lnTo>
                    <a:pt x="647" y="761"/>
                  </a:lnTo>
                  <a:lnTo>
                    <a:pt x="631" y="758"/>
                  </a:lnTo>
                  <a:lnTo>
                    <a:pt x="617" y="754"/>
                  </a:lnTo>
                  <a:lnTo>
                    <a:pt x="605" y="744"/>
                  </a:lnTo>
                  <a:lnTo>
                    <a:pt x="386" y="524"/>
                  </a:lnTo>
                  <a:lnTo>
                    <a:pt x="386" y="524"/>
                  </a:lnTo>
                  <a:lnTo>
                    <a:pt x="378" y="552"/>
                  </a:lnTo>
                  <a:lnTo>
                    <a:pt x="372" y="578"/>
                  </a:lnTo>
                  <a:lnTo>
                    <a:pt x="372" y="605"/>
                  </a:lnTo>
                  <a:lnTo>
                    <a:pt x="374" y="631"/>
                  </a:lnTo>
                  <a:lnTo>
                    <a:pt x="380" y="657"/>
                  </a:lnTo>
                  <a:lnTo>
                    <a:pt x="390" y="682"/>
                  </a:lnTo>
                  <a:lnTo>
                    <a:pt x="404" y="704"/>
                  </a:lnTo>
                  <a:lnTo>
                    <a:pt x="421" y="726"/>
                  </a:lnTo>
                  <a:lnTo>
                    <a:pt x="530" y="833"/>
                  </a:lnTo>
                  <a:lnTo>
                    <a:pt x="530" y="833"/>
                  </a:lnTo>
                  <a:lnTo>
                    <a:pt x="544" y="845"/>
                  </a:lnTo>
                  <a:lnTo>
                    <a:pt x="560" y="856"/>
                  </a:lnTo>
                  <a:lnTo>
                    <a:pt x="576" y="864"/>
                  </a:lnTo>
                  <a:lnTo>
                    <a:pt x="593" y="872"/>
                  </a:lnTo>
                  <a:lnTo>
                    <a:pt x="611" y="876"/>
                  </a:lnTo>
                  <a:lnTo>
                    <a:pt x="629" y="880"/>
                  </a:lnTo>
                  <a:lnTo>
                    <a:pt x="649" y="880"/>
                  </a:lnTo>
                  <a:lnTo>
                    <a:pt x="668" y="880"/>
                  </a:lnTo>
                  <a:lnTo>
                    <a:pt x="686" y="878"/>
                  </a:lnTo>
                  <a:lnTo>
                    <a:pt x="706" y="874"/>
                  </a:lnTo>
                  <a:lnTo>
                    <a:pt x="726" y="868"/>
                  </a:lnTo>
                  <a:lnTo>
                    <a:pt x="744" y="860"/>
                  </a:lnTo>
                  <a:lnTo>
                    <a:pt x="763" y="850"/>
                  </a:lnTo>
                  <a:lnTo>
                    <a:pt x="779" y="841"/>
                  </a:lnTo>
                  <a:lnTo>
                    <a:pt x="797" y="829"/>
                  </a:lnTo>
                  <a:lnTo>
                    <a:pt x="813" y="813"/>
                  </a:lnTo>
                  <a:lnTo>
                    <a:pt x="813" y="813"/>
                  </a:lnTo>
                  <a:lnTo>
                    <a:pt x="827" y="797"/>
                  </a:lnTo>
                  <a:lnTo>
                    <a:pt x="839" y="781"/>
                  </a:lnTo>
                  <a:lnTo>
                    <a:pt x="850" y="763"/>
                  </a:lnTo>
                  <a:lnTo>
                    <a:pt x="860" y="746"/>
                  </a:lnTo>
                  <a:lnTo>
                    <a:pt x="866" y="728"/>
                  </a:lnTo>
                  <a:lnTo>
                    <a:pt x="872" y="708"/>
                  </a:lnTo>
                  <a:lnTo>
                    <a:pt x="876" y="688"/>
                  </a:lnTo>
                  <a:lnTo>
                    <a:pt x="880" y="669"/>
                  </a:lnTo>
                  <a:lnTo>
                    <a:pt x="880" y="651"/>
                  </a:lnTo>
                  <a:lnTo>
                    <a:pt x="878" y="631"/>
                  </a:lnTo>
                  <a:lnTo>
                    <a:pt x="876" y="613"/>
                  </a:lnTo>
                  <a:lnTo>
                    <a:pt x="870" y="593"/>
                  </a:lnTo>
                  <a:lnTo>
                    <a:pt x="864" y="578"/>
                  </a:lnTo>
                  <a:lnTo>
                    <a:pt x="854" y="560"/>
                  </a:lnTo>
                  <a:lnTo>
                    <a:pt x="844" y="544"/>
                  </a:lnTo>
                  <a:lnTo>
                    <a:pt x="831" y="530"/>
                  </a:lnTo>
                  <a:lnTo>
                    <a:pt x="831" y="530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7235826" y="4679950"/>
              <a:ext cx="565150" cy="565150"/>
            </a:xfrm>
            <a:custGeom>
              <a:avLst/>
              <a:gdLst>
                <a:gd name="T0" fmla="*/ 344 w 356"/>
                <a:gd name="T1" fmla="*/ 265 h 356"/>
                <a:gd name="T2" fmla="*/ 344 w 356"/>
                <a:gd name="T3" fmla="*/ 265 h 356"/>
                <a:gd name="T4" fmla="*/ 350 w 356"/>
                <a:gd name="T5" fmla="*/ 271 h 356"/>
                <a:gd name="T6" fmla="*/ 354 w 356"/>
                <a:gd name="T7" fmla="*/ 281 h 356"/>
                <a:gd name="T8" fmla="*/ 356 w 356"/>
                <a:gd name="T9" fmla="*/ 289 h 356"/>
                <a:gd name="T10" fmla="*/ 356 w 356"/>
                <a:gd name="T11" fmla="*/ 301 h 356"/>
                <a:gd name="T12" fmla="*/ 356 w 356"/>
                <a:gd name="T13" fmla="*/ 301 h 356"/>
                <a:gd name="T14" fmla="*/ 354 w 356"/>
                <a:gd name="T15" fmla="*/ 311 h 356"/>
                <a:gd name="T16" fmla="*/ 350 w 356"/>
                <a:gd name="T17" fmla="*/ 320 h 356"/>
                <a:gd name="T18" fmla="*/ 346 w 356"/>
                <a:gd name="T19" fmla="*/ 328 h 356"/>
                <a:gd name="T20" fmla="*/ 338 w 356"/>
                <a:gd name="T21" fmla="*/ 338 h 356"/>
                <a:gd name="T22" fmla="*/ 338 w 356"/>
                <a:gd name="T23" fmla="*/ 338 h 356"/>
                <a:gd name="T24" fmla="*/ 330 w 356"/>
                <a:gd name="T25" fmla="*/ 344 h 356"/>
                <a:gd name="T26" fmla="*/ 320 w 356"/>
                <a:gd name="T27" fmla="*/ 350 h 356"/>
                <a:gd name="T28" fmla="*/ 311 w 356"/>
                <a:gd name="T29" fmla="*/ 354 h 356"/>
                <a:gd name="T30" fmla="*/ 301 w 356"/>
                <a:gd name="T31" fmla="*/ 356 h 356"/>
                <a:gd name="T32" fmla="*/ 291 w 356"/>
                <a:gd name="T33" fmla="*/ 356 h 356"/>
                <a:gd name="T34" fmla="*/ 281 w 356"/>
                <a:gd name="T35" fmla="*/ 354 h 356"/>
                <a:gd name="T36" fmla="*/ 273 w 356"/>
                <a:gd name="T37" fmla="*/ 350 h 356"/>
                <a:gd name="T38" fmla="*/ 265 w 356"/>
                <a:gd name="T39" fmla="*/ 344 h 356"/>
                <a:gd name="T40" fmla="*/ 12 w 356"/>
                <a:gd name="T41" fmla="*/ 91 h 356"/>
                <a:gd name="T42" fmla="*/ 12 w 356"/>
                <a:gd name="T43" fmla="*/ 91 h 356"/>
                <a:gd name="T44" fmla="*/ 6 w 356"/>
                <a:gd name="T45" fmla="*/ 83 h 356"/>
                <a:gd name="T46" fmla="*/ 2 w 356"/>
                <a:gd name="T47" fmla="*/ 75 h 356"/>
                <a:gd name="T48" fmla="*/ 0 w 356"/>
                <a:gd name="T49" fmla="*/ 65 h 356"/>
                <a:gd name="T50" fmla="*/ 0 w 356"/>
                <a:gd name="T51" fmla="*/ 56 h 356"/>
                <a:gd name="T52" fmla="*/ 2 w 356"/>
                <a:gd name="T53" fmla="*/ 46 h 356"/>
                <a:gd name="T54" fmla="*/ 6 w 356"/>
                <a:gd name="T55" fmla="*/ 36 h 356"/>
                <a:gd name="T56" fmla="*/ 12 w 356"/>
                <a:gd name="T57" fmla="*/ 26 h 356"/>
                <a:gd name="T58" fmla="*/ 18 w 356"/>
                <a:gd name="T59" fmla="*/ 18 h 356"/>
                <a:gd name="T60" fmla="*/ 18 w 356"/>
                <a:gd name="T61" fmla="*/ 18 h 356"/>
                <a:gd name="T62" fmla="*/ 28 w 356"/>
                <a:gd name="T63" fmla="*/ 10 h 356"/>
                <a:gd name="T64" fmla="*/ 36 w 356"/>
                <a:gd name="T65" fmla="*/ 6 h 356"/>
                <a:gd name="T66" fmla="*/ 46 w 356"/>
                <a:gd name="T67" fmla="*/ 2 h 356"/>
                <a:gd name="T68" fmla="*/ 55 w 356"/>
                <a:gd name="T69" fmla="*/ 0 h 356"/>
                <a:gd name="T70" fmla="*/ 65 w 356"/>
                <a:gd name="T71" fmla="*/ 0 h 356"/>
                <a:gd name="T72" fmla="*/ 75 w 356"/>
                <a:gd name="T73" fmla="*/ 2 h 356"/>
                <a:gd name="T74" fmla="*/ 85 w 356"/>
                <a:gd name="T75" fmla="*/ 6 h 356"/>
                <a:gd name="T76" fmla="*/ 91 w 356"/>
                <a:gd name="T77" fmla="*/ 12 h 356"/>
                <a:gd name="T78" fmla="*/ 344 w 356"/>
                <a:gd name="T79" fmla="*/ 265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56" h="356">
                  <a:moveTo>
                    <a:pt x="344" y="265"/>
                  </a:moveTo>
                  <a:lnTo>
                    <a:pt x="344" y="265"/>
                  </a:lnTo>
                  <a:lnTo>
                    <a:pt x="350" y="271"/>
                  </a:lnTo>
                  <a:lnTo>
                    <a:pt x="354" y="281"/>
                  </a:lnTo>
                  <a:lnTo>
                    <a:pt x="356" y="289"/>
                  </a:lnTo>
                  <a:lnTo>
                    <a:pt x="356" y="301"/>
                  </a:lnTo>
                  <a:lnTo>
                    <a:pt x="356" y="301"/>
                  </a:lnTo>
                  <a:lnTo>
                    <a:pt x="354" y="311"/>
                  </a:lnTo>
                  <a:lnTo>
                    <a:pt x="350" y="320"/>
                  </a:lnTo>
                  <a:lnTo>
                    <a:pt x="346" y="328"/>
                  </a:lnTo>
                  <a:lnTo>
                    <a:pt x="338" y="338"/>
                  </a:lnTo>
                  <a:lnTo>
                    <a:pt x="338" y="338"/>
                  </a:lnTo>
                  <a:lnTo>
                    <a:pt x="330" y="344"/>
                  </a:lnTo>
                  <a:lnTo>
                    <a:pt x="320" y="350"/>
                  </a:lnTo>
                  <a:lnTo>
                    <a:pt x="311" y="354"/>
                  </a:lnTo>
                  <a:lnTo>
                    <a:pt x="301" y="356"/>
                  </a:lnTo>
                  <a:lnTo>
                    <a:pt x="291" y="356"/>
                  </a:lnTo>
                  <a:lnTo>
                    <a:pt x="281" y="354"/>
                  </a:lnTo>
                  <a:lnTo>
                    <a:pt x="273" y="350"/>
                  </a:lnTo>
                  <a:lnTo>
                    <a:pt x="265" y="344"/>
                  </a:lnTo>
                  <a:lnTo>
                    <a:pt x="12" y="91"/>
                  </a:lnTo>
                  <a:lnTo>
                    <a:pt x="12" y="91"/>
                  </a:lnTo>
                  <a:lnTo>
                    <a:pt x="6" y="83"/>
                  </a:lnTo>
                  <a:lnTo>
                    <a:pt x="2" y="75"/>
                  </a:lnTo>
                  <a:lnTo>
                    <a:pt x="0" y="65"/>
                  </a:lnTo>
                  <a:lnTo>
                    <a:pt x="0" y="56"/>
                  </a:lnTo>
                  <a:lnTo>
                    <a:pt x="2" y="46"/>
                  </a:lnTo>
                  <a:lnTo>
                    <a:pt x="6" y="36"/>
                  </a:lnTo>
                  <a:lnTo>
                    <a:pt x="12" y="26"/>
                  </a:lnTo>
                  <a:lnTo>
                    <a:pt x="18" y="18"/>
                  </a:lnTo>
                  <a:lnTo>
                    <a:pt x="18" y="18"/>
                  </a:lnTo>
                  <a:lnTo>
                    <a:pt x="28" y="10"/>
                  </a:lnTo>
                  <a:lnTo>
                    <a:pt x="36" y="6"/>
                  </a:lnTo>
                  <a:lnTo>
                    <a:pt x="46" y="2"/>
                  </a:lnTo>
                  <a:lnTo>
                    <a:pt x="55" y="0"/>
                  </a:lnTo>
                  <a:lnTo>
                    <a:pt x="65" y="0"/>
                  </a:lnTo>
                  <a:lnTo>
                    <a:pt x="75" y="2"/>
                  </a:lnTo>
                  <a:lnTo>
                    <a:pt x="85" y="6"/>
                  </a:lnTo>
                  <a:lnTo>
                    <a:pt x="91" y="12"/>
                  </a:lnTo>
                  <a:lnTo>
                    <a:pt x="344" y="265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3651251" y="563146"/>
            <a:ext cx="2049462" cy="1387475"/>
            <a:chOff x="3651251" y="1365250"/>
            <a:chExt cx="2049462" cy="1387475"/>
          </a:xfrm>
        </p:grpSpPr>
        <p:sp>
          <p:nvSpPr>
            <p:cNvPr id="11" name="Freeform 11"/>
            <p:cNvSpPr>
              <a:spLocks noEditPoints="1"/>
            </p:cNvSpPr>
            <p:nvPr/>
          </p:nvSpPr>
          <p:spPr bwMode="auto">
            <a:xfrm>
              <a:off x="4002088" y="1365250"/>
              <a:ext cx="1698625" cy="1387475"/>
            </a:xfrm>
            <a:custGeom>
              <a:avLst/>
              <a:gdLst>
                <a:gd name="T0" fmla="*/ 1070 w 1070"/>
                <a:gd name="T1" fmla="*/ 48 h 874"/>
                <a:gd name="T2" fmla="*/ 1058 w 1070"/>
                <a:gd name="T3" fmla="*/ 68 h 874"/>
                <a:gd name="T4" fmla="*/ 1039 w 1070"/>
                <a:gd name="T5" fmla="*/ 78 h 874"/>
                <a:gd name="T6" fmla="*/ 536 w 1070"/>
                <a:gd name="T7" fmla="*/ 607 h 874"/>
                <a:gd name="T8" fmla="*/ 522 w 1070"/>
                <a:gd name="T9" fmla="*/ 621 h 874"/>
                <a:gd name="T10" fmla="*/ 40 w 1070"/>
                <a:gd name="T11" fmla="*/ 625 h 874"/>
                <a:gd name="T12" fmla="*/ 24 w 1070"/>
                <a:gd name="T13" fmla="*/ 623 h 874"/>
                <a:gd name="T14" fmla="*/ 6 w 1070"/>
                <a:gd name="T15" fmla="*/ 607 h 874"/>
                <a:gd name="T16" fmla="*/ 0 w 1070"/>
                <a:gd name="T17" fmla="*/ 586 h 874"/>
                <a:gd name="T18" fmla="*/ 2 w 1070"/>
                <a:gd name="T19" fmla="*/ 570 h 874"/>
                <a:gd name="T20" fmla="*/ 16 w 1070"/>
                <a:gd name="T21" fmla="*/ 554 h 874"/>
                <a:gd name="T22" fmla="*/ 40 w 1070"/>
                <a:gd name="T23" fmla="*/ 546 h 874"/>
                <a:gd name="T24" fmla="*/ 843 w 1070"/>
                <a:gd name="T25" fmla="*/ 16 h 874"/>
                <a:gd name="T26" fmla="*/ 866 w 1070"/>
                <a:gd name="T27" fmla="*/ 0 h 874"/>
                <a:gd name="T28" fmla="*/ 1031 w 1070"/>
                <a:gd name="T29" fmla="*/ 0 h 874"/>
                <a:gd name="T30" fmla="*/ 1046 w 1070"/>
                <a:gd name="T31" fmla="*/ 2 h 874"/>
                <a:gd name="T32" fmla="*/ 1062 w 1070"/>
                <a:gd name="T33" fmla="*/ 18 h 874"/>
                <a:gd name="T34" fmla="*/ 1070 w 1070"/>
                <a:gd name="T35" fmla="*/ 40 h 874"/>
                <a:gd name="T36" fmla="*/ 240 w 1070"/>
                <a:gd name="T37" fmla="*/ 779 h 874"/>
                <a:gd name="T38" fmla="*/ 224 w 1070"/>
                <a:gd name="T39" fmla="*/ 833 h 874"/>
                <a:gd name="T40" fmla="*/ 182 w 1070"/>
                <a:gd name="T41" fmla="*/ 866 h 874"/>
                <a:gd name="T42" fmla="*/ 145 w 1070"/>
                <a:gd name="T43" fmla="*/ 874 h 874"/>
                <a:gd name="T44" fmla="*/ 91 w 1070"/>
                <a:gd name="T45" fmla="*/ 858 h 874"/>
                <a:gd name="T46" fmla="*/ 58 w 1070"/>
                <a:gd name="T47" fmla="*/ 817 h 874"/>
                <a:gd name="T48" fmla="*/ 50 w 1070"/>
                <a:gd name="T49" fmla="*/ 779 h 874"/>
                <a:gd name="T50" fmla="*/ 66 w 1070"/>
                <a:gd name="T51" fmla="*/ 726 h 874"/>
                <a:gd name="T52" fmla="*/ 107 w 1070"/>
                <a:gd name="T53" fmla="*/ 692 h 874"/>
                <a:gd name="T54" fmla="*/ 145 w 1070"/>
                <a:gd name="T55" fmla="*/ 684 h 874"/>
                <a:gd name="T56" fmla="*/ 198 w 1070"/>
                <a:gd name="T57" fmla="*/ 702 h 874"/>
                <a:gd name="T58" fmla="*/ 232 w 1070"/>
                <a:gd name="T59" fmla="*/ 744 h 874"/>
                <a:gd name="T60" fmla="*/ 240 w 1070"/>
                <a:gd name="T61" fmla="*/ 779 h 874"/>
                <a:gd name="T62" fmla="*/ 528 w 1070"/>
                <a:gd name="T63" fmla="*/ 799 h 874"/>
                <a:gd name="T64" fmla="*/ 503 w 1070"/>
                <a:gd name="T65" fmla="*/ 847 h 874"/>
                <a:gd name="T66" fmla="*/ 455 w 1070"/>
                <a:gd name="T67" fmla="*/ 872 h 874"/>
                <a:gd name="T68" fmla="*/ 416 w 1070"/>
                <a:gd name="T69" fmla="*/ 872 h 874"/>
                <a:gd name="T70" fmla="*/ 368 w 1070"/>
                <a:gd name="T71" fmla="*/ 847 h 874"/>
                <a:gd name="T72" fmla="*/ 342 w 1070"/>
                <a:gd name="T73" fmla="*/ 799 h 874"/>
                <a:gd name="T74" fmla="*/ 342 w 1070"/>
                <a:gd name="T75" fmla="*/ 762 h 874"/>
                <a:gd name="T76" fmla="*/ 368 w 1070"/>
                <a:gd name="T77" fmla="*/ 712 h 874"/>
                <a:gd name="T78" fmla="*/ 416 w 1070"/>
                <a:gd name="T79" fmla="*/ 686 h 874"/>
                <a:gd name="T80" fmla="*/ 455 w 1070"/>
                <a:gd name="T81" fmla="*/ 686 h 874"/>
                <a:gd name="T82" fmla="*/ 503 w 1070"/>
                <a:gd name="T83" fmla="*/ 712 h 874"/>
                <a:gd name="T84" fmla="*/ 528 w 1070"/>
                <a:gd name="T85" fmla="*/ 762 h 8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0" h="874">
                  <a:moveTo>
                    <a:pt x="1070" y="40"/>
                  </a:moveTo>
                  <a:lnTo>
                    <a:pt x="1070" y="40"/>
                  </a:lnTo>
                  <a:lnTo>
                    <a:pt x="1070" y="48"/>
                  </a:lnTo>
                  <a:lnTo>
                    <a:pt x="1066" y="54"/>
                  </a:lnTo>
                  <a:lnTo>
                    <a:pt x="1062" y="62"/>
                  </a:lnTo>
                  <a:lnTo>
                    <a:pt x="1058" y="68"/>
                  </a:lnTo>
                  <a:lnTo>
                    <a:pt x="1052" y="72"/>
                  </a:lnTo>
                  <a:lnTo>
                    <a:pt x="1046" y="76"/>
                  </a:lnTo>
                  <a:lnTo>
                    <a:pt x="1039" y="78"/>
                  </a:lnTo>
                  <a:lnTo>
                    <a:pt x="1031" y="79"/>
                  </a:lnTo>
                  <a:lnTo>
                    <a:pt x="896" y="79"/>
                  </a:lnTo>
                  <a:lnTo>
                    <a:pt x="536" y="607"/>
                  </a:lnTo>
                  <a:lnTo>
                    <a:pt x="536" y="607"/>
                  </a:lnTo>
                  <a:lnTo>
                    <a:pt x="530" y="615"/>
                  </a:lnTo>
                  <a:lnTo>
                    <a:pt x="522" y="621"/>
                  </a:lnTo>
                  <a:lnTo>
                    <a:pt x="513" y="623"/>
                  </a:lnTo>
                  <a:lnTo>
                    <a:pt x="505" y="625"/>
                  </a:lnTo>
                  <a:lnTo>
                    <a:pt x="40" y="625"/>
                  </a:lnTo>
                  <a:lnTo>
                    <a:pt x="40" y="625"/>
                  </a:lnTo>
                  <a:lnTo>
                    <a:pt x="32" y="625"/>
                  </a:lnTo>
                  <a:lnTo>
                    <a:pt x="24" y="623"/>
                  </a:lnTo>
                  <a:lnTo>
                    <a:pt x="16" y="619"/>
                  </a:lnTo>
                  <a:lnTo>
                    <a:pt x="12" y="613"/>
                  </a:lnTo>
                  <a:lnTo>
                    <a:pt x="6" y="607"/>
                  </a:lnTo>
                  <a:lnTo>
                    <a:pt x="2" y="601"/>
                  </a:lnTo>
                  <a:lnTo>
                    <a:pt x="0" y="594"/>
                  </a:lnTo>
                  <a:lnTo>
                    <a:pt x="0" y="586"/>
                  </a:lnTo>
                  <a:lnTo>
                    <a:pt x="0" y="586"/>
                  </a:lnTo>
                  <a:lnTo>
                    <a:pt x="0" y="578"/>
                  </a:lnTo>
                  <a:lnTo>
                    <a:pt x="2" y="570"/>
                  </a:lnTo>
                  <a:lnTo>
                    <a:pt x="6" y="564"/>
                  </a:lnTo>
                  <a:lnTo>
                    <a:pt x="12" y="558"/>
                  </a:lnTo>
                  <a:lnTo>
                    <a:pt x="16" y="554"/>
                  </a:lnTo>
                  <a:lnTo>
                    <a:pt x="24" y="550"/>
                  </a:lnTo>
                  <a:lnTo>
                    <a:pt x="32" y="548"/>
                  </a:lnTo>
                  <a:lnTo>
                    <a:pt x="40" y="546"/>
                  </a:lnTo>
                  <a:lnTo>
                    <a:pt x="483" y="546"/>
                  </a:lnTo>
                  <a:lnTo>
                    <a:pt x="843" y="16"/>
                  </a:lnTo>
                  <a:lnTo>
                    <a:pt x="843" y="16"/>
                  </a:lnTo>
                  <a:lnTo>
                    <a:pt x="849" y="10"/>
                  </a:lnTo>
                  <a:lnTo>
                    <a:pt x="857" y="4"/>
                  </a:lnTo>
                  <a:lnTo>
                    <a:pt x="866" y="0"/>
                  </a:lnTo>
                  <a:lnTo>
                    <a:pt x="874" y="0"/>
                  </a:lnTo>
                  <a:lnTo>
                    <a:pt x="874" y="0"/>
                  </a:lnTo>
                  <a:lnTo>
                    <a:pt x="1031" y="0"/>
                  </a:lnTo>
                  <a:lnTo>
                    <a:pt x="1031" y="0"/>
                  </a:lnTo>
                  <a:lnTo>
                    <a:pt x="1039" y="0"/>
                  </a:lnTo>
                  <a:lnTo>
                    <a:pt x="1046" y="2"/>
                  </a:lnTo>
                  <a:lnTo>
                    <a:pt x="1052" y="6"/>
                  </a:lnTo>
                  <a:lnTo>
                    <a:pt x="1058" y="12"/>
                  </a:lnTo>
                  <a:lnTo>
                    <a:pt x="1062" y="18"/>
                  </a:lnTo>
                  <a:lnTo>
                    <a:pt x="1066" y="24"/>
                  </a:lnTo>
                  <a:lnTo>
                    <a:pt x="1070" y="32"/>
                  </a:lnTo>
                  <a:lnTo>
                    <a:pt x="1070" y="40"/>
                  </a:lnTo>
                  <a:lnTo>
                    <a:pt x="1070" y="40"/>
                  </a:lnTo>
                  <a:close/>
                  <a:moveTo>
                    <a:pt x="240" y="779"/>
                  </a:moveTo>
                  <a:lnTo>
                    <a:pt x="240" y="779"/>
                  </a:lnTo>
                  <a:lnTo>
                    <a:pt x="238" y="799"/>
                  </a:lnTo>
                  <a:lnTo>
                    <a:pt x="232" y="817"/>
                  </a:lnTo>
                  <a:lnTo>
                    <a:pt x="224" y="833"/>
                  </a:lnTo>
                  <a:lnTo>
                    <a:pt x="212" y="847"/>
                  </a:lnTo>
                  <a:lnTo>
                    <a:pt x="198" y="858"/>
                  </a:lnTo>
                  <a:lnTo>
                    <a:pt x="182" y="866"/>
                  </a:lnTo>
                  <a:lnTo>
                    <a:pt x="165" y="872"/>
                  </a:lnTo>
                  <a:lnTo>
                    <a:pt x="145" y="874"/>
                  </a:lnTo>
                  <a:lnTo>
                    <a:pt x="145" y="874"/>
                  </a:lnTo>
                  <a:lnTo>
                    <a:pt x="125" y="872"/>
                  </a:lnTo>
                  <a:lnTo>
                    <a:pt x="107" y="866"/>
                  </a:lnTo>
                  <a:lnTo>
                    <a:pt x="91" y="858"/>
                  </a:lnTo>
                  <a:lnTo>
                    <a:pt x="78" y="847"/>
                  </a:lnTo>
                  <a:lnTo>
                    <a:pt x="66" y="833"/>
                  </a:lnTo>
                  <a:lnTo>
                    <a:pt x="58" y="817"/>
                  </a:lnTo>
                  <a:lnTo>
                    <a:pt x="52" y="799"/>
                  </a:lnTo>
                  <a:lnTo>
                    <a:pt x="50" y="779"/>
                  </a:lnTo>
                  <a:lnTo>
                    <a:pt x="50" y="779"/>
                  </a:lnTo>
                  <a:lnTo>
                    <a:pt x="52" y="762"/>
                  </a:lnTo>
                  <a:lnTo>
                    <a:pt x="58" y="744"/>
                  </a:lnTo>
                  <a:lnTo>
                    <a:pt x="66" y="726"/>
                  </a:lnTo>
                  <a:lnTo>
                    <a:pt x="78" y="712"/>
                  </a:lnTo>
                  <a:lnTo>
                    <a:pt x="91" y="702"/>
                  </a:lnTo>
                  <a:lnTo>
                    <a:pt x="107" y="692"/>
                  </a:lnTo>
                  <a:lnTo>
                    <a:pt x="125" y="686"/>
                  </a:lnTo>
                  <a:lnTo>
                    <a:pt x="145" y="684"/>
                  </a:lnTo>
                  <a:lnTo>
                    <a:pt x="145" y="684"/>
                  </a:lnTo>
                  <a:lnTo>
                    <a:pt x="165" y="686"/>
                  </a:lnTo>
                  <a:lnTo>
                    <a:pt x="182" y="692"/>
                  </a:lnTo>
                  <a:lnTo>
                    <a:pt x="198" y="702"/>
                  </a:lnTo>
                  <a:lnTo>
                    <a:pt x="212" y="712"/>
                  </a:lnTo>
                  <a:lnTo>
                    <a:pt x="224" y="726"/>
                  </a:lnTo>
                  <a:lnTo>
                    <a:pt x="232" y="744"/>
                  </a:lnTo>
                  <a:lnTo>
                    <a:pt x="238" y="762"/>
                  </a:lnTo>
                  <a:lnTo>
                    <a:pt x="240" y="779"/>
                  </a:lnTo>
                  <a:lnTo>
                    <a:pt x="240" y="779"/>
                  </a:lnTo>
                  <a:close/>
                  <a:moveTo>
                    <a:pt x="530" y="779"/>
                  </a:moveTo>
                  <a:lnTo>
                    <a:pt x="530" y="779"/>
                  </a:lnTo>
                  <a:lnTo>
                    <a:pt x="528" y="799"/>
                  </a:lnTo>
                  <a:lnTo>
                    <a:pt x="522" y="817"/>
                  </a:lnTo>
                  <a:lnTo>
                    <a:pt x="515" y="833"/>
                  </a:lnTo>
                  <a:lnTo>
                    <a:pt x="503" y="847"/>
                  </a:lnTo>
                  <a:lnTo>
                    <a:pt x="489" y="858"/>
                  </a:lnTo>
                  <a:lnTo>
                    <a:pt x="473" y="866"/>
                  </a:lnTo>
                  <a:lnTo>
                    <a:pt x="455" y="872"/>
                  </a:lnTo>
                  <a:lnTo>
                    <a:pt x="435" y="874"/>
                  </a:lnTo>
                  <a:lnTo>
                    <a:pt x="435" y="874"/>
                  </a:lnTo>
                  <a:lnTo>
                    <a:pt x="416" y="872"/>
                  </a:lnTo>
                  <a:lnTo>
                    <a:pt x="398" y="866"/>
                  </a:lnTo>
                  <a:lnTo>
                    <a:pt x="382" y="858"/>
                  </a:lnTo>
                  <a:lnTo>
                    <a:pt x="368" y="847"/>
                  </a:lnTo>
                  <a:lnTo>
                    <a:pt x="356" y="833"/>
                  </a:lnTo>
                  <a:lnTo>
                    <a:pt x="348" y="817"/>
                  </a:lnTo>
                  <a:lnTo>
                    <a:pt x="342" y="799"/>
                  </a:lnTo>
                  <a:lnTo>
                    <a:pt x="340" y="779"/>
                  </a:lnTo>
                  <a:lnTo>
                    <a:pt x="340" y="779"/>
                  </a:lnTo>
                  <a:lnTo>
                    <a:pt x="342" y="762"/>
                  </a:lnTo>
                  <a:lnTo>
                    <a:pt x="348" y="744"/>
                  </a:lnTo>
                  <a:lnTo>
                    <a:pt x="356" y="726"/>
                  </a:lnTo>
                  <a:lnTo>
                    <a:pt x="368" y="712"/>
                  </a:lnTo>
                  <a:lnTo>
                    <a:pt x="382" y="702"/>
                  </a:lnTo>
                  <a:lnTo>
                    <a:pt x="398" y="692"/>
                  </a:lnTo>
                  <a:lnTo>
                    <a:pt x="416" y="686"/>
                  </a:lnTo>
                  <a:lnTo>
                    <a:pt x="435" y="684"/>
                  </a:lnTo>
                  <a:lnTo>
                    <a:pt x="435" y="684"/>
                  </a:lnTo>
                  <a:lnTo>
                    <a:pt x="455" y="686"/>
                  </a:lnTo>
                  <a:lnTo>
                    <a:pt x="473" y="692"/>
                  </a:lnTo>
                  <a:lnTo>
                    <a:pt x="489" y="702"/>
                  </a:lnTo>
                  <a:lnTo>
                    <a:pt x="503" y="712"/>
                  </a:lnTo>
                  <a:lnTo>
                    <a:pt x="515" y="726"/>
                  </a:lnTo>
                  <a:lnTo>
                    <a:pt x="522" y="744"/>
                  </a:lnTo>
                  <a:lnTo>
                    <a:pt x="528" y="762"/>
                  </a:lnTo>
                  <a:lnTo>
                    <a:pt x="530" y="779"/>
                  </a:lnTo>
                  <a:lnTo>
                    <a:pt x="530" y="779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12"/>
            <p:cNvSpPr>
              <a:spLocks noEditPoints="1"/>
            </p:cNvSpPr>
            <p:nvPr/>
          </p:nvSpPr>
          <p:spPr bwMode="auto">
            <a:xfrm>
              <a:off x="3651251" y="1582738"/>
              <a:ext cx="1377950" cy="542925"/>
            </a:xfrm>
            <a:custGeom>
              <a:avLst/>
              <a:gdLst>
                <a:gd name="T0" fmla="*/ 211 w 868"/>
                <a:gd name="T1" fmla="*/ 265 h 342"/>
                <a:gd name="T2" fmla="*/ 204 w 868"/>
                <a:gd name="T3" fmla="*/ 265 h 342"/>
                <a:gd name="T4" fmla="*/ 190 w 868"/>
                <a:gd name="T5" fmla="*/ 271 h 342"/>
                <a:gd name="T6" fmla="*/ 180 w 868"/>
                <a:gd name="T7" fmla="*/ 283 h 342"/>
                <a:gd name="T8" fmla="*/ 174 w 868"/>
                <a:gd name="T9" fmla="*/ 296 h 342"/>
                <a:gd name="T10" fmla="*/ 174 w 868"/>
                <a:gd name="T11" fmla="*/ 304 h 342"/>
                <a:gd name="T12" fmla="*/ 176 w 868"/>
                <a:gd name="T13" fmla="*/ 318 h 342"/>
                <a:gd name="T14" fmla="*/ 186 w 868"/>
                <a:gd name="T15" fmla="*/ 330 h 342"/>
                <a:gd name="T16" fmla="*/ 198 w 868"/>
                <a:gd name="T17" fmla="*/ 340 h 342"/>
                <a:gd name="T18" fmla="*/ 211 w 868"/>
                <a:gd name="T19" fmla="*/ 342 h 342"/>
                <a:gd name="T20" fmla="*/ 664 w 868"/>
                <a:gd name="T21" fmla="*/ 342 h 342"/>
                <a:gd name="T22" fmla="*/ 680 w 868"/>
                <a:gd name="T23" fmla="*/ 340 h 342"/>
                <a:gd name="T24" fmla="*/ 692 w 868"/>
                <a:gd name="T25" fmla="*/ 330 h 342"/>
                <a:gd name="T26" fmla="*/ 700 w 868"/>
                <a:gd name="T27" fmla="*/ 318 h 342"/>
                <a:gd name="T28" fmla="*/ 704 w 868"/>
                <a:gd name="T29" fmla="*/ 304 h 342"/>
                <a:gd name="T30" fmla="*/ 702 w 868"/>
                <a:gd name="T31" fmla="*/ 296 h 342"/>
                <a:gd name="T32" fmla="*/ 696 w 868"/>
                <a:gd name="T33" fmla="*/ 283 h 342"/>
                <a:gd name="T34" fmla="*/ 686 w 868"/>
                <a:gd name="T35" fmla="*/ 271 h 342"/>
                <a:gd name="T36" fmla="*/ 672 w 868"/>
                <a:gd name="T37" fmla="*/ 265 h 342"/>
                <a:gd name="T38" fmla="*/ 664 w 868"/>
                <a:gd name="T39" fmla="*/ 265 h 342"/>
                <a:gd name="T40" fmla="*/ 124 w 868"/>
                <a:gd name="T41" fmla="*/ 132 h 342"/>
                <a:gd name="T42" fmla="*/ 117 w 868"/>
                <a:gd name="T43" fmla="*/ 132 h 342"/>
                <a:gd name="T44" fmla="*/ 103 w 868"/>
                <a:gd name="T45" fmla="*/ 138 h 342"/>
                <a:gd name="T46" fmla="*/ 93 w 868"/>
                <a:gd name="T47" fmla="*/ 148 h 342"/>
                <a:gd name="T48" fmla="*/ 87 w 868"/>
                <a:gd name="T49" fmla="*/ 162 h 342"/>
                <a:gd name="T50" fmla="*/ 85 w 868"/>
                <a:gd name="T51" fmla="*/ 170 h 342"/>
                <a:gd name="T52" fmla="*/ 89 w 868"/>
                <a:gd name="T53" fmla="*/ 186 h 342"/>
                <a:gd name="T54" fmla="*/ 97 w 868"/>
                <a:gd name="T55" fmla="*/ 198 h 342"/>
                <a:gd name="T56" fmla="*/ 109 w 868"/>
                <a:gd name="T57" fmla="*/ 205 h 342"/>
                <a:gd name="T58" fmla="*/ 124 w 868"/>
                <a:gd name="T59" fmla="*/ 209 h 342"/>
                <a:gd name="T60" fmla="*/ 751 w 868"/>
                <a:gd name="T61" fmla="*/ 209 h 342"/>
                <a:gd name="T62" fmla="*/ 765 w 868"/>
                <a:gd name="T63" fmla="*/ 205 h 342"/>
                <a:gd name="T64" fmla="*/ 779 w 868"/>
                <a:gd name="T65" fmla="*/ 198 h 342"/>
                <a:gd name="T66" fmla="*/ 787 w 868"/>
                <a:gd name="T67" fmla="*/ 186 h 342"/>
                <a:gd name="T68" fmla="*/ 789 w 868"/>
                <a:gd name="T69" fmla="*/ 170 h 342"/>
                <a:gd name="T70" fmla="*/ 789 w 868"/>
                <a:gd name="T71" fmla="*/ 162 h 342"/>
                <a:gd name="T72" fmla="*/ 783 w 868"/>
                <a:gd name="T73" fmla="*/ 148 h 342"/>
                <a:gd name="T74" fmla="*/ 773 w 868"/>
                <a:gd name="T75" fmla="*/ 138 h 342"/>
                <a:gd name="T76" fmla="*/ 759 w 868"/>
                <a:gd name="T77" fmla="*/ 132 h 342"/>
                <a:gd name="T78" fmla="*/ 751 w 868"/>
                <a:gd name="T79" fmla="*/ 132 h 342"/>
                <a:gd name="T80" fmla="*/ 39 w 868"/>
                <a:gd name="T81" fmla="*/ 0 h 342"/>
                <a:gd name="T82" fmla="*/ 32 w 868"/>
                <a:gd name="T83" fmla="*/ 0 h 342"/>
                <a:gd name="T84" fmla="*/ 18 w 868"/>
                <a:gd name="T85" fmla="*/ 6 h 342"/>
                <a:gd name="T86" fmla="*/ 6 w 868"/>
                <a:gd name="T87" fmla="*/ 18 h 342"/>
                <a:gd name="T88" fmla="*/ 0 w 868"/>
                <a:gd name="T89" fmla="*/ 31 h 342"/>
                <a:gd name="T90" fmla="*/ 0 w 868"/>
                <a:gd name="T91" fmla="*/ 39 h 342"/>
                <a:gd name="T92" fmla="*/ 4 w 868"/>
                <a:gd name="T93" fmla="*/ 53 h 342"/>
                <a:gd name="T94" fmla="*/ 12 w 868"/>
                <a:gd name="T95" fmla="*/ 65 h 342"/>
                <a:gd name="T96" fmla="*/ 24 w 868"/>
                <a:gd name="T97" fmla="*/ 75 h 342"/>
                <a:gd name="T98" fmla="*/ 39 w 868"/>
                <a:gd name="T99" fmla="*/ 77 h 342"/>
                <a:gd name="T100" fmla="*/ 828 w 868"/>
                <a:gd name="T101" fmla="*/ 77 h 342"/>
                <a:gd name="T102" fmla="*/ 844 w 868"/>
                <a:gd name="T103" fmla="*/ 75 h 342"/>
                <a:gd name="T104" fmla="*/ 856 w 868"/>
                <a:gd name="T105" fmla="*/ 65 h 342"/>
                <a:gd name="T106" fmla="*/ 864 w 868"/>
                <a:gd name="T107" fmla="*/ 53 h 342"/>
                <a:gd name="T108" fmla="*/ 868 w 868"/>
                <a:gd name="T109" fmla="*/ 39 h 342"/>
                <a:gd name="T110" fmla="*/ 866 w 868"/>
                <a:gd name="T111" fmla="*/ 31 h 342"/>
                <a:gd name="T112" fmla="*/ 860 w 868"/>
                <a:gd name="T113" fmla="*/ 18 h 342"/>
                <a:gd name="T114" fmla="*/ 850 w 868"/>
                <a:gd name="T115" fmla="*/ 6 h 342"/>
                <a:gd name="T116" fmla="*/ 836 w 868"/>
                <a:gd name="T117" fmla="*/ 0 h 342"/>
                <a:gd name="T118" fmla="*/ 828 w 868"/>
                <a:gd name="T119" fmla="*/ 0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68" h="342">
                  <a:moveTo>
                    <a:pt x="664" y="265"/>
                  </a:moveTo>
                  <a:lnTo>
                    <a:pt x="211" y="265"/>
                  </a:lnTo>
                  <a:lnTo>
                    <a:pt x="211" y="265"/>
                  </a:lnTo>
                  <a:lnTo>
                    <a:pt x="204" y="265"/>
                  </a:lnTo>
                  <a:lnTo>
                    <a:pt x="198" y="269"/>
                  </a:lnTo>
                  <a:lnTo>
                    <a:pt x="190" y="271"/>
                  </a:lnTo>
                  <a:lnTo>
                    <a:pt x="186" y="277"/>
                  </a:lnTo>
                  <a:lnTo>
                    <a:pt x="180" y="283"/>
                  </a:lnTo>
                  <a:lnTo>
                    <a:pt x="176" y="288"/>
                  </a:lnTo>
                  <a:lnTo>
                    <a:pt x="174" y="296"/>
                  </a:lnTo>
                  <a:lnTo>
                    <a:pt x="174" y="304"/>
                  </a:lnTo>
                  <a:lnTo>
                    <a:pt x="174" y="304"/>
                  </a:lnTo>
                  <a:lnTo>
                    <a:pt x="174" y="310"/>
                  </a:lnTo>
                  <a:lnTo>
                    <a:pt x="176" y="318"/>
                  </a:lnTo>
                  <a:lnTo>
                    <a:pt x="180" y="324"/>
                  </a:lnTo>
                  <a:lnTo>
                    <a:pt x="186" y="330"/>
                  </a:lnTo>
                  <a:lnTo>
                    <a:pt x="190" y="336"/>
                  </a:lnTo>
                  <a:lnTo>
                    <a:pt x="198" y="340"/>
                  </a:lnTo>
                  <a:lnTo>
                    <a:pt x="204" y="342"/>
                  </a:lnTo>
                  <a:lnTo>
                    <a:pt x="211" y="342"/>
                  </a:lnTo>
                  <a:lnTo>
                    <a:pt x="664" y="342"/>
                  </a:lnTo>
                  <a:lnTo>
                    <a:pt x="664" y="342"/>
                  </a:lnTo>
                  <a:lnTo>
                    <a:pt x="672" y="342"/>
                  </a:lnTo>
                  <a:lnTo>
                    <a:pt x="680" y="340"/>
                  </a:lnTo>
                  <a:lnTo>
                    <a:pt x="686" y="336"/>
                  </a:lnTo>
                  <a:lnTo>
                    <a:pt x="692" y="330"/>
                  </a:lnTo>
                  <a:lnTo>
                    <a:pt x="696" y="324"/>
                  </a:lnTo>
                  <a:lnTo>
                    <a:pt x="700" y="318"/>
                  </a:lnTo>
                  <a:lnTo>
                    <a:pt x="702" y="310"/>
                  </a:lnTo>
                  <a:lnTo>
                    <a:pt x="704" y="304"/>
                  </a:lnTo>
                  <a:lnTo>
                    <a:pt x="704" y="304"/>
                  </a:lnTo>
                  <a:lnTo>
                    <a:pt x="702" y="296"/>
                  </a:lnTo>
                  <a:lnTo>
                    <a:pt x="700" y="288"/>
                  </a:lnTo>
                  <a:lnTo>
                    <a:pt x="696" y="283"/>
                  </a:lnTo>
                  <a:lnTo>
                    <a:pt x="692" y="277"/>
                  </a:lnTo>
                  <a:lnTo>
                    <a:pt x="686" y="271"/>
                  </a:lnTo>
                  <a:lnTo>
                    <a:pt x="680" y="269"/>
                  </a:lnTo>
                  <a:lnTo>
                    <a:pt x="672" y="265"/>
                  </a:lnTo>
                  <a:lnTo>
                    <a:pt x="664" y="265"/>
                  </a:lnTo>
                  <a:lnTo>
                    <a:pt x="664" y="265"/>
                  </a:lnTo>
                  <a:close/>
                  <a:moveTo>
                    <a:pt x="751" y="132"/>
                  </a:moveTo>
                  <a:lnTo>
                    <a:pt x="124" y="132"/>
                  </a:lnTo>
                  <a:lnTo>
                    <a:pt x="124" y="132"/>
                  </a:lnTo>
                  <a:lnTo>
                    <a:pt x="117" y="132"/>
                  </a:lnTo>
                  <a:lnTo>
                    <a:pt x="109" y="134"/>
                  </a:lnTo>
                  <a:lnTo>
                    <a:pt x="103" y="138"/>
                  </a:lnTo>
                  <a:lnTo>
                    <a:pt x="97" y="142"/>
                  </a:lnTo>
                  <a:lnTo>
                    <a:pt x="93" y="148"/>
                  </a:lnTo>
                  <a:lnTo>
                    <a:pt x="89" y="154"/>
                  </a:lnTo>
                  <a:lnTo>
                    <a:pt x="87" y="162"/>
                  </a:lnTo>
                  <a:lnTo>
                    <a:pt x="85" y="170"/>
                  </a:lnTo>
                  <a:lnTo>
                    <a:pt x="85" y="170"/>
                  </a:lnTo>
                  <a:lnTo>
                    <a:pt x="87" y="178"/>
                  </a:lnTo>
                  <a:lnTo>
                    <a:pt x="89" y="186"/>
                  </a:lnTo>
                  <a:lnTo>
                    <a:pt x="93" y="192"/>
                  </a:lnTo>
                  <a:lnTo>
                    <a:pt x="97" y="198"/>
                  </a:lnTo>
                  <a:lnTo>
                    <a:pt x="103" y="201"/>
                  </a:lnTo>
                  <a:lnTo>
                    <a:pt x="109" y="205"/>
                  </a:lnTo>
                  <a:lnTo>
                    <a:pt x="117" y="207"/>
                  </a:lnTo>
                  <a:lnTo>
                    <a:pt x="124" y="209"/>
                  </a:lnTo>
                  <a:lnTo>
                    <a:pt x="751" y="209"/>
                  </a:lnTo>
                  <a:lnTo>
                    <a:pt x="751" y="209"/>
                  </a:lnTo>
                  <a:lnTo>
                    <a:pt x="759" y="207"/>
                  </a:lnTo>
                  <a:lnTo>
                    <a:pt x="765" y="205"/>
                  </a:lnTo>
                  <a:lnTo>
                    <a:pt x="773" y="201"/>
                  </a:lnTo>
                  <a:lnTo>
                    <a:pt x="779" y="198"/>
                  </a:lnTo>
                  <a:lnTo>
                    <a:pt x="783" y="192"/>
                  </a:lnTo>
                  <a:lnTo>
                    <a:pt x="787" y="186"/>
                  </a:lnTo>
                  <a:lnTo>
                    <a:pt x="789" y="178"/>
                  </a:lnTo>
                  <a:lnTo>
                    <a:pt x="789" y="170"/>
                  </a:lnTo>
                  <a:lnTo>
                    <a:pt x="789" y="170"/>
                  </a:lnTo>
                  <a:lnTo>
                    <a:pt x="789" y="162"/>
                  </a:lnTo>
                  <a:lnTo>
                    <a:pt x="787" y="154"/>
                  </a:lnTo>
                  <a:lnTo>
                    <a:pt x="783" y="148"/>
                  </a:lnTo>
                  <a:lnTo>
                    <a:pt x="779" y="142"/>
                  </a:lnTo>
                  <a:lnTo>
                    <a:pt x="773" y="138"/>
                  </a:lnTo>
                  <a:lnTo>
                    <a:pt x="765" y="134"/>
                  </a:lnTo>
                  <a:lnTo>
                    <a:pt x="759" y="132"/>
                  </a:lnTo>
                  <a:lnTo>
                    <a:pt x="751" y="132"/>
                  </a:lnTo>
                  <a:lnTo>
                    <a:pt x="751" y="132"/>
                  </a:lnTo>
                  <a:close/>
                  <a:moveTo>
                    <a:pt x="828" y="0"/>
                  </a:moveTo>
                  <a:lnTo>
                    <a:pt x="39" y="0"/>
                  </a:lnTo>
                  <a:lnTo>
                    <a:pt x="39" y="0"/>
                  </a:lnTo>
                  <a:lnTo>
                    <a:pt x="32" y="0"/>
                  </a:lnTo>
                  <a:lnTo>
                    <a:pt x="24" y="4"/>
                  </a:lnTo>
                  <a:lnTo>
                    <a:pt x="18" y="6"/>
                  </a:lnTo>
                  <a:lnTo>
                    <a:pt x="12" y="12"/>
                  </a:lnTo>
                  <a:lnTo>
                    <a:pt x="6" y="18"/>
                  </a:lnTo>
                  <a:lnTo>
                    <a:pt x="4" y="24"/>
                  </a:lnTo>
                  <a:lnTo>
                    <a:pt x="0" y="31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0" y="45"/>
                  </a:lnTo>
                  <a:lnTo>
                    <a:pt x="4" y="53"/>
                  </a:lnTo>
                  <a:lnTo>
                    <a:pt x="6" y="59"/>
                  </a:lnTo>
                  <a:lnTo>
                    <a:pt x="12" y="65"/>
                  </a:lnTo>
                  <a:lnTo>
                    <a:pt x="18" y="71"/>
                  </a:lnTo>
                  <a:lnTo>
                    <a:pt x="24" y="75"/>
                  </a:lnTo>
                  <a:lnTo>
                    <a:pt x="32" y="77"/>
                  </a:lnTo>
                  <a:lnTo>
                    <a:pt x="39" y="77"/>
                  </a:lnTo>
                  <a:lnTo>
                    <a:pt x="828" y="77"/>
                  </a:lnTo>
                  <a:lnTo>
                    <a:pt x="828" y="77"/>
                  </a:lnTo>
                  <a:lnTo>
                    <a:pt x="836" y="77"/>
                  </a:lnTo>
                  <a:lnTo>
                    <a:pt x="844" y="75"/>
                  </a:lnTo>
                  <a:lnTo>
                    <a:pt x="850" y="71"/>
                  </a:lnTo>
                  <a:lnTo>
                    <a:pt x="856" y="65"/>
                  </a:lnTo>
                  <a:lnTo>
                    <a:pt x="860" y="59"/>
                  </a:lnTo>
                  <a:lnTo>
                    <a:pt x="864" y="53"/>
                  </a:lnTo>
                  <a:lnTo>
                    <a:pt x="866" y="45"/>
                  </a:lnTo>
                  <a:lnTo>
                    <a:pt x="868" y="39"/>
                  </a:lnTo>
                  <a:lnTo>
                    <a:pt x="868" y="39"/>
                  </a:lnTo>
                  <a:lnTo>
                    <a:pt x="866" y="31"/>
                  </a:lnTo>
                  <a:lnTo>
                    <a:pt x="864" y="24"/>
                  </a:lnTo>
                  <a:lnTo>
                    <a:pt x="860" y="18"/>
                  </a:lnTo>
                  <a:lnTo>
                    <a:pt x="856" y="12"/>
                  </a:lnTo>
                  <a:lnTo>
                    <a:pt x="850" y="6"/>
                  </a:lnTo>
                  <a:lnTo>
                    <a:pt x="844" y="4"/>
                  </a:lnTo>
                  <a:lnTo>
                    <a:pt x="836" y="0"/>
                  </a:lnTo>
                  <a:lnTo>
                    <a:pt x="828" y="0"/>
                  </a:lnTo>
                  <a:lnTo>
                    <a:pt x="828" y="0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10283826" y="2850730"/>
            <a:ext cx="1409700" cy="1400175"/>
            <a:chOff x="10283826" y="4262438"/>
            <a:chExt cx="1409700" cy="1400175"/>
          </a:xfrm>
        </p:grpSpPr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10283826" y="4486275"/>
              <a:ext cx="895350" cy="1176338"/>
            </a:xfrm>
            <a:custGeom>
              <a:avLst/>
              <a:gdLst>
                <a:gd name="T0" fmla="*/ 291 w 564"/>
                <a:gd name="T1" fmla="*/ 427 h 741"/>
                <a:gd name="T2" fmla="*/ 273 w 564"/>
                <a:gd name="T3" fmla="*/ 427 h 741"/>
                <a:gd name="T4" fmla="*/ 235 w 564"/>
                <a:gd name="T5" fmla="*/ 419 h 741"/>
                <a:gd name="T6" fmla="*/ 202 w 564"/>
                <a:gd name="T7" fmla="*/ 405 h 741"/>
                <a:gd name="T8" fmla="*/ 172 w 564"/>
                <a:gd name="T9" fmla="*/ 383 h 741"/>
                <a:gd name="T10" fmla="*/ 146 w 564"/>
                <a:gd name="T11" fmla="*/ 357 h 741"/>
                <a:gd name="T12" fmla="*/ 125 w 564"/>
                <a:gd name="T13" fmla="*/ 328 h 741"/>
                <a:gd name="T14" fmla="*/ 111 w 564"/>
                <a:gd name="T15" fmla="*/ 294 h 741"/>
                <a:gd name="T16" fmla="*/ 103 w 564"/>
                <a:gd name="T17" fmla="*/ 259 h 741"/>
                <a:gd name="T18" fmla="*/ 103 w 564"/>
                <a:gd name="T19" fmla="*/ 0 h 741"/>
                <a:gd name="T20" fmla="*/ 85 w 564"/>
                <a:gd name="T21" fmla="*/ 6 h 741"/>
                <a:gd name="T22" fmla="*/ 53 w 564"/>
                <a:gd name="T23" fmla="*/ 23 h 741"/>
                <a:gd name="T24" fmla="*/ 40 w 564"/>
                <a:gd name="T25" fmla="*/ 35 h 741"/>
                <a:gd name="T26" fmla="*/ 22 w 564"/>
                <a:gd name="T27" fmla="*/ 57 h 741"/>
                <a:gd name="T28" fmla="*/ 10 w 564"/>
                <a:gd name="T29" fmla="*/ 81 h 741"/>
                <a:gd name="T30" fmla="*/ 2 w 564"/>
                <a:gd name="T31" fmla="*/ 106 h 741"/>
                <a:gd name="T32" fmla="*/ 0 w 564"/>
                <a:gd name="T33" fmla="*/ 134 h 741"/>
                <a:gd name="T34" fmla="*/ 0 w 564"/>
                <a:gd name="T35" fmla="*/ 375 h 741"/>
                <a:gd name="T36" fmla="*/ 2 w 564"/>
                <a:gd name="T37" fmla="*/ 403 h 741"/>
                <a:gd name="T38" fmla="*/ 10 w 564"/>
                <a:gd name="T39" fmla="*/ 429 h 741"/>
                <a:gd name="T40" fmla="*/ 22 w 564"/>
                <a:gd name="T41" fmla="*/ 452 h 741"/>
                <a:gd name="T42" fmla="*/ 40 w 564"/>
                <a:gd name="T43" fmla="*/ 474 h 741"/>
                <a:gd name="T44" fmla="*/ 52 w 564"/>
                <a:gd name="T45" fmla="*/ 484 h 741"/>
                <a:gd name="T46" fmla="*/ 73 w 564"/>
                <a:gd name="T47" fmla="*/ 498 h 741"/>
                <a:gd name="T48" fmla="*/ 99 w 564"/>
                <a:gd name="T49" fmla="*/ 510 h 741"/>
                <a:gd name="T50" fmla="*/ 125 w 564"/>
                <a:gd name="T51" fmla="*/ 514 h 741"/>
                <a:gd name="T52" fmla="*/ 142 w 564"/>
                <a:gd name="T53" fmla="*/ 516 h 741"/>
                <a:gd name="T54" fmla="*/ 144 w 564"/>
                <a:gd name="T55" fmla="*/ 601 h 741"/>
                <a:gd name="T56" fmla="*/ 144 w 564"/>
                <a:gd name="T57" fmla="*/ 699 h 741"/>
                <a:gd name="T58" fmla="*/ 148 w 564"/>
                <a:gd name="T59" fmla="*/ 727 h 741"/>
                <a:gd name="T60" fmla="*/ 160 w 564"/>
                <a:gd name="T61" fmla="*/ 739 h 741"/>
                <a:gd name="T62" fmla="*/ 178 w 564"/>
                <a:gd name="T63" fmla="*/ 737 h 741"/>
                <a:gd name="T64" fmla="*/ 200 w 564"/>
                <a:gd name="T65" fmla="*/ 719 h 741"/>
                <a:gd name="T66" fmla="*/ 326 w 564"/>
                <a:gd name="T67" fmla="*/ 575 h 741"/>
                <a:gd name="T68" fmla="*/ 564 w 564"/>
                <a:gd name="T69" fmla="*/ 516 h 741"/>
                <a:gd name="T70" fmla="*/ 526 w 564"/>
                <a:gd name="T71" fmla="*/ 470 h 741"/>
                <a:gd name="T72" fmla="*/ 489 w 564"/>
                <a:gd name="T73" fmla="*/ 427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64" h="741">
                  <a:moveTo>
                    <a:pt x="489" y="427"/>
                  </a:moveTo>
                  <a:lnTo>
                    <a:pt x="291" y="427"/>
                  </a:lnTo>
                  <a:lnTo>
                    <a:pt x="291" y="427"/>
                  </a:lnTo>
                  <a:lnTo>
                    <a:pt x="273" y="427"/>
                  </a:lnTo>
                  <a:lnTo>
                    <a:pt x="253" y="423"/>
                  </a:lnTo>
                  <a:lnTo>
                    <a:pt x="235" y="419"/>
                  </a:lnTo>
                  <a:lnTo>
                    <a:pt x="218" y="413"/>
                  </a:lnTo>
                  <a:lnTo>
                    <a:pt x="202" y="405"/>
                  </a:lnTo>
                  <a:lnTo>
                    <a:pt x="186" y="395"/>
                  </a:lnTo>
                  <a:lnTo>
                    <a:pt x="172" y="383"/>
                  </a:lnTo>
                  <a:lnTo>
                    <a:pt x="158" y="371"/>
                  </a:lnTo>
                  <a:lnTo>
                    <a:pt x="146" y="357"/>
                  </a:lnTo>
                  <a:lnTo>
                    <a:pt x="135" y="344"/>
                  </a:lnTo>
                  <a:lnTo>
                    <a:pt x="125" y="328"/>
                  </a:lnTo>
                  <a:lnTo>
                    <a:pt x="117" y="312"/>
                  </a:lnTo>
                  <a:lnTo>
                    <a:pt x="111" y="294"/>
                  </a:lnTo>
                  <a:lnTo>
                    <a:pt x="107" y="276"/>
                  </a:lnTo>
                  <a:lnTo>
                    <a:pt x="103" y="259"/>
                  </a:lnTo>
                  <a:lnTo>
                    <a:pt x="103" y="239"/>
                  </a:lnTo>
                  <a:lnTo>
                    <a:pt x="103" y="0"/>
                  </a:lnTo>
                  <a:lnTo>
                    <a:pt x="103" y="0"/>
                  </a:lnTo>
                  <a:lnTo>
                    <a:pt x="85" y="6"/>
                  </a:lnTo>
                  <a:lnTo>
                    <a:pt x="69" y="13"/>
                  </a:lnTo>
                  <a:lnTo>
                    <a:pt x="53" y="23"/>
                  </a:lnTo>
                  <a:lnTo>
                    <a:pt x="40" y="35"/>
                  </a:lnTo>
                  <a:lnTo>
                    <a:pt x="40" y="35"/>
                  </a:lnTo>
                  <a:lnTo>
                    <a:pt x="32" y="47"/>
                  </a:lnTo>
                  <a:lnTo>
                    <a:pt x="22" y="57"/>
                  </a:lnTo>
                  <a:lnTo>
                    <a:pt x="16" y="69"/>
                  </a:lnTo>
                  <a:lnTo>
                    <a:pt x="10" y="81"/>
                  </a:lnTo>
                  <a:lnTo>
                    <a:pt x="6" y="94"/>
                  </a:lnTo>
                  <a:lnTo>
                    <a:pt x="2" y="106"/>
                  </a:lnTo>
                  <a:lnTo>
                    <a:pt x="0" y="120"/>
                  </a:lnTo>
                  <a:lnTo>
                    <a:pt x="0" y="134"/>
                  </a:lnTo>
                  <a:lnTo>
                    <a:pt x="0" y="375"/>
                  </a:lnTo>
                  <a:lnTo>
                    <a:pt x="0" y="375"/>
                  </a:lnTo>
                  <a:lnTo>
                    <a:pt x="0" y="389"/>
                  </a:lnTo>
                  <a:lnTo>
                    <a:pt x="2" y="403"/>
                  </a:lnTo>
                  <a:lnTo>
                    <a:pt x="6" y="417"/>
                  </a:lnTo>
                  <a:lnTo>
                    <a:pt x="10" y="429"/>
                  </a:lnTo>
                  <a:lnTo>
                    <a:pt x="16" y="440"/>
                  </a:lnTo>
                  <a:lnTo>
                    <a:pt x="22" y="452"/>
                  </a:lnTo>
                  <a:lnTo>
                    <a:pt x="32" y="464"/>
                  </a:lnTo>
                  <a:lnTo>
                    <a:pt x="40" y="474"/>
                  </a:lnTo>
                  <a:lnTo>
                    <a:pt x="40" y="474"/>
                  </a:lnTo>
                  <a:lnTo>
                    <a:pt x="52" y="484"/>
                  </a:lnTo>
                  <a:lnTo>
                    <a:pt x="61" y="492"/>
                  </a:lnTo>
                  <a:lnTo>
                    <a:pt x="73" y="498"/>
                  </a:lnTo>
                  <a:lnTo>
                    <a:pt x="85" y="504"/>
                  </a:lnTo>
                  <a:lnTo>
                    <a:pt x="99" y="510"/>
                  </a:lnTo>
                  <a:lnTo>
                    <a:pt x="111" y="512"/>
                  </a:lnTo>
                  <a:lnTo>
                    <a:pt x="125" y="514"/>
                  </a:lnTo>
                  <a:lnTo>
                    <a:pt x="139" y="516"/>
                  </a:lnTo>
                  <a:lnTo>
                    <a:pt x="142" y="516"/>
                  </a:lnTo>
                  <a:lnTo>
                    <a:pt x="142" y="516"/>
                  </a:lnTo>
                  <a:lnTo>
                    <a:pt x="144" y="601"/>
                  </a:lnTo>
                  <a:lnTo>
                    <a:pt x="144" y="699"/>
                  </a:lnTo>
                  <a:lnTo>
                    <a:pt x="144" y="699"/>
                  </a:lnTo>
                  <a:lnTo>
                    <a:pt x="144" y="713"/>
                  </a:lnTo>
                  <a:lnTo>
                    <a:pt x="148" y="727"/>
                  </a:lnTo>
                  <a:lnTo>
                    <a:pt x="154" y="735"/>
                  </a:lnTo>
                  <a:lnTo>
                    <a:pt x="160" y="739"/>
                  </a:lnTo>
                  <a:lnTo>
                    <a:pt x="168" y="741"/>
                  </a:lnTo>
                  <a:lnTo>
                    <a:pt x="178" y="737"/>
                  </a:lnTo>
                  <a:lnTo>
                    <a:pt x="188" y="731"/>
                  </a:lnTo>
                  <a:lnTo>
                    <a:pt x="200" y="719"/>
                  </a:lnTo>
                  <a:lnTo>
                    <a:pt x="326" y="575"/>
                  </a:lnTo>
                  <a:lnTo>
                    <a:pt x="326" y="575"/>
                  </a:lnTo>
                  <a:lnTo>
                    <a:pt x="378" y="516"/>
                  </a:lnTo>
                  <a:lnTo>
                    <a:pt x="564" y="516"/>
                  </a:lnTo>
                  <a:lnTo>
                    <a:pt x="526" y="470"/>
                  </a:lnTo>
                  <a:lnTo>
                    <a:pt x="526" y="470"/>
                  </a:lnTo>
                  <a:lnTo>
                    <a:pt x="489" y="427"/>
                  </a:lnTo>
                  <a:lnTo>
                    <a:pt x="489" y="427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auto">
            <a:xfrm>
              <a:off x="10521951" y="4262438"/>
              <a:ext cx="1171575" cy="1184275"/>
            </a:xfrm>
            <a:custGeom>
              <a:avLst/>
              <a:gdLst>
                <a:gd name="T0" fmla="*/ 677 w 738"/>
                <a:gd name="T1" fmla="*/ 22 h 746"/>
                <a:gd name="T2" fmla="*/ 625 w 738"/>
                <a:gd name="T3" fmla="*/ 2 h 746"/>
                <a:gd name="T4" fmla="*/ 141 w 738"/>
                <a:gd name="T5" fmla="*/ 0 h 746"/>
                <a:gd name="T6" fmla="*/ 87 w 738"/>
                <a:gd name="T7" fmla="*/ 10 h 746"/>
                <a:gd name="T8" fmla="*/ 42 w 738"/>
                <a:gd name="T9" fmla="*/ 40 h 746"/>
                <a:gd name="T10" fmla="*/ 18 w 738"/>
                <a:gd name="T11" fmla="*/ 73 h 746"/>
                <a:gd name="T12" fmla="*/ 2 w 738"/>
                <a:gd name="T13" fmla="*/ 125 h 746"/>
                <a:gd name="T14" fmla="*/ 2 w 738"/>
                <a:gd name="T15" fmla="*/ 394 h 746"/>
                <a:gd name="T16" fmla="*/ 18 w 738"/>
                <a:gd name="T17" fmla="*/ 447 h 746"/>
                <a:gd name="T18" fmla="*/ 52 w 738"/>
                <a:gd name="T19" fmla="*/ 487 h 746"/>
                <a:gd name="T20" fmla="*/ 99 w 738"/>
                <a:gd name="T21" fmla="*/ 512 h 746"/>
                <a:gd name="T22" fmla="*/ 360 w 738"/>
                <a:gd name="T23" fmla="*/ 520 h 746"/>
                <a:gd name="T24" fmla="*/ 538 w 738"/>
                <a:gd name="T25" fmla="*/ 724 h 746"/>
                <a:gd name="T26" fmla="*/ 578 w 738"/>
                <a:gd name="T27" fmla="*/ 744 h 746"/>
                <a:gd name="T28" fmla="*/ 594 w 738"/>
                <a:gd name="T29" fmla="*/ 702 h 746"/>
                <a:gd name="T30" fmla="*/ 596 w 738"/>
                <a:gd name="T31" fmla="*/ 520 h 746"/>
                <a:gd name="T32" fmla="*/ 625 w 738"/>
                <a:gd name="T33" fmla="*/ 516 h 746"/>
                <a:gd name="T34" fmla="*/ 677 w 738"/>
                <a:gd name="T35" fmla="*/ 496 h 746"/>
                <a:gd name="T36" fmla="*/ 706 w 738"/>
                <a:gd name="T37" fmla="*/ 469 h 746"/>
                <a:gd name="T38" fmla="*/ 732 w 738"/>
                <a:gd name="T39" fmla="*/ 419 h 746"/>
                <a:gd name="T40" fmla="*/ 738 w 738"/>
                <a:gd name="T41" fmla="*/ 139 h 746"/>
                <a:gd name="T42" fmla="*/ 732 w 738"/>
                <a:gd name="T43" fmla="*/ 99 h 746"/>
                <a:gd name="T44" fmla="*/ 706 w 738"/>
                <a:gd name="T45" fmla="*/ 50 h 746"/>
                <a:gd name="T46" fmla="*/ 222 w 738"/>
                <a:gd name="T47" fmla="*/ 326 h 746"/>
                <a:gd name="T48" fmla="*/ 180 w 738"/>
                <a:gd name="T49" fmla="*/ 311 h 746"/>
                <a:gd name="T50" fmla="*/ 165 w 738"/>
                <a:gd name="T51" fmla="*/ 271 h 746"/>
                <a:gd name="T52" fmla="*/ 174 w 738"/>
                <a:gd name="T53" fmla="*/ 239 h 746"/>
                <a:gd name="T54" fmla="*/ 210 w 738"/>
                <a:gd name="T55" fmla="*/ 216 h 746"/>
                <a:gd name="T56" fmla="*/ 244 w 738"/>
                <a:gd name="T57" fmla="*/ 218 h 746"/>
                <a:gd name="T58" fmla="*/ 273 w 738"/>
                <a:gd name="T59" fmla="*/ 249 h 746"/>
                <a:gd name="T60" fmla="*/ 277 w 738"/>
                <a:gd name="T61" fmla="*/ 283 h 746"/>
                <a:gd name="T62" fmla="*/ 253 w 738"/>
                <a:gd name="T63" fmla="*/ 317 h 746"/>
                <a:gd name="T64" fmla="*/ 222 w 738"/>
                <a:gd name="T65" fmla="*/ 326 h 746"/>
                <a:gd name="T66" fmla="*/ 356 w 738"/>
                <a:gd name="T67" fmla="*/ 322 h 746"/>
                <a:gd name="T68" fmla="*/ 327 w 738"/>
                <a:gd name="T69" fmla="*/ 293 h 746"/>
                <a:gd name="T70" fmla="*/ 323 w 738"/>
                <a:gd name="T71" fmla="*/ 259 h 746"/>
                <a:gd name="T72" fmla="*/ 346 w 738"/>
                <a:gd name="T73" fmla="*/ 224 h 746"/>
                <a:gd name="T74" fmla="*/ 378 w 738"/>
                <a:gd name="T75" fmla="*/ 214 h 746"/>
                <a:gd name="T76" fmla="*/ 420 w 738"/>
                <a:gd name="T77" fmla="*/ 232 h 746"/>
                <a:gd name="T78" fmla="*/ 435 w 738"/>
                <a:gd name="T79" fmla="*/ 271 h 746"/>
                <a:gd name="T80" fmla="*/ 426 w 738"/>
                <a:gd name="T81" fmla="*/ 303 h 746"/>
                <a:gd name="T82" fmla="*/ 390 w 738"/>
                <a:gd name="T83" fmla="*/ 326 h 746"/>
                <a:gd name="T84" fmla="*/ 536 w 738"/>
                <a:gd name="T85" fmla="*/ 326 h 746"/>
                <a:gd name="T86" fmla="*/ 497 w 738"/>
                <a:gd name="T87" fmla="*/ 311 h 746"/>
                <a:gd name="T88" fmla="*/ 479 w 738"/>
                <a:gd name="T89" fmla="*/ 271 h 746"/>
                <a:gd name="T90" fmla="*/ 489 w 738"/>
                <a:gd name="T91" fmla="*/ 239 h 746"/>
                <a:gd name="T92" fmla="*/ 524 w 738"/>
                <a:gd name="T93" fmla="*/ 216 h 746"/>
                <a:gd name="T94" fmla="*/ 558 w 738"/>
                <a:gd name="T95" fmla="*/ 218 h 746"/>
                <a:gd name="T96" fmla="*/ 588 w 738"/>
                <a:gd name="T97" fmla="*/ 249 h 746"/>
                <a:gd name="T98" fmla="*/ 592 w 738"/>
                <a:gd name="T99" fmla="*/ 283 h 746"/>
                <a:gd name="T100" fmla="*/ 568 w 738"/>
                <a:gd name="T101" fmla="*/ 319 h 746"/>
                <a:gd name="T102" fmla="*/ 536 w 738"/>
                <a:gd name="T103" fmla="*/ 326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38" h="746">
                  <a:moveTo>
                    <a:pt x="696" y="40"/>
                  </a:moveTo>
                  <a:lnTo>
                    <a:pt x="696" y="40"/>
                  </a:lnTo>
                  <a:lnTo>
                    <a:pt x="687" y="32"/>
                  </a:lnTo>
                  <a:lnTo>
                    <a:pt x="677" y="22"/>
                  </a:lnTo>
                  <a:lnTo>
                    <a:pt x="665" y="16"/>
                  </a:lnTo>
                  <a:lnTo>
                    <a:pt x="651" y="10"/>
                  </a:lnTo>
                  <a:lnTo>
                    <a:pt x="639" y="6"/>
                  </a:lnTo>
                  <a:lnTo>
                    <a:pt x="625" y="2"/>
                  </a:lnTo>
                  <a:lnTo>
                    <a:pt x="611" y="0"/>
                  </a:lnTo>
                  <a:lnTo>
                    <a:pt x="598" y="0"/>
                  </a:lnTo>
                  <a:lnTo>
                    <a:pt x="141" y="0"/>
                  </a:lnTo>
                  <a:lnTo>
                    <a:pt x="141" y="0"/>
                  </a:lnTo>
                  <a:lnTo>
                    <a:pt x="127" y="0"/>
                  </a:lnTo>
                  <a:lnTo>
                    <a:pt x="113" y="2"/>
                  </a:lnTo>
                  <a:lnTo>
                    <a:pt x="101" y="6"/>
                  </a:lnTo>
                  <a:lnTo>
                    <a:pt x="87" y="10"/>
                  </a:lnTo>
                  <a:lnTo>
                    <a:pt x="76" y="16"/>
                  </a:lnTo>
                  <a:lnTo>
                    <a:pt x="64" y="22"/>
                  </a:lnTo>
                  <a:lnTo>
                    <a:pt x="52" y="32"/>
                  </a:lnTo>
                  <a:lnTo>
                    <a:pt x="42" y="40"/>
                  </a:lnTo>
                  <a:lnTo>
                    <a:pt x="42" y="40"/>
                  </a:lnTo>
                  <a:lnTo>
                    <a:pt x="32" y="50"/>
                  </a:lnTo>
                  <a:lnTo>
                    <a:pt x="24" y="62"/>
                  </a:lnTo>
                  <a:lnTo>
                    <a:pt x="18" y="73"/>
                  </a:lnTo>
                  <a:lnTo>
                    <a:pt x="12" y="85"/>
                  </a:lnTo>
                  <a:lnTo>
                    <a:pt x="8" y="99"/>
                  </a:lnTo>
                  <a:lnTo>
                    <a:pt x="4" y="111"/>
                  </a:lnTo>
                  <a:lnTo>
                    <a:pt x="2" y="125"/>
                  </a:lnTo>
                  <a:lnTo>
                    <a:pt x="0" y="139"/>
                  </a:lnTo>
                  <a:lnTo>
                    <a:pt x="0" y="380"/>
                  </a:lnTo>
                  <a:lnTo>
                    <a:pt x="0" y="380"/>
                  </a:lnTo>
                  <a:lnTo>
                    <a:pt x="2" y="394"/>
                  </a:lnTo>
                  <a:lnTo>
                    <a:pt x="4" y="408"/>
                  </a:lnTo>
                  <a:lnTo>
                    <a:pt x="8" y="421"/>
                  </a:lnTo>
                  <a:lnTo>
                    <a:pt x="12" y="433"/>
                  </a:lnTo>
                  <a:lnTo>
                    <a:pt x="18" y="447"/>
                  </a:lnTo>
                  <a:lnTo>
                    <a:pt x="26" y="457"/>
                  </a:lnTo>
                  <a:lnTo>
                    <a:pt x="34" y="469"/>
                  </a:lnTo>
                  <a:lnTo>
                    <a:pt x="42" y="479"/>
                  </a:lnTo>
                  <a:lnTo>
                    <a:pt x="52" y="487"/>
                  </a:lnTo>
                  <a:lnTo>
                    <a:pt x="64" y="494"/>
                  </a:lnTo>
                  <a:lnTo>
                    <a:pt x="76" y="502"/>
                  </a:lnTo>
                  <a:lnTo>
                    <a:pt x="87" y="508"/>
                  </a:lnTo>
                  <a:lnTo>
                    <a:pt x="99" y="512"/>
                  </a:lnTo>
                  <a:lnTo>
                    <a:pt x="113" y="516"/>
                  </a:lnTo>
                  <a:lnTo>
                    <a:pt x="127" y="518"/>
                  </a:lnTo>
                  <a:lnTo>
                    <a:pt x="141" y="520"/>
                  </a:lnTo>
                  <a:lnTo>
                    <a:pt x="360" y="520"/>
                  </a:lnTo>
                  <a:lnTo>
                    <a:pt x="360" y="520"/>
                  </a:lnTo>
                  <a:lnTo>
                    <a:pt x="412" y="580"/>
                  </a:lnTo>
                  <a:lnTo>
                    <a:pt x="538" y="724"/>
                  </a:lnTo>
                  <a:lnTo>
                    <a:pt x="538" y="724"/>
                  </a:lnTo>
                  <a:lnTo>
                    <a:pt x="550" y="736"/>
                  </a:lnTo>
                  <a:lnTo>
                    <a:pt x="560" y="742"/>
                  </a:lnTo>
                  <a:lnTo>
                    <a:pt x="570" y="746"/>
                  </a:lnTo>
                  <a:lnTo>
                    <a:pt x="578" y="744"/>
                  </a:lnTo>
                  <a:lnTo>
                    <a:pt x="584" y="740"/>
                  </a:lnTo>
                  <a:lnTo>
                    <a:pt x="590" y="730"/>
                  </a:lnTo>
                  <a:lnTo>
                    <a:pt x="592" y="718"/>
                  </a:lnTo>
                  <a:lnTo>
                    <a:pt x="594" y="702"/>
                  </a:lnTo>
                  <a:lnTo>
                    <a:pt x="594" y="605"/>
                  </a:lnTo>
                  <a:lnTo>
                    <a:pt x="594" y="605"/>
                  </a:lnTo>
                  <a:lnTo>
                    <a:pt x="594" y="552"/>
                  </a:lnTo>
                  <a:lnTo>
                    <a:pt x="596" y="520"/>
                  </a:lnTo>
                  <a:lnTo>
                    <a:pt x="598" y="520"/>
                  </a:lnTo>
                  <a:lnTo>
                    <a:pt x="598" y="520"/>
                  </a:lnTo>
                  <a:lnTo>
                    <a:pt x="611" y="518"/>
                  </a:lnTo>
                  <a:lnTo>
                    <a:pt x="625" y="516"/>
                  </a:lnTo>
                  <a:lnTo>
                    <a:pt x="639" y="514"/>
                  </a:lnTo>
                  <a:lnTo>
                    <a:pt x="651" y="508"/>
                  </a:lnTo>
                  <a:lnTo>
                    <a:pt x="665" y="502"/>
                  </a:lnTo>
                  <a:lnTo>
                    <a:pt x="677" y="496"/>
                  </a:lnTo>
                  <a:lnTo>
                    <a:pt x="687" y="489"/>
                  </a:lnTo>
                  <a:lnTo>
                    <a:pt x="696" y="479"/>
                  </a:lnTo>
                  <a:lnTo>
                    <a:pt x="696" y="479"/>
                  </a:lnTo>
                  <a:lnTo>
                    <a:pt x="706" y="469"/>
                  </a:lnTo>
                  <a:lnTo>
                    <a:pt x="714" y="457"/>
                  </a:lnTo>
                  <a:lnTo>
                    <a:pt x="722" y="445"/>
                  </a:lnTo>
                  <a:lnTo>
                    <a:pt x="728" y="433"/>
                  </a:lnTo>
                  <a:lnTo>
                    <a:pt x="732" y="419"/>
                  </a:lnTo>
                  <a:lnTo>
                    <a:pt x="736" y="408"/>
                  </a:lnTo>
                  <a:lnTo>
                    <a:pt x="738" y="394"/>
                  </a:lnTo>
                  <a:lnTo>
                    <a:pt x="738" y="380"/>
                  </a:lnTo>
                  <a:lnTo>
                    <a:pt x="738" y="139"/>
                  </a:lnTo>
                  <a:lnTo>
                    <a:pt x="738" y="139"/>
                  </a:lnTo>
                  <a:lnTo>
                    <a:pt x="738" y="125"/>
                  </a:lnTo>
                  <a:lnTo>
                    <a:pt x="736" y="111"/>
                  </a:lnTo>
                  <a:lnTo>
                    <a:pt x="732" y="99"/>
                  </a:lnTo>
                  <a:lnTo>
                    <a:pt x="728" y="85"/>
                  </a:lnTo>
                  <a:lnTo>
                    <a:pt x="722" y="73"/>
                  </a:lnTo>
                  <a:lnTo>
                    <a:pt x="714" y="62"/>
                  </a:lnTo>
                  <a:lnTo>
                    <a:pt x="706" y="50"/>
                  </a:lnTo>
                  <a:lnTo>
                    <a:pt x="696" y="40"/>
                  </a:lnTo>
                  <a:lnTo>
                    <a:pt x="696" y="40"/>
                  </a:lnTo>
                  <a:close/>
                  <a:moveTo>
                    <a:pt x="222" y="326"/>
                  </a:moveTo>
                  <a:lnTo>
                    <a:pt x="222" y="326"/>
                  </a:lnTo>
                  <a:lnTo>
                    <a:pt x="210" y="326"/>
                  </a:lnTo>
                  <a:lnTo>
                    <a:pt x="198" y="322"/>
                  </a:lnTo>
                  <a:lnTo>
                    <a:pt x="190" y="317"/>
                  </a:lnTo>
                  <a:lnTo>
                    <a:pt x="180" y="311"/>
                  </a:lnTo>
                  <a:lnTo>
                    <a:pt x="174" y="303"/>
                  </a:lnTo>
                  <a:lnTo>
                    <a:pt x="168" y="293"/>
                  </a:lnTo>
                  <a:lnTo>
                    <a:pt x="165" y="283"/>
                  </a:lnTo>
                  <a:lnTo>
                    <a:pt x="165" y="271"/>
                  </a:lnTo>
                  <a:lnTo>
                    <a:pt x="165" y="271"/>
                  </a:lnTo>
                  <a:lnTo>
                    <a:pt x="165" y="259"/>
                  </a:lnTo>
                  <a:lnTo>
                    <a:pt x="168" y="249"/>
                  </a:lnTo>
                  <a:lnTo>
                    <a:pt x="174" y="239"/>
                  </a:lnTo>
                  <a:lnTo>
                    <a:pt x="180" y="232"/>
                  </a:lnTo>
                  <a:lnTo>
                    <a:pt x="190" y="224"/>
                  </a:lnTo>
                  <a:lnTo>
                    <a:pt x="198" y="218"/>
                  </a:lnTo>
                  <a:lnTo>
                    <a:pt x="210" y="216"/>
                  </a:lnTo>
                  <a:lnTo>
                    <a:pt x="222" y="214"/>
                  </a:lnTo>
                  <a:lnTo>
                    <a:pt x="222" y="214"/>
                  </a:lnTo>
                  <a:lnTo>
                    <a:pt x="232" y="216"/>
                  </a:lnTo>
                  <a:lnTo>
                    <a:pt x="244" y="218"/>
                  </a:lnTo>
                  <a:lnTo>
                    <a:pt x="253" y="224"/>
                  </a:lnTo>
                  <a:lnTo>
                    <a:pt x="261" y="232"/>
                  </a:lnTo>
                  <a:lnTo>
                    <a:pt x="267" y="239"/>
                  </a:lnTo>
                  <a:lnTo>
                    <a:pt x="273" y="249"/>
                  </a:lnTo>
                  <a:lnTo>
                    <a:pt x="277" y="259"/>
                  </a:lnTo>
                  <a:lnTo>
                    <a:pt x="277" y="271"/>
                  </a:lnTo>
                  <a:lnTo>
                    <a:pt x="277" y="271"/>
                  </a:lnTo>
                  <a:lnTo>
                    <a:pt x="277" y="283"/>
                  </a:lnTo>
                  <a:lnTo>
                    <a:pt x="273" y="293"/>
                  </a:lnTo>
                  <a:lnTo>
                    <a:pt x="267" y="303"/>
                  </a:lnTo>
                  <a:lnTo>
                    <a:pt x="261" y="311"/>
                  </a:lnTo>
                  <a:lnTo>
                    <a:pt x="253" y="317"/>
                  </a:lnTo>
                  <a:lnTo>
                    <a:pt x="244" y="322"/>
                  </a:lnTo>
                  <a:lnTo>
                    <a:pt x="232" y="326"/>
                  </a:lnTo>
                  <a:lnTo>
                    <a:pt x="222" y="326"/>
                  </a:lnTo>
                  <a:lnTo>
                    <a:pt x="222" y="326"/>
                  </a:lnTo>
                  <a:close/>
                  <a:moveTo>
                    <a:pt x="378" y="326"/>
                  </a:moveTo>
                  <a:lnTo>
                    <a:pt x="378" y="326"/>
                  </a:lnTo>
                  <a:lnTo>
                    <a:pt x="368" y="326"/>
                  </a:lnTo>
                  <a:lnTo>
                    <a:pt x="356" y="322"/>
                  </a:lnTo>
                  <a:lnTo>
                    <a:pt x="346" y="317"/>
                  </a:lnTo>
                  <a:lnTo>
                    <a:pt x="339" y="311"/>
                  </a:lnTo>
                  <a:lnTo>
                    <a:pt x="333" y="303"/>
                  </a:lnTo>
                  <a:lnTo>
                    <a:pt x="327" y="293"/>
                  </a:lnTo>
                  <a:lnTo>
                    <a:pt x="323" y="283"/>
                  </a:lnTo>
                  <a:lnTo>
                    <a:pt x="323" y="271"/>
                  </a:lnTo>
                  <a:lnTo>
                    <a:pt x="323" y="271"/>
                  </a:lnTo>
                  <a:lnTo>
                    <a:pt x="323" y="259"/>
                  </a:lnTo>
                  <a:lnTo>
                    <a:pt x="327" y="249"/>
                  </a:lnTo>
                  <a:lnTo>
                    <a:pt x="333" y="239"/>
                  </a:lnTo>
                  <a:lnTo>
                    <a:pt x="339" y="232"/>
                  </a:lnTo>
                  <a:lnTo>
                    <a:pt x="346" y="224"/>
                  </a:lnTo>
                  <a:lnTo>
                    <a:pt x="356" y="218"/>
                  </a:lnTo>
                  <a:lnTo>
                    <a:pt x="368" y="216"/>
                  </a:lnTo>
                  <a:lnTo>
                    <a:pt x="378" y="214"/>
                  </a:lnTo>
                  <a:lnTo>
                    <a:pt x="378" y="214"/>
                  </a:lnTo>
                  <a:lnTo>
                    <a:pt x="390" y="216"/>
                  </a:lnTo>
                  <a:lnTo>
                    <a:pt x="400" y="218"/>
                  </a:lnTo>
                  <a:lnTo>
                    <a:pt x="410" y="224"/>
                  </a:lnTo>
                  <a:lnTo>
                    <a:pt x="420" y="232"/>
                  </a:lnTo>
                  <a:lnTo>
                    <a:pt x="426" y="239"/>
                  </a:lnTo>
                  <a:lnTo>
                    <a:pt x="431" y="249"/>
                  </a:lnTo>
                  <a:lnTo>
                    <a:pt x="433" y="259"/>
                  </a:lnTo>
                  <a:lnTo>
                    <a:pt x="435" y="271"/>
                  </a:lnTo>
                  <a:lnTo>
                    <a:pt x="435" y="271"/>
                  </a:lnTo>
                  <a:lnTo>
                    <a:pt x="433" y="283"/>
                  </a:lnTo>
                  <a:lnTo>
                    <a:pt x="431" y="293"/>
                  </a:lnTo>
                  <a:lnTo>
                    <a:pt x="426" y="303"/>
                  </a:lnTo>
                  <a:lnTo>
                    <a:pt x="420" y="311"/>
                  </a:lnTo>
                  <a:lnTo>
                    <a:pt x="410" y="317"/>
                  </a:lnTo>
                  <a:lnTo>
                    <a:pt x="400" y="322"/>
                  </a:lnTo>
                  <a:lnTo>
                    <a:pt x="390" y="326"/>
                  </a:lnTo>
                  <a:lnTo>
                    <a:pt x="378" y="326"/>
                  </a:lnTo>
                  <a:lnTo>
                    <a:pt x="378" y="326"/>
                  </a:lnTo>
                  <a:close/>
                  <a:moveTo>
                    <a:pt x="536" y="326"/>
                  </a:moveTo>
                  <a:lnTo>
                    <a:pt x="536" y="326"/>
                  </a:lnTo>
                  <a:lnTo>
                    <a:pt x="524" y="326"/>
                  </a:lnTo>
                  <a:lnTo>
                    <a:pt x="515" y="322"/>
                  </a:lnTo>
                  <a:lnTo>
                    <a:pt x="505" y="319"/>
                  </a:lnTo>
                  <a:lnTo>
                    <a:pt x="497" y="311"/>
                  </a:lnTo>
                  <a:lnTo>
                    <a:pt x="489" y="303"/>
                  </a:lnTo>
                  <a:lnTo>
                    <a:pt x="485" y="293"/>
                  </a:lnTo>
                  <a:lnTo>
                    <a:pt x="481" y="283"/>
                  </a:lnTo>
                  <a:lnTo>
                    <a:pt x="479" y="271"/>
                  </a:lnTo>
                  <a:lnTo>
                    <a:pt x="479" y="271"/>
                  </a:lnTo>
                  <a:lnTo>
                    <a:pt x="481" y="259"/>
                  </a:lnTo>
                  <a:lnTo>
                    <a:pt x="485" y="249"/>
                  </a:lnTo>
                  <a:lnTo>
                    <a:pt x="489" y="239"/>
                  </a:lnTo>
                  <a:lnTo>
                    <a:pt x="497" y="232"/>
                  </a:lnTo>
                  <a:lnTo>
                    <a:pt x="505" y="224"/>
                  </a:lnTo>
                  <a:lnTo>
                    <a:pt x="515" y="218"/>
                  </a:lnTo>
                  <a:lnTo>
                    <a:pt x="524" y="216"/>
                  </a:lnTo>
                  <a:lnTo>
                    <a:pt x="536" y="214"/>
                  </a:lnTo>
                  <a:lnTo>
                    <a:pt x="536" y="214"/>
                  </a:lnTo>
                  <a:lnTo>
                    <a:pt x="548" y="216"/>
                  </a:lnTo>
                  <a:lnTo>
                    <a:pt x="558" y="218"/>
                  </a:lnTo>
                  <a:lnTo>
                    <a:pt x="568" y="224"/>
                  </a:lnTo>
                  <a:lnTo>
                    <a:pt x="576" y="232"/>
                  </a:lnTo>
                  <a:lnTo>
                    <a:pt x="584" y="239"/>
                  </a:lnTo>
                  <a:lnTo>
                    <a:pt x="588" y="249"/>
                  </a:lnTo>
                  <a:lnTo>
                    <a:pt x="592" y="259"/>
                  </a:lnTo>
                  <a:lnTo>
                    <a:pt x="594" y="271"/>
                  </a:lnTo>
                  <a:lnTo>
                    <a:pt x="594" y="271"/>
                  </a:lnTo>
                  <a:lnTo>
                    <a:pt x="592" y="283"/>
                  </a:lnTo>
                  <a:lnTo>
                    <a:pt x="588" y="293"/>
                  </a:lnTo>
                  <a:lnTo>
                    <a:pt x="584" y="303"/>
                  </a:lnTo>
                  <a:lnTo>
                    <a:pt x="576" y="311"/>
                  </a:lnTo>
                  <a:lnTo>
                    <a:pt x="568" y="319"/>
                  </a:lnTo>
                  <a:lnTo>
                    <a:pt x="558" y="322"/>
                  </a:lnTo>
                  <a:lnTo>
                    <a:pt x="548" y="326"/>
                  </a:lnTo>
                  <a:lnTo>
                    <a:pt x="536" y="326"/>
                  </a:lnTo>
                  <a:lnTo>
                    <a:pt x="536" y="326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10215563" y="440909"/>
            <a:ext cx="1609725" cy="1497013"/>
            <a:chOff x="10215563" y="1243013"/>
            <a:chExt cx="1609725" cy="1497013"/>
          </a:xfrm>
        </p:grpSpPr>
        <p:sp>
          <p:nvSpPr>
            <p:cNvPr id="15" name="Freeform 15"/>
            <p:cNvSpPr>
              <a:spLocks noEditPoints="1"/>
            </p:cNvSpPr>
            <p:nvPr/>
          </p:nvSpPr>
          <p:spPr bwMode="auto">
            <a:xfrm>
              <a:off x="10215563" y="1243013"/>
              <a:ext cx="1449388" cy="1284288"/>
            </a:xfrm>
            <a:custGeom>
              <a:avLst/>
              <a:gdLst>
                <a:gd name="T0" fmla="*/ 650 w 913"/>
                <a:gd name="T1" fmla="*/ 663 h 809"/>
                <a:gd name="T2" fmla="*/ 688 w 913"/>
                <a:gd name="T3" fmla="*/ 595 h 809"/>
                <a:gd name="T4" fmla="*/ 624 w 913"/>
                <a:gd name="T5" fmla="*/ 131 h 809"/>
                <a:gd name="T6" fmla="*/ 575 w 913"/>
                <a:gd name="T7" fmla="*/ 58 h 809"/>
                <a:gd name="T8" fmla="*/ 500 w 913"/>
                <a:gd name="T9" fmla="*/ 4 h 809"/>
                <a:gd name="T10" fmla="*/ 664 w 913"/>
                <a:gd name="T11" fmla="*/ 228 h 809"/>
                <a:gd name="T12" fmla="*/ 624 w 913"/>
                <a:gd name="T13" fmla="*/ 131 h 809"/>
                <a:gd name="T14" fmla="*/ 634 w 913"/>
                <a:gd name="T15" fmla="*/ 437 h 809"/>
                <a:gd name="T16" fmla="*/ 688 w 913"/>
                <a:gd name="T17" fmla="*/ 338 h 809"/>
                <a:gd name="T18" fmla="*/ 480 w 913"/>
                <a:gd name="T19" fmla="*/ 791 h 809"/>
                <a:gd name="T20" fmla="*/ 543 w 913"/>
                <a:gd name="T21" fmla="*/ 763 h 809"/>
                <a:gd name="T22" fmla="*/ 622 w 913"/>
                <a:gd name="T23" fmla="*/ 698 h 809"/>
                <a:gd name="T24" fmla="*/ 0 w 913"/>
                <a:gd name="T25" fmla="*/ 483 h 809"/>
                <a:gd name="T26" fmla="*/ 11 w 913"/>
                <a:gd name="T27" fmla="*/ 576 h 809"/>
                <a:gd name="T28" fmla="*/ 203 w 913"/>
                <a:gd name="T29" fmla="*/ 663 h 809"/>
                <a:gd name="T30" fmla="*/ 184 w 913"/>
                <a:gd name="T31" fmla="*/ 483 h 809"/>
                <a:gd name="T32" fmla="*/ 45 w 913"/>
                <a:gd name="T33" fmla="*/ 265 h 809"/>
                <a:gd name="T34" fmla="*/ 4 w 913"/>
                <a:gd name="T35" fmla="*/ 398 h 809"/>
                <a:gd name="T36" fmla="*/ 184 w 913"/>
                <a:gd name="T37" fmla="*/ 445 h 809"/>
                <a:gd name="T38" fmla="*/ 205 w 913"/>
                <a:gd name="T39" fmla="*/ 265 h 809"/>
                <a:gd name="T40" fmla="*/ 61 w 913"/>
                <a:gd name="T41" fmla="*/ 702 h 809"/>
                <a:gd name="T42" fmla="*/ 132 w 913"/>
                <a:gd name="T43" fmla="*/ 754 h 809"/>
                <a:gd name="T44" fmla="*/ 227 w 913"/>
                <a:gd name="T45" fmla="*/ 793 h 809"/>
                <a:gd name="T46" fmla="*/ 213 w 913"/>
                <a:gd name="T47" fmla="*/ 698 h 809"/>
                <a:gd name="T48" fmla="*/ 435 w 913"/>
                <a:gd name="T49" fmla="*/ 265 h 809"/>
                <a:gd name="T50" fmla="*/ 237 w 913"/>
                <a:gd name="T51" fmla="*/ 352 h 809"/>
                <a:gd name="T52" fmla="*/ 603 w 913"/>
                <a:gd name="T53" fmla="*/ 20 h 809"/>
                <a:gd name="T54" fmla="*/ 652 w 913"/>
                <a:gd name="T55" fmla="*/ 85 h 809"/>
                <a:gd name="T56" fmla="*/ 692 w 913"/>
                <a:gd name="T57" fmla="*/ 166 h 809"/>
                <a:gd name="T58" fmla="*/ 862 w 913"/>
                <a:gd name="T59" fmla="*/ 228 h 809"/>
                <a:gd name="T60" fmla="*/ 753 w 913"/>
                <a:gd name="T61" fmla="*/ 101 h 809"/>
                <a:gd name="T62" fmla="*/ 603 w 913"/>
                <a:gd name="T63" fmla="*/ 20 h 809"/>
                <a:gd name="T64" fmla="*/ 721 w 913"/>
                <a:gd name="T65" fmla="*/ 265 h 809"/>
                <a:gd name="T66" fmla="*/ 741 w 913"/>
                <a:gd name="T67" fmla="*/ 406 h 809"/>
                <a:gd name="T68" fmla="*/ 907 w 913"/>
                <a:gd name="T69" fmla="*/ 330 h 809"/>
                <a:gd name="T70" fmla="*/ 882 w 913"/>
                <a:gd name="T71" fmla="*/ 265 h 809"/>
                <a:gd name="T72" fmla="*/ 280 w 913"/>
                <a:gd name="T73" fmla="*/ 176 h 809"/>
                <a:gd name="T74" fmla="*/ 435 w 913"/>
                <a:gd name="T75" fmla="*/ 2 h 809"/>
                <a:gd name="T76" fmla="*/ 363 w 913"/>
                <a:gd name="T77" fmla="*/ 44 h 809"/>
                <a:gd name="T78" fmla="*/ 302 w 913"/>
                <a:gd name="T79" fmla="*/ 131 h 809"/>
                <a:gd name="T80" fmla="*/ 274 w 913"/>
                <a:gd name="T81" fmla="*/ 85 h 809"/>
                <a:gd name="T82" fmla="*/ 324 w 913"/>
                <a:gd name="T83" fmla="*/ 20 h 809"/>
                <a:gd name="T84" fmla="*/ 174 w 913"/>
                <a:gd name="T85" fmla="*/ 101 h 809"/>
                <a:gd name="T86" fmla="*/ 65 w 913"/>
                <a:gd name="T87" fmla="*/ 228 h 809"/>
                <a:gd name="T88" fmla="*/ 235 w 913"/>
                <a:gd name="T89" fmla="*/ 166 h 809"/>
                <a:gd name="T90" fmla="*/ 302 w 913"/>
                <a:gd name="T91" fmla="*/ 805 h 809"/>
                <a:gd name="T92" fmla="*/ 332 w 913"/>
                <a:gd name="T93" fmla="*/ 809 h 809"/>
                <a:gd name="T94" fmla="*/ 435 w 913"/>
                <a:gd name="T95" fmla="*/ 803 h 809"/>
                <a:gd name="T96" fmla="*/ 269 w 913"/>
                <a:gd name="T97" fmla="*/ 728 h 809"/>
                <a:gd name="T98" fmla="*/ 302 w 913"/>
                <a:gd name="T99" fmla="*/ 805 h 809"/>
                <a:gd name="T100" fmla="*/ 229 w 913"/>
                <a:gd name="T101" fmla="*/ 483 h 809"/>
                <a:gd name="T102" fmla="*/ 241 w 913"/>
                <a:gd name="T103" fmla="*/ 621 h 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13" h="809">
                  <a:moveTo>
                    <a:pt x="551" y="483"/>
                  </a:moveTo>
                  <a:lnTo>
                    <a:pt x="480" y="483"/>
                  </a:lnTo>
                  <a:lnTo>
                    <a:pt x="480" y="663"/>
                  </a:lnTo>
                  <a:lnTo>
                    <a:pt x="650" y="663"/>
                  </a:lnTo>
                  <a:lnTo>
                    <a:pt x="650" y="663"/>
                  </a:lnTo>
                  <a:lnTo>
                    <a:pt x="672" y="627"/>
                  </a:lnTo>
                  <a:lnTo>
                    <a:pt x="688" y="595"/>
                  </a:lnTo>
                  <a:lnTo>
                    <a:pt x="688" y="595"/>
                  </a:lnTo>
                  <a:lnTo>
                    <a:pt x="694" y="554"/>
                  </a:lnTo>
                  <a:lnTo>
                    <a:pt x="626" y="520"/>
                  </a:lnTo>
                  <a:lnTo>
                    <a:pt x="551" y="483"/>
                  </a:lnTo>
                  <a:close/>
                  <a:moveTo>
                    <a:pt x="624" y="131"/>
                  </a:moveTo>
                  <a:lnTo>
                    <a:pt x="624" y="131"/>
                  </a:lnTo>
                  <a:lnTo>
                    <a:pt x="609" y="103"/>
                  </a:lnTo>
                  <a:lnTo>
                    <a:pt x="593" y="79"/>
                  </a:lnTo>
                  <a:lnTo>
                    <a:pt x="575" y="58"/>
                  </a:lnTo>
                  <a:lnTo>
                    <a:pt x="557" y="40"/>
                  </a:lnTo>
                  <a:lnTo>
                    <a:pt x="537" y="24"/>
                  </a:lnTo>
                  <a:lnTo>
                    <a:pt x="520" y="12"/>
                  </a:lnTo>
                  <a:lnTo>
                    <a:pt x="500" y="4"/>
                  </a:lnTo>
                  <a:lnTo>
                    <a:pt x="480" y="0"/>
                  </a:lnTo>
                  <a:lnTo>
                    <a:pt x="480" y="228"/>
                  </a:lnTo>
                  <a:lnTo>
                    <a:pt x="664" y="228"/>
                  </a:lnTo>
                  <a:lnTo>
                    <a:pt x="664" y="228"/>
                  </a:lnTo>
                  <a:lnTo>
                    <a:pt x="646" y="176"/>
                  </a:lnTo>
                  <a:lnTo>
                    <a:pt x="636" y="153"/>
                  </a:lnTo>
                  <a:lnTo>
                    <a:pt x="624" y="131"/>
                  </a:lnTo>
                  <a:lnTo>
                    <a:pt x="624" y="131"/>
                  </a:lnTo>
                  <a:close/>
                  <a:moveTo>
                    <a:pt x="480" y="265"/>
                  </a:moveTo>
                  <a:lnTo>
                    <a:pt x="480" y="445"/>
                  </a:lnTo>
                  <a:lnTo>
                    <a:pt x="603" y="445"/>
                  </a:lnTo>
                  <a:lnTo>
                    <a:pt x="634" y="437"/>
                  </a:lnTo>
                  <a:lnTo>
                    <a:pt x="696" y="419"/>
                  </a:lnTo>
                  <a:lnTo>
                    <a:pt x="696" y="419"/>
                  </a:lnTo>
                  <a:lnTo>
                    <a:pt x="694" y="378"/>
                  </a:lnTo>
                  <a:lnTo>
                    <a:pt x="688" y="338"/>
                  </a:lnTo>
                  <a:lnTo>
                    <a:pt x="682" y="301"/>
                  </a:lnTo>
                  <a:lnTo>
                    <a:pt x="674" y="265"/>
                  </a:lnTo>
                  <a:lnTo>
                    <a:pt x="480" y="265"/>
                  </a:lnTo>
                  <a:close/>
                  <a:moveTo>
                    <a:pt x="480" y="791"/>
                  </a:moveTo>
                  <a:lnTo>
                    <a:pt x="480" y="791"/>
                  </a:lnTo>
                  <a:lnTo>
                    <a:pt x="502" y="783"/>
                  </a:lnTo>
                  <a:lnTo>
                    <a:pt x="524" y="773"/>
                  </a:lnTo>
                  <a:lnTo>
                    <a:pt x="543" y="763"/>
                  </a:lnTo>
                  <a:lnTo>
                    <a:pt x="561" y="752"/>
                  </a:lnTo>
                  <a:lnTo>
                    <a:pt x="579" y="740"/>
                  </a:lnTo>
                  <a:lnTo>
                    <a:pt x="595" y="726"/>
                  </a:lnTo>
                  <a:lnTo>
                    <a:pt x="622" y="698"/>
                  </a:lnTo>
                  <a:lnTo>
                    <a:pt x="480" y="698"/>
                  </a:lnTo>
                  <a:lnTo>
                    <a:pt x="480" y="791"/>
                  </a:lnTo>
                  <a:close/>
                  <a:moveTo>
                    <a:pt x="184" y="483"/>
                  </a:moveTo>
                  <a:lnTo>
                    <a:pt x="0" y="483"/>
                  </a:lnTo>
                  <a:lnTo>
                    <a:pt x="0" y="483"/>
                  </a:lnTo>
                  <a:lnTo>
                    <a:pt x="2" y="506"/>
                  </a:lnTo>
                  <a:lnTo>
                    <a:pt x="4" y="530"/>
                  </a:lnTo>
                  <a:lnTo>
                    <a:pt x="11" y="576"/>
                  </a:lnTo>
                  <a:lnTo>
                    <a:pt x="25" y="621"/>
                  </a:lnTo>
                  <a:lnTo>
                    <a:pt x="41" y="663"/>
                  </a:lnTo>
                  <a:lnTo>
                    <a:pt x="203" y="663"/>
                  </a:lnTo>
                  <a:lnTo>
                    <a:pt x="203" y="663"/>
                  </a:lnTo>
                  <a:lnTo>
                    <a:pt x="195" y="619"/>
                  </a:lnTo>
                  <a:lnTo>
                    <a:pt x="189" y="576"/>
                  </a:lnTo>
                  <a:lnTo>
                    <a:pt x="185" y="530"/>
                  </a:lnTo>
                  <a:lnTo>
                    <a:pt x="184" y="483"/>
                  </a:lnTo>
                  <a:lnTo>
                    <a:pt x="184" y="483"/>
                  </a:lnTo>
                  <a:close/>
                  <a:moveTo>
                    <a:pt x="205" y="265"/>
                  </a:moveTo>
                  <a:lnTo>
                    <a:pt x="45" y="265"/>
                  </a:lnTo>
                  <a:lnTo>
                    <a:pt x="45" y="265"/>
                  </a:lnTo>
                  <a:lnTo>
                    <a:pt x="27" y="307"/>
                  </a:lnTo>
                  <a:lnTo>
                    <a:pt x="13" y="352"/>
                  </a:lnTo>
                  <a:lnTo>
                    <a:pt x="8" y="374"/>
                  </a:lnTo>
                  <a:lnTo>
                    <a:pt x="4" y="398"/>
                  </a:lnTo>
                  <a:lnTo>
                    <a:pt x="2" y="421"/>
                  </a:lnTo>
                  <a:lnTo>
                    <a:pt x="0" y="445"/>
                  </a:lnTo>
                  <a:lnTo>
                    <a:pt x="184" y="445"/>
                  </a:lnTo>
                  <a:lnTo>
                    <a:pt x="184" y="445"/>
                  </a:lnTo>
                  <a:lnTo>
                    <a:pt x="185" y="398"/>
                  </a:lnTo>
                  <a:lnTo>
                    <a:pt x="189" y="352"/>
                  </a:lnTo>
                  <a:lnTo>
                    <a:pt x="197" y="307"/>
                  </a:lnTo>
                  <a:lnTo>
                    <a:pt x="205" y="265"/>
                  </a:lnTo>
                  <a:lnTo>
                    <a:pt x="205" y="265"/>
                  </a:lnTo>
                  <a:close/>
                  <a:moveTo>
                    <a:pt x="59" y="698"/>
                  </a:moveTo>
                  <a:lnTo>
                    <a:pt x="59" y="698"/>
                  </a:lnTo>
                  <a:lnTo>
                    <a:pt x="61" y="702"/>
                  </a:lnTo>
                  <a:lnTo>
                    <a:pt x="61" y="702"/>
                  </a:lnTo>
                  <a:lnTo>
                    <a:pt x="85" y="722"/>
                  </a:lnTo>
                  <a:lnTo>
                    <a:pt x="108" y="740"/>
                  </a:lnTo>
                  <a:lnTo>
                    <a:pt x="132" y="754"/>
                  </a:lnTo>
                  <a:lnTo>
                    <a:pt x="156" y="767"/>
                  </a:lnTo>
                  <a:lnTo>
                    <a:pt x="180" y="777"/>
                  </a:lnTo>
                  <a:lnTo>
                    <a:pt x="203" y="787"/>
                  </a:lnTo>
                  <a:lnTo>
                    <a:pt x="227" y="793"/>
                  </a:lnTo>
                  <a:lnTo>
                    <a:pt x="249" y="799"/>
                  </a:lnTo>
                  <a:lnTo>
                    <a:pt x="249" y="799"/>
                  </a:lnTo>
                  <a:lnTo>
                    <a:pt x="229" y="752"/>
                  </a:lnTo>
                  <a:lnTo>
                    <a:pt x="213" y="698"/>
                  </a:lnTo>
                  <a:lnTo>
                    <a:pt x="59" y="698"/>
                  </a:lnTo>
                  <a:close/>
                  <a:moveTo>
                    <a:pt x="229" y="445"/>
                  </a:moveTo>
                  <a:lnTo>
                    <a:pt x="435" y="445"/>
                  </a:lnTo>
                  <a:lnTo>
                    <a:pt x="435" y="265"/>
                  </a:lnTo>
                  <a:lnTo>
                    <a:pt x="253" y="265"/>
                  </a:lnTo>
                  <a:lnTo>
                    <a:pt x="253" y="265"/>
                  </a:lnTo>
                  <a:lnTo>
                    <a:pt x="243" y="307"/>
                  </a:lnTo>
                  <a:lnTo>
                    <a:pt x="237" y="352"/>
                  </a:lnTo>
                  <a:lnTo>
                    <a:pt x="231" y="398"/>
                  </a:lnTo>
                  <a:lnTo>
                    <a:pt x="229" y="445"/>
                  </a:lnTo>
                  <a:lnTo>
                    <a:pt x="229" y="445"/>
                  </a:lnTo>
                  <a:close/>
                  <a:moveTo>
                    <a:pt x="603" y="20"/>
                  </a:moveTo>
                  <a:lnTo>
                    <a:pt x="603" y="20"/>
                  </a:lnTo>
                  <a:lnTo>
                    <a:pt x="621" y="40"/>
                  </a:lnTo>
                  <a:lnTo>
                    <a:pt x="636" y="62"/>
                  </a:lnTo>
                  <a:lnTo>
                    <a:pt x="652" y="85"/>
                  </a:lnTo>
                  <a:lnTo>
                    <a:pt x="666" y="109"/>
                  </a:lnTo>
                  <a:lnTo>
                    <a:pt x="666" y="109"/>
                  </a:lnTo>
                  <a:lnTo>
                    <a:pt x="678" y="137"/>
                  </a:lnTo>
                  <a:lnTo>
                    <a:pt x="692" y="166"/>
                  </a:lnTo>
                  <a:lnTo>
                    <a:pt x="702" y="196"/>
                  </a:lnTo>
                  <a:lnTo>
                    <a:pt x="711" y="228"/>
                  </a:lnTo>
                  <a:lnTo>
                    <a:pt x="862" y="228"/>
                  </a:lnTo>
                  <a:lnTo>
                    <a:pt x="862" y="228"/>
                  </a:lnTo>
                  <a:lnTo>
                    <a:pt x="838" y="192"/>
                  </a:lnTo>
                  <a:lnTo>
                    <a:pt x="812" y="160"/>
                  </a:lnTo>
                  <a:lnTo>
                    <a:pt x="785" y="129"/>
                  </a:lnTo>
                  <a:lnTo>
                    <a:pt x="753" y="101"/>
                  </a:lnTo>
                  <a:lnTo>
                    <a:pt x="717" y="75"/>
                  </a:lnTo>
                  <a:lnTo>
                    <a:pt x="682" y="54"/>
                  </a:lnTo>
                  <a:lnTo>
                    <a:pt x="644" y="36"/>
                  </a:lnTo>
                  <a:lnTo>
                    <a:pt x="603" y="20"/>
                  </a:lnTo>
                  <a:lnTo>
                    <a:pt x="603" y="20"/>
                  </a:lnTo>
                  <a:close/>
                  <a:moveTo>
                    <a:pt x="882" y="265"/>
                  </a:moveTo>
                  <a:lnTo>
                    <a:pt x="721" y="265"/>
                  </a:lnTo>
                  <a:lnTo>
                    <a:pt x="721" y="265"/>
                  </a:lnTo>
                  <a:lnTo>
                    <a:pt x="727" y="299"/>
                  </a:lnTo>
                  <a:lnTo>
                    <a:pt x="733" y="332"/>
                  </a:lnTo>
                  <a:lnTo>
                    <a:pt x="737" y="368"/>
                  </a:lnTo>
                  <a:lnTo>
                    <a:pt x="741" y="406"/>
                  </a:lnTo>
                  <a:lnTo>
                    <a:pt x="887" y="362"/>
                  </a:lnTo>
                  <a:lnTo>
                    <a:pt x="913" y="354"/>
                  </a:lnTo>
                  <a:lnTo>
                    <a:pt x="913" y="354"/>
                  </a:lnTo>
                  <a:lnTo>
                    <a:pt x="907" y="330"/>
                  </a:lnTo>
                  <a:lnTo>
                    <a:pt x="899" y="309"/>
                  </a:lnTo>
                  <a:lnTo>
                    <a:pt x="891" y="287"/>
                  </a:lnTo>
                  <a:lnTo>
                    <a:pt x="882" y="265"/>
                  </a:lnTo>
                  <a:lnTo>
                    <a:pt x="882" y="265"/>
                  </a:lnTo>
                  <a:close/>
                  <a:moveTo>
                    <a:pt x="302" y="131"/>
                  </a:moveTo>
                  <a:lnTo>
                    <a:pt x="302" y="131"/>
                  </a:lnTo>
                  <a:lnTo>
                    <a:pt x="290" y="153"/>
                  </a:lnTo>
                  <a:lnTo>
                    <a:pt x="280" y="176"/>
                  </a:lnTo>
                  <a:lnTo>
                    <a:pt x="263" y="228"/>
                  </a:lnTo>
                  <a:lnTo>
                    <a:pt x="435" y="228"/>
                  </a:lnTo>
                  <a:lnTo>
                    <a:pt x="435" y="2"/>
                  </a:lnTo>
                  <a:lnTo>
                    <a:pt x="435" y="2"/>
                  </a:lnTo>
                  <a:lnTo>
                    <a:pt x="417" y="8"/>
                  </a:lnTo>
                  <a:lnTo>
                    <a:pt x="399" y="18"/>
                  </a:lnTo>
                  <a:lnTo>
                    <a:pt x="381" y="30"/>
                  </a:lnTo>
                  <a:lnTo>
                    <a:pt x="363" y="44"/>
                  </a:lnTo>
                  <a:lnTo>
                    <a:pt x="348" y="62"/>
                  </a:lnTo>
                  <a:lnTo>
                    <a:pt x="332" y="81"/>
                  </a:lnTo>
                  <a:lnTo>
                    <a:pt x="316" y="105"/>
                  </a:lnTo>
                  <a:lnTo>
                    <a:pt x="302" y="131"/>
                  </a:lnTo>
                  <a:lnTo>
                    <a:pt x="302" y="131"/>
                  </a:lnTo>
                  <a:close/>
                  <a:moveTo>
                    <a:pt x="261" y="109"/>
                  </a:moveTo>
                  <a:lnTo>
                    <a:pt x="261" y="109"/>
                  </a:lnTo>
                  <a:lnTo>
                    <a:pt x="274" y="85"/>
                  </a:lnTo>
                  <a:lnTo>
                    <a:pt x="290" y="62"/>
                  </a:lnTo>
                  <a:lnTo>
                    <a:pt x="306" y="40"/>
                  </a:lnTo>
                  <a:lnTo>
                    <a:pt x="324" y="20"/>
                  </a:lnTo>
                  <a:lnTo>
                    <a:pt x="324" y="20"/>
                  </a:lnTo>
                  <a:lnTo>
                    <a:pt x="282" y="36"/>
                  </a:lnTo>
                  <a:lnTo>
                    <a:pt x="245" y="54"/>
                  </a:lnTo>
                  <a:lnTo>
                    <a:pt x="209" y="75"/>
                  </a:lnTo>
                  <a:lnTo>
                    <a:pt x="174" y="101"/>
                  </a:lnTo>
                  <a:lnTo>
                    <a:pt x="142" y="129"/>
                  </a:lnTo>
                  <a:lnTo>
                    <a:pt x="114" y="160"/>
                  </a:lnTo>
                  <a:lnTo>
                    <a:pt x="87" y="192"/>
                  </a:lnTo>
                  <a:lnTo>
                    <a:pt x="65" y="228"/>
                  </a:lnTo>
                  <a:lnTo>
                    <a:pt x="215" y="228"/>
                  </a:lnTo>
                  <a:lnTo>
                    <a:pt x="215" y="228"/>
                  </a:lnTo>
                  <a:lnTo>
                    <a:pt x="225" y="196"/>
                  </a:lnTo>
                  <a:lnTo>
                    <a:pt x="235" y="166"/>
                  </a:lnTo>
                  <a:lnTo>
                    <a:pt x="247" y="137"/>
                  </a:lnTo>
                  <a:lnTo>
                    <a:pt x="261" y="109"/>
                  </a:lnTo>
                  <a:lnTo>
                    <a:pt x="261" y="109"/>
                  </a:lnTo>
                  <a:close/>
                  <a:moveTo>
                    <a:pt x="302" y="805"/>
                  </a:moveTo>
                  <a:lnTo>
                    <a:pt x="302" y="805"/>
                  </a:lnTo>
                  <a:lnTo>
                    <a:pt x="302" y="807"/>
                  </a:lnTo>
                  <a:lnTo>
                    <a:pt x="302" y="807"/>
                  </a:lnTo>
                  <a:lnTo>
                    <a:pt x="332" y="809"/>
                  </a:lnTo>
                  <a:lnTo>
                    <a:pt x="356" y="809"/>
                  </a:lnTo>
                  <a:lnTo>
                    <a:pt x="356" y="809"/>
                  </a:lnTo>
                  <a:lnTo>
                    <a:pt x="397" y="807"/>
                  </a:lnTo>
                  <a:lnTo>
                    <a:pt x="435" y="803"/>
                  </a:lnTo>
                  <a:lnTo>
                    <a:pt x="435" y="698"/>
                  </a:lnTo>
                  <a:lnTo>
                    <a:pt x="261" y="698"/>
                  </a:lnTo>
                  <a:lnTo>
                    <a:pt x="261" y="698"/>
                  </a:lnTo>
                  <a:lnTo>
                    <a:pt x="269" y="728"/>
                  </a:lnTo>
                  <a:lnTo>
                    <a:pt x="278" y="756"/>
                  </a:lnTo>
                  <a:lnTo>
                    <a:pt x="290" y="781"/>
                  </a:lnTo>
                  <a:lnTo>
                    <a:pt x="302" y="805"/>
                  </a:lnTo>
                  <a:lnTo>
                    <a:pt x="302" y="805"/>
                  </a:lnTo>
                  <a:close/>
                  <a:moveTo>
                    <a:pt x="251" y="663"/>
                  </a:moveTo>
                  <a:lnTo>
                    <a:pt x="435" y="663"/>
                  </a:lnTo>
                  <a:lnTo>
                    <a:pt x="435" y="483"/>
                  </a:lnTo>
                  <a:lnTo>
                    <a:pt x="229" y="483"/>
                  </a:lnTo>
                  <a:lnTo>
                    <a:pt x="229" y="483"/>
                  </a:lnTo>
                  <a:lnTo>
                    <a:pt x="231" y="530"/>
                  </a:lnTo>
                  <a:lnTo>
                    <a:pt x="235" y="576"/>
                  </a:lnTo>
                  <a:lnTo>
                    <a:pt x="241" y="621"/>
                  </a:lnTo>
                  <a:lnTo>
                    <a:pt x="251" y="663"/>
                  </a:lnTo>
                  <a:lnTo>
                    <a:pt x="251" y="663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10485438" y="1890713"/>
              <a:ext cx="1339850" cy="849313"/>
            </a:xfrm>
            <a:custGeom>
              <a:avLst/>
              <a:gdLst>
                <a:gd name="T0" fmla="*/ 0 w 844"/>
                <a:gd name="T1" fmla="*/ 419 h 535"/>
                <a:gd name="T2" fmla="*/ 59 w 844"/>
                <a:gd name="T3" fmla="*/ 462 h 535"/>
                <a:gd name="T4" fmla="*/ 118 w 844"/>
                <a:gd name="T5" fmla="*/ 494 h 535"/>
                <a:gd name="T6" fmla="*/ 178 w 844"/>
                <a:gd name="T7" fmla="*/ 516 h 535"/>
                <a:gd name="T8" fmla="*/ 235 w 844"/>
                <a:gd name="T9" fmla="*/ 529 h 535"/>
                <a:gd name="T10" fmla="*/ 292 w 844"/>
                <a:gd name="T11" fmla="*/ 535 h 535"/>
                <a:gd name="T12" fmla="*/ 348 w 844"/>
                <a:gd name="T13" fmla="*/ 533 h 535"/>
                <a:gd name="T14" fmla="*/ 401 w 844"/>
                <a:gd name="T15" fmla="*/ 525 h 535"/>
                <a:gd name="T16" fmla="*/ 452 w 844"/>
                <a:gd name="T17" fmla="*/ 510 h 535"/>
                <a:gd name="T18" fmla="*/ 500 w 844"/>
                <a:gd name="T19" fmla="*/ 488 h 535"/>
                <a:gd name="T20" fmla="*/ 545 w 844"/>
                <a:gd name="T21" fmla="*/ 460 h 535"/>
                <a:gd name="T22" fmla="*/ 589 w 844"/>
                <a:gd name="T23" fmla="*/ 429 h 535"/>
                <a:gd name="T24" fmla="*/ 626 w 844"/>
                <a:gd name="T25" fmla="*/ 391 h 535"/>
                <a:gd name="T26" fmla="*/ 662 w 844"/>
                <a:gd name="T27" fmla="*/ 350 h 535"/>
                <a:gd name="T28" fmla="*/ 692 w 844"/>
                <a:gd name="T29" fmla="*/ 306 h 535"/>
                <a:gd name="T30" fmla="*/ 717 w 844"/>
                <a:gd name="T31" fmla="*/ 259 h 535"/>
                <a:gd name="T32" fmla="*/ 737 w 844"/>
                <a:gd name="T33" fmla="*/ 209 h 535"/>
                <a:gd name="T34" fmla="*/ 802 w 844"/>
                <a:gd name="T35" fmla="*/ 243 h 535"/>
                <a:gd name="T36" fmla="*/ 747 w 844"/>
                <a:gd name="T37" fmla="*/ 0 h 535"/>
                <a:gd name="T38" fmla="*/ 585 w 844"/>
                <a:gd name="T39" fmla="*/ 126 h 535"/>
                <a:gd name="T40" fmla="*/ 581 w 844"/>
                <a:gd name="T41" fmla="*/ 144 h 535"/>
                <a:gd name="T42" fmla="*/ 565 w 844"/>
                <a:gd name="T43" fmla="*/ 191 h 535"/>
                <a:gd name="T44" fmla="*/ 534 w 844"/>
                <a:gd name="T45" fmla="*/ 255 h 535"/>
                <a:gd name="T46" fmla="*/ 498 w 844"/>
                <a:gd name="T47" fmla="*/ 308 h 535"/>
                <a:gd name="T48" fmla="*/ 466 w 844"/>
                <a:gd name="T49" fmla="*/ 342 h 535"/>
                <a:gd name="T50" fmla="*/ 429 w 844"/>
                <a:gd name="T51" fmla="*/ 373 h 535"/>
                <a:gd name="T52" fmla="*/ 385 w 844"/>
                <a:gd name="T53" fmla="*/ 401 h 535"/>
                <a:gd name="T54" fmla="*/ 334 w 844"/>
                <a:gd name="T55" fmla="*/ 423 h 535"/>
                <a:gd name="T56" fmla="*/ 275 w 844"/>
                <a:gd name="T57" fmla="*/ 438 h 535"/>
                <a:gd name="T58" fmla="*/ 207 w 844"/>
                <a:gd name="T59" fmla="*/ 446 h 535"/>
                <a:gd name="T60" fmla="*/ 132 w 844"/>
                <a:gd name="T61" fmla="*/ 444 h 535"/>
                <a:gd name="T62" fmla="*/ 45 w 844"/>
                <a:gd name="T63" fmla="*/ 431 h 535"/>
                <a:gd name="T64" fmla="*/ 0 w 844"/>
                <a:gd name="T65" fmla="*/ 419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44" h="535">
                  <a:moveTo>
                    <a:pt x="0" y="419"/>
                  </a:moveTo>
                  <a:lnTo>
                    <a:pt x="0" y="419"/>
                  </a:lnTo>
                  <a:lnTo>
                    <a:pt x="29" y="442"/>
                  </a:lnTo>
                  <a:lnTo>
                    <a:pt x="59" y="462"/>
                  </a:lnTo>
                  <a:lnTo>
                    <a:pt x="89" y="478"/>
                  </a:lnTo>
                  <a:lnTo>
                    <a:pt x="118" y="494"/>
                  </a:lnTo>
                  <a:lnTo>
                    <a:pt x="148" y="506"/>
                  </a:lnTo>
                  <a:lnTo>
                    <a:pt x="178" y="516"/>
                  </a:lnTo>
                  <a:lnTo>
                    <a:pt x="207" y="523"/>
                  </a:lnTo>
                  <a:lnTo>
                    <a:pt x="235" y="529"/>
                  </a:lnTo>
                  <a:lnTo>
                    <a:pt x="265" y="533"/>
                  </a:lnTo>
                  <a:lnTo>
                    <a:pt x="292" y="535"/>
                  </a:lnTo>
                  <a:lnTo>
                    <a:pt x="320" y="535"/>
                  </a:lnTo>
                  <a:lnTo>
                    <a:pt x="348" y="533"/>
                  </a:lnTo>
                  <a:lnTo>
                    <a:pt x="375" y="531"/>
                  </a:lnTo>
                  <a:lnTo>
                    <a:pt x="401" y="525"/>
                  </a:lnTo>
                  <a:lnTo>
                    <a:pt x="427" y="518"/>
                  </a:lnTo>
                  <a:lnTo>
                    <a:pt x="452" y="510"/>
                  </a:lnTo>
                  <a:lnTo>
                    <a:pt x="476" y="500"/>
                  </a:lnTo>
                  <a:lnTo>
                    <a:pt x="500" y="488"/>
                  </a:lnTo>
                  <a:lnTo>
                    <a:pt x="524" y="474"/>
                  </a:lnTo>
                  <a:lnTo>
                    <a:pt x="545" y="460"/>
                  </a:lnTo>
                  <a:lnTo>
                    <a:pt x="567" y="444"/>
                  </a:lnTo>
                  <a:lnTo>
                    <a:pt x="589" y="429"/>
                  </a:lnTo>
                  <a:lnTo>
                    <a:pt x="609" y="411"/>
                  </a:lnTo>
                  <a:lnTo>
                    <a:pt x="626" y="391"/>
                  </a:lnTo>
                  <a:lnTo>
                    <a:pt x="644" y="371"/>
                  </a:lnTo>
                  <a:lnTo>
                    <a:pt x="662" y="350"/>
                  </a:lnTo>
                  <a:lnTo>
                    <a:pt x="678" y="328"/>
                  </a:lnTo>
                  <a:lnTo>
                    <a:pt x="692" y="306"/>
                  </a:lnTo>
                  <a:lnTo>
                    <a:pt x="706" y="282"/>
                  </a:lnTo>
                  <a:lnTo>
                    <a:pt x="717" y="259"/>
                  </a:lnTo>
                  <a:lnTo>
                    <a:pt x="729" y="233"/>
                  </a:lnTo>
                  <a:lnTo>
                    <a:pt x="737" y="209"/>
                  </a:lnTo>
                  <a:lnTo>
                    <a:pt x="737" y="209"/>
                  </a:lnTo>
                  <a:lnTo>
                    <a:pt x="802" y="243"/>
                  </a:lnTo>
                  <a:lnTo>
                    <a:pt x="844" y="264"/>
                  </a:lnTo>
                  <a:lnTo>
                    <a:pt x="747" y="0"/>
                  </a:lnTo>
                  <a:lnTo>
                    <a:pt x="478" y="73"/>
                  </a:lnTo>
                  <a:lnTo>
                    <a:pt x="585" y="126"/>
                  </a:lnTo>
                  <a:lnTo>
                    <a:pt x="585" y="126"/>
                  </a:lnTo>
                  <a:lnTo>
                    <a:pt x="581" y="144"/>
                  </a:lnTo>
                  <a:lnTo>
                    <a:pt x="575" y="166"/>
                  </a:lnTo>
                  <a:lnTo>
                    <a:pt x="565" y="191"/>
                  </a:lnTo>
                  <a:lnTo>
                    <a:pt x="551" y="223"/>
                  </a:lnTo>
                  <a:lnTo>
                    <a:pt x="534" y="255"/>
                  </a:lnTo>
                  <a:lnTo>
                    <a:pt x="512" y="290"/>
                  </a:lnTo>
                  <a:lnTo>
                    <a:pt x="498" y="308"/>
                  </a:lnTo>
                  <a:lnTo>
                    <a:pt x="482" y="324"/>
                  </a:lnTo>
                  <a:lnTo>
                    <a:pt x="466" y="342"/>
                  </a:lnTo>
                  <a:lnTo>
                    <a:pt x="449" y="357"/>
                  </a:lnTo>
                  <a:lnTo>
                    <a:pt x="429" y="373"/>
                  </a:lnTo>
                  <a:lnTo>
                    <a:pt x="407" y="387"/>
                  </a:lnTo>
                  <a:lnTo>
                    <a:pt x="385" y="401"/>
                  </a:lnTo>
                  <a:lnTo>
                    <a:pt x="360" y="413"/>
                  </a:lnTo>
                  <a:lnTo>
                    <a:pt x="334" y="423"/>
                  </a:lnTo>
                  <a:lnTo>
                    <a:pt x="304" y="433"/>
                  </a:lnTo>
                  <a:lnTo>
                    <a:pt x="275" y="438"/>
                  </a:lnTo>
                  <a:lnTo>
                    <a:pt x="243" y="444"/>
                  </a:lnTo>
                  <a:lnTo>
                    <a:pt x="207" y="446"/>
                  </a:lnTo>
                  <a:lnTo>
                    <a:pt x="170" y="446"/>
                  </a:lnTo>
                  <a:lnTo>
                    <a:pt x="132" y="444"/>
                  </a:lnTo>
                  <a:lnTo>
                    <a:pt x="91" y="438"/>
                  </a:lnTo>
                  <a:lnTo>
                    <a:pt x="45" y="431"/>
                  </a:lnTo>
                  <a:lnTo>
                    <a:pt x="0" y="419"/>
                  </a:lnTo>
                  <a:lnTo>
                    <a:pt x="0" y="419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3751263" y="2728492"/>
            <a:ext cx="1512888" cy="1512888"/>
            <a:chOff x="3751263" y="4140200"/>
            <a:chExt cx="1512888" cy="1512888"/>
          </a:xfrm>
        </p:grpSpPr>
        <p:sp>
          <p:nvSpPr>
            <p:cNvPr id="17" name="Freeform 17"/>
            <p:cNvSpPr>
              <a:spLocks noEditPoints="1"/>
            </p:cNvSpPr>
            <p:nvPr/>
          </p:nvSpPr>
          <p:spPr bwMode="auto">
            <a:xfrm>
              <a:off x="3867151" y="4702175"/>
              <a:ext cx="552450" cy="555625"/>
            </a:xfrm>
            <a:custGeom>
              <a:avLst/>
              <a:gdLst>
                <a:gd name="T0" fmla="*/ 157 w 348"/>
                <a:gd name="T1" fmla="*/ 2 h 350"/>
                <a:gd name="T2" fmla="*/ 107 w 348"/>
                <a:gd name="T3" fmla="*/ 14 h 350"/>
                <a:gd name="T4" fmla="*/ 64 w 348"/>
                <a:gd name="T5" fmla="*/ 42 h 350"/>
                <a:gd name="T6" fmla="*/ 30 w 348"/>
                <a:gd name="T7" fmla="*/ 77 h 350"/>
                <a:gd name="T8" fmla="*/ 8 w 348"/>
                <a:gd name="T9" fmla="*/ 123 h 350"/>
                <a:gd name="T10" fmla="*/ 0 w 348"/>
                <a:gd name="T11" fmla="*/ 176 h 350"/>
                <a:gd name="T12" fmla="*/ 4 w 348"/>
                <a:gd name="T13" fmla="*/ 210 h 350"/>
                <a:gd name="T14" fmla="*/ 22 w 348"/>
                <a:gd name="T15" fmla="*/ 257 h 350"/>
                <a:gd name="T16" fmla="*/ 52 w 348"/>
                <a:gd name="T17" fmla="*/ 299 h 350"/>
                <a:gd name="T18" fmla="*/ 91 w 348"/>
                <a:gd name="T19" fmla="*/ 328 h 350"/>
                <a:gd name="T20" fmla="*/ 139 w 348"/>
                <a:gd name="T21" fmla="*/ 346 h 350"/>
                <a:gd name="T22" fmla="*/ 174 w 348"/>
                <a:gd name="T23" fmla="*/ 350 h 350"/>
                <a:gd name="T24" fmla="*/ 226 w 348"/>
                <a:gd name="T25" fmla="*/ 342 h 350"/>
                <a:gd name="T26" fmla="*/ 271 w 348"/>
                <a:gd name="T27" fmla="*/ 320 h 350"/>
                <a:gd name="T28" fmla="*/ 309 w 348"/>
                <a:gd name="T29" fmla="*/ 287 h 350"/>
                <a:gd name="T30" fmla="*/ 335 w 348"/>
                <a:gd name="T31" fmla="*/ 243 h 350"/>
                <a:gd name="T32" fmla="*/ 348 w 348"/>
                <a:gd name="T33" fmla="*/ 194 h 350"/>
                <a:gd name="T34" fmla="*/ 348 w 348"/>
                <a:gd name="T35" fmla="*/ 158 h 350"/>
                <a:gd name="T36" fmla="*/ 335 w 348"/>
                <a:gd name="T37" fmla="*/ 107 h 350"/>
                <a:gd name="T38" fmla="*/ 309 w 348"/>
                <a:gd name="T39" fmla="*/ 65 h 350"/>
                <a:gd name="T40" fmla="*/ 271 w 348"/>
                <a:gd name="T41" fmla="*/ 30 h 350"/>
                <a:gd name="T42" fmla="*/ 226 w 348"/>
                <a:gd name="T43" fmla="*/ 8 h 350"/>
                <a:gd name="T44" fmla="*/ 174 w 348"/>
                <a:gd name="T45" fmla="*/ 0 h 350"/>
                <a:gd name="T46" fmla="*/ 206 w 348"/>
                <a:gd name="T47" fmla="*/ 206 h 350"/>
                <a:gd name="T48" fmla="*/ 204 w 348"/>
                <a:gd name="T49" fmla="*/ 289 h 350"/>
                <a:gd name="T50" fmla="*/ 186 w 348"/>
                <a:gd name="T51" fmla="*/ 310 h 350"/>
                <a:gd name="T52" fmla="*/ 174 w 348"/>
                <a:gd name="T53" fmla="*/ 314 h 350"/>
                <a:gd name="T54" fmla="*/ 153 w 348"/>
                <a:gd name="T55" fmla="*/ 304 h 350"/>
                <a:gd name="T56" fmla="*/ 145 w 348"/>
                <a:gd name="T57" fmla="*/ 283 h 350"/>
                <a:gd name="T58" fmla="*/ 66 w 348"/>
                <a:gd name="T59" fmla="*/ 206 h 350"/>
                <a:gd name="T60" fmla="*/ 44 w 348"/>
                <a:gd name="T61" fmla="*/ 196 h 350"/>
                <a:gd name="T62" fmla="*/ 36 w 348"/>
                <a:gd name="T63" fmla="*/ 176 h 350"/>
                <a:gd name="T64" fmla="*/ 38 w 348"/>
                <a:gd name="T65" fmla="*/ 164 h 350"/>
                <a:gd name="T66" fmla="*/ 60 w 348"/>
                <a:gd name="T67" fmla="*/ 144 h 350"/>
                <a:gd name="T68" fmla="*/ 145 w 348"/>
                <a:gd name="T69" fmla="*/ 67 h 350"/>
                <a:gd name="T70" fmla="*/ 147 w 348"/>
                <a:gd name="T71" fmla="*/ 55 h 350"/>
                <a:gd name="T72" fmla="*/ 168 w 348"/>
                <a:gd name="T73" fmla="*/ 38 h 350"/>
                <a:gd name="T74" fmla="*/ 180 w 348"/>
                <a:gd name="T75" fmla="*/ 38 h 350"/>
                <a:gd name="T76" fmla="*/ 202 w 348"/>
                <a:gd name="T77" fmla="*/ 55 h 350"/>
                <a:gd name="T78" fmla="*/ 206 w 348"/>
                <a:gd name="T79" fmla="*/ 144 h 350"/>
                <a:gd name="T80" fmla="*/ 289 w 348"/>
                <a:gd name="T81" fmla="*/ 144 h 350"/>
                <a:gd name="T82" fmla="*/ 311 w 348"/>
                <a:gd name="T83" fmla="*/ 164 h 350"/>
                <a:gd name="T84" fmla="*/ 313 w 348"/>
                <a:gd name="T85" fmla="*/ 176 h 350"/>
                <a:gd name="T86" fmla="*/ 305 w 348"/>
                <a:gd name="T87" fmla="*/ 196 h 350"/>
                <a:gd name="T88" fmla="*/ 283 w 348"/>
                <a:gd name="T89" fmla="*/ 206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48" h="350">
                  <a:moveTo>
                    <a:pt x="174" y="0"/>
                  </a:moveTo>
                  <a:lnTo>
                    <a:pt x="174" y="0"/>
                  </a:lnTo>
                  <a:lnTo>
                    <a:pt x="157" y="2"/>
                  </a:lnTo>
                  <a:lnTo>
                    <a:pt x="139" y="4"/>
                  </a:lnTo>
                  <a:lnTo>
                    <a:pt x="123" y="8"/>
                  </a:lnTo>
                  <a:lnTo>
                    <a:pt x="107" y="14"/>
                  </a:lnTo>
                  <a:lnTo>
                    <a:pt x="91" y="22"/>
                  </a:lnTo>
                  <a:lnTo>
                    <a:pt x="77" y="30"/>
                  </a:lnTo>
                  <a:lnTo>
                    <a:pt x="64" y="42"/>
                  </a:lnTo>
                  <a:lnTo>
                    <a:pt x="52" y="51"/>
                  </a:lnTo>
                  <a:lnTo>
                    <a:pt x="40" y="65"/>
                  </a:lnTo>
                  <a:lnTo>
                    <a:pt x="30" y="77"/>
                  </a:lnTo>
                  <a:lnTo>
                    <a:pt x="22" y="93"/>
                  </a:lnTo>
                  <a:lnTo>
                    <a:pt x="14" y="107"/>
                  </a:lnTo>
                  <a:lnTo>
                    <a:pt x="8" y="123"/>
                  </a:lnTo>
                  <a:lnTo>
                    <a:pt x="4" y="140"/>
                  </a:lnTo>
                  <a:lnTo>
                    <a:pt x="2" y="158"/>
                  </a:lnTo>
                  <a:lnTo>
                    <a:pt x="0" y="176"/>
                  </a:lnTo>
                  <a:lnTo>
                    <a:pt x="0" y="176"/>
                  </a:lnTo>
                  <a:lnTo>
                    <a:pt x="2" y="194"/>
                  </a:lnTo>
                  <a:lnTo>
                    <a:pt x="4" y="210"/>
                  </a:lnTo>
                  <a:lnTo>
                    <a:pt x="8" y="227"/>
                  </a:lnTo>
                  <a:lnTo>
                    <a:pt x="14" y="243"/>
                  </a:lnTo>
                  <a:lnTo>
                    <a:pt x="22" y="257"/>
                  </a:lnTo>
                  <a:lnTo>
                    <a:pt x="30" y="273"/>
                  </a:lnTo>
                  <a:lnTo>
                    <a:pt x="40" y="287"/>
                  </a:lnTo>
                  <a:lnTo>
                    <a:pt x="52" y="299"/>
                  </a:lnTo>
                  <a:lnTo>
                    <a:pt x="64" y="308"/>
                  </a:lnTo>
                  <a:lnTo>
                    <a:pt x="77" y="320"/>
                  </a:lnTo>
                  <a:lnTo>
                    <a:pt x="91" y="328"/>
                  </a:lnTo>
                  <a:lnTo>
                    <a:pt x="107" y="336"/>
                  </a:lnTo>
                  <a:lnTo>
                    <a:pt x="123" y="342"/>
                  </a:lnTo>
                  <a:lnTo>
                    <a:pt x="139" y="346"/>
                  </a:lnTo>
                  <a:lnTo>
                    <a:pt x="157" y="348"/>
                  </a:lnTo>
                  <a:lnTo>
                    <a:pt x="174" y="350"/>
                  </a:lnTo>
                  <a:lnTo>
                    <a:pt x="174" y="350"/>
                  </a:lnTo>
                  <a:lnTo>
                    <a:pt x="192" y="348"/>
                  </a:lnTo>
                  <a:lnTo>
                    <a:pt x="210" y="346"/>
                  </a:lnTo>
                  <a:lnTo>
                    <a:pt x="226" y="342"/>
                  </a:lnTo>
                  <a:lnTo>
                    <a:pt x="242" y="336"/>
                  </a:lnTo>
                  <a:lnTo>
                    <a:pt x="257" y="328"/>
                  </a:lnTo>
                  <a:lnTo>
                    <a:pt x="271" y="320"/>
                  </a:lnTo>
                  <a:lnTo>
                    <a:pt x="285" y="308"/>
                  </a:lnTo>
                  <a:lnTo>
                    <a:pt x="297" y="299"/>
                  </a:lnTo>
                  <a:lnTo>
                    <a:pt x="309" y="287"/>
                  </a:lnTo>
                  <a:lnTo>
                    <a:pt x="319" y="273"/>
                  </a:lnTo>
                  <a:lnTo>
                    <a:pt x="329" y="257"/>
                  </a:lnTo>
                  <a:lnTo>
                    <a:pt x="335" y="243"/>
                  </a:lnTo>
                  <a:lnTo>
                    <a:pt x="340" y="227"/>
                  </a:lnTo>
                  <a:lnTo>
                    <a:pt x="344" y="210"/>
                  </a:lnTo>
                  <a:lnTo>
                    <a:pt x="348" y="194"/>
                  </a:lnTo>
                  <a:lnTo>
                    <a:pt x="348" y="176"/>
                  </a:lnTo>
                  <a:lnTo>
                    <a:pt x="348" y="176"/>
                  </a:lnTo>
                  <a:lnTo>
                    <a:pt x="348" y="158"/>
                  </a:lnTo>
                  <a:lnTo>
                    <a:pt x="344" y="140"/>
                  </a:lnTo>
                  <a:lnTo>
                    <a:pt x="340" y="123"/>
                  </a:lnTo>
                  <a:lnTo>
                    <a:pt x="335" y="107"/>
                  </a:lnTo>
                  <a:lnTo>
                    <a:pt x="329" y="93"/>
                  </a:lnTo>
                  <a:lnTo>
                    <a:pt x="319" y="77"/>
                  </a:lnTo>
                  <a:lnTo>
                    <a:pt x="309" y="65"/>
                  </a:lnTo>
                  <a:lnTo>
                    <a:pt x="297" y="51"/>
                  </a:lnTo>
                  <a:lnTo>
                    <a:pt x="285" y="42"/>
                  </a:lnTo>
                  <a:lnTo>
                    <a:pt x="271" y="30"/>
                  </a:lnTo>
                  <a:lnTo>
                    <a:pt x="257" y="22"/>
                  </a:lnTo>
                  <a:lnTo>
                    <a:pt x="242" y="14"/>
                  </a:lnTo>
                  <a:lnTo>
                    <a:pt x="226" y="8"/>
                  </a:lnTo>
                  <a:lnTo>
                    <a:pt x="210" y="4"/>
                  </a:lnTo>
                  <a:lnTo>
                    <a:pt x="192" y="2"/>
                  </a:lnTo>
                  <a:lnTo>
                    <a:pt x="174" y="0"/>
                  </a:lnTo>
                  <a:lnTo>
                    <a:pt x="174" y="0"/>
                  </a:lnTo>
                  <a:close/>
                  <a:moveTo>
                    <a:pt x="283" y="206"/>
                  </a:moveTo>
                  <a:lnTo>
                    <a:pt x="206" y="206"/>
                  </a:lnTo>
                  <a:lnTo>
                    <a:pt x="206" y="283"/>
                  </a:lnTo>
                  <a:lnTo>
                    <a:pt x="206" y="283"/>
                  </a:lnTo>
                  <a:lnTo>
                    <a:pt x="204" y="289"/>
                  </a:lnTo>
                  <a:lnTo>
                    <a:pt x="202" y="295"/>
                  </a:lnTo>
                  <a:lnTo>
                    <a:pt x="196" y="304"/>
                  </a:lnTo>
                  <a:lnTo>
                    <a:pt x="186" y="310"/>
                  </a:lnTo>
                  <a:lnTo>
                    <a:pt x="180" y="312"/>
                  </a:lnTo>
                  <a:lnTo>
                    <a:pt x="174" y="314"/>
                  </a:lnTo>
                  <a:lnTo>
                    <a:pt x="174" y="314"/>
                  </a:lnTo>
                  <a:lnTo>
                    <a:pt x="168" y="312"/>
                  </a:lnTo>
                  <a:lnTo>
                    <a:pt x="163" y="310"/>
                  </a:lnTo>
                  <a:lnTo>
                    <a:pt x="153" y="304"/>
                  </a:lnTo>
                  <a:lnTo>
                    <a:pt x="147" y="295"/>
                  </a:lnTo>
                  <a:lnTo>
                    <a:pt x="145" y="289"/>
                  </a:lnTo>
                  <a:lnTo>
                    <a:pt x="145" y="283"/>
                  </a:lnTo>
                  <a:lnTo>
                    <a:pt x="145" y="206"/>
                  </a:lnTo>
                  <a:lnTo>
                    <a:pt x="66" y="206"/>
                  </a:lnTo>
                  <a:lnTo>
                    <a:pt x="66" y="206"/>
                  </a:lnTo>
                  <a:lnTo>
                    <a:pt x="60" y="206"/>
                  </a:lnTo>
                  <a:lnTo>
                    <a:pt x="54" y="204"/>
                  </a:lnTo>
                  <a:lnTo>
                    <a:pt x="44" y="196"/>
                  </a:lnTo>
                  <a:lnTo>
                    <a:pt x="38" y="188"/>
                  </a:lnTo>
                  <a:lnTo>
                    <a:pt x="36" y="182"/>
                  </a:lnTo>
                  <a:lnTo>
                    <a:pt x="36" y="176"/>
                  </a:lnTo>
                  <a:lnTo>
                    <a:pt x="36" y="176"/>
                  </a:lnTo>
                  <a:lnTo>
                    <a:pt x="36" y="168"/>
                  </a:lnTo>
                  <a:lnTo>
                    <a:pt x="38" y="164"/>
                  </a:lnTo>
                  <a:lnTo>
                    <a:pt x="44" y="154"/>
                  </a:lnTo>
                  <a:lnTo>
                    <a:pt x="54" y="146"/>
                  </a:lnTo>
                  <a:lnTo>
                    <a:pt x="60" y="144"/>
                  </a:lnTo>
                  <a:lnTo>
                    <a:pt x="66" y="144"/>
                  </a:lnTo>
                  <a:lnTo>
                    <a:pt x="145" y="144"/>
                  </a:lnTo>
                  <a:lnTo>
                    <a:pt x="145" y="67"/>
                  </a:lnTo>
                  <a:lnTo>
                    <a:pt x="145" y="67"/>
                  </a:lnTo>
                  <a:lnTo>
                    <a:pt x="145" y="61"/>
                  </a:lnTo>
                  <a:lnTo>
                    <a:pt x="147" y="55"/>
                  </a:lnTo>
                  <a:lnTo>
                    <a:pt x="153" y="45"/>
                  </a:lnTo>
                  <a:lnTo>
                    <a:pt x="163" y="40"/>
                  </a:lnTo>
                  <a:lnTo>
                    <a:pt x="168" y="38"/>
                  </a:lnTo>
                  <a:lnTo>
                    <a:pt x="174" y="36"/>
                  </a:lnTo>
                  <a:lnTo>
                    <a:pt x="174" y="36"/>
                  </a:lnTo>
                  <a:lnTo>
                    <a:pt x="180" y="38"/>
                  </a:lnTo>
                  <a:lnTo>
                    <a:pt x="186" y="40"/>
                  </a:lnTo>
                  <a:lnTo>
                    <a:pt x="196" y="45"/>
                  </a:lnTo>
                  <a:lnTo>
                    <a:pt x="202" y="55"/>
                  </a:lnTo>
                  <a:lnTo>
                    <a:pt x="204" y="61"/>
                  </a:lnTo>
                  <a:lnTo>
                    <a:pt x="206" y="67"/>
                  </a:lnTo>
                  <a:lnTo>
                    <a:pt x="206" y="144"/>
                  </a:lnTo>
                  <a:lnTo>
                    <a:pt x="283" y="144"/>
                  </a:lnTo>
                  <a:lnTo>
                    <a:pt x="283" y="144"/>
                  </a:lnTo>
                  <a:lnTo>
                    <a:pt x="289" y="144"/>
                  </a:lnTo>
                  <a:lnTo>
                    <a:pt x="295" y="146"/>
                  </a:lnTo>
                  <a:lnTo>
                    <a:pt x="305" y="154"/>
                  </a:lnTo>
                  <a:lnTo>
                    <a:pt x="311" y="164"/>
                  </a:lnTo>
                  <a:lnTo>
                    <a:pt x="313" y="168"/>
                  </a:lnTo>
                  <a:lnTo>
                    <a:pt x="313" y="176"/>
                  </a:lnTo>
                  <a:lnTo>
                    <a:pt x="313" y="176"/>
                  </a:lnTo>
                  <a:lnTo>
                    <a:pt x="313" y="182"/>
                  </a:lnTo>
                  <a:lnTo>
                    <a:pt x="311" y="188"/>
                  </a:lnTo>
                  <a:lnTo>
                    <a:pt x="305" y="196"/>
                  </a:lnTo>
                  <a:lnTo>
                    <a:pt x="295" y="204"/>
                  </a:lnTo>
                  <a:lnTo>
                    <a:pt x="289" y="206"/>
                  </a:lnTo>
                  <a:lnTo>
                    <a:pt x="283" y="206"/>
                  </a:lnTo>
                  <a:lnTo>
                    <a:pt x="283" y="206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auto">
            <a:xfrm>
              <a:off x="3751263" y="4140200"/>
              <a:ext cx="1512888" cy="1512888"/>
            </a:xfrm>
            <a:custGeom>
              <a:avLst/>
              <a:gdLst>
                <a:gd name="T0" fmla="*/ 953 w 953"/>
                <a:gd name="T1" fmla="*/ 629 h 953"/>
                <a:gd name="T2" fmla="*/ 520 w 953"/>
                <a:gd name="T3" fmla="*/ 194 h 953"/>
                <a:gd name="T4" fmla="*/ 520 w 953"/>
                <a:gd name="T5" fmla="*/ 194 h 953"/>
                <a:gd name="T6" fmla="*/ 514 w 953"/>
                <a:gd name="T7" fmla="*/ 190 h 953"/>
                <a:gd name="T8" fmla="*/ 342 w 953"/>
                <a:gd name="T9" fmla="*/ 16 h 953"/>
                <a:gd name="T10" fmla="*/ 342 w 953"/>
                <a:gd name="T11" fmla="*/ 16 h 953"/>
                <a:gd name="T12" fmla="*/ 332 w 953"/>
                <a:gd name="T13" fmla="*/ 8 h 953"/>
                <a:gd name="T14" fmla="*/ 323 w 953"/>
                <a:gd name="T15" fmla="*/ 4 h 953"/>
                <a:gd name="T16" fmla="*/ 313 w 953"/>
                <a:gd name="T17" fmla="*/ 0 h 953"/>
                <a:gd name="T18" fmla="*/ 303 w 953"/>
                <a:gd name="T19" fmla="*/ 0 h 953"/>
                <a:gd name="T20" fmla="*/ 291 w 953"/>
                <a:gd name="T21" fmla="*/ 0 h 953"/>
                <a:gd name="T22" fmla="*/ 281 w 953"/>
                <a:gd name="T23" fmla="*/ 4 h 953"/>
                <a:gd name="T24" fmla="*/ 271 w 953"/>
                <a:gd name="T25" fmla="*/ 8 h 953"/>
                <a:gd name="T26" fmla="*/ 263 w 953"/>
                <a:gd name="T27" fmla="*/ 16 h 953"/>
                <a:gd name="T28" fmla="*/ 18 w 953"/>
                <a:gd name="T29" fmla="*/ 261 h 953"/>
                <a:gd name="T30" fmla="*/ 18 w 953"/>
                <a:gd name="T31" fmla="*/ 261 h 953"/>
                <a:gd name="T32" fmla="*/ 10 w 953"/>
                <a:gd name="T33" fmla="*/ 271 h 953"/>
                <a:gd name="T34" fmla="*/ 4 w 953"/>
                <a:gd name="T35" fmla="*/ 281 h 953"/>
                <a:gd name="T36" fmla="*/ 2 w 953"/>
                <a:gd name="T37" fmla="*/ 291 h 953"/>
                <a:gd name="T38" fmla="*/ 0 w 953"/>
                <a:gd name="T39" fmla="*/ 301 h 953"/>
                <a:gd name="T40" fmla="*/ 2 w 953"/>
                <a:gd name="T41" fmla="*/ 312 h 953"/>
                <a:gd name="T42" fmla="*/ 4 w 953"/>
                <a:gd name="T43" fmla="*/ 322 h 953"/>
                <a:gd name="T44" fmla="*/ 10 w 953"/>
                <a:gd name="T45" fmla="*/ 332 h 953"/>
                <a:gd name="T46" fmla="*/ 18 w 953"/>
                <a:gd name="T47" fmla="*/ 340 h 953"/>
                <a:gd name="T48" fmla="*/ 73 w 953"/>
                <a:gd name="T49" fmla="*/ 398 h 953"/>
                <a:gd name="T50" fmla="*/ 73 w 953"/>
                <a:gd name="T51" fmla="*/ 398 h 953"/>
                <a:gd name="T52" fmla="*/ 89 w 953"/>
                <a:gd name="T53" fmla="*/ 378 h 953"/>
                <a:gd name="T54" fmla="*/ 107 w 953"/>
                <a:gd name="T55" fmla="*/ 362 h 953"/>
                <a:gd name="T56" fmla="*/ 127 w 953"/>
                <a:gd name="T57" fmla="*/ 346 h 953"/>
                <a:gd name="T58" fmla="*/ 148 w 953"/>
                <a:gd name="T59" fmla="*/ 334 h 953"/>
                <a:gd name="T60" fmla="*/ 172 w 953"/>
                <a:gd name="T61" fmla="*/ 324 h 953"/>
                <a:gd name="T62" fmla="*/ 196 w 953"/>
                <a:gd name="T63" fmla="*/ 316 h 953"/>
                <a:gd name="T64" fmla="*/ 222 w 953"/>
                <a:gd name="T65" fmla="*/ 312 h 953"/>
                <a:gd name="T66" fmla="*/ 247 w 953"/>
                <a:gd name="T67" fmla="*/ 311 h 953"/>
                <a:gd name="T68" fmla="*/ 247 w 953"/>
                <a:gd name="T69" fmla="*/ 311 h 953"/>
                <a:gd name="T70" fmla="*/ 269 w 953"/>
                <a:gd name="T71" fmla="*/ 311 h 953"/>
                <a:gd name="T72" fmla="*/ 291 w 953"/>
                <a:gd name="T73" fmla="*/ 314 h 953"/>
                <a:gd name="T74" fmla="*/ 313 w 953"/>
                <a:gd name="T75" fmla="*/ 320 h 953"/>
                <a:gd name="T76" fmla="*/ 332 w 953"/>
                <a:gd name="T77" fmla="*/ 328 h 953"/>
                <a:gd name="T78" fmla="*/ 352 w 953"/>
                <a:gd name="T79" fmla="*/ 336 h 953"/>
                <a:gd name="T80" fmla="*/ 370 w 953"/>
                <a:gd name="T81" fmla="*/ 348 h 953"/>
                <a:gd name="T82" fmla="*/ 386 w 953"/>
                <a:gd name="T83" fmla="*/ 360 h 953"/>
                <a:gd name="T84" fmla="*/ 402 w 953"/>
                <a:gd name="T85" fmla="*/ 374 h 953"/>
                <a:gd name="T86" fmla="*/ 417 w 953"/>
                <a:gd name="T87" fmla="*/ 390 h 953"/>
                <a:gd name="T88" fmla="*/ 429 w 953"/>
                <a:gd name="T89" fmla="*/ 407 h 953"/>
                <a:gd name="T90" fmla="*/ 439 w 953"/>
                <a:gd name="T91" fmla="*/ 425 h 953"/>
                <a:gd name="T92" fmla="*/ 449 w 953"/>
                <a:gd name="T93" fmla="*/ 443 h 953"/>
                <a:gd name="T94" fmla="*/ 457 w 953"/>
                <a:gd name="T95" fmla="*/ 465 h 953"/>
                <a:gd name="T96" fmla="*/ 463 w 953"/>
                <a:gd name="T97" fmla="*/ 485 h 953"/>
                <a:gd name="T98" fmla="*/ 465 w 953"/>
                <a:gd name="T99" fmla="*/ 506 h 953"/>
                <a:gd name="T100" fmla="*/ 467 w 953"/>
                <a:gd name="T101" fmla="*/ 530 h 953"/>
                <a:gd name="T102" fmla="*/ 467 w 953"/>
                <a:gd name="T103" fmla="*/ 530 h 953"/>
                <a:gd name="T104" fmla="*/ 465 w 953"/>
                <a:gd name="T105" fmla="*/ 556 h 953"/>
                <a:gd name="T106" fmla="*/ 461 w 953"/>
                <a:gd name="T107" fmla="*/ 581 h 953"/>
                <a:gd name="T108" fmla="*/ 453 w 953"/>
                <a:gd name="T109" fmla="*/ 605 h 953"/>
                <a:gd name="T110" fmla="*/ 443 w 953"/>
                <a:gd name="T111" fmla="*/ 627 h 953"/>
                <a:gd name="T112" fmla="*/ 431 w 953"/>
                <a:gd name="T113" fmla="*/ 649 h 953"/>
                <a:gd name="T114" fmla="*/ 415 w 953"/>
                <a:gd name="T115" fmla="*/ 668 h 953"/>
                <a:gd name="T116" fmla="*/ 398 w 953"/>
                <a:gd name="T117" fmla="*/ 686 h 953"/>
                <a:gd name="T118" fmla="*/ 380 w 953"/>
                <a:gd name="T119" fmla="*/ 704 h 953"/>
                <a:gd name="T120" fmla="*/ 629 w 953"/>
                <a:gd name="T121" fmla="*/ 953 h 953"/>
                <a:gd name="T122" fmla="*/ 629 w 953"/>
                <a:gd name="T123" fmla="*/ 629 h 953"/>
                <a:gd name="T124" fmla="*/ 953 w 953"/>
                <a:gd name="T125" fmla="*/ 629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53" h="953">
                  <a:moveTo>
                    <a:pt x="953" y="629"/>
                  </a:moveTo>
                  <a:lnTo>
                    <a:pt x="520" y="194"/>
                  </a:lnTo>
                  <a:lnTo>
                    <a:pt x="520" y="194"/>
                  </a:lnTo>
                  <a:lnTo>
                    <a:pt x="514" y="190"/>
                  </a:lnTo>
                  <a:lnTo>
                    <a:pt x="342" y="16"/>
                  </a:lnTo>
                  <a:lnTo>
                    <a:pt x="342" y="16"/>
                  </a:lnTo>
                  <a:lnTo>
                    <a:pt x="332" y="8"/>
                  </a:lnTo>
                  <a:lnTo>
                    <a:pt x="323" y="4"/>
                  </a:lnTo>
                  <a:lnTo>
                    <a:pt x="313" y="0"/>
                  </a:lnTo>
                  <a:lnTo>
                    <a:pt x="303" y="0"/>
                  </a:lnTo>
                  <a:lnTo>
                    <a:pt x="291" y="0"/>
                  </a:lnTo>
                  <a:lnTo>
                    <a:pt x="281" y="4"/>
                  </a:lnTo>
                  <a:lnTo>
                    <a:pt x="271" y="8"/>
                  </a:lnTo>
                  <a:lnTo>
                    <a:pt x="263" y="16"/>
                  </a:lnTo>
                  <a:lnTo>
                    <a:pt x="18" y="261"/>
                  </a:lnTo>
                  <a:lnTo>
                    <a:pt x="18" y="261"/>
                  </a:lnTo>
                  <a:lnTo>
                    <a:pt x="10" y="271"/>
                  </a:lnTo>
                  <a:lnTo>
                    <a:pt x="4" y="281"/>
                  </a:lnTo>
                  <a:lnTo>
                    <a:pt x="2" y="291"/>
                  </a:lnTo>
                  <a:lnTo>
                    <a:pt x="0" y="301"/>
                  </a:lnTo>
                  <a:lnTo>
                    <a:pt x="2" y="312"/>
                  </a:lnTo>
                  <a:lnTo>
                    <a:pt x="4" y="322"/>
                  </a:lnTo>
                  <a:lnTo>
                    <a:pt x="10" y="332"/>
                  </a:lnTo>
                  <a:lnTo>
                    <a:pt x="18" y="340"/>
                  </a:lnTo>
                  <a:lnTo>
                    <a:pt x="73" y="398"/>
                  </a:lnTo>
                  <a:lnTo>
                    <a:pt x="73" y="398"/>
                  </a:lnTo>
                  <a:lnTo>
                    <a:pt x="89" y="378"/>
                  </a:lnTo>
                  <a:lnTo>
                    <a:pt x="107" y="362"/>
                  </a:lnTo>
                  <a:lnTo>
                    <a:pt x="127" y="346"/>
                  </a:lnTo>
                  <a:lnTo>
                    <a:pt x="148" y="334"/>
                  </a:lnTo>
                  <a:lnTo>
                    <a:pt x="172" y="324"/>
                  </a:lnTo>
                  <a:lnTo>
                    <a:pt x="196" y="316"/>
                  </a:lnTo>
                  <a:lnTo>
                    <a:pt x="222" y="312"/>
                  </a:lnTo>
                  <a:lnTo>
                    <a:pt x="247" y="311"/>
                  </a:lnTo>
                  <a:lnTo>
                    <a:pt x="247" y="311"/>
                  </a:lnTo>
                  <a:lnTo>
                    <a:pt x="269" y="311"/>
                  </a:lnTo>
                  <a:lnTo>
                    <a:pt x="291" y="314"/>
                  </a:lnTo>
                  <a:lnTo>
                    <a:pt x="313" y="320"/>
                  </a:lnTo>
                  <a:lnTo>
                    <a:pt x="332" y="328"/>
                  </a:lnTo>
                  <a:lnTo>
                    <a:pt x="352" y="336"/>
                  </a:lnTo>
                  <a:lnTo>
                    <a:pt x="370" y="348"/>
                  </a:lnTo>
                  <a:lnTo>
                    <a:pt x="386" y="360"/>
                  </a:lnTo>
                  <a:lnTo>
                    <a:pt x="402" y="374"/>
                  </a:lnTo>
                  <a:lnTo>
                    <a:pt x="417" y="390"/>
                  </a:lnTo>
                  <a:lnTo>
                    <a:pt x="429" y="407"/>
                  </a:lnTo>
                  <a:lnTo>
                    <a:pt x="439" y="425"/>
                  </a:lnTo>
                  <a:lnTo>
                    <a:pt x="449" y="443"/>
                  </a:lnTo>
                  <a:lnTo>
                    <a:pt x="457" y="465"/>
                  </a:lnTo>
                  <a:lnTo>
                    <a:pt x="463" y="485"/>
                  </a:lnTo>
                  <a:lnTo>
                    <a:pt x="465" y="506"/>
                  </a:lnTo>
                  <a:lnTo>
                    <a:pt x="467" y="530"/>
                  </a:lnTo>
                  <a:lnTo>
                    <a:pt x="467" y="530"/>
                  </a:lnTo>
                  <a:lnTo>
                    <a:pt x="465" y="556"/>
                  </a:lnTo>
                  <a:lnTo>
                    <a:pt x="461" y="581"/>
                  </a:lnTo>
                  <a:lnTo>
                    <a:pt x="453" y="605"/>
                  </a:lnTo>
                  <a:lnTo>
                    <a:pt x="443" y="627"/>
                  </a:lnTo>
                  <a:lnTo>
                    <a:pt x="431" y="649"/>
                  </a:lnTo>
                  <a:lnTo>
                    <a:pt x="415" y="668"/>
                  </a:lnTo>
                  <a:lnTo>
                    <a:pt x="398" y="686"/>
                  </a:lnTo>
                  <a:lnTo>
                    <a:pt x="380" y="704"/>
                  </a:lnTo>
                  <a:lnTo>
                    <a:pt x="629" y="953"/>
                  </a:lnTo>
                  <a:lnTo>
                    <a:pt x="629" y="629"/>
                  </a:lnTo>
                  <a:lnTo>
                    <a:pt x="953" y="629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7107238" y="447259"/>
            <a:ext cx="1390650" cy="1503362"/>
            <a:chOff x="7107238" y="1249363"/>
            <a:chExt cx="1390650" cy="1503362"/>
          </a:xfrm>
        </p:grpSpPr>
        <p:sp>
          <p:nvSpPr>
            <p:cNvPr id="19" name="Freeform 19"/>
            <p:cNvSpPr>
              <a:spLocks noEditPoints="1"/>
            </p:cNvSpPr>
            <p:nvPr/>
          </p:nvSpPr>
          <p:spPr bwMode="auto">
            <a:xfrm>
              <a:off x="7326313" y="1249363"/>
              <a:ext cx="1171575" cy="1171575"/>
            </a:xfrm>
            <a:custGeom>
              <a:avLst/>
              <a:gdLst>
                <a:gd name="T0" fmla="*/ 722 w 738"/>
                <a:gd name="T1" fmla="*/ 263 h 738"/>
                <a:gd name="T2" fmla="*/ 655 w 738"/>
                <a:gd name="T3" fmla="*/ 137 h 738"/>
                <a:gd name="T4" fmla="*/ 548 w 738"/>
                <a:gd name="T5" fmla="*/ 46 h 738"/>
                <a:gd name="T6" fmla="*/ 412 w 738"/>
                <a:gd name="T7" fmla="*/ 2 h 738"/>
                <a:gd name="T8" fmla="*/ 301 w 738"/>
                <a:gd name="T9" fmla="*/ 6 h 738"/>
                <a:gd name="T10" fmla="*/ 167 w 738"/>
                <a:gd name="T11" fmla="*/ 60 h 738"/>
                <a:gd name="T12" fmla="*/ 85 w 738"/>
                <a:gd name="T13" fmla="*/ 131 h 738"/>
                <a:gd name="T14" fmla="*/ 16 w 738"/>
                <a:gd name="T15" fmla="*/ 257 h 738"/>
                <a:gd name="T16" fmla="*/ 0 w 738"/>
                <a:gd name="T17" fmla="*/ 400 h 738"/>
                <a:gd name="T18" fmla="*/ 28 w 738"/>
                <a:gd name="T19" fmla="*/ 508 h 738"/>
                <a:gd name="T20" fmla="*/ 105 w 738"/>
                <a:gd name="T21" fmla="*/ 627 h 738"/>
                <a:gd name="T22" fmla="*/ 222 w 738"/>
                <a:gd name="T23" fmla="*/ 706 h 738"/>
                <a:gd name="T24" fmla="*/ 362 w 738"/>
                <a:gd name="T25" fmla="*/ 738 h 738"/>
                <a:gd name="T26" fmla="*/ 473 w 738"/>
                <a:gd name="T27" fmla="*/ 722 h 738"/>
                <a:gd name="T28" fmla="*/ 600 w 738"/>
                <a:gd name="T29" fmla="*/ 657 h 738"/>
                <a:gd name="T30" fmla="*/ 673 w 738"/>
                <a:gd name="T31" fmla="*/ 576 h 738"/>
                <a:gd name="T32" fmla="*/ 730 w 738"/>
                <a:gd name="T33" fmla="*/ 445 h 738"/>
                <a:gd name="T34" fmla="*/ 736 w 738"/>
                <a:gd name="T35" fmla="*/ 336 h 738"/>
                <a:gd name="T36" fmla="*/ 337 w 738"/>
                <a:gd name="T37" fmla="*/ 641 h 738"/>
                <a:gd name="T38" fmla="*/ 236 w 738"/>
                <a:gd name="T39" fmla="*/ 609 h 738"/>
                <a:gd name="T40" fmla="*/ 155 w 738"/>
                <a:gd name="T41" fmla="*/ 540 h 738"/>
                <a:gd name="T42" fmla="*/ 105 w 738"/>
                <a:gd name="T43" fmla="*/ 447 h 738"/>
                <a:gd name="T44" fmla="*/ 93 w 738"/>
                <a:gd name="T45" fmla="*/ 364 h 738"/>
                <a:gd name="T46" fmla="*/ 115 w 738"/>
                <a:gd name="T47" fmla="*/ 257 h 738"/>
                <a:gd name="T48" fmla="*/ 176 w 738"/>
                <a:gd name="T49" fmla="*/ 172 h 738"/>
                <a:gd name="T50" fmla="*/ 263 w 738"/>
                <a:gd name="T51" fmla="*/ 113 h 738"/>
                <a:gd name="T52" fmla="*/ 344 w 738"/>
                <a:gd name="T53" fmla="*/ 93 h 738"/>
                <a:gd name="T54" fmla="*/ 453 w 738"/>
                <a:gd name="T55" fmla="*/ 105 h 738"/>
                <a:gd name="T56" fmla="*/ 546 w 738"/>
                <a:gd name="T57" fmla="*/ 156 h 738"/>
                <a:gd name="T58" fmla="*/ 611 w 738"/>
                <a:gd name="T59" fmla="*/ 239 h 738"/>
                <a:gd name="T60" fmla="*/ 643 w 738"/>
                <a:gd name="T61" fmla="*/ 344 h 738"/>
                <a:gd name="T62" fmla="*/ 637 w 738"/>
                <a:gd name="T63" fmla="*/ 427 h 738"/>
                <a:gd name="T64" fmla="*/ 596 w 738"/>
                <a:gd name="T65" fmla="*/ 524 h 738"/>
                <a:gd name="T66" fmla="*/ 520 w 738"/>
                <a:gd name="T67" fmla="*/ 597 h 738"/>
                <a:gd name="T68" fmla="*/ 420 w 738"/>
                <a:gd name="T69" fmla="*/ 639 h 738"/>
                <a:gd name="T70" fmla="*/ 372 w 738"/>
                <a:gd name="T71" fmla="*/ 147 h 738"/>
                <a:gd name="T72" fmla="*/ 307 w 738"/>
                <a:gd name="T73" fmla="*/ 156 h 738"/>
                <a:gd name="T74" fmla="*/ 228 w 738"/>
                <a:gd name="T75" fmla="*/ 196 h 738"/>
                <a:gd name="T76" fmla="*/ 192 w 738"/>
                <a:gd name="T77" fmla="*/ 234 h 738"/>
                <a:gd name="T78" fmla="*/ 198 w 738"/>
                <a:gd name="T79" fmla="*/ 259 h 738"/>
                <a:gd name="T80" fmla="*/ 228 w 738"/>
                <a:gd name="T81" fmla="*/ 261 h 738"/>
                <a:gd name="T82" fmla="*/ 257 w 738"/>
                <a:gd name="T83" fmla="*/ 234 h 738"/>
                <a:gd name="T84" fmla="*/ 319 w 738"/>
                <a:gd name="T85" fmla="*/ 200 h 738"/>
                <a:gd name="T86" fmla="*/ 372 w 738"/>
                <a:gd name="T87" fmla="*/ 192 h 738"/>
                <a:gd name="T88" fmla="*/ 418 w 738"/>
                <a:gd name="T89" fmla="*/ 198 h 738"/>
                <a:gd name="T90" fmla="*/ 473 w 738"/>
                <a:gd name="T91" fmla="*/ 224 h 738"/>
                <a:gd name="T92" fmla="*/ 503 w 738"/>
                <a:gd name="T93" fmla="*/ 237 h 738"/>
                <a:gd name="T94" fmla="*/ 522 w 738"/>
                <a:gd name="T95" fmla="*/ 220 h 738"/>
                <a:gd name="T96" fmla="*/ 515 w 738"/>
                <a:gd name="T97" fmla="*/ 196 h 738"/>
                <a:gd name="T98" fmla="*/ 449 w 738"/>
                <a:gd name="T99" fmla="*/ 158 h 738"/>
                <a:gd name="T100" fmla="*/ 372 w 738"/>
                <a:gd name="T101" fmla="*/ 147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38" h="738">
                  <a:moveTo>
                    <a:pt x="736" y="336"/>
                  </a:moveTo>
                  <a:lnTo>
                    <a:pt x="736" y="336"/>
                  </a:lnTo>
                  <a:lnTo>
                    <a:pt x="730" y="299"/>
                  </a:lnTo>
                  <a:lnTo>
                    <a:pt x="722" y="263"/>
                  </a:lnTo>
                  <a:lnTo>
                    <a:pt x="710" y="228"/>
                  </a:lnTo>
                  <a:lnTo>
                    <a:pt x="694" y="196"/>
                  </a:lnTo>
                  <a:lnTo>
                    <a:pt x="677" y="164"/>
                  </a:lnTo>
                  <a:lnTo>
                    <a:pt x="655" y="137"/>
                  </a:lnTo>
                  <a:lnTo>
                    <a:pt x="631" y="109"/>
                  </a:lnTo>
                  <a:lnTo>
                    <a:pt x="606" y="85"/>
                  </a:lnTo>
                  <a:lnTo>
                    <a:pt x="578" y="64"/>
                  </a:lnTo>
                  <a:lnTo>
                    <a:pt x="548" y="46"/>
                  </a:lnTo>
                  <a:lnTo>
                    <a:pt x="515" y="30"/>
                  </a:lnTo>
                  <a:lnTo>
                    <a:pt x="483" y="18"/>
                  </a:lnTo>
                  <a:lnTo>
                    <a:pt x="447" y="8"/>
                  </a:lnTo>
                  <a:lnTo>
                    <a:pt x="412" y="2"/>
                  </a:lnTo>
                  <a:lnTo>
                    <a:pt x="374" y="0"/>
                  </a:lnTo>
                  <a:lnTo>
                    <a:pt x="337" y="0"/>
                  </a:lnTo>
                  <a:lnTo>
                    <a:pt x="337" y="0"/>
                  </a:lnTo>
                  <a:lnTo>
                    <a:pt x="301" y="6"/>
                  </a:lnTo>
                  <a:lnTo>
                    <a:pt x="265" y="14"/>
                  </a:lnTo>
                  <a:lnTo>
                    <a:pt x="232" y="26"/>
                  </a:lnTo>
                  <a:lnTo>
                    <a:pt x="198" y="42"/>
                  </a:lnTo>
                  <a:lnTo>
                    <a:pt x="167" y="60"/>
                  </a:lnTo>
                  <a:lnTo>
                    <a:pt x="139" y="79"/>
                  </a:lnTo>
                  <a:lnTo>
                    <a:pt x="111" y="105"/>
                  </a:lnTo>
                  <a:lnTo>
                    <a:pt x="85" y="131"/>
                  </a:lnTo>
                  <a:lnTo>
                    <a:pt x="85" y="131"/>
                  </a:lnTo>
                  <a:lnTo>
                    <a:pt x="64" y="160"/>
                  </a:lnTo>
                  <a:lnTo>
                    <a:pt x="46" y="192"/>
                  </a:lnTo>
                  <a:lnTo>
                    <a:pt x="30" y="224"/>
                  </a:lnTo>
                  <a:lnTo>
                    <a:pt x="16" y="257"/>
                  </a:lnTo>
                  <a:lnTo>
                    <a:pt x="8" y="293"/>
                  </a:lnTo>
                  <a:lnTo>
                    <a:pt x="2" y="326"/>
                  </a:lnTo>
                  <a:lnTo>
                    <a:pt x="0" y="364"/>
                  </a:lnTo>
                  <a:lnTo>
                    <a:pt x="0" y="400"/>
                  </a:lnTo>
                  <a:lnTo>
                    <a:pt x="0" y="400"/>
                  </a:lnTo>
                  <a:lnTo>
                    <a:pt x="6" y="437"/>
                  </a:lnTo>
                  <a:lnTo>
                    <a:pt x="16" y="473"/>
                  </a:lnTo>
                  <a:lnTo>
                    <a:pt x="28" y="508"/>
                  </a:lnTo>
                  <a:lnTo>
                    <a:pt x="42" y="540"/>
                  </a:lnTo>
                  <a:lnTo>
                    <a:pt x="62" y="572"/>
                  </a:lnTo>
                  <a:lnTo>
                    <a:pt x="81" y="599"/>
                  </a:lnTo>
                  <a:lnTo>
                    <a:pt x="105" y="627"/>
                  </a:lnTo>
                  <a:lnTo>
                    <a:pt x="131" y="651"/>
                  </a:lnTo>
                  <a:lnTo>
                    <a:pt x="161" y="672"/>
                  </a:lnTo>
                  <a:lnTo>
                    <a:pt x="190" y="690"/>
                  </a:lnTo>
                  <a:lnTo>
                    <a:pt x="222" y="706"/>
                  </a:lnTo>
                  <a:lnTo>
                    <a:pt x="256" y="720"/>
                  </a:lnTo>
                  <a:lnTo>
                    <a:pt x="291" y="728"/>
                  </a:lnTo>
                  <a:lnTo>
                    <a:pt x="327" y="734"/>
                  </a:lnTo>
                  <a:lnTo>
                    <a:pt x="362" y="738"/>
                  </a:lnTo>
                  <a:lnTo>
                    <a:pt x="402" y="736"/>
                  </a:lnTo>
                  <a:lnTo>
                    <a:pt x="402" y="736"/>
                  </a:lnTo>
                  <a:lnTo>
                    <a:pt x="437" y="730"/>
                  </a:lnTo>
                  <a:lnTo>
                    <a:pt x="473" y="722"/>
                  </a:lnTo>
                  <a:lnTo>
                    <a:pt x="507" y="710"/>
                  </a:lnTo>
                  <a:lnTo>
                    <a:pt x="538" y="696"/>
                  </a:lnTo>
                  <a:lnTo>
                    <a:pt x="570" y="676"/>
                  </a:lnTo>
                  <a:lnTo>
                    <a:pt x="600" y="657"/>
                  </a:lnTo>
                  <a:lnTo>
                    <a:pt x="625" y="633"/>
                  </a:lnTo>
                  <a:lnTo>
                    <a:pt x="651" y="605"/>
                  </a:lnTo>
                  <a:lnTo>
                    <a:pt x="651" y="605"/>
                  </a:lnTo>
                  <a:lnTo>
                    <a:pt x="673" y="576"/>
                  </a:lnTo>
                  <a:lnTo>
                    <a:pt x="693" y="546"/>
                  </a:lnTo>
                  <a:lnTo>
                    <a:pt x="708" y="512"/>
                  </a:lnTo>
                  <a:lnTo>
                    <a:pt x="720" y="479"/>
                  </a:lnTo>
                  <a:lnTo>
                    <a:pt x="730" y="445"/>
                  </a:lnTo>
                  <a:lnTo>
                    <a:pt x="736" y="409"/>
                  </a:lnTo>
                  <a:lnTo>
                    <a:pt x="738" y="372"/>
                  </a:lnTo>
                  <a:lnTo>
                    <a:pt x="736" y="336"/>
                  </a:lnTo>
                  <a:lnTo>
                    <a:pt x="736" y="336"/>
                  </a:lnTo>
                  <a:close/>
                  <a:moveTo>
                    <a:pt x="392" y="643"/>
                  </a:moveTo>
                  <a:lnTo>
                    <a:pt x="392" y="643"/>
                  </a:lnTo>
                  <a:lnTo>
                    <a:pt x="364" y="643"/>
                  </a:lnTo>
                  <a:lnTo>
                    <a:pt x="337" y="641"/>
                  </a:lnTo>
                  <a:lnTo>
                    <a:pt x="309" y="637"/>
                  </a:lnTo>
                  <a:lnTo>
                    <a:pt x="283" y="629"/>
                  </a:lnTo>
                  <a:lnTo>
                    <a:pt x="259" y="621"/>
                  </a:lnTo>
                  <a:lnTo>
                    <a:pt x="236" y="609"/>
                  </a:lnTo>
                  <a:lnTo>
                    <a:pt x="212" y="595"/>
                  </a:lnTo>
                  <a:lnTo>
                    <a:pt x="192" y="580"/>
                  </a:lnTo>
                  <a:lnTo>
                    <a:pt x="172" y="560"/>
                  </a:lnTo>
                  <a:lnTo>
                    <a:pt x="155" y="540"/>
                  </a:lnTo>
                  <a:lnTo>
                    <a:pt x="139" y="520"/>
                  </a:lnTo>
                  <a:lnTo>
                    <a:pt x="125" y="496"/>
                  </a:lnTo>
                  <a:lnTo>
                    <a:pt x="113" y="473"/>
                  </a:lnTo>
                  <a:lnTo>
                    <a:pt x="105" y="447"/>
                  </a:lnTo>
                  <a:lnTo>
                    <a:pt x="97" y="419"/>
                  </a:lnTo>
                  <a:lnTo>
                    <a:pt x="93" y="392"/>
                  </a:lnTo>
                  <a:lnTo>
                    <a:pt x="93" y="392"/>
                  </a:lnTo>
                  <a:lnTo>
                    <a:pt x="93" y="364"/>
                  </a:lnTo>
                  <a:lnTo>
                    <a:pt x="95" y="336"/>
                  </a:lnTo>
                  <a:lnTo>
                    <a:pt x="99" y="309"/>
                  </a:lnTo>
                  <a:lnTo>
                    <a:pt x="107" y="283"/>
                  </a:lnTo>
                  <a:lnTo>
                    <a:pt x="115" y="257"/>
                  </a:lnTo>
                  <a:lnTo>
                    <a:pt x="127" y="234"/>
                  </a:lnTo>
                  <a:lnTo>
                    <a:pt x="141" y="212"/>
                  </a:lnTo>
                  <a:lnTo>
                    <a:pt x="157" y="190"/>
                  </a:lnTo>
                  <a:lnTo>
                    <a:pt x="176" y="172"/>
                  </a:lnTo>
                  <a:lnTo>
                    <a:pt x="196" y="154"/>
                  </a:lnTo>
                  <a:lnTo>
                    <a:pt x="216" y="139"/>
                  </a:lnTo>
                  <a:lnTo>
                    <a:pt x="240" y="125"/>
                  </a:lnTo>
                  <a:lnTo>
                    <a:pt x="263" y="113"/>
                  </a:lnTo>
                  <a:lnTo>
                    <a:pt x="289" y="103"/>
                  </a:lnTo>
                  <a:lnTo>
                    <a:pt x="317" y="97"/>
                  </a:lnTo>
                  <a:lnTo>
                    <a:pt x="344" y="93"/>
                  </a:lnTo>
                  <a:lnTo>
                    <a:pt x="344" y="93"/>
                  </a:lnTo>
                  <a:lnTo>
                    <a:pt x="372" y="93"/>
                  </a:lnTo>
                  <a:lnTo>
                    <a:pt x="400" y="95"/>
                  </a:lnTo>
                  <a:lnTo>
                    <a:pt x="428" y="99"/>
                  </a:lnTo>
                  <a:lnTo>
                    <a:pt x="453" y="105"/>
                  </a:lnTo>
                  <a:lnTo>
                    <a:pt x="479" y="115"/>
                  </a:lnTo>
                  <a:lnTo>
                    <a:pt x="503" y="127"/>
                  </a:lnTo>
                  <a:lnTo>
                    <a:pt x="524" y="141"/>
                  </a:lnTo>
                  <a:lnTo>
                    <a:pt x="546" y="156"/>
                  </a:lnTo>
                  <a:lnTo>
                    <a:pt x="564" y="174"/>
                  </a:lnTo>
                  <a:lnTo>
                    <a:pt x="582" y="194"/>
                  </a:lnTo>
                  <a:lnTo>
                    <a:pt x="598" y="216"/>
                  </a:lnTo>
                  <a:lnTo>
                    <a:pt x="611" y="239"/>
                  </a:lnTo>
                  <a:lnTo>
                    <a:pt x="623" y="263"/>
                  </a:lnTo>
                  <a:lnTo>
                    <a:pt x="633" y="289"/>
                  </a:lnTo>
                  <a:lnTo>
                    <a:pt x="639" y="317"/>
                  </a:lnTo>
                  <a:lnTo>
                    <a:pt x="643" y="344"/>
                  </a:lnTo>
                  <a:lnTo>
                    <a:pt x="643" y="344"/>
                  </a:lnTo>
                  <a:lnTo>
                    <a:pt x="643" y="372"/>
                  </a:lnTo>
                  <a:lnTo>
                    <a:pt x="641" y="400"/>
                  </a:lnTo>
                  <a:lnTo>
                    <a:pt x="637" y="427"/>
                  </a:lnTo>
                  <a:lnTo>
                    <a:pt x="631" y="453"/>
                  </a:lnTo>
                  <a:lnTo>
                    <a:pt x="621" y="477"/>
                  </a:lnTo>
                  <a:lnTo>
                    <a:pt x="609" y="500"/>
                  </a:lnTo>
                  <a:lnTo>
                    <a:pt x="596" y="524"/>
                  </a:lnTo>
                  <a:lnTo>
                    <a:pt x="580" y="544"/>
                  </a:lnTo>
                  <a:lnTo>
                    <a:pt x="562" y="564"/>
                  </a:lnTo>
                  <a:lnTo>
                    <a:pt x="542" y="582"/>
                  </a:lnTo>
                  <a:lnTo>
                    <a:pt x="520" y="597"/>
                  </a:lnTo>
                  <a:lnTo>
                    <a:pt x="497" y="611"/>
                  </a:lnTo>
                  <a:lnTo>
                    <a:pt x="473" y="623"/>
                  </a:lnTo>
                  <a:lnTo>
                    <a:pt x="447" y="631"/>
                  </a:lnTo>
                  <a:lnTo>
                    <a:pt x="420" y="639"/>
                  </a:lnTo>
                  <a:lnTo>
                    <a:pt x="392" y="643"/>
                  </a:lnTo>
                  <a:lnTo>
                    <a:pt x="392" y="643"/>
                  </a:lnTo>
                  <a:close/>
                  <a:moveTo>
                    <a:pt x="372" y="147"/>
                  </a:moveTo>
                  <a:lnTo>
                    <a:pt x="372" y="147"/>
                  </a:lnTo>
                  <a:lnTo>
                    <a:pt x="352" y="147"/>
                  </a:lnTo>
                  <a:lnTo>
                    <a:pt x="352" y="147"/>
                  </a:lnTo>
                  <a:lnTo>
                    <a:pt x="329" y="151"/>
                  </a:lnTo>
                  <a:lnTo>
                    <a:pt x="307" y="156"/>
                  </a:lnTo>
                  <a:lnTo>
                    <a:pt x="285" y="162"/>
                  </a:lnTo>
                  <a:lnTo>
                    <a:pt x="265" y="172"/>
                  </a:lnTo>
                  <a:lnTo>
                    <a:pt x="246" y="184"/>
                  </a:lnTo>
                  <a:lnTo>
                    <a:pt x="228" y="196"/>
                  </a:lnTo>
                  <a:lnTo>
                    <a:pt x="212" y="210"/>
                  </a:lnTo>
                  <a:lnTo>
                    <a:pt x="196" y="226"/>
                  </a:lnTo>
                  <a:lnTo>
                    <a:pt x="196" y="226"/>
                  </a:lnTo>
                  <a:lnTo>
                    <a:pt x="192" y="234"/>
                  </a:lnTo>
                  <a:lnTo>
                    <a:pt x="190" y="243"/>
                  </a:lnTo>
                  <a:lnTo>
                    <a:pt x="194" y="251"/>
                  </a:lnTo>
                  <a:lnTo>
                    <a:pt x="198" y="259"/>
                  </a:lnTo>
                  <a:lnTo>
                    <a:pt x="198" y="259"/>
                  </a:lnTo>
                  <a:lnTo>
                    <a:pt x="204" y="261"/>
                  </a:lnTo>
                  <a:lnTo>
                    <a:pt x="212" y="263"/>
                  </a:lnTo>
                  <a:lnTo>
                    <a:pt x="222" y="263"/>
                  </a:lnTo>
                  <a:lnTo>
                    <a:pt x="228" y="261"/>
                  </a:lnTo>
                  <a:lnTo>
                    <a:pt x="232" y="257"/>
                  </a:lnTo>
                  <a:lnTo>
                    <a:pt x="232" y="257"/>
                  </a:lnTo>
                  <a:lnTo>
                    <a:pt x="244" y="243"/>
                  </a:lnTo>
                  <a:lnTo>
                    <a:pt x="257" y="234"/>
                  </a:lnTo>
                  <a:lnTo>
                    <a:pt x="271" y="224"/>
                  </a:lnTo>
                  <a:lnTo>
                    <a:pt x="287" y="214"/>
                  </a:lnTo>
                  <a:lnTo>
                    <a:pt x="303" y="206"/>
                  </a:lnTo>
                  <a:lnTo>
                    <a:pt x="319" y="200"/>
                  </a:lnTo>
                  <a:lnTo>
                    <a:pt x="337" y="196"/>
                  </a:lnTo>
                  <a:lnTo>
                    <a:pt x="356" y="194"/>
                  </a:lnTo>
                  <a:lnTo>
                    <a:pt x="356" y="194"/>
                  </a:lnTo>
                  <a:lnTo>
                    <a:pt x="372" y="192"/>
                  </a:lnTo>
                  <a:lnTo>
                    <a:pt x="372" y="192"/>
                  </a:lnTo>
                  <a:lnTo>
                    <a:pt x="388" y="194"/>
                  </a:lnTo>
                  <a:lnTo>
                    <a:pt x="404" y="196"/>
                  </a:lnTo>
                  <a:lnTo>
                    <a:pt x="418" y="198"/>
                  </a:lnTo>
                  <a:lnTo>
                    <a:pt x="433" y="204"/>
                  </a:lnTo>
                  <a:lnTo>
                    <a:pt x="447" y="208"/>
                  </a:lnTo>
                  <a:lnTo>
                    <a:pt x="461" y="216"/>
                  </a:lnTo>
                  <a:lnTo>
                    <a:pt x="473" y="224"/>
                  </a:lnTo>
                  <a:lnTo>
                    <a:pt x="487" y="232"/>
                  </a:lnTo>
                  <a:lnTo>
                    <a:pt x="487" y="232"/>
                  </a:lnTo>
                  <a:lnTo>
                    <a:pt x="495" y="236"/>
                  </a:lnTo>
                  <a:lnTo>
                    <a:pt x="503" y="237"/>
                  </a:lnTo>
                  <a:lnTo>
                    <a:pt x="513" y="234"/>
                  </a:lnTo>
                  <a:lnTo>
                    <a:pt x="518" y="228"/>
                  </a:lnTo>
                  <a:lnTo>
                    <a:pt x="518" y="228"/>
                  </a:lnTo>
                  <a:lnTo>
                    <a:pt x="522" y="220"/>
                  </a:lnTo>
                  <a:lnTo>
                    <a:pt x="524" y="210"/>
                  </a:lnTo>
                  <a:lnTo>
                    <a:pt x="520" y="202"/>
                  </a:lnTo>
                  <a:lnTo>
                    <a:pt x="515" y="196"/>
                  </a:lnTo>
                  <a:lnTo>
                    <a:pt x="515" y="196"/>
                  </a:lnTo>
                  <a:lnTo>
                    <a:pt x="499" y="184"/>
                  </a:lnTo>
                  <a:lnTo>
                    <a:pt x="483" y="174"/>
                  </a:lnTo>
                  <a:lnTo>
                    <a:pt x="467" y="166"/>
                  </a:lnTo>
                  <a:lnTo>
                    <a:pt x="449" y="158"/>
                  </a:lnTo>
                  <a:lnTo>
                    <a:pt x="430" y="154"/>
                  </a:lnTo>
                  <a:lnTo>
                    <a:pt x="412" y="151"/>
                  </a:lnTo>
                  <a:lnTo>
                    <a:pt x="392" y="147"/>
                  </a:lnTo>
                  <a:lnTo>
                    <a:pt x="372" y="147"/>
                  </a:lnTo>
                  <a:lnTo>
                    <a:pt x="372" y="147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20"/>
            <p:cNvSpPr>
              <a:spLocks noEditPoints="1"/>
            </p:cNvSpPr>
            <p:nvPr/>
          </p:nvSpPr>
          <p:spPr bwMode="auto">
            <a:xfrm>
              <a:off x="7107238" y="2200275"/>
              <a:ext cx="536575" cy="552450"/>
            </a:xfrm>
            <a:custGeom>
              <a:avLst/>
              <a:gdLst>
                <a:gd name="T0" fmla="*/ 26 w 338"/>
                <a:gd name="T1" fmla="*/ 160 h 348"/>
                <a:gd name="T2" fmla="*/ 20 w 338"/>
                <a:gd name="T3" fmla="*/ 168 h 348"/>
                <a:gd name="T4" fmla="*/ 4 w 338"/>
                <a:gd name="T5" fmla="*/ 200 h 348"/>
                <a:gd name="T6" fmla="*/ 0 w 338"/>
                <a:gd name="T7" fmla="*/ 243 h 348"/>
                <a:gd name="T8" fmla="*/ 12 w 338"/>
                <a:gd name="T9" fmla="*/ 285 h 348"/>
                <a:gd name="T10" fmla="*/ 32 w 338"/>
                <a:gd name="T11" fmla="*/ 313 h 348"/>
                <a:gd name="T12" fmla="*/ 40 w 338"/>
                <a:gd name="T13" fmla="*/ 321 h 348"/>
                <a:gd name="T14" fmla="*/ 79 w 338"/>
                <a:gd name="T15" fmla="*/ 342 h 348"/>
                <a:gd name="T16" fmla="*/ 125 w 338"/>
                <a:gd name="T17" fmla="*/ 348 h 348"/>
                <a:gd name="T18" fmla="*/ 146 w 338"/>
                <a:gd name="T19" fmla="*/ 344 h 348"/>
                <a:gd name="T20" fmla="*/ 186 w 338"/>
                <a:gd name="T21" fmla="*/ 323 h 348"/>
                <a:gd name="T22" fmla="*/ 338 w 338"/>
                <a:gd name="T23" fmla="*/ 149 h 348"/>
                <a:gd name="T24" fmla="*/ 312 w 338"/>
                <a:gd name="T25" fmla="*/ 135 h 348"/>
                <a:gd name="T26" fmla="*/ 263 w 338"/>
                <a:gd name="T27" fmla="*/ 105 h 348"/>
                <a:gd name="T28" fmla="*/ 218 w 338"/>
                <a:gd name="T29" fmla="*/ 68 h 348"/>
                <a:gd name="T30" fmla="*/ 180 w 338"/>
                <a:gd name="T31" fmla="*/ 24 h 348"/>
                <a:gd name="T32" fmla="*/ 162 w 338"/>
                <a:gd name="T33" fmla="*/ 0 h 348"/>
                <a:gd name="T34" fmla="*/ 79 w 338"/>
                <a:gd name="T35" fmla="*/ 204 h 348"/>
                <a:gd name="T36" fmla="*/ 73 w 338"/>
                <a:gd name="T37" fmla="*/ 212 h 348"/>
                <a:gd name="T38" fmla="*/ 69 w 338"/>
                <a:gd name="T39" fmla="*/ 226 h 348"/>
                <a:gd name="T40" fmla="*/ 69 w 338"/>
                <a:gd name="T41" fmla="*/ 232 h 348"/>
                <a:gd name="T42" fmla="*/ 73 w 338"/>
                <a:gd name="T43" fmla="*/ 249 h 348"/>
                <a:gd name="T44" fmla="*/ 83 w 338"/>
                <a:gd name="T45" fmla="*/ 265 h 348"/>
                <a:gd name="T46" fmla="*/ 89 w 338"/>
                <a:gd name="T47" fmla="*/ 271 h 348"/>
                <a:gd name="T48" fmla="*/ 89 w 338"/>
                <a:gd name="T49" fmla="*/ 285 h 348"/>
                <a:gd name="T50" fmla="*/ 85 w 338"/>
                <a:gd name="T51" fmla="*/ 291 h 348"/>
                <a:gd name="T52" fmla="*/ 75 w 338"/>
                <a:gd name="T53" fmla="*/ 297 h 348"/>
                <a:gd name="T54" fmla="*/ 63 w 338"/>
                <a:gd name="T55" fmla="*/ 295 h 348"/>
                <a:gd name="T56" fmla="*/ 61 w 338"/>
                <a:gd name="T57" fmla="*/ 293 h 348"/>
                <a:gd name="T58" fmla="*/ 40 w 338"/>
                <a:gd name="T59" fmla="*/ 265 h 348"/>
                <a:gd name="T60" fmla="*/ 32 w 338"/>
                <a:gd name="T61" fmla="*/ 232 h 348"/>
                <a:gd name="T62" fmla="*/ 34 w 338"/>
                <a:gd name="T63" fmla="*/ 220 h 348"/>
                <a:gd name="T64" fmla="*/ 44 w 338"/>
                <a:gd name="T65" fmla="*/ 194 h 348"/>
                <a:gd name="T66" fmla="*/ 140 w 338"/>
                <a:gd name="T67" fmla="*/ 73 h 348"/>
                <a:gd name="T68" fmla="*/ 146 w 338"/>
                <a:gd name="T69" fmla="*/ 69 h 348"/>
                <a:gd name="T70" fmla="*/ 158 w 338"/>
                <a:gd name="T71" fmla="*/ 69 h 348"/>
                <a:gd name="T72" fmla="*/ 166 w 338"/>
                <a:gd name="T73" fmla="*/ 71 h 348"/>
                <a:gd name="T74" fmla="*/ 172 w 338"/>
                <a:gd name="T75" fmla="*/ 83 h 348"/>
                <a:gd name="T76" fmla="*/ 168 w 338"/>
                <a:gd name="T77" fmla="*/ 97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38" h="348">
                  <a:moveTo>
                    <a:pt x="162" y="0"/>
                  </a:moveTo>
                  <a:lnTo>
                    <a:pt x="26" y="160"/>
                  </a:lnTo>
                  <a:lnTo>
                    <a:pt x="26" y="160"/>
                  </a:lnTo>
                  <a:lnTo>
                    <a:pt x="20" y="168"/>
                  </a:lnTo>
                  <a:lnTo>
                    <a:pt x="14" y="178"/>
                  </a:lnTo>
                  <a:lnTo>
                    <a:pt x="4" y="200"/>
                  </a:lnTo>
                  <a:lnTo>
                    <a:pt x="0" y="222"/>
                  </a:lnTo>
                  <a:lnTo>
                    <a:pt x="0" y="243"/>
                  </a:lnTo>
                  <a:lnTo>
                    <a:pt x="4" y="265"/>
                  </a:lnTo>
                  <a:lnTo>
                    <a:pt x="12" y="285"/>
                  </a:lnTo>
                  <a:lnTo>
                    <a:pt x="24" y="305"/>
                  </a:lnTo>
                  <a:lnTo>
                    <a:pt x="32" y="313"/>
                  </a:lnTo>
                  <a:lnTo>
                    <a:pt x="40" y="321"/>
                  </a:lnTo>
                  <a:lnTo>
                    <a:pt x="40" y="321"/>
                  </a:lnTo>
                  <a:lnTo>
                    <a:pt x="59" y="334"/>
                  </a:lnTo>
                  <a:lnTo>
                    <a:pt x="79" y="342"/>
                  </a:lnTo>
                  <a:lnTo>
                    <a:pt x="101" y="348"/>
                  </a:lnTo>
                  <a:lnTo>
                    <a:pt x="125" y="348"/>
                  </a:lnTo>
                  <a:lnTo>
                    <a:pt x="125" y="348"/>
                  </a:lnTo>
                  <a:lnTo>
                    <a:pt x="146" y="344"/>
                  </a:lnTo>
                  <a:lnTo>
                    <a:pt x="166" y="334"/>
                  </a:lnTo>
                  <a:lnTo>
                    <a:pt x="186" y="323"/>
                  </a:lnTo>
                  <a:lnTo>
                    <a:pt x="202" y="307"/>
                  </a:lnTo>
                  <a:lnTo>
                    <a:pt x="338" y="149"/>
                  </a:lnTo>
                  <a:lnTo>
                    <a:pt x="338" y="149"/>
                  </a:lnTo>
                  <a:lnTo>
                    <a:pt x="312" y="135"/>
                  </a:lnTo>
                  <a:lnTo>
                    <a:pt x="287" y="121"/>
                  </a:lnTo>
                  <a:lnTo>
                    <a:pt x="263" y="105"/>
                  </a:lnTo>
                  <a:lnTo>
                    <a:pt x="239" y="85"/>
                  </a:lnTo>
                  <a:lnTo>
                    <a:pt x="218" y="68"/>
                  </a:lnTo>
                  <a:lnTo>
                    <a:pt x="198" y="46"/>
                  </a:lnTo>
                  <a:lnTo>
                    <a:pt x="180" y="24"/>
                  </a:lnTo>
                  <a:lnTo>
                    <a:pt x="162" y="0"/>
                  </a:lnTo>
                  <a:lnTo>
                    <a:pt x="162" y="0"/>
                  </a:lnTo>
                  <a:close/>
                  <a:moveTo>
                    <a:pt x="168" y="97"/>
                  </a:moveTo>
                  <a:lnTo>
                    <a:pt x="79" y="204"/>
                  </a:lnTo>
                  <a:lnTo>
                    <a:pt x="79" y="204"/>
                  </a:lnTo>
                  <a:lnTo>
                    <a:pt x="73" y="212"/>
                  </a:lnTo>
                  <a:lnTo>
                    <a:pt x="71" y="218"/>
                  </a:lnTo>
                  <a:lnTo>
                    <a:pt x="69" y="226"/>
                  </a:lnTo>
                  <a:lnTo>
                    <a:pt x="69" y="232"/>
                  </a:lnTo>
                  <a:lnTo>
                    <a:pt x="69" y="232"/>
                  </a:lnTo>
                  <a:lnTo>
                    <a:pt x="69" y="241"/>
                  </a:lnTo>
                  <a:lnTo>
                    <a:pt x="73" y="249"/>
                  </a:lnTo>
                  <a:lnTo>
                    <a:pt x="77" y="259"/>
                  </a:lnTo>
                  <a:lnTo>
                    <a:pt x="83" y="265"/>
                  </a:lnTo>
                  <a:lnTo>
                    <a:pt x="83" y="265"/>
                  </a:lnTo>
                  <a:lnTo>
                    <a:pt x="89" y="271"/>
                  </a:lnTo>
                  <a:lnTo>
                    <a:pt x="89" y="277"/>
                  </a:lnTo>
                  <a:lnTo>
                    <a:pt x="89" y="285"/>
                  </a:lnTo>
                  <a:lnTo>
                    <a:pt x="85" y="291"/>
                  </a:lnTo>
                  <a:lnTo>
                    <a:pt x="85" y="291"/>
                  </a:lnTo>
                  <a:lnTo>
                    <a:pt x="81" y="295"/>
                  </a:lnTo>
                  <a:lnTo>
                    <a:pt x="75" y="297"/>
                  </a:lnTo>
                  <a:lnTo>
                    <a:pt x="67" y="297"/>
                  </a:lnTo>
                  <a:lnTo>
                    <a:pt x="63" y="295"/>
                  </a:lnTo>
                  <a:lnTo>
                    <a:pt x="61" y="293"/>
                  </a:lnTo>
                  <a:lnTo>
                    <a:pt x="61" y="293"/>
                  </a:lnTo>
                  <a:lnTo>
                    <a:pt x="49" y="279"/>
                  </a:lnTo>
                  <a:lnTo>
                    <a:pt x="40" y="265"/>
                  </a:lnTo>
                  <a:lnTo>
                    <a:pt x="34" y="249"/>
                  </a:lnTo>
                  <a:lnTo>
                    <a:pt x="32" y="232"/>
                  </a:lnTo>
                  <a:lnTo>
                    <a:pt x="32" y="232"/>
                  </a:lnTo>
                  <a:lnTo>
                    <a:pt x="34" y="220"/>
                  </a:lnTo>
                  <a:lnTo>
                    <a:pt x="38" y="206"/>
                  </a:lnTo>
                  <a:lnTo>
                    <a:pt x="44" y="194"/>
                  </a:lnTo>
                  <a:lnTo>
                    <a:pt x="51" y="182"/>
                  </a:lnTo>
                  <a:lnTo>
                    <a:pt x="140" y="73"/>
                  </a:lnTo>
                  <a:lnTo>
                    <a:pt x="140" y="73"/>
                  </a:lnTo>
                  <a:lnTo>
                    <a:pt x="146" y="69"/>
                  </a:lnTo>
                  <a:lnTo>
                    <a:pt x="152" y="68"/>
                  </a:lnTo>
                  <a:lnTo>
                    <a:pt x="158" y="69"/>
                  </a:lnTo>
                  <a:lnTo>
                    <a:pt x="166" y="71"/>
                  </a:lnTo>
                  <a:lnTo>
                    <a:pt x="166" y="71"/>
                  </a:lnTo>
                  <a:lnTo>
                    <a:pt x="170" y="77"/>
                  </a:lnTo>
                  <a:lnTo>
                    <a:pt x="172" y="83"/>
                  </a:lnTo>
                  <a:lnTo>
                    <a:pt x="170" y="91"/>
                  </a:lnTo>
                  <a:lnTo>
                    <a:pt x="168" y="97"/>
                  </a:lnTo>
                  <a:lnTo>
                    <a:pt x="168" y="97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3697956" y="4931610"/>
            <a:ext cx="1560512" cy="1543050"/>
            <a:chOff x="3633788" y="1193800"/>
            <a:chExt cx="1560512" cy="1543050"/>
          </a:xfrm>
        </p:grpSpPr>
        <p:sp>
          <p:nvSpPr>
            <p:cNvPr id="49" name="Freeform 5"/>
            <p:cNvSpPr>
              <a:spLocks noEditPoints="1"/>
            </p:cNvSpPr>
            <p:nvPr/>
          </p:nvSpPr>
          <p:spPr bwMode="auto">
            <a:xfrm>
              <a:off x="3633788" y="1346200"/>
              <a:ext cx="1560512" cy="1390650"/>
            </a:xfrm>
            <a:custGeom>
              <a:avLst/>
              <a:gdLst>
                <a:gd name="T0" fmla="*/ 872 w 983"/>
                <a:gd name="T1" fmla="*/ 55 h 876"/>
                <a:gd name="T2" fmla="*/ 810 w 983"/>
                <a:gd name="T3" fmla="*/ 6 h 876"/>
                <a:gd name="T4" fmla="*/ 714 w 983"/>
                <a:gd name="T5" fmla="*/ 74 h 876"/>
                <a:gd name="T6" fmla="*/ 697 w 983"/>
                <a:gd name="T7" fmla="*/ 127 h 876"/>
                <a:gd name="T8" fmla="*/ 638 w 983"/>
                <a:gd name="T9" fmla="*/ 168 h 876"/>
                <a:gd name="T10" fmla="*/ 583 w 983"/>
                <a:gd name="T11" fmla="*/ 161 h 876"/>
                <a:gd name="T12" fmla="*/ 534 w 983"/>
                <a:gd name="T13" fmla="*/ 113 h 876"/>
                <a:gd name="T14" fmla="*/ 366 w 983"/>
                <a:gd name="T15" fmla="*/ 0 h 876"/>
                <a:gd name="T16" fmla="*/ 359 w 983"/>
                <a:gd name="T17" fmla="*/ 113 h 876"/>
                <a:gd name="T18" fmla="*/ 308 w 983"/>
                <a:gd name="T19" fmla="*/ 161 h 876"/>
                <a:gd name="T20" fmla="*/ 253 w 983"/>
                <a:gd name="T21" fmla="*/ 168 h 876"/>
                <a:gd name="T22" fmla="*/ 193 w 983"/>
                <a:gd name="T23" fmla="*/ 127 h 876"/>
                <a:gd name="T24" fmla="*/ 176 w 983"/>
                <a:gd name="T25" fmla="*/ 0 h 876"/>
                <a:gd name="T26" fmla="*/ 97 w 983"/>
                <a:gd name="T27" fmla="*/ 2 h 876"/>
                <a:gd name="T28" fmla="*/ 21 w 983"/>
                <a:gd name="T29" fmla="*/ 53 h 876"/>
                <a:gd name="T30" fmla="*/ 0 w 983"/>
                <a:gd name="T31" fmla="*/ 123 h 876"/>
                <a:gd name="T32" fmla="*/ 8 w 983"/>
                <a:gd name="T33" fmla="*/ 708 h 876"/>
                <a:gd name="T34" fmla="*/ 63 w 983"/>
                <a:gd name="T35" fmla="*/ 772 h 876"/>
                <a:gd name="T36" fmla="*/ 121 w 983"/>
                <a:gd name="T37" fmla="*/ 806 h 876"/>
                <a:gd name="T38" fmla="*/ 202 w 983"/>
                <a:gd name="T39" fmla="*/ 861 h 876"/>
                <a:gd name="T40" fmla="*/ 772 w 983"/>
                <a:gd name="T41" fmla="*/ 876 h 876"/>
                <a:gd name="T42" fmla="*/ 834 w 983"/>
                <a:gd name="T43" fmla="*/ 868 h 876"/>
                <a:gd name="T44" fmla="*/ 906 w 983"/>
                <a:gd name="T45" fmla="*/ 827 h 876"/>
                <a:gd name="T46" fmla="*/ 957 w 983"/>
                <a:gd name="T47" fmla="*/ 766 h 876"/>
                <a:gd name="T48" fmla="*/ 983 w 983"/>
                <a:gd name="T49" fmla="*/ 687 h 876"/>
                <a:gd name="T50" fmla="*/ 980 w 983"/>
                <a:gd name="T51" fmla="*/ 238 h 876"/>
                <a:gd name="T52" fmla="*/ 944 w 983"/>
                <a:gd name="T53" fmla="*/ 142 h 876"/>
                <a:gd name="T54" fmla="*/ 889 w 983"/>
                <a:gd name="T55" fmla="*/ 89 h 876"/>
                <a:gd name="T56" fmla="*/ 66 w 983"/>
                <a:gd name="T57" fmla="*/ 236 h 876"/>
                <a:gd name="T58" fmla="*/ 770 w 983"/>
                <a:gd name="T59" fmla="*/ 251 h 876"/>
                <a:gd name="T60" fmla="*/ 827 w 983"/>
                <a:gd name="T61" fmla="*/ 236 h 876"/>
                <a:gd name="T62" fmla="*/ 842 w 983"/>
                <a:gd name="T63" fmla="*/ 678 h 876"/>
                <a:gd name="T64" fmla="*/ 810 w 983"/>
                <a:gd name="T65" fmla="*/ 725 h 876"/>
                <a:gd name="T66" fmla="*/ 123 w 983"/>
                <a:gd name="T67" fmla="*/ 736 h 876"/>
                <a:gd name="T68" fmla="*/ 83 w 983"/>
                <a:gd name="T69" fmla="*/ 725 h 876"/>
                <a:gd name="T70" fmla="*/ 51 w 983"/>
                <a:gd name="T71" fmla="*/ 678 h 876"/>
                <a:gd name="T72" fmla="*/ 938 w 983"/>
                <a:gd name="T73" fmla="*/ 666 h 876"/>
                <a:gd name="T74" fmla="*/ 925 w 983"/>
                <a:gd name="T75" fmla="*/ 730 h 876"/>
                <a:gd name="T76" fmla="*/ 889 w 983"/>
                <a:gd name="T77" fmla="*/ 783 h 876"/>
                <a:gd name="T78" fmla="*/ 836 w 983"/>
                <a:gd name="T79" fmla="*/ 819 h 876"/>
                <a:gd name="T80" fmla="*/ 772 w 983"/>
                <a:gd name="T81" fmla="*/ 832 h 876"/>
                <a:gd name="T82" fmla="*/ 246 w 983"/>
                <a:gd name="T83" fmla="*/ 830 h 876"/>
                <a:gd name="T84" fmla="*/ 191 w 983"/>
                <a:gd name="T85" fmla="*/ 806 h 876"/>
                <a:gd name="T86" fmla="*/ 770 w 983"/>
                <a:gd name="T87" fmla="*/ 787 h 876"/>
                <a:gd name="T88" fmla="*/ 840 w 983"/>
                <a:gd name="T89" fmla="*/ 768 h 876"/>
                <a:gd name="T90" fmla="*/ 891 w 983"/>
                <a:gd name="T91" fmla="*/ 689 h 876"/>
                <a:gd name="T92" fmla="*/ 893 w 983"/>
                <a:gd name="T93" fmla="*/ 153 h 876"/>
                <a:gd name="T94" fmla="*/ 927 w 983"/>
                <a:gd name="T95" fmla="*/ 204 h 876"/>
                <a:gd name="T96" fmla="*/ 938 w 983"/>
                <a:gd name="T97" fmla="*/ 266 h 8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83" h="876">
                  <a:moveTo>
                    <a:pt x="889" y="89"/>
                  </a:moveTo>
                  <a:lnTo>
                    <a:pt x="889" y="89"/>
                  </a:lnTo>
                  <a:lnTo>
                    <a:pt x="883" y="72"/>
                  </a:lnTo>
                  <a:lnTo>
                    <a:pt x="872" y="55"/>
                  </a:lnTo>
                  <a:lnTo>
                    <a:pt x="861" y="38"/>
                  </a:lnTo>
                  <a:lnTo>
                    <a:pt x="846" y="25"/>
                  </a:lnTo>
                  <a:lnTo>
                    <a:pt x="829" y="15"/>
                  </a:lnTo>
                  <a:lnTo>
                    <a:pt x="810" y="6"/>
                  </a:lnTo>
                  <a:lnTo>
                    <a:pt x="791" y="2"/>
                  </a:lnTo>
                  <a:lnTo>
                    <a:pt x="770" y="0"/>
                  </a:lnTo>
                  <a:lnTo>
                    <a:pt x="714" y="0"/>
                  </a:lnTo>
                  <a:lnTo>
                    <a:pt x="714" y="74"/>
                  </a:lnTo>
                  <a:lnTo>
                    <a:pt x="714" y="74"/>
                  </a:lnTo>
                  <a:lnTo>
                    <a:pt x="712" y="93"/>
                  </a:lnTo>
                  <a:lnTo>
                    <a:pt x="706" y="113"/>
                  </a:lnTo>
                  <a:lnTo>
                    <a:pt x="697" y="127"/>
                  </a:lnTo>
                  <a:lnTo>
                    <a:pt x="687" y="142"/>
                  </a:lnTo>
                  <a:lnTo>
                    <a:pt x="672" y="153"/>
                  </a:lnTo>
                  <a:lnTo>
                    <a:pt x="657" y="161"/>
                  </a:lnTo>
                  <a:lnTo>
                    <a:pt x="638" y="168"/>
                  </a:lnTo>
                  <a:lnTo>
                    <a:pt x="619" y="170"/>
                  </a:lnTo>
                  <a:lnTo>
                    <a:pt x="619" y="170"/>
                  </a:lnTo>
                  <a:lnTo>
                    <a:pt x="602" y="168"/>
                  </a:lnTo>
                  <a:lnTo>
                    <a:pt x="583" y="161"/>
                  </a:lnTo>
                  <a:lnTo>
                    <a:pt x="568" y="153"/>
                  </a:lnTo>
                  <a:lnTo>
                    <a:pt x="553" y="142"/>
                  </a:lnTo>
                  <a:lnTo>
                    <a:pt x="542" y="127"/>
                  </a:lnTo>
                  <a:lnTo>
                    <a:pt x="534" y="113"/>
                  </a:lnTo>
                  <a:lnTo>
                    <a:pt x="527" y="93"/>
                  </a:lnTo>
                  <a:lnTo>
                    <a:pt x="525" y="74"/>
                  </a:lnTo>
                  <a:lnTo>
                    <a:pt x="525" y="0"/>
                  </a:lnTo>
                  <a:lnTo>
                    <a:pt x="366" y="0"/>
                  </a:lnTo>
                  <a:lnTo>
                    <a:pt x="366" y="74"/>
                  </a:lnTo>
                  <a:lnTo>
                    <a:pt x="366" y="74"/>
                  </a:lnTo>
                  <a:lnTo>
                    <a:pt x="363" y="93"/>
                  </a:lnTo>
                  <a:lnTo>
                    <a:pt x="359" y="113"/>
                  </a:lnTo>
                  <a:lnTo>
                    <a:pt x="349" y="127"/>
                  </a:lnTo>
                  <a:lnTo>
                    <a:pt x="338" y="142"/>
                  </a:lnTo>
                  <a:lnTo>
                    <a:pt x="323" y="153"/>
                  </a:lnTo>
                  <a:lnTo>
                    <a:pt x="308" y="161"/>
                  </a:lnTo>
                  <a:lnTo>
                    <a:pt x="291" y="168"/>
                  </a:lnTo>
                  <a:lnTo>
                    <a:pt x="272" y="170"/>
                  </a:lnTo>
                  <a:lnTo>
                    <a:pt x="272" y="170"/>
                  </a:lnTo>
                  <a:lnTo>
                    <a:pt x="253" y="168"/>
                  </a:lnTo>
                  <a:lnTo>
                    <a:pt x="234" y="161"/>
                  </a:lnTo>
                  <a:lnTo>
                    <a:pt x="219" y="153"/>
                  </a:lnTo>
                  <a:lnTo>
                    <a:pt x="204" y="142"/>
                  </a:lnTo>
                  <a:lnTo>
                    <a:pt x="193" y="127"/>
                  </a:lnTo>
                  <a:lnTo>
                    <a:pt x="185" y="113"/>
                  </a:lnTo>
                  <a:lnTo>
                    <a:pt x="178" y="93"/>
                  </a:lnTo>
                  <a:lnTo>
                    <a:pt x="176" y="74"/>
                  </a:lnTo>
                  <a:lnTo>
                    <a:pt x="176" y="0"/>
                  </a:lnTo>
                  <a:lnTo>
                    <a:pt x="123" y="0"/>
                  </a:lnTo>
                  <a:lnTo>
                    <a:pt x="123" y="0"/>
                  </a:lnTo>
                  <a:lnTo>
                    <a:pt x="110" y="0"/>
                  </a:lnTo>
                  <a:lnTo>
                    <a:pt x="97" y="2"/>
                  </a:lnTo>
                  <a:lnTo>
                    <a:pt x="74" y="8"/>
                  </a:lnTo>
                  <a:lnTo>
                    <a:pt x="53" y="21"/>
                  </a:lnTo>
                  <a:lnTo>
                    <a:pt x="36" y="36"/>
                  </a:lnTo>
                  <a:lnTo>
                    <a:pt x="21" y="53"/>
                  </a:lnTo>
                  <a:lnTo>
                    <a:pt x="8" y="74"/>
                  </a:lnTo>
                  <a:lnTo>
                    <a:pt x="2" y="98"/>
                  </a:lnTo>
                  <a:lnTo>
                    <a:pt x="0" y="110"/>
                  </a:lnTo>
                  <a:lnTo>
                    <a:pt x="0" y="123"/>
                  </a:lnTo>
                  <a:lnTo>
                    <a:pt x="0" y="666"/>
                  </a:lnTo>
                  <a:lnTo>
                    <a:pt x="0" y="666"/>
                  </a:lnTo>
                  <a:lnTo>
                    <a:pt x="2" y="687"/>
                  </a:lnTo>
                  <a:lnTo>
                    <a:pt x="8" y="708"/>
                  </a:lnTo>
                  <a:lnTo>
                    <a:pt x="17" y="727"/>
                  </a:lnTo>
                  <a:lnTo>
                    <a:pt x="29" y="747"/>
                  </a:lnTo>
                  <a:lnTo>
                    <a:pt x="46" y="761"/>
                  </a:lnTo>
                  <a:lnTo>
                    <a:pt x="63" y="772"/>
                  </a:lnTo>
                  <a:lnTo>
                    <a:pt x="85" y="781"/>
                  </a:lnTo>
                  <a:lnTo>
                    <a:pt x="106" y="787"/>
                  </a:lnTo>
                  <a:lnTo>
                    <a:pt x="106" y="787"/>
                  </a:lnTo>
                  <a:lnTo>
                    <a:pt x="121" y="806"/>
                  </a:lnTo>
                  <a:lnTo>
                    <a:pt x="138" y="823"/>
                  </a:lnTo>
                  <a:lnTo>
                    <a:pt x="159" y="838"/>
                  </a:lnTo>
                  <a:lnTo>
                    <a:pt x="180" y="853"/>
                  </a:lnTo>
                  <a:lnTo>
                    <a:pt x="202" y="861"/>
                  </a:lnTo>
                  <a:lnTo>
                    <a:pt x="227" y="870"/>
                  </a:lnTo>
                  <a:lnTo>
                    <a:pt x="253" y="874"/>
                  </a:lnTo>
                  <a:lnTo>
                    <a:pt x="278" y="876"/>
                  </a:lnTo>
                  <a:lnTo>
                    <a:pt x="772" y="876"/>
                  </a:lnTo>
                  <a:lnTo>
                    <a:pt x="772" y="876"/>
                  </a:lnTo>
                  <a:lnTo>
                    <a:pt x="793" y="876"/>
                  </a:lnTo>
                  <a:lnTo>
                    <a:pt x="814" y="872"/>
                  </a:lnTo>
                  <a:lnTo>
                    <a:pt x="834" y="868"/>
                  </a:lnTo>
                  <a:lnTo>
                    <a:pt x="853" y="859"/>
                  </a:lnTo>
                  <a:lnTo>
                    <a:pt x="872" y="851"/>
                  </a:lnTo>
                  <a:lnTo>
                    <a:pt x="889" y="840"/>
                  </a:lnTo>
                  <a:lnTo>
                    <a:pt x="906" y="827"/>
                  </a:lnTo>
                  <a:lnTo>
                    <a:pt x="921" y="815"/>
                  </a:lnTo>
                  <a:lnTo>
                    <a:pt x="934" y="800"/>
                  </a:lnTo>
                  <a:lnTo>
                    <a:pt x="946" y="783"/>
                  </a:lnTo>
                  <a:lnTo>
                    <a:pt x="957" y="766"/>
                  </a:lnTo>
                  <a:lnTo>
                    <a:pt x="966" y="747"/>
                  </a:lnTo>
                  <a:lnTo>
                    <a:pt x="974" y="727"/>
                  </a:lnTo>
                  <a:lnTo>
                    <a:pt x="978" y="708"/>
                  </a:lnTo>
                  <a:lnTo>
                    <a:pt x="983" y="687"/>
                  </a:lnTo>
                  <a:lnTo>
                    <a:pt x="983" y="666"/>
                  </a:lnTo>
                  <a:lnTo>
                    <a:pt x="983" y="266"/>
                  </a:lnTo>
                  <a:lnTo>
                    <a:pt x="983" y="266"/>
                  </a:lnTo>
                  <a:lnTo>
                    <a:pt x="980" y="238"/>
                  </a:lnTo>
                  <a:lnTo>
                    <a:pt x="976" y="213"/>
                  </a:lnTo>
                  <a:lnTo>
                    <a:pt x="968" y="189"/>
                  </a:lnTo>
                  <a:lnTo>
                    <a:pt x="957" y="166"/>
                  </a:lnTo>
                  <a:lnTo>
                    <a:pt x="944" y="142"/>
                  </a:lnTo>
                  <a:lnTo>
                    <a:pt x="927" y="123"/>
                  </a:lnTo>
                  <a:lnTo>
                    <a:pt x="910" y="106"/>
                  </a:lnTo>
                  <a:lnTo>
                    <a:pt x="889" y="89"/>
                  </a:lnTo>
                  <a:lnTo>
                    <a:pt x="889" y="89"/>
                  </a:lnTo>
                  <a:close/>
                  <a:moveTo>
                    <a:pt x="51" y="666"/>
                  </a:moveTo>
                  <a:lnTo>
                    <a:pt x="51" y="225"/>
                  </a:lnTo>
                  <a:lnTo>
                    <a:pt x="51" y="225"/>
                  </a:lnTo>
                  <a:lnTo>
                    <a:pt x="66" y="236"/>
                  </a:lnTo>
                  <a:lnTo>
                    <a:pt x="83" y="244"/>
                  </a:lnTo>
                  <a:lnTo>
                    <a:pt x="102" y="249"/>
                  </a:lnTo>
                  <a:lnTo>
                    <a:pt x="123" y="251"/>
                  </a:lnTo>
                  <a:lnTo>
                    <a:pt x="770" y="251"/>
                  </a:lnTo>
                  <a:lnTo>
                    <a:pt x="770" y="251"/>
                  </a:lnTo>
                  <a:lnTo>
                    <a:pt x="791" y="249"/>
                  </a:lnTo>
                  <a:lnTo>
                    <a:pt x="810" y="244"/>
                  </a:lnTo>
                  <a:lnTo>
                    <a:pt x="827" y="236"/>
                  </a:lnTo>
                  <a:lnTo>
                    <a:pt x="842" y="225"/>
                  </a:lnTo>
                  <a:lnTo>
                    <a:pt x="842" y="666"/>
                  </a:lnTo>
                  <a:lnTo>
                    <a:pt x="842" y="666"/>
                  </a:lnTo>
                  <a:lnTo>
                    <a:pt x="842" y="678"/>
                  </a:lnTo>
                  <a:lnTo>
                    <a:pt x="838" y="693"/>
                  </a:lnTo>
                  <a:lnTo>
                    <a:pt x="832" y="704"/>
                  </a:lnTo>
                  <a:lnTo>
                    <a:pt x="821" y="715"/>
                  </a:lnTo>
                  <a:lnTo>
                    <a:pt x="810" y="725"/>
                  </a:lnTo>
                  <a:lnTo>
                    <a:pt x="800" y="732"/>
                  </a:lnTo>
                  <a:lnTo>
                    <a:pt x="785" y="736"/>
                  </a:lnTo>
                  <a:lnTo>
                    <a:pt x="772" y="736"/>
                  </a:lnTo>
                  <a:lnTo>
                    <a:pt x="123" y="736"/>
                  </a:lnTo>
                  <a:lnTo>
                    <a:pt x="123" y="736"/>
                  </a:lnTo>
                  <a:lnTo>
                    <a:pt x="108" y="736"/>
                  </a:lnTo>
                  <a:lnTo>
                    <a:pt x="93" y="732"/>
                  </a:lnTo>
                  <a:lnTo>
                    <a:pt x="83" y="725"/>
                  </a:lnTo>
                  <a:lnTo>
                    <a:pt x="72" y="715"/>
                  </a:lnTo>
                  <a:lnTo>
                    <a:pt x="61" y="704"/>
                  </a:lnTo>
                  <a:lnTo>
                    <a:pt x="55" y="693"/>
                  </a:lnTo>
                  <a:lnTo>
                    <a:pt x="51" y="678"/>
                  </a:lnTo>
                  <a:lnTo>
                    <a:pt x="51" y="666"/>
                  </a:lnTo>
                  <a:lnTo>
                    <a:pt x="51" y="666"/>
                  </a:lnTo>
                  <a:close/>
                  <a:moveTo>
                    <a:pt x="938" y="666"/>
                  </a:moveTo>
                  <a:lnTo>
                    <a:pt x="938" y="666"/>
                  </a:lnTo>
                  <a:lnTo>
                    <a:pt x="938" y="683"/>
                  </a:lnTo>
                  <a:lnTo>
                    <a:pt x="936" y="698"/>
                  </a:lnTo>
                  <a:lnTo>
                    <a:pt x="932" y="715"/>
                  </a:lnTo>
                  <a:lnTo>
                    <a:pt x="925" y="730"/>
                  </a:lnTo>
                  <a:lnTo>
                    <a:pt x="919" y="744"/>
                  </a:lnTo>
                  <a:lnTo>
                    <a:pt x="910" y="759"/>
                  </a:lnTo>
                  <a:lnTo>
                    <a:pt x="900" y="772"/>
                  </a:lnTo>
                  <a:lnTo>
                    <a:pt x="889" y="783"/>
                  </a:lnTo>
                  <a:lnTo>
                    <a:pt x="878" y="793"/>
                  </a:lnTo>
                  <a:lnTo>
                    <a:pt x="863" y="804"/>
                  </a:lnTo>
                  <a:lnTo>
                    <a:pt x="851" y="813"/>
                  </a:lnTo>
                  <a:lnTo>
                    <a:pt x="836" y="819"/>
                  </a:lnTo>
                  <a:lnTo>
                    <a:pt x="821" y="825"/>
                  </a:lnTo>
                  <a:lnTo>
                    <a:pt x="804" y="830"/>
                  </a:lnTo>
                  <a:lnTo>
                    <a:pt x="789" y="832"/>
                  </a:lnTo>
                  <a:lnTo>
                    <a:pt x="772" y="832"/>
                  </a:lnTo>
                  <a:lnTo>
                    <a:pt x="278" y="832"/>
                  </a:lnTo>
                  <a:lnTo>
                    <a:pt x="278" y="832"/>
                  </a:lnTo>
                  <a:lnTo>
                    <a:pt x="263" y="832"/>
                  </a:lnTo>
                  <a:lnTo>
                    <a:pt x="246" y="830"/>
                  </a:lnTo>
                  <a:lnTo>
                    <a:pt x="231" y="825"/>
                  </a:lnTo>
                  <a:lnTo>
                    <a:pt x="217" y="821"/>
                  </a:lnTo>
                  <a:lnTo>
                    <a:pt x="204" y="815"/>
                  </a:lnTo>
                  <a:lnTo>
                    <a:pt x="191" y="806"/>
                  </a:lnTo>
                  <a:lnTo>
                    <a:pt x="178" y="798"/>
                  </a:lnTo>
                  <a:lnTo>
                    <a:pt x="166" y="787"/>
                  </a:lnTo>
                  <a:lnTo>
                    <a:pt x="770" y="787"/>
                  </a:lnTo>
                  <a:lnTo>
                    <a:pt x="770" y="787"/>
                  </a:lnTo>
                  <a:lnTo>
                    <a:pt x="783" y="787"/>
                  </a:lnTo>
                  <a:lnTo>
                    <a:pt x="795" y="785"/>
                  </a:lnTo>
                  <a:lnTo>
                    <a:pt x="819" y="779"/>
                  </a:lnTo>
                  <a:lnTo>
                    <a:pt x="840" y="768"/>
                  </a:lnTo>
                  <a:lnTo>
                    <a:pt x="857" y="751"/>
                  </a:lnTo>
                  <a:lnTo>
                    <a:pt x="872" y="734"/>
                  </a:lnTo>
                  <a:lnTo>
                    <a:pt x="885" y="713"/>
                  </a:lnTo>
                  <a:lnTo>
                    <a:pt x="891" y="689"/>
                  </a:lnTo>
                  <a:lnTo>
                    <a:pt x="893" y="676"/>
                  </a:lnTo>
                  <a:lnTo>
                    <a:pt x="893" y="666"/>
                  </a:lnTo>
                  <a:lnTo>
                    <a:pt x="893" y="153"/>
                  </a:lnTo>
                  <a:lnTo>
                    <a:pt x="893" y="153"/>
                  </a:lnTo>
                  <a:lnTo>
                    <a:pt x="904" y="166"/>
                  </a:lnTo>
                  <a:lnTo>
                    <a:pt x="912" y="176"/>
                  </a:lnTo>
                  <a:lnTo>
                    <a:pt x="921" y="191"/>
                  </a:lnTo>
                  <a:lnTo>
                    <a:pt x="927" y="204"/>
                  </a:lnTo>
                  <a:lnTo>
                    <a:pt x="932" y="219"/>
                  </a:lnTo>
                  <a:lnTo>
                    <a:pt x="936" y="234"/>
                  </a:lnTo>
                  <a:lnTo>
                    <a:pt x="938" y="249"/>
                  </a:lnTo>
                  <a:lnTo>
                    <a:pt x="938" y="266"/>
                  </a:lnTo>
                  <a:lnTo>
                    <a:pt x="938" y="666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6"/>
            <p:cNvSpPr>
              <a:spLocks noEditPoints="1"/>
            </p:cNvSpPr>
            <p:nvPr/>
          </p:nvSpPr>
          <p:spPr bwMode="auto">
            <a:xfrm>
              <a:off x="3984625" y="1193800"/>
              <a:ext cx="712787" cy="350838"/>
            </a:xfrm>
            <a:custGeom>
              <a:avLst/>
              <a:gdLst>
                <a:gd name="T0" fmla="*/ 51 w 449"/>
                <a:gd name="T1" fmla="*/ 0 h 221"/>
                <a:gd name="T2" fmla="*/ 32 w 449"/>
                <a:gd name="T3" fmla="*/ 4 h 221"/>
                <a:gd name="T4" fmla="*/ 15 w 449"/>
                <a:gd name="T5" fmla="*/ 15 h 221"/>
                <a:gd name="T6" fmla="*/ 4 w 449"/>
                <a:gd name="T7" fmla="*/ 32 h 221"/>
                <a:gd name="T8" fmla="*/ 0 w 449"/>
                <a:gd name="T9" fmla="*/ 51 h 221"/>
                <a:gd name="T10" fmla="*/ 0 w 449"/>
                <a:gd name="T11" fmla="*/ 170 h 221"/>
                <a:gd name="T12" fmla="*/ 4 w 449"/>
                <a:gd name="T13" fmla="*/ 189 h 221"/>
                <a:gd name="T14" fmla="*/ 15 w 449"/>
                <a:gd name="T15" fmla="*/ 206 h 221"/>
                <a:gd name="T16" fmla="*/ 32 w 449"/>
                <a:gd name="T17" fmla="*/ 217 h 221"/>
                <a:gd name="T18" fmla="*/ 51 w 449"/>
                <a:gd name="T19" fmla="*/ 221 h 221"/>
                <a:gd name="T20" fmla="*/ 59 w 449"/>
                <a:gd name="T21" fmla="*/ 219 h 221"/>
                <a:gd name="T22" fmla="*/ 79 w 449"/>
                <a:gd name="T23" fmla="*/ 213 h 221"/>
                <a:gd name="T24" fmla="*/ 91 w 449"/>
                <a:gd name="T25" fmla="*/ 198 h 221"/>
                <a:gd name="T26" fmla="*/ 98 w 449"/>
                <a:gd name="T27" fmla="*/ 181 h 221"/>
                <a:gd name="T28" fmla="*/ 100 w 449"/>
                <a:gd name="T29" fmla="*/ 51 h 221"/>
                <a:gd name="T30" fmla="*/ 98 w 449"/>
                <a:gd name="T31" fmla="*/ 40 h 221"/>
                <a:gd name="T32" fmla="*/ 91 w 449"/>
                <a:gd name="T33" fmla="*/ 23 h 221"/>
                <a:gd name="T34" fmla="*/ 79 w 449"/>
                <a:gd name="T35" fmla="*/ 9 h 221"/>
                <a:gd name="T36" fmla="*/ 59 w 449"/>
                <a:gd name="T37" fmla="*/ 2 h 221"/>
                <a:gd name="T38" fmla="*/ 51 w 449"/>
                <a:gd name="T39" fmla="*/ 0 h 221"/>
                <a:gd name="T40" fmla="*/ 398 w 449"/>
                <a:gd name="T41" fmla="*/ 0 h 221"/>
                <a:gd name="T42" fmla="*/ 379 w 449"/>
                <a:gd name="T43" fmla="*/ 4 h 221"/>
                <a:gd name="T44" fmla="*/ 364 w 449"/>
                <a:gd name="T45" fmla="*/ 15 h 221"/>
                <a:gd name="T46" fmla="*/ 353 w 449"/>
                <a:gd name="T47" fmla="*/ 32 h 221"/>
                <a:gd name="T48" fmla="*/ 349 w 449"/>
                <a:gd name="T49" fmla="*/ 51 h 221"/>
                <a:gd name="T50" fmla="*/ 349 w 449"/>
                <a:gd name="T51" fmla="*/ 170 h 221"/>
                <a:gd name="T52" fmla="*/ 353 w 449"/>
                <a:gd name="T53" fmla="*/ 189 h 221"/>
                <a:gd name="T54" fmla="*/ 364 w 449"/>
                <a:gd name="T55" fmla="*/ 206 h 221"/>
                <a:gd name="T56" fmla="*/ 379 w 449"/>
                <a:gd name="T57" fmla="*/ 217 h 221"/>
                <a:gd name="T58" fmla="*/ 398 w 449"/>
                <a:gd name="T59" fmla="*/ 221 h 221"/>
                <a:gd name="T60" fmla="*/ 408 w 449"/>
                <a:gd name="T61" fmla="*/ 219 h 221"/>
                <a:gd name="T62" fmla="*/ 425 w 449"/>
                <a:gd name="T63" fmla="*/ 213 h 221"/>
                <a:gd name="T64" fmla="*/ 440 w 449"/>
                <a:gd name="T65" fmla="*/ 198 h 221"/>
                <a:gd name="T66" fmla="*/ 447 w 449"/>
                <a:gd name="T67" fmla="*/ 181 h 221"/>
                <a:gd name="T68" fmla="*/ 449 w 449"/>
                <a:gd name="T69" fmla="*/ 51 h 221"/>
                <a:gd name="T70" fmla="*/ 447 w 449"/>
                <a:gd name="T71" fmla="*/ 40 h 221"/>
                <a:gd name="T72" fmla="*/ 440 w 449"/>
                <a:gd name="T73" fmla="*/ 23 h 221"/>
                <a:gd name="T74" fmla="*/ 425 w 449"/>
                <a:gd name="T75" fmla="*/ 9 h 221"/>
                <a:gd name="T76" fmla="*/ 408 w 449"/>
                <a:gd name="T77" fmla="*/ 2 h 221"/>
                <a:gd name="T78" fmla="*/ 398 w 449"/>
                <a:gd name="T79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49" h="221">
                  <a:moveTo>
                    <a:pt x="51" y="0"/>
                  </a:moveTo>
                  <a:lnTo>
                    <a:pt x="51" y="0"/>
                  </a:lnTo>
                  <a:lnTo>
                    <a:pt x="40" y="2"/>
                  </a:lnTo>
                  <a:lnTo>
                    <a:pt x="32" y="4"/>
                  </a:lnTo>
                  <a:lnTo>
                    <a:pt x="23" y="9"/>
                  </a:lnTo>
                  <a:lnTo>
                    <a:pt x="15" y="15"/>
                  </a:lnTo>
                  <a:lnTo>
                    <a:pt x="8" y="23"/>
                  </a:lnTo>
                  <a:lnTo>
                    <a:pt x="4" y="32"/>
                  </a:lnTo>
                  <a:lnTo>
                    <a:pt x="2" y="40"/>
                  </a:lnTo>
                  <a:lnTo>
                    <a:pt x="0" y="51"/>
                  </a:lnTo>
                  <a:lnTo>
                    <a:pt x="0" y="170"/>
                  </a:lnTo>
                  <a:lnTo>
                    <a:pt x="0" y="170"/>
                  </a:lnTo>
                  <a:lnTo>
                    <a:pt x="2" y="181"/>
                  </a:lnTo>
                  <a:lnTo>
                    <a:pt x="4" y="189"/>
                  </a:lnTo>
                  <a:lnTo>
                    <a:pt x="8" y="198"/>
                  </a:lnTo>
                  <a:lnTo>
                    <a:pt x="15" y="206"/>
                  </a:lnTo>
                  <a:lnTo>
                    <a:pt x="23" y="213"/>
                  </a:lnTo>
                  <a:lnTo>
                    <a:pt x="32" y="217"/>
                  </a:lnTo>
                  <a:lnTo>
                    <a:pt x="40" y="219"/>
                  </a:lnTo>
                  <a:lnTo>
                    <a:pt x="51" y="221"/>
                  </a:lnTo>
                  <a:lnTo>
                    <a:pt x="51" y="221"/>
                  </a:lnTo>
                  <a:lnTo>
                    <a:pt x="59" y="219"/>
                  </a:lnTo>
                  <a:lnTo>
                    <a:pt x="70" y="217"/>
                  </a:lnTo>
                  <a:lnTo>
                    <a:pt x="79" y="213"/>
                  </a:lnTo>
                  <a:lnTo>
                    <a:pt x="85" y="206"/>
                  </a:lnTo>
                  <a:lnTo>
                    <a:pt x="91" y="198"/>
                  </a:lnTo>
                  <a:lnTo>
                    <a:pt x="96" y="189"/>
                  </a:lnTo>
                  <a:lnTo>
                    <a:pt x="98" y="181"/>
                  </a:lnTo>
                  <a:lnTo>
                    <a:pt x="100" y="170"/>
                  </a:lnTo>
                  <a:lnTo>
                    <a:pt x="100" y="51"/>
                  </a:lnTo>
                  <a:lnTo>
                    <a:pt x="100" y="51"/>
                  </a:lnTo>
                  <a:lnTo>
                    <a:pt x="98" y="40"/>
                  </a:lnTo>
                  <a:lnTo>
                    <a:pt x="96" y="32"/>
                  </a:lnTo>
                  <a:lnTo>
                    <a:pt x="91" y="23"/>
                  </a:lnTo>
                  <a:lnTo>
                    <a:pt x="85" y="15"/>
                  </a:lnTo>
                  <a:lnTo>
                    <a:pt x="79" y="9"/>
                  </a:lnTo>
                  <a:lnTo>
                    <a:pt x="70" y="4"/>
                  </a:lnTo>
                  <a:lnTo>
                    <a:pt x="59" y="2"/>
                  </a:lnTo>
                  <a:lnTo>
                    <a:pt x="51" y="0"/>
                  </a:lnTo>
                  <a:lnTo>
                    <a:pt x="51" y="0"/>
                  </a:lnTo>
                  <a:close/>
                  <a:moveTo>
                    <a:pt x="398" y="0"/>
                  </a:moveTo>
                  <a:lnTo>
                    <a:pt x="398" y="0"/>
                  </a:lnTo>
                  <a:lnTo>
                    <a:pt x="389" y="2"/>
                  </a:lnTo>
                  <a:lnTo>
                    <a:pt x="379" y="4"/>
                  </a:lnTo>
                  <a:lnTo>
                    <a:pt x="370" y="9"/>
                  </a:lnTo>
                  <a:lnTo>
                    <a:pt x="364" y="15"/>
                  </a:lnTo>
                  <a:lnTo>
                    <a:pt x="357" y="23"/>
                  </a:lnTo>
                  <a:lnTo>
                    <a:pt x="353" y="32"/>
                  </a:lnTo>
                  <a:lnTo>
                    <a:pt x="351" y="40"/>
                  </a:lnTo>
                  <a:lnTo>
                    <a:pt x="349" y="51"/>
                  </a:lnTo>
                  <a:lnTo>
                    <a:pt x="349" y="170"/>
                  </a:lnTo>
                  <a:lnTo>
                    <a:pt x="349" y="170"/>
                  </a:lnTo>
                  <a:lnTo>
                    <a:pt x="351" y="181"/>
                  </a:lnTo>
                  <a:lnTo>
                    <a:pt x="353" y="189"/>
                  </a:lnTo>
                  <a:lnTo>
                    <a:pt x="357" y="198"/>
                  </a:lnTo>
                  <a:lnTo>
                    <a:pt x="364" y="206"/>
                  </a:lnTo>
                  <a:lnTo>
                    <a:pt x="370" y="213"/>
                  </a:lnTo>
                  <a:lnTo>
                    <a:pt x="379" y="217"/>
                  </a:lnTo>
                  <a:lnTo>
                    <a:pt x="389" y="219"/>
                  </a:lnTo>
                  <a:lnTo>
                    <a:pt x="398" y="221"/>
                  </a:lnTo>
                  <a:lnTo>
                    <a:pt x="398" y="221"/>
                  </a:lnTo>
                  <a:lnTo>
                    <a:pt x="408" y="219"/>
                  </a:lnTo>
                  <a:lnTo>
                    <a:pt x="417" y="217"/>
                  </a:lnTo>
                  <a:lnTo>
                    <a:pt x="425" y="213"/>
                  </a:lnTo>
                  <a:lnTo>
                    <a:pt x="434" y="206"/>
                  </a:lnTo>
                  <a:lnTo>
                    <a:pt x="440" y="198"/>
                  </a:lnTo>
                  <a:lnTo>
                    <a:pt x="445" y="189"/>
                  </a:lnTo>
                  <a:lnTo>
                    <a:pt x="447" y="181"/>
                  </a:lnTo>
                  <a:lnTo>
                    <a:pt x="449" y="170"/>
                  </a:lnTo>
                  <a:lnTo>
                    <a:pt x="449" y="51"/>
                  </a:lnTo>
                  <a:lnTo>
                    <a:pt x="449" y="51"/>
                  </a:lnTo>
                  <a:lnTo>
                    <a:pt x="447" y="40"/>
                  </a:lnTo>
                  <a:lnTo>
                    <a:pt x="445" y="32"/>
                  </a:lnTo>
                  <a:lnTo>
                    <a:pt x="440" y="23"/>
                  </a:lnTo>
                  <a:lnTo>
                    <a:pt x="434" y="15"/>
                  </a:lnTo>
                  <a:lnTo>
                    <a:pt x="425" y="9"/>
                  </a:lnTo>
                  <a:lnTo>
                    <a:pt x="417" y="4"/>
                  </a:lnTo>
                  <a:lnTo>
                    <a:pt x="408" y="2"/>
                  </a:lnTo>
                  <a:lnTo>
                    <a:pt x="398" y="0"/>
                  </a:lnTo>
                  <a:lnTo>
                    <a:pt x="398" y="0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7"/>
            <p:cNvSpPr>
              <a:spLocks noEditPoints="1"/>
            </p:cNvSpPr>
            <p:nvPr/>
          </p:nvSpPr>
          <p:spPr bwMode="auto">
            <a:xfrm>
              <a:off x="3930650" y="1870075"/>
              <a:ext cx="877887" cy="506413"/>
            </a:xfrm>
            <a:custGeom>
              <a:avLst/>
              <a:gdLst>
                <a:gd name="T0" fmla="*/ 98 w 553"/>
                <a:gd name="T1" fmla="*/ 174 h 319"/>
                <a:gd name="T2" fmla="*/ 89 w 553"/>
                <a:gd name="T3" fmla="*/ 155 h 319"/>
                <a:gd name="T4" fmla="*/ 100 w 553"/>
                <a:gd name="T5" fmla="*/ 131 h 319"/>
                <a:gd name="T6" fmla="*/ 125 w 553"/>
                <a:gd name="T7" fmla="*/ 125 h 319"/>
                <a:gd name="T8" fmla="*/ 153 w 553"/>
                <a:gd name="T9" fmla="*/ 108 h 319"/>
                <a:gd name="T10" fmla="*/ 155 w 553"/>
                <a:gd name="T11" fmla="*/ 87 h 319"/>
                <a:gd name="T12" fmla="*/ 138 w 553"/>
                <a:gd name="T13" fmla="*/ 70 h 319"/>
                <a:gd name="T14" fmla="*/ 104 w 553"/>
                <a:gd name="T15" fmla="*/ 66 h 319"/>
                <a:gd name="T16" fmla="*/ 76 w 553"/>
                <a:gd name="T17" fmla="*/ 91 h 319"/>
                <a:gd name="T18" fmla="*/ 44 w 553"/>
                <a:gd name="T19" fmla="*/ 108 h 319"/>
                <a:gd name="T20" fmla="*/ 21 w 553"/>
                <a:gd name="T21" fmla="*/ 102 h 319"/>
                <a:gd name="T22" fmla="*/ 6 w 553"/>
                <a:gd name="T23" fmla="*/ 70 h 319"/>
                <a:gd name="T24" fmla="*/ 23 w 553"/>
                <a:gd name="T25" fmla="*/ 29 h 319"/>
                <a:gd name="T26" fmla="*/ 98 w 553"/>
                <a:gd name="T27" fmla="*/ 0 h 319"/>
                <a:gd name="T28" fmla="*/ 172 w 553"/>
                <a:gd name="T29" fmla="*/ 6 h 319"/>
                <a:gd name="T30" fmla="*/ 234 w 553"/>
                <a:gd name="T31" fmla="*/ 51 h 319"/>
                <a:gd name="T32" fmla="*/ 240 w 553"/>
                <a:gd name="T33" fmla="*/ 97 h 319"/>
                <a:gd name="T34" fmla="*/ 227 w 553"/>
                <a:gd name="T35" fmla="*/ 131 h 319"/>
                <a:gd name="T36" fmla="*/ 204 w 553"/>
                <a:gd name="T37" fmla="*/ 146 h 319"/>
                <a:gd name="T38" fmla="*/ 238 w 553"/>
                <a:gd name="T39" fmla="*/ 172 h 319"/>
                <a:gd name="T40" fmla="*/ 249 w 553"/>
                <a:gd name="T41" fmla="*/ 212 h 319"/>
                <a:gd name="T42" fmla="*/ 236 w 553"/>
                <a:gd name="T43" fmla="*/ 263 h 319"/>
                <a:gd name="T44" fmla="*/ 196 w 553"/>
                <a:gd name="T45" fmla="*/ 302 h 319"/>
                <a:gd name="T46" fmla="*/ 136 w 553"/>
                <a:gd name="T47" fmla="*/ 319 h 319"/>
                <a:gd name="T48" fmla="*/ 68 w 553"/>
                <a:gd name="T49" fmla="*/ 312 h 319"/>
                <a:gd name="T50" fmla="*/ 8 w 553"/>
                <a:gd name="T51" fmla="*/ 270 h 319"/>
                <a:gd name="T52" fmla="*/ 0 w 553"/>
                <a:gd name="T53" fmla="*/ 231 h 319"/>
                <a:gd name="T54" fmla="*/ 17 w 553"/>
                <a:gd name="T55" fmla="*/ 206 h 319"/>
                <a:gd name="T56" fmla="*/ 40 w 553"/>
                <a:gd name="T57" fmla="*/ 200 h 319"/>
                <a:gd name="T58" fmla="*/ 66 w 553"/>
                <a:gd name="T59" fmla="*/ 208 h 319"/>
                <a:gd name="T60" fmla="*/ 87 w 553"/>
                <a:gd name="T61" fmla="*/ 244 h 319"/>
                <a:gd name="T62" fmla="*/ 113 w 553"/>
                <a:gd name="T63" fmla="*/ 253 h 319"/>
                <a:gd name="T64" fmla="*/ 140 w 553"/>
                <a:gd name="T65" fmla="*/ 246 h 319"/>
                <a:gd name="T66" fmla="*/ 157 w 553"/>
                <a:gd name="T67" fmla="*/ 223 h 319"/>
                <a:gd name="T68" fmla="*/ 153 w 553"/>
                <a:gd name="T69" fmla="*/ 193 h 319"/>
                <a:gd name="T70" fmla="*/ 130 w 553"/>
                <a:gd name="T71" fmla="*/ 183 h 319"/>
                <a:gd name="T72" fmla="*/ 453 w 553"/>
                <a:gd name="T73" fmla="*/ 2 h 319"/>
                <a:gd name="T74" fmla="*/ 502 w 553"/>
                <a:gd name="T75" fmla="*/ 23 h 319"/>
                <a:gd name="T76" fmla="*/ 534 w 553"/>
                <a:gd name="T77" fmla="*/ 63 h 319"/>
                <a:gd name="T78" fmla="*/ 553 w 553"/>
                <a:gd name="T79" fmla="*/ 157 h 319"/>
                <a:gd name="T80" fmla="*/ 549 w 553"/>
                <a:gd name="T81" fmla="*/ 217 h 319"/>
                <a:gd name="T82" fmla="*/ 525 w 553"/>
                <a:gd name="T83" fmla="*/ 272 h 319"/>
                <a:gd name="T84" fmla="*/ 487 w 553"/>
                <a:gd name="T85" fmla="*/ 304 h 319"/>
                <a:gd name="T86" fmla="*/ 423 w 553"/>
                <a:gd name="T87" fmla="*/ 319 h 319"/>
                <a:gd name="T88" fmla="*/ 370 w 553"/>
                <a:gd name="T89" fmla="*/ 310 h 319"/>
                <a:gd name="T90" fmla="*/ 330 w 553"/>
                <a:gd name="T91" fmla="*/ 283 h 319"/>
                <a:gd name="T92" fmla="*/ 302 w 553"/>
                <a:gd name="T93" fmla="*/ 231 h 319"/>
                <a:gd name="T94" fmla="*/ 291 w 553"/>
                <a:gd name="T95" fmla="*/ 157 h 319"/>
                <a:gd name="T96" fmla="*/ 306 w 553"/>
                <a:gd name="T97" fmla="*/ 78 h 319"/>
                <a:gd name="T98" fmla="*/ 334 w 553"/>
                <a:gd name="T99" fmla="*/ 31 h 319"/>
                <a:gd name="T100" fmla="*/ 379 w 553"/>
                <a:gd name="T101" fmla="*/ 6 h 319"/>
                <a:gd name="T102" fmla="*/ 423 w 553"/>
                <a:gd name="T103" fmla="*/ 0 h 319"/>
                <a:gd name="T104" fmla="*/ 404 w 553"/>
                <a:gd name="T105" fmla="*/ 74 h 319"/>
                <a:gd name="T106" fmla="*/ 385 w 553"/>
                <a:gd name="T107" fmla="*/ 119 h 319"/>
                <a:gd name="T108" fmla="*/ 383 w 553"/>
                <a:gd name="T109" fmla="*/ 185 h 319"/>
                <a:gd name="T110" fmla="*/ 400 w 553"/>
                <a:gd name="T111" fmla="*/ 240 h 319"/>
                <a:gd name="T112" fmla="*/ 423 w 553"/>
                <a:gd name="T113" fmla="*/ 251 h 319"/>
                <a:gd name="T114" fmla="*/ 453 w 553"/>
                <a:gd name="T115" fmla="*/ 231 h 319"/>
                <a:gd name="T116" fmla="*/ 462 w 553"/>
                <a:gd name="T117" fmla="*/ 159 h 319"/>
                <a:gd name="T118" fmla="*/ 457 w 553"/>
                <a:gd name="T119" fmla="*/ 102 h 319"/>
                <a:gd name="T120" fmla="*/ 432 w 553"/>
                <a:gd name="T121" fmla="*/ 7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53" h="319">
                  <a:moveTo>
                    <a:pt x="130" y="183"/>
                  </a:moveTo>
                  <a:lnTo>
                    <a:pt x="130" y="183"/>
                  </a:lnTo>
                  <a:lnTo>
                    <a:pt x="110" y="180"/>
                  </a:lnTo>
                  <a:lnTo>
                    <a:pt x="98" y="174"/>
                  </a:lnTo>
                  <a:lnTo>
                    <a:pt x="93" y="170"/>
                  </a:lnTo>
                  <a:lnTo>
                    <a:pt x="91" y="166"/>
                  </a:lnTo>
                  <a:lnTo>
                    <a:pt x="89" y="155"/>
                  </a:lnTo>
                  <a:lnTo>
                    <a:pt x="89" y="155"/>
                  </a:lnTo>
                  <a:lnTo>
                    <a:pt x="89" y="146"/>
                  </a:lnTo>
                  <a:lnTo>
                    <a:pt x="91" y="140"/>
                  </a:lnTo>
                  <a:lnTo>
                    <a:pt x="96" y="136"/>
                  </a:lnTo>
                  <a:lnTo>
                    <a:pt x="100" y="131"/>
                  </a:lnTo>
                  <a:lnTo>
                    <a:pt x="104" y="127"/>
                  </a:lnTo>
                  <a:lnTo>
                    <a:pt x="110" y="127"/>
                  </a:lnTo>
                  <a:lnTo>
                    <a:pt x="125" y="125"/>
                  </a:lnTo>
                  <a:lnTo>
                    <a:pt x="125" y="125"/>
                  </a:lnTo>
                  <a:lnTo>
                    <a:pt x="136" y="123"/>
                  </a:lnTo>
                  <a:lnTo>
                    <a:pt x="147" y="119"/>
                  </a:lnTo>
                  <a:lnTo>
                    <a:pt x="151" y="114"/>
                  </a:lnTo>
                  <a:lnTo>
                    <a:pt x="153" y="108"/>
                  </a:lnTo>
                  <a:lnTo>
                    <a:pt x="155" y="102"/>
                  </a:lnTo>
                  <a:lnTo>
                    <a:pt x="155" y="95"/>
                  </a:lnTo>
                  <a:lnTo>
                    <a:pt x="155" y="95"/>
                  </a:lnTo>
                  <a:lnTo>
                    <a:pt x="155" y="87"/>
                  </a:lnTo>
                  <a:lnTo>
                    <a:pt x="153" y="80"/>
                  </a:lnTo>
                  <a:lnTo>
                    <a:pt x="149" y="76"/>
                  </a:lnTo>
                  <a:lnTo>
                    <a:pt x="144" y="72"/>
                  </a:lnTo>
                  <a:lnTo>
                    <a:pt x="138" y="70"/>
                  </a:lnTo>
                  <a:lnTo>
                    <a:pt x="132" y="68"/>
                  </a:lnTo>
                  <a:lnTo>
                    <a:pt x="115" y="66"/>
                  </a:lnTo>
                  <a:lnTo>
                    <a:pt x="115" y="66"/>
                  </a:lnTo>
                  <a:lnTo>
                    <a:pt x="104" y="66"/>
                  </a:lnTo>
                  <a:lnTo>
                    <a:pt x="93" y="70"/>
                  </a:lnTo>
                  <a:lnTo>
                    <a:pt x="85" y="78"/>
                  </a:lnTo>
                  <a:lnTo>
                    <a:pt x="76" y="91"/>
                  </a:lnTo>
                  <a:lnTo>
                    <a:pt x="76" y="91"/>
                  </a:lnTo>
                  <a:lnTo>
                    <a:pt x="70" y="100"/>
                  </a:lnTo>
                  <a:lnTo>
                    <a:pt x="61" y="104"/>
                  </a:lnTo>
                  <a:lnTo>
                    <a:pt x="55" y="108"/>
                  </a:lnTo>
                  <a:lnTo>
                    <a:pt x="44" y="108"/>
                  </a:lnTo>
                  <a:lnTo>
                    <a:pt x="44" y="108"/>
                  </a:lnTo>
                  <a:lnTo>
                    <a:pt x="36" y="108"/>
                  </a:lnTo>
                  <a:lnTo>
                    <a:pt x="27" y="106"/>
                  </a:lnTo>
                  <a:lnTo>
                    <a:pt x="21" y="102"/>
                  </a:lnTo>
                  <a:lnTo>
                    <a:pt x="15" y="95"/>
                  </a:lnTo>
                  <a:lnTo>
                    <a:pt x="10" y="89"/>
                  </a:lnTo>
                  <a:lnTo>
                    <a:pt x="8" y="83"/>
                  </a:lnTo>
                  <a:lnTo>
                    <a:pt x="6" y="70"/>
                  </a:lnTo>
                  <a:lnTo>
                    <a:pt x="6" y="70"/>
                  </a:lnTo>
                  <a:lnTo>
                    <a:pt x="8" y="55"/>
                  </a:lnTo>
                  <a:lnTo>
                    <a:pt x="15" y="42"/>
                  </a:lnTo>
                  <a:lnTo>
                    <a:pt x="23" y="29"/>
                  </a:lnTo>
                  <a:lnTo>
                    <a:pt x="38" y="21"/>
                  </a:lnTo>
                  <a:lnTo>
                    <a:pt x="55" y="10"/>
                  </a:lnTo>
                  <a:lnTo>
                    <a:pt x="74" y="4"/>
                  </a:lnTo>
                  <a:lnTo>
                    <a:pt x="98" y="0"/>
                  </a:lnTo>
                  <a:lnTo>
                    <a:pt x="125" y="0"/>
                  </a:lnTo>
                  <a:lnTo>
                    <a:pt x="125" y="0"/>
                  </a:lnTo>
                  <a:lnTo>
                    <a:pt x="151" y="0"/>
                  </a:lnTo>
                  <a:lnTo>
                    <a:pt x="172" y="6"/>
                  </a:lnTo>
                  <a:lnTo>
                    <a:pt x="193" y="12"/>
                  </a:lnTo>
                  <a:lnTo>
                    <a:pt x="208" y="23"/>
                  </a:lnTo>
                  <a:lnTo>
                    <a:pt x="223" y="36"/>
                  </a:lnTo>
                  <a:lnTo>
                    <a:pt x="234" y="51"/>
                  </a:lnTo>
                  <a:lnTo>
                    <a:pt x="240" y="68"/>
                  </a:lnTo>
                  <a:lnTo>
                    <a:pt x="242" y="87"/>
                  </a:lnTo>
                  <a:lnTo>
                    <a:pt x="242" y="87"/>
                  </a:lnTo>
                  <a:lnTo>
                    <a:pt x="240" y="97"/>
                  </a:lnTo>
                  <a:lnTo>
                    <a:pt x="238" y="106"/>
                  </a:lnTo>
                  <a:lnTo>
                    <a:pt x="236" y="117"/>
                  </a:lnTo>
                  <a:lnTo>
                    <a:pt x="232" y="123"/>
                  </a:lnTo>
                  <a:lnTo>
                    <a:pt x="227" y="131"/>
                  </a:lnTo>
                  <a:lnTo>
                    <a:pt x="221" y="138"/>
                  </a:lnTo>
                  <a:lnTo>
                    <a:pt x="213" y="142"/>
                  </a:lnTo>
                  <a:lnTo>
                    <a:pt x="204" y="146"/>
                  </a:lnTo>
                  <a:lnTo>
                    <a:pt x="204" y="146"/>
                  </a:lnTo>
                  <a:lnTo>
                    <a:pt x="215" y="151"/>
                  </a:lnTo>
                  <a:lnTo>
                    <a:pt x="223" y="157"/>
                  </a:lnTo>
                  <a:lnTo>
                    <a:pt x="232" y="163"/>
                  </a:lnTo>
                  <a:lnTo>
                    <a:pt x="238" y="172"/>
                  </a:lnTo>
                  <a:lnTo>
                    <a:pt x="242" y="180"/>
                  </a:lnTo>
                  <a:lnTo>
                    <a:pt x="247" y="191"/>
                  </a:lnTo>
                  <a:lnTo>
                    <a:pt x="249" y="202"/>
                  </a:lnTo>
                  <a:lnTo>
                    <a:pt x="249" y="212"/>
                  </a:lnTo>
                  <a:lnTo>
                    <a:pt x="249" y="212"/>
                  </a:lnTo>
                  <a:lnTo>
                    <a:pt x="249" y="229"/>
                  </a:lnTo>
                  <a:lnTo>
                    <a:pt x="244" y="246"/>
                  </a:lnTo>
                  <a:lnTo>
                    <a:pt x="236" y="263"/>
                  </a:lnTo>
                  <a:lnTo>
                    <a:pt x="225" y="280"/>
                  </a:lnTo>
                  <a:lnTo>
                    <a:pt x="217" y="289"/>
                  </a:lnTo>
                  <a:lnTo>
                    <a:pt x="208" y="295"/>
                  </a:lnTo>
                  <a:lnTo>
                    <a:pt x="196" y="302"/>
                  </a:lnTo>
                  <a:lnTo>
                    <a:pt x="185" y="308"/>
                  </a:lnTo>
                  <a:lnTo>
                    <a:pt x="170" y="312"/>
                  </a:lnTo>
                  <a:lnTo>
                    <a:pt x="153" y="317"/>
                  </a:lnTo>
                  <a:lnTo>
                    <a:pt x="136" y="319"/>
                  </a:lnTo>
                  <a:lnTo>
                    <a:pt x="115" y="319"/>
                  </a:lnTo>
                  <a:lnTo>
                    <a:pt x="115" y="319"/>
                  </a:lnTo>
                  <a:lnTo>
                    <a:pt x="89" y="317"/>
                  </a:lnTo>
                  <a:lnTo>
                    <a:pt x="68" y="312"/>
                  </a:lnTo>
                  <a:lnTo>
                    <a:pt x="49" y="304"/>
                  </a:lnTo>
                  <a:lnTo>
                    <a:pt x="32" y="295"/>
                  </a:lnTo>
                  <a:lnTo>
                    <a:pt x="17" y="283"/>
                  </a:lnTo>
                  <a:lnTo>
                    <a:pt x="8" y="270"/>
                  </a:lnTo>
                  <a:lnTo>
                    <a:pt x="2" y="255"/>
                  </a:lnTo>
                  <a:lnTo>
                    <a:pt x="0" y="242"/>
                  </a:lnTo>
                  <a:lnTo>
                    <a:pt x="0" y="242"/>
                  </a:lnTo>
                  <a:lnTo>
                    <a:pt x="0" y="231"/>
                  </a:lnTo>
                  <a:lnTo>
                    <a:pt x="2" y="225"/>
                  </a:lnTo>
                  <a:lnTo>
                    <a:pt x="6" y="217"/>
                  </a:lnTo>
                  <a:lnTo>
                    <a:pt x="10" y="210"/>
                  </a:lnTo>
                  <a:lnTo>
                    <a:pt x="17" y="206"/>
                  </a:lnTo>
                  <a:lnTo>
                    <a:pt x="23" y="202"/>
                  </a:lnTo>
                  <a:lnTo>
                    <a:pt x="32" y="200"/>
                  </a:lnTo>
                  <a:lnTo>
                    <a:pt x="40" y="200"/>
                  </a:lnTo>
                  <a:lnTo>
                    <a:pt x="40" y="200"/>
                  </a:lnTo>
                  <a:lnTo>
                    <a:pt x="49" y="200"/>
                  </a:lnTo>
                  <a:lnTo>
                    <a:pt x="55" y="202"/>
                  </a:lnTo>
                  <a:lnTo>
                    <a:pt x="61" y="204"/>
                  </a:lnTo>
                  <a:lnTo>
                    <a:pt x="66" y="208"/>
                  </a:lnTo>
                  <a:lnTo>
                    <a:pt x="72" y="217"/>
                  </a:lnTo>
                  <a:lnTo>
                    <a:pt x="76" y="225"/>
                  </a:lnTo>
                  <a:lnTo>
                    <a:pt x="81" y="236"/>
                  </a:lnTo>
                  <a:lnTo>
                    <a:pt x="87" y="244"/>
                  </a:lnTo>
                  <a:lnTo>
                    <a:pt x="91" y="248"/>
                  </a:lnTo>
                  <a:lnTo>
                    <a:pt x="98" y="251"/>
                  </a:lnTo>
                  <a:lnTo>
                    <a:pt x="104" y="253"/>
                  </a:lnTo>
                  <a:lnTo>
                    <a:pt x="113" y="253"/>
                  </a:lnTo>
                  <a:lnTo>
                    <a:pt x="113" y="253"/>
                  </a:lnTo>
                  <a:lnTo>
                    <a:pt x="123" y="253"/>
                  </a:lnTo>
                  <a:lnTo>
                    <a:pt x="134" y="251"/>
                  </a:lnTo>
                  <a:lnTo>
                    <a:pt x="140" y="246"/>
                  </a:lnTo>
                  <a:lnTo>
                    <a:pt x="147" y="244"/>
                  </a:lnTo>
                  <a:lnTo>
                    <a:pt x="153" y="238"/>
                  </a:lnTo>
                  <a:lnTo>
                    <a:pt x="155" y="231"/>
                  </a:lnTo>
                  <a:lnTo>
                    <a:pt x="157" y="223"/>
                  </a:lnTo>
                  <a:lnTo>
                    <a:pt x="157" y="212"/>
                  </a:lnTo>
                  <a:lnTo>
                    <a:pt x="157" y="212"/>
                  </a:lnTo>
                  <a:lnTo>
                    <a:pt x="155" y="197"/>
                  </a:lnTo>
                  <a:lnTo>
                    <a:pt x="153" y="193"/>
                  </a:lnTo>
                  <a:lnTo>
                    <a:pt x="151" y="189"/>
                  </a:lnTo>
                  <a:lnTo>
                    <a:pt x="140" y="185"/>
                  </a:lnTo>
                  <a:lnTo>
                    <a:pt x="130" y="183"/>
                  </a:lnTo>
                  <a:lnTo>
                    <a:pt x="130" y="183"/>
                  </a:lnTo>
                  <a:close/>
                  <a:moveTo>
                    <a:pt x="423" y="0"/>
                  </a:moveTo>
                  <a:lnTo>
                    <a:pt x="423" y="0"/>
                  </a:lnTo>
                  <a:lnTo>
                    <a:pt x="438" y="0"/>
                  </a:lnTo>
                  <a:lnTo>
                    <a:pt x="453" y="2"/>
                  </a:lnTo>
                  <a:lnTo>
                    <a:pt x="466" y="6"/>
                  </a:lnTo>
                  <a:lnTo>
                    <a:pt x="479" y="10"/>
                  </a:lnTo>
                  <a:lnTo>
                    <a:pt x="491" y="17"/>
                  </a:lnTo>
                  <a:lnTo>
                    <a:pt x="502" y="23"/>
                  </a:lnTo>
                  <a:lnTo>
                    <a:pt x="513" y="31"/>
                  </a:lnTo>
                  <a:lnTo>
                    <a:pt x="521" y="42"/>
                  </a:lnTo>
                  <a:lnTo>
                    <a:pt x="527" y="53"/>
                  </a:lnTo>
                  <a:lnTo>
                    <a:pt x="534" y="63"/>
                  </a:lnTo>
                  <a:lnTo>
                    <a:pt x="540" y="78"/>
                  </a:lnTo>
                  <a:lnTo>
                    <a:pt x="545" y="91"/>
                  </a:lnTo>
                  <a:lnTo>
                    <a:pt x="551" y="123"/>
                  </a:lnTo>
                  <a:lnTo>
                    <a:pt x="553" y="157"/>
                  </a:lnTo>
                  <a:lnTo>
                    <a:pt x="553" y="157"/>
                  </a:lnTo>
                  <a:lnTo>
                    <a:pt x="553" y="178"/>
                  </a:lnTo>
                  <a:lnTo>
                    <a:pt x="551" y="197"/>
                  </a:lnTo>
                  <a:lnTo>
                    <a:pt x="549" y="217"/>
                  </a:lnTo>
                  <a:lnTo>
                    <a:pt x="545" y="231"/>
                  </a:lnTo>
                  <a:lnTo>
                    <a:pt x="538" y="246"/>
                  </a:lnTo>
                  <a:lnTo>
                    <a:pt x="532" y="259"/>
                  </a:lnTo>
                  <a:lnTo>
                    <a:pt x="525" y="272"/>
                  </a:lnTo>
                  <a:lnTo>
                    <a:pt x="517" y="283"/>
                  </a:lnTo>
                  <a:lnTo>
                    <a:pt x="508" y="291"/>
                  </a:lnTo>
                  <a:lnTo>
                    <a:pt x="498" y="300"/>
                  </a:lnTo>
                  <a:lnTo>
                    <a:pt x="487" y="304"/>
                  </a:lnTo>
                  <a:lnTo>
                    <a:pt x="474" y="310"/>
                  </a:lnTo>
                  <a:lnTo>
                    <a:pt x="464" y="314"/>
                  </a:lnTo>
                  <a:lnTo>
                    <a:pt x="451" y="317"/>
                  </a:lnTo>
                  <a:lnTo>
                    <a:pt x="423" y="319"/>
                  </a:lnTo>
                  <a:lnTo>
                    <a:pt x="423" y="319"/>
                  </a:lnTo>
                  <a:lnTo>
                    <a:pt x="396" y="317"/>
                  </a:lnTo>
                  <a:lnTo>
                    <a:pt x="383" y="314"/>
                  </a:lnTo>
                  <a:lnTo>
                    <a:pt x="370" y="310"/>
                  </a:lnTo>
                  <a:lnTo>
                    <a:pt x="359" y="304"/>
                  </a:lnTo>
                  <a:lnTo>
                    <a:pt x="349" y="300"/>
                  </a:lnTo>
                  <a:lnTo>
                    <a:pt x="338" y="291"/>
                  </a:lnTo>
                  <a:lnTo>
                    <a:pt x="330" y="283"/>
                  </a:lnTo>
                  <a:lnTo>
                    <a:pt x="321" y="272"/>
                  </a:lnTo>
                  <a:lnTo>
                    <a:pt x="313" y="259"/>
                  </a:lnTo>
                  <a:lnTo>
                    <a:pt x="306" y="246"/>
                  </a:lnTo>
                  <a:lnTo>
                    <a:pt x="302" y="231"/>
                  </a:lnTo>
                  <a:lnTo>
                    <a:pt x="298" y="217"/>
                  </a:lnTo>
                  <a:lnTo>
                    <a:pt x="296" y="197"/>
                  </a:lnTo>
                  <a:lnTo>
                    <a:pt x="293" y="178"/>
                  </a:lnTo>
                  <a:lnTo>
                    <a:pt x="291" y="157"/>
                  </a:lnTo>
                  <a:lnTo>
                    <a:pt x="291" y="157"/>
                  </a:lnTo>
                  <a:lnTo>
                    <a:pt x="293" y="123"/>
                  </a:lnTo>
                  <a:lnTo>
                    <a:pt x="300" y="91"/>
                  </a:lnTo>
                  <a:lnTo>
                    <a:pt x="306" y="78"/>
                  </a:lnTo>
                  <a:lnTo>
                    <a:pt x="310" y="63"/>
                  </a:lnTo>
                  <a:lnTo>
                    <a:pt x="317" y="53"/>
                  </a:lnTo>
                  <a:lnTo>
                    <a:pt x="325" y="42"/>
                  </a:lnTo>
                  <a:lnTo>
                    <a:pt x="334" y="31"/>
                  </a:lnTo>
                  <a:lnTo>
                    <a:pt x="344" y="23"/>
                  </a:lnTo>
                  <a:lnTo>
                    <a:pt x="355" y="17"/>
                  </a:lnTo>
                  <a:lnTo>
                    <a:pt x="366" y="10"/>
                  </a:lnTo>
                  <a:lnTo>
                    <a:pt x="379" y="6"/>
                  </a:lnTo>
                  <a:lnTo>
                    <a:pt x="393" y="2"/>
                  </a:lnTo>
                  <a:lnTo>
                    <a:pt x="406" y="0"/>
                  </a:lnTo>
                  <a:lnTo>
                    <a:pt x="423" y="0"/>
                  </a:lnTo>
                  <a:lnTo>
                    <a:pt x="423" y="0"/>
                  </a:lnTo>
                  <a:close/>
                  <a:moveTo>
                    <a:pt x="423" y="68"/>
                  </a:moveTo>
                  <a:lnTo>
                    <a:pt x="423" y="68"/>
                  </a:lnTo>
                  <a:lnTo>
                    <a:pt x="413" y="70"/>
                  </a:lnTo>
                  <a:lnTo>
                    <a:pt x="404" y="74"/>
                  </a:lnTo>
                  <a:lnTo>
                    <a:pt x="398" y="80"/>
                  </a:lnTo>
                  <a:lnTo>
                    <a:pt x="391" y="89"/>
                  </a:lnTo>
                  <a:lnTo>
                    <a:pt x="389" y="102"/>
                  </a:lnTo>
                  <a:lnTo>
                    <a:pt x="385" y="119"/>
                  </a:lnTo>
                  <a:lnTo>
                    <a:pt x="383" y="138"/>
                  </a:lnTo>
                  <a:lnTo>
                    <a:pt x="383" y="159"/>
                  </a:lnTo>
                  <a:lnTo>
                    <a:pt x="383" y="159"/>
                  </a:lnTo>
                  <a:lnTo>
                    <a:pt x="383" y="185"/>
                  </a:lnTo>
                  <a:lnTo>
                    <a:pt x="385" y="204"/>
                  </a:lnTo>
                  <a:lnTo>
                    <a:pt x="389" y="221"/>
                  </a:lnTo>
                  <a:lnTo>
                    <a:pt x="393" y="231"/>
                  </a:lnTo>
                  <a:lnTo>
                    <a:pt x="400" y="240"/>
                  </a:lnTo>
                  <a:lnTo>
                    <a:pt x="406" y="246"/>
                  </a:lnTo>
                  <a:lnTo>
                    <a:pt x="415" y="248"/>
                  </a:lnTo>
                  <a:lnTo>
                    <a:pt x="423" y="251"/>
                  </a:lnTo>
                  <a:lnTo>
                    <a:pt x="423" y="251"/>
                  </a:lnTo>
                  <a:lnTo>
                    <a:pt x="432" y="248"/>
                  </a:lnTo>
                  <a:lnTo>
                    <a:pt x="440" y="246"/>
                  </a:lnTo>
                  <a:lnTo>
                    <a:pt x="447" y="240"/>
                  </a:lnTo>
                  <a:lnTo>
                    <a:pt x="453" y="231"/>
                  </a:lnTo>
                  <a:lnTo>
                    <a:pt x="457" y="221"/>
                  </a:lnTo>
                  <a:lnTo>
                    <a:pt x="459" y="204"/>
                  </a:lnTo>
                  <a:lnTo>
                    <a:pt x="462" y="185"/>
                  </a:lnTo>
                  <a:lnTo>
                    <a:pt x="462" y="159"/>
                  </a:lnTo>
                  <a:lnTo>
                    <a:pt x="462" y="159"/>
                  </a:lnTo>
                  <a:lnTo>
                    <a:pt x="462" y="138"/>
                  </a:lnTo>
                  <a:lnTo>
                    <a:pt x="459" y="119"/>
                  </a:lnTo>
                  <a:lnTo>
                    <a:pt x="457" y="102"/>
                  </a:lnTo>
                  <a:lnTo>
                    <a:pt x="453" y="89"/>
                  </a:lnTo>
                  <a:lnTo>
                    <a:pt x="449" y="80"/>
                  </a:lnTo>
                  <a:lnTo>
                    <a:pt x="440" y="74"/>
                  </a:lnTo>
                  <a:lnTo>
                    <a:pt x="432" y="70"/>
                  </a:lnTo>
                  <a:lnTo>
                    <a:pt x="423" y="68"/>
                  </a:lnTo>
                  <a:lnTo>
                    <a:pt x="423" y="68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10260681" y="5290385"/>
            <a:ext cx="1577974" cy="1184275"/>
            <a:chOff x="10196513" y="1552575"/>
            <a:chExt cx="1577974" cy="1184275"/>
          </a:xfrm>
        </p:grpSpPr>
        <p:sp>
          <p:nvSpPr>
            <p:cNvPr id="53" name="Freeform 12"/>
            <p:cNvSpPr>
              <a:spLocks noEditPoints="1"/>
            </p:cNvSpPr>
            <p:nvPr/>
          </p:nvSpPr>
          <p:spPr bwMode="auto">
            <a:xfrm>
              <a:off x="10817225" y="2122488"/>
              <a:ext cx="957262" cy="500063"/>
            </a:xfrm>
            <a:custGeom>
              <a:avLst/>
              <a:gdLst>
                <a:gd name="T0" fmla="*/ 349 w 603"/>
                <a:gd name="T1" fmla="*/ 0 h 315"/>
                <a:gd name="T2" fmla="*/ 283 w 603"/>
                <a:gd name="T3" fmla="*/ 77 h 315"/>
                <a:gd name="T4" fmla="*/ 283 w 603"/>
                <a:gd name="T5" fmla="*/ 77 h 315"/>
                <a:gd name="T6" fmla="*/ 309 w 603"/>
                <a:gd name="T7" fmla="*/ 100 h 315"/>
                <a:gd name="T8" fmla="*/ 332 w 603"/>
                <a:gd name="T9" fmla="*/ 126 h 315"/>
                <a:gd name="T10" fmla="*/ 354 w 603"/>
                <a:gd name="T11" fmla="*/ 153 h 315"/>
                <a:gd name="T12" fmla="*/ 375 w 603"/>
                <a:gd name="T13" fmla="*/ 183 h 315"/>
                <a:gd name="T14" fmla="*/ 392 w 603"/>
                <a:gd name="T15" fmla="*/ 213 h 315"/>
                <a:gd name="T16" fmla="*/ 409 w 603"/>
                <a:gd name="T17" fmla="*/ 245 h 315"/>
                <a:gd name="T18" fmla="*/ 422 w 603"/>
                <a:gd name="T19" fmla="*/ 279 h 315"/>
                <a:gd name="T20" fmla="*/ 434 w 603"/>
                <a:gd name="T21" fmla="*/ 315 h 315"/>
                <a:gd name="T22" fmla="*/ 603 w 603"/>
                <a:gd name="T23" fmla="*/ 315 h 315"/>
                <a:gd name="T24" fmla="*/ 603 w 603"/>
                <a:gd name="T25" fmla="*/ 315 h 315"/>
                <a:gd name="T26" fmla="*/ 596 w 603"/>
                <a:gd name="T27" fmla="*/ 287 h 315"/>
                <a:gd name="T28" fmla="*/ 590 w 603"/>
                <a:gd name="T29" fmla="*/ 260 h 315"/>
                <a:gd name="T30" fmla="*/ 581 w 603"/>
                <a:gd name="T31" fmla="*/ 234 h 315"/>
                <a:gd name="T32" fmla="*/ 571 w 603"/>
                <a:gd name="T33" fmla="*/ 209 h 315"/>
                <a:gd name="T34" fmla="*/ 558 w 603"/>
                <a:gd name="T35" fmla="*/ 183 h 315"/>
                <a:gd name="T36" fmla="*/ 545 w 603"/>
                <a:gd name="T37" fmla="*/ 160 h 315"/>
                <a:gd name="T38" fmla="*/ 530 w 603"/>
                <a:gd name="T39" fmla="*/ 138 h 315"/>
                <a:gd name="T40" fmla="*/ 515 w 603"/>
                <a:gd name="T41" fmla="*/ 117 h 315"/>
                <a:gd name="T42" fmla="*/ 498 w 603"/>
                <a:gd name="T43" fmla="*/ 98 h 315"/>
                <a:gd name="T44" fmla="*/ 479 w 603"/>
                <a:gd name="T45" fmla="*/ 79 h 315"/>
                <a:gd name="T46" fmla="*/ 460 w 603"/>
                <a:gd name="T47" fmla="*/ 62 h 315"/>
                <a:gd name="T48" fmla="*/ 441 w 603"/>
                <a:gd name="T49" fmla="*/ 47 h 315"/>
                <a:gd name="T50" fmla="*/ 420 w 603"/>
                <a:gd name="T51" fmla="*/ 32 h 315"/>
                <a:gd name="T52" fmla="*/ 396 w 603"/>
                <a:gd name="T53" fmla="*/ 19 h 315"/>
                <a:gd name="T54" fmla="*/ 375 w 603"/>
                <a:gd name="T55" fmla="*/ 9 h 315"/>
                <a:gd name="T56" fmla="*/ 349 w 603"/>
                <a:gd name="T57" fmla="*/ 0 h 315"/>
                <a:gd name="T58" fmla="*/ 349 w 603"/>
                <a:gd name="T59" fmla="*/ 0 h 315"/>
                <a:gd name="T60" fmla="*/ 0 w 603"/>
                <a:gd name="T61" fmla="*/ 89 h 315"/>
                <a:gd name="T62" fmla="*/ 3 w 603"/>
                <a:gd name="T63" fmla="*/ 92 h 315"/>
                <a:gd name="T64" fmla="*/ 7 w 603"/>
                <a:gd name="T65" fmla="*/ 85 h 315"/>
                <a:gd name="T66" fmla="*/ 7 w 603"/>
                <a:gd name="T67" fmla="*/ 85 h 315"/>
                <a:gd name="T68" fmla="*/ 3 w 603"/>
                <a:gd name="T69" fmla="*/ 85 h 315"/>
                <a:gd name="T70" fmla="*/ 3 w 603"/>
                <a:gd name="T71" fmla="*/ 85 h 315"/>
                <a:gd name="T72" fmla="*/ 0 w 603"/>
                <a:gd name="T73" fmla="*/ 89 h 315"/>
                <a:gd name="T74" fmla="*/ 0 w 603"/>
                <a:gd name="T75" fmla="*/ 89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03" h="315">
                  <a:moveTo>
                    <a:pt x="349" y="0"/>
                  </a:moveTo>
                  <a:lnTo>
                    <a:pt x="283" y="77"/>
                  </a:lnTo>
                  <a:lnTo>
                    <a:pt x="283" y="77"/>
                  </a:lnTo>
                  <a:lnTo>
                    <a:pt x="309" y="100"/>
                  </a:lnTo>
                  <a:lnTo>
                    <a:pt x="332" y="126"/>
                  </a:lnTo>
                  <a:lnTo>
                    <a:pt x="354" y="153"/>
                  </a:lnTo>
                  <a:lnTo>
                    <a:pt x="375" y="183"/>
                  </a:lnTo>
                  <a:lnTo>
                    <a:pt x="392" y="213"/>
                  </a:lnTo>
                  <a:lnTo>
                    <a:pt x="409" y="245"/>
                  </a:lnTo>
                  <a:lnTo>
                    <a:pt x="422" y="279"/>
                  </a:lnTo>
                  <a:lnTo>
                    <a:pt x="434" y="315"/>
                  </a:lnTo>
                  <a:lnTo>
                    <a:pt x="603" y="315"/>
                  </a:lnTo>
                  <a:lnTo>
                    <a:pt x="603" y="315"/>
                  </a:lnTo>
                  <a:lnTo>
                    <a:pt x="596" y="287"/>
                  </a:lnTo>
                  <a:lnTo>
                    <a:pt x="590" y="260"/>
                  </a:lnTo>
                  <a:lnTo>
                    <a:pt x="581" y="234"/>
                  </a:lnTo>
                  <a:lnTo>
                    <a:pt x="571" y="209"/>
                  </a:lnTo>
                  <a:lnTo>
                    <a:pt x="558" y="183"/>
                  </a:lnTo>
                  <a:lnTo>
                    <a:pt x="545" y="160"/>
                  </a:lnTo>
                  <a:lnTo>
                    <a:pt x="530" y="138"/>
                  </a:lnTo>
                  <a:lnTo>
                    <a:pt x="515" y="117"/>
                  </a:lnTo>
                  <a:lnTo>
                    <a:pt x="498" y="98"/>
                  </a:lnTo>
                  <a:lnTo>
                    <a:pt x="479" y="79"/>
                  </a:lnTo>
                  <a:lnTo>
                    <a:pt x="460" y="62"/>
                  </a:lnTo>
                  <a:lnTo>
                    <a:pt x="441" y="47"/>
                  </a:lnTo>
                  <a:lnTo>
                    <a:pt x="420" y="32"/>
                  </a:lnTo>
                  <a:lnTo>
                    <a:pt x="396" y="19"/>
                  </a:lnTo>
                  <a:lnTo>
                    <a:pt x="375" y="9"/>
                  </a:lnTo>
                  <a:lnTo>
                    <a:pt x="349" y="0"/>
                  </a:lnTo>
                  <a:lnTo>
                    <a:pt x="349" y="0"/>
                  </a:lnTo>
                  <a:close/>
                  <a:moveTo>
                    <a:pt x="0" y="89"/>
                  </a:moveTo>
                  <a:lnTo>
                    <a:pt x="3" y="92"/>
                  </a:lnTo>
                  <a:lnTo>
                    <a:pt x="7" y="85"/>
                  </a:lnTo>
                  <a:lnTo>
                    <a:pt x="7" y="85"/>
                  </a:lnTo>
                  <a:lnTo>
                    <a:pt x="3" y="85"/>
                  </a:lnTo>
                  <a:lnTo>
                    <a:pt x="3" y="85"/>
                  </a:lnTo>
                  <a:lnTo>
                    <a:pt x="0" y="89"/>
                  </a:lnTo>
                  <a:lnTo>
                    <a:pt x="0" y="89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13"/>
            <p:cNvSpPr>
              <a:spLocks/>
            </p:cNvSpPr>
            <p:nvPr/>
          </p:nvSpPr>
          <p:spPr bwMode="auto">
            <a:xfrm>
              <a:off x="11083925" y="1552575"/>
              <a:ext cx="400050" cy="552450"/>
            </a:xfrm>
            <a:custGeom>
              <a:avLst/>
              <a:gdLst>
                <a:gd name="T0" fmla="*/ 81 w 252"/>
                <a:gd name="T1" fmla="*/ 197 h 348"/>
                <a:gd name="T2" fmla="*/ 81 w 252"/>
                <a:gd name="T3" fmla="*/ 197 h 348"/>
                <a:gd name="T4" fmla="*/ 79 w 252"/>
                <a:gd name="T5" fmla="*/ 219 h 348"/>
                <a:gd name="T6" fmla="*/ 77 w 252"/>
                <a:gd name="T7" fmla="*/ 238 h 348"/>
                <a:gd name="T8" fmla="*/ 73 w 252"/>
                <a:gd name="T9" fmla="*/ 257 h 348"/>
                <a:gd name="T10" fmla="*/ 69 w 252"/>
                <a:gd name="T11" fmla="*/ 276 h 348"/>
                <a:gd name="T12" fmla="*/ 62 w 252"/>
                <a:gd name="T13" fmla="*/ 293 h 348"/>
                <a:gd name="T14" fmla="*/ 54 w 252"/>
                <a:gd name="T15" fmla="*/ 312 h 348"/>
                <a:gd name="T16" fmla="*/ 43 w 252"/>
                <a:gd name="T17" fmla="*/ 327 h 348"/>
                <a:gd name="T18" fmla="*/ 32 w 252"/>
                <a:gd name="T19" fmla="*/ 344 h 348"/>
                <a:gd name="T20" fmla="*/ 32 w 252"/>
                <a:gd name="T21" fmla="*/ 344 h 348"/>
                <a:gd name="T22" fmla="*/ 54 w 252"/>
                <a:gd name="T23" fmla="*/ 348 h 348"/>
                <a:gd name="T24" fmla="*/ 77 w 252"/>
                <a:gd name="T25" fmla="*/ 348 h 348"/>
                <a:gd name="T26" fmla="*/ 77 w 252"/>
                <a:gd name="T27" fmla="*/ 348 h 348"/>
                <a:gd name="T28" fmla="*/ 94 w 252"/>
                <a:gd name="T29" fmla="*/ 348 h 348"/>
                <a:gd name="T30" fmla="*/ 111 w 252"/>
                <a:gd name="T31" fmla="*/ 346 h 348"/>
                <a:gd name="T32" fmla="*/ 128 w 252"/>
                <a:gd name="T33" fmla="*/ 342 h 348"/>
                <a:gd name="T34" fmla="*/ 145 w 252"/>
                <a:gd name="T35" fmla="*/ 336 h 348"/>
                <a:gd name="T36" fmla="*/ 160 w 252"/>
                <a:gd name="T37" fmla="*/ 329 h 348"/>
                <a:gd name="T38" fmla="*/ 175 w 252"/>
                <a:gd name="T39" fmla="*/ 319 h 348"/>
                <a:gd name="T40" fmla="*/ 188 w 252"/>
                <a:gd name="T41" fmla="*/ 310 h 348"/>
                <a:gd name="T42" fmla="*/ 200 w 252"/>
                <a:gd name="T43" fmla="*/ 297 h 348"/>
                <a:gd name="T44" fmla="*/ 211 w 252"/>
                <a:gd name="T45" fmla="*/ 287 h 348"/>
                <a:gd name="T46" fmla="*/ 222 w 252"/>
                <a:gd name="T47" fmla="*/ 272 h 348"/>
                <a:gd name="T48" fmla="*/ 230 w 252"/>
                <a:gd name="T49" fmla="*/ 257 h 348"/>
                <a:gd name="T50" fmla="*/ 239 w 252"/>
                <a:gd name="T51" fmla="*/ 242 h 348"/>
                <a:gd name="T52" fmla="*/ 243 w 252"/>
                <a:gd name="T53" fmla="*/ 227 h 348"/>
                <a:gd name="T54" fmla="*/ 247 w 252"/>
                <a:gd name="T55" fmla="*/ 210 h 348"/>
                <a:gd name="T56" fmla="*/ 252 w 252"/>
                <a:gd name="T57" fmla="*/ 193 h 348"/>
                <a:gd name="T58" fmla="*/ 252 w 252"/>
                <a:gd name="T59" fmla="*/ 174 h 348"/>
                <a:gd name="T60" fmla="*/ 252 w 252"/>
                <a:gd name="T61" fmla="*/ 174 h 348"/>
                <a:gd name="T62" fmla="*/ 252 w 252"/>
                <a:gd name="T63" fmla="*/ 157 h 348"/>
                <a:gd name="T64" fmla="*/ 247 w 252"/>
                <a:gd name="T65" fmla="*/ 140 h 348"/>
                <a:gd name="T66" fmla="*/ 243 w 252"/>
                <a:gd name="T67" fmla="*/ 123 h 348"/>
                <a:gd name="T68" fmla="*/ 239 w 252"/>
                <a:gd name="T69" fmla="*/ 106 h 348"/>
                <a:gd name="T70" fmla="*/ 230 w 252"/>
                <a:gd name="T71" fmla="*/ 91 h 348"/>
                <a:gd name="T72" fmla="*/ 222 w 252"/>
                <a:gd name="T73" fmla="*/ 76 h 348"/>
                <a:gd name="T74" fmla="*/ 211 w 252"/>
                <a:gd name="T75" fmla="*/ 63 h 348"/>
                <a:gd name="T76" fmla="*/ 200 w 252"/>
                <a:gd name="T77" fmla="*/ 51 h 348"/>
                <a:gd name="T78" fmla="*/ 188 w 252"/>
                <a:gd name="T79" fmla="*/ 40 h 348"/>
                <a:gd name="T80" fmla="*/ 175 w 252"/>
                <a:gd name="T81" fmla="*/ 29 h 348"/>
                <a:gd name="T82" fmla="*/ 160 w 252"/>
                <a:gd name="T83" fmla="*/ 21 h 348"/>
                <a:gd name="T84" fmla="*/ 145 w 252"/>
                <a:gd name="T85" fmla="*/ 12 h 348"/>
                <a:gd name="T86" fmla="*/ 128 w 252"/>
                <a:gd name="T87" fmla="*/ 8 h 348"/>
                <a:gd name="T88" fmla="*/ 111 w 252"/>
                <a:gd name="T89" fmla="*/ 4 h 348"/>
                <a:gd name="T90" fmla="*/ 94 w 252"/>
                <a:gd name="T91" fmla="*/ 0 h 348"/>
                <a:gd name="T92" fmla="*/ 77 w 252"/>
                <a:gd name="T93" fmla="*/ 0 h 348"/>
                <a:gd name="T94" fmla="*/ 77 w 252"/>
                <a:gd name="T95" fmla="*/ 0 h 348"/>
                <a:gd name="T96" fmla="*/ 56 w 252"/>
                <a:gd name="T97" fmla="*/ 0 h 348"/>
                <a:gd name="T98" fmla="*/ 37 w 252"/>
                <a:gd name="T99" fmla="*/ 4 h 348"/>
                <a:gd name="T100" fmla="*/ 20 w 252"/>
                <a:gd name="T101" fmla="*/ 10 h 348"/>
                <a:gd name="T102" fmla="*/ 0 w 252"/>
                <a:gd name="T103" fmla="*/ 17 h 348"/>
                <a:gd name="T104" fmla="*/ 0 w 252"/>
                <a:gd name="T105" fmla="*/ 17 h 348"/>
                <a:gd name="T106" fmla="*/ 18 w 252"/>
                <a:gd name="T107" fmla="*/ 36 h 348"/>
                <a:gd name="T108" fmla="*/ 35 w 252"/>
                <a:gd name="T109" fmla="*/ 55 h 348"/>
                <a:gd name="T110" fmla="*/ 47 w 252"/>
                <a:gd name="T111" fmla="*/ 76 h 348"/>
                <a:gd name="T112" fmla="*/ 60 w 252"/>
                <a:gd name="T113" fmla="*/ 97 h 348"/>
                <a:gd name="T114" fmla="*/ 69 w 252"/>
                <a:gd name="T115" fmla="*/ 121 h 348"/>
                <a:gd name="T116" fmla="*/ 75 w 252"/>
                <a:gd name="T117" fmla="*/ 146 h 348"/>
                <a:gd name="T118" fmla="*/ 79 w 252"/>
                <a:gd name="T119" fmla="*/ 172 h 348"/>
                <a:gd name="T120" fmla="*/ 81 w 252"/>
                <a:gd name="T121" fmla="*/ 197 h 348"/>
                <a:gd name="T122" fmla="*/ 81 w 252"/>
                <a:gd name="T123" fmla="*/ 197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52" h="348">
                  <a:moveTo>
                    <a:pt x="81" y="197"/>
                  </a:moveTo>
                  <a:lnTo>
                    <a:pt x="81" y="197"/>
                  </a:lnTo>
                  <a:lnTo>
                    <a:pt x="79" y="219"/>
                  </a:lnTo>
                  <a:lnTo>
                    <a:pt x="77" y="238"/>
                  </a:lnTo>
                  <a:lnTo>
                    <a:pt x="73" y="257"/>
                  </a:lnTo>
                  <a:lnTo>
                    <a:pt x="69" y="276"/>
                  </a:lnTo>
                  <a:lnTo>
                    <a:pt x="62" y="293"/>
                  </a:lnTo>
                  <a:lnTo>
                    <a:pt x="54" y="312"/>
                  </a:lnTo>
                  <a:lnTo>
                    <a:pt x="43" y="327"/>
                  </a:lnTo>
                  <a:lnTo>
                    <a:pt x="32" y="344"/>
                  </a:lnTo>
                  <a:lnTo>
                    <a:pt x="32" y="344"/>
                  </a:lnTo>
                  <a:lnTo>
                    <a:pt x="54" y="348"/>
                  </a:lnTo>
                  <a:lnTo>
                    <a:pt x="77" y="348"/>
                  </a:lnTo>
                  <a:lnTo>
                    <a:pt x="77" y="348"/>
                  </a:lnTo>
                  <a:lnTo>
                    <a:pt x="94" y="348"/>
                  </a:lnTo>
                  <a:lnTo>
                    <a:pt x="111" y="346"/>
                  </a:lnTo>
                  <a:lnTo>
                    <a:pt x="128" y="342"/>
                  </a:lnTo>
                  <a:lnTo>
                    <a:pt x="145" y="336"/>
                  </a:lnTo>
                  <a:lnTo>
                    <a:pt x="160" y="329"/>
                  </a:lnTo>
                  <a:lnTo>
                    <a:pt x="175" y="319"/>
                  </a:lnTo>
                  <a:lnTo>
                    <a:pt x="188" y="310"/>
                  </a:lnTo>
                  <a:lnTo>
                    <a:pt x="200" y="297"/>
                  </a:lnTo>
                  <a:lnTo>
                    <a:pt x="211" y="287"/>
                  </a:lnTo>
                  <a:lnTo>
                    <a:pt x="222" y="272"/>
                  </a:lnTo>
                  <a:lnTo>
                    <a:pt x="230" y="257"/>
                  </a:lnTo>
                  <a:lnTo>
                    <a:pt x="239" y="242"/>
                  </a:lnTo>
                  <a:lnTo>
                    <a:pt x="243" y="227"/>
                  </a:lnTo>
                  <a:lnTo>
                    <a:pt x="247" y="210"/>
                  </a:lnTo>
                  <a:lnTo>
                    <a:pt x="252" y="193"/>
                  </a:lnTo>
                  <a:lnTo>
                    <a:pt x="252" y="174"/>
                  </a:lnTo>
                  <a:lnTo>
                    <a:pt x="252" y="174"/>
                  </a:lnTo>
                  <a:lnTo>
                    <a:pt x="252" y="157"/>
                  </a:lnTo>
                  <a:lnTo>
                    <a:pt x="247" y="140"/>
                  </a:lnTo>
                  <a:lnTo>
                    <a:pt x="243" y="123"/>
                  </a:lnTo>
                  <a:lnTo>
                    <a:pt x="239" y="106"/>
                  </a:lnTo>
                  <a:lnTo>
                    <a:pt x="230" y="91"/>
                  </a:lnTo>
                  <a:lnTo>
                    <a:pt x="222" y="76"/>
                  </a:lnTo>
                  <a:lnTo>
                    <a:pt x="211" y="63"/>
                  </a:lnTo>
                  <a:lnTo>
                    <a:pt x="200" y="51"/>
                  </a:lnTo>
                  <a:lnTo>
                    <a:pt x="188" y="40"/>
                  </a:lnTo>
                  <a:lnTo>
                    <a:pt x="175" y="29"/>
                  </a:lnTo>
                  <a:lnTo>
                    <a:pt x="160" y="21"/>
                  </a:lnTo>
                  <a:lnTo>
                    <a:pt x="145" y="12"/>
                  </a:lnTo>
                  <a:lnTo>
                    <a:pt x="128" y="8"/>
                  </a:lnTo>
                  <a:lnTo>
                    <a:pt x="111" y="4"/>
                  </a:lnTo>
                  <a:lnTo>
                    <a:pt x="94" y="0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56" y="0"/>
                  </a:lnTo>
                  <a:lnTo>
                    <a:pt x="37" y="4"/>
                  </a:lnTo>
                  <a:lnTo>
                    <a:pt x="20" y="10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18" y="36"/>
                  </a:lnTo>
                  <a:lnTo>
                    <a:pt x="35" y="55"/>
                  </a:lnTo>
                  <a:lnTo>
                    <a:pt x="47" y="76"/>
                  </a:lnTo>
                  <a:lnTo>
                    <a:pt x="60" y="97"/>
                  </a:lnTo>
                  <a:lnTo>
                    <a:pt x="69" y="121"/>
                  </a:lnTo>
                  <a:lnTo>
                    <a:pt x="75" y="146"/>
                  </a:lnTo>
                  <a:lnTo>
                    <a:pt x="79" y="172"/>
                  </a:lnTo>
                  <a:lnTo>
                    <a:pt x="81" y="197"/>
                  </a:lnTo>
                  <a:lnTo>
                    <a:pt x="81" y="197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14"/>
            <p:cNvSpPr>
              <a:spLocks/>
            </p:cNvSpPr>
            <p:nvPr/>
          </p:nvSpPr>
          <p:spPr bwMode="auto">
            <a:xfrm>
              <a:off x="10514013" y="1562100"/>
              <a:ext cx="611187" cy="611188"/>
            </a:xfrm>
            <a:custGeom>
              <a:avLst/>
              <a:gdLst>
                <a:gd name="T0" fmla="*/ 385 w 385"/>
                <a:gd name="T1" fmla="*/ 191 h 385"/>
                <a:gd name="T2" fmla="*/ 381 w 385"/>
                <a:gd name="T3" fmla="*/ 232 h 385"/>
                <a:gd name="T4" fmla="*/ 370 w 385"/>
                <a:gd name="T5" fmla="*/ 268 h 385"/>
                <a:gd name="T6" fmla="*/ 353 w 385"/>
                <a:gd name="T7" fmla="*/ 300 h 385"/>
                <a:gd name="T8" fmla="*/ 330 w 385"/>
                <a:gd name="T9" fmla="*/ 328 h 385"/>
                <a:gd name="T10" fmla="*/ 300 w 385"/>
                <a:gd name="T11" fmla="*/ 351 h 385"/>
                <a:gd name="T12" fmla="*/ 268 w 385"/>
                <a:gd name="T13" fmla="*/ 370 h 385"/>
                <a:gd name="T14" fmla="*/ 232 w 385"/>
                <a:gd name="T15" fmla="*/ 381 h 385"/>
                <a:gd name="T16" fmla="*/ 194 w 385"/>
                <a:gd name="T17" fmla="*/ 385 h 385"/>
                <a:gd name="T18" fmla="*/ 174 w 385"/>
                <a:gd name="T19" fmla="*/ 383 h 385"/>
                <a:gd name="T20" fmla="*/ 136 w 385"/>
                <a:gd name="T21" fmla="*/ 377 h 385"/>
                <a:gd name="T22" fmla="*/ 102 w 385"/>
                <a:gd name="T23" fmla="*/ 362 h 385"/>
                <a:gd name="T24" fmla="*/ 70 w 385"/>
                <a:gd name="T25" fmla="*/ 340 h 385"/>
                <a:gd name="T26" fmla="*/ 45 w 385"/>
                <a:gd name="T27" fmla="*/ 315 h 385"/>
                <a:gd name="T28" fmla="*/ 23 w 385"/>
                <a:gd name="T29" fmla="*/ 285 h 385"/>
                <a:gd name="T30" fmla="*/ 8 w 385"/>
                <a:gd name="T31" fmla="*/ 249 h 385"/>
                <a:gd name="T32" fmla="*/ 2 w 385"/>
                <a:gd name="T33" fmla="*/ 213 h 385"/>
                <a:gd name="T34" fmla="*/ 0 w 385"/>
                <a:gd name="T35" fmla="*/ 191 h 385"/>
                <a:gd name="T36" fmla="*/ 4 w 385"/>
                <a:gd name="T37" fmla="*/ 153 h 385"/>
                <a:gd name="T38" fmla="*/ 17 w 385"/>
                <a:gd name="T39" fmla="*/ 117 h 385"/>
                <a:gd name="T40" fmla="*/ 34 w 385"/>
                <a:gd name="T41" fmla="*/ 85 h 385"/>
                <a:gd name="T42" fmla="*/ 57 w 385"/>
                <a:gd name="T43" fmla="*/ 57 h 385"/>
                <a:gd name="T44" fmla="*/ 85 w 385"/>
                <a:gd name="T45" fmla="*/ 34 h 385"/>
                <a:gd name="T46" fmla="*/ 119 w 385"/>
                <a:gd name="T47" fmla="*/ 15 h 385"/>
                <a:gd name="T48" fmla="*/ 155 w 385"/>
                <a:gd name="T49" fmla="*/ 4 h 385"/>
                <a:gd name="T50" fmla="*/ 194 w 385"/>
                <a:gd name="T51" fmla="*/ 0 h 385"/>
                <a:gd name="T52" fmla="*/ 213 w 385"/>
                <a:gd name="T53" fmla="*/ 2 h 385"/>
                <a:gd name="T54" fmla="*/ 251 w 385"/>
                <a:gd name="T55" fmla="*/ 8 h 385"/>
                <a:gd name="T56" fmla="*/ 285 w 385"/>
                <a:gd name="T57" fmla="*/ 23 h 385"/>
                <a:gd name="T58" fmla="*/ 315 w 385"/>
                <a:gd name="T59" fmla="*/ 45 h 385"/>
                <a:gd name="T60" fmla="*/ 340 w 385"/>
                <a:gd name="T61" fmla="*/ 70 h 385"/>
                <a:gd name="T62" fmla="*/ 362 w 385"/>
                <a:gd name="T63" fmla="*/ 100 h 385"/>
                <a:gd name="T64" fmla="*/ 377 w 385"/>
                <a:gd name="T65" fmla="*/ 136 h 385"/>
                <a:gd name="T66" fmla="*/ 385 w 385"/>
                <a:gd name="T67" fmla="*/ 172 h 385"/>
                <a:gd name="T68" fmla="*/ 385 w 385"/>
                <a:gd name="T69" fmla="*/ 191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85" h="385">
                  <a:moveTo>
                    <a:pt x="385" y="191"/>
                  </a:moveTo>
                  <a:lnTo>
                    <a:pt x="385" y="191"/>
                  </a:lnTo>
                  <a:lnTo>
                    <a:pt x="385" y="213"/>
                  </a:lnTo>
                  <a:lnTo>
                    <a:pt x="381" y="232"/>
                  </a:lnTo>
                  <a:lnTo>
                    <a:pt x="377" y="249"/>
                  </a:lnTo>
                  <a:lnTo>
                    <a:pt x="370" y="268"/>
                  </a:lnTo>
                  <a:lnTo>
                    <a:pt x="362" y="285"/>
                  </a:lnTo>
                  <a:lnTo>
                    <a:pt x="353" y="300"/>
                  </a:lnTo>
                  <a:lnTo>
                    <a:pt x="340" y="315"/>
                  </a:lnTo>
                  <a:lnTo>
                    <a:pt x="330" y="328"/>
                  </a:lnTo>
                  <a:lnTo>
                    <a:pt x="315" y="340"/>
                  </a:lnTo>
                  <a:lnTo>
                    <a:pt x="300" y="351"/>
                  </a:lnTo>
                  <a:lnTo>
                    <a:pt x="285" y="362"/>
                  </a:lnTo>
                  <a:lnTo>
                    <a:pt x="268" y="370"/>
                  </a:lnTo>
                  <a:lnTo>
                    <a:pt x="251" y="377"/>
                  </a:lnTo>
                  <a:lnTo>
                    <a:pt x="232" y="381"/>
                  </a:lnTo>
                  <a:lnTo>
                    <a:pt x="213" y="383"/>
                  </a:lnTo>
                  <a:lnTo>
                    <a:pt x="194" y="385"/>
                  </a:lnTo>
                  <a:lnTo>
                    <a:pt x="194" y="385"/>
                  </a:lnTo>
                  <a:lnTo>
                    <a:pt x="174" y="383"/>
                  </a:lnTo>
                  <a:lnTo>
                    <a:pt x="155" y="381"/>
                  </a:lnTo>
                  <a:lnTo>
                    <a:pt x="136" y="377"/>
                  </a:lnTo>
                  <a:lnTo>
                    <a:pt x="119" y="370"/>
                  </a:lnTo>
                  <a:lnTo>
                    <a:pt x="102" y="362"/>
                  </a:lnTo>
                  <a:lnTo>
                    <a:pt x="85" y="351"/>
                  </a:lnTo>
                  <a:lnTo>
                    <a:pt x="70" y="340"/>
                  </a:lnTo>
                  <a:lnTo>
                    <a:pt x="57" y="328"/>
                  </a:lnTo>
                  <a:lnTo>
                    <a:pt x="45" y="315"/>
                  </a:lnTo>
                  <a:lnTo>
                    <a:pt x="34" y="300"/>
                  </a:lnTo>
                  <a:lnTo>
                    <a:pt x="23" y="285"/>
                  </a:lnTo>
                  <a:lnTo>
                    <a:pt x="17" y="268"/>
                  </a:lnTo>
                  <a:lnTo>
                    <a:pt x="8" y="249"/>
                  </a:lnTo>
                  <a:lnTo>
                    <a:pt x="4" y="232"/>
                  </a:lnTo>
                  <a:lnTo>
                    <a:pt x="2" y="213"/>
                  </a:lnTo>
                  <a:lnTo>
                    <a:pt x="0" y="191"/>
                  </a:lnTo>
                  <a:lnTo>
                    <a:pt x="0" y="191"/>
                  </a:lnTo>
                  <a:lnTo>
                    <a:pt x="2" y="172"/>
                  </a:lnTo>
                  <a:lnTo>
                    <a:pt x="4" y="153"/>
                  </a:lnTo>
                  <a:lnTo>
                    <a:pt x="8" y="136"/>
                  </a:lnTo>
                  <a:lnTo>
                    <a:pt x="17" y="117"/>
                  </a:lnTo>
                  <a:lnTo>
                    <a:pt x="23" y="100"/>
                  </a:lnTo>
                  <a:lnTo>
                    <a:pt x="34" y="85"/>
                  </a:lnTo>
                  <a:lnTo>
                    <a:pt x="45" y="70"/>
                  </a:lnTo>
                  <a:lnTo>
                    <a:pt x="57" y="57"/>
                  </a:lnTo>
                  <a:lnTo>
                    <a:pt x="70" y="45"/>
                  </a:lnTo>
                  <a:lnTo>
                    <a:pt x="85" y="34"/>
                  </a:lnTo>
                  <a:lnTo>
                    <a:pt x="102" y="23"/>
                  </a:lnTo>
                  <a:lnTo>
                    <a:pt x="119" y="15"/>
                  </a:lnTo>
                  <a:lnTo>
                    <a:pt x="136" y="8"/>
                  </a:lnTo>
                  <a:lnTo>
                    <a:pt x="155" y="4"/>
                  </a:lnTo>
                  <a:lnTo>
                    <a:pt x="174" y="2"/>
                  </a:lnTo>
                  <a:lnTo>
                    <a:pt x="194" y="0"/>
                  </a:lnTo>
                  <a:lnTo>
                    <a:pt x="194" y="0"/>
                  </a:lnTo>
                  <a:lnTo>
                    <a:pt x="213" y="2"/>
                  </a:lnTo>
                  <a:lnTo>
                    <a:pt x="232" y="4"/>
                  </a:lnTo>
                  <a:lnTo>
                    <a:pt x="251" y="8"/>
                  </a:lnTo>
                  <a:lnTo>
                    <a:pt x="268" y="15"/>
                  </a:lnTo>
                  <a:lnTo>
                    <a:pt x="285" y="23"/>
                  </a:lnTo>
                  <a:lnTo>
                    <a:pt x="300" y="34"/>
                  </a:lnTo>
                  <a:lnTo>
                    <a:pt x="315" y="45"/>
                  </a:lnTo>
                  <a:lnTo>
                    <a:pt x="330" y="57"/>
                  </a:lnTo>
                  <a:lnTo>
                    <a:pt x="340" y="70"/>
                  </a:lnTo>
                  <a:lnTo>
                    <a:pt x="353" y="85"/>
                  </a:lnTo>
                  <a:lnTo>
                    <a:pt x="362" y="100"/>
                  </a:lnTo>
                  <a:lnTo>
                    <a:pt x="370" y="117"/>
                  </a:lnTo>
                  <a:lnTo>
                    <a:pt x="377" y="136"/>
                  </a:lnTo>
                  <a:lnTo>
                    <a:pt x="381" y="153"/>
                  </a:lnTo>
                  <a:lnTo>
                    <a:pt x="385" y="172"/>
                  </a:lnTo>
                  <a:lnTo>
                    <a:pt x="385" y="191"/>
                  </a:lnTo>
                  <a:lnTo>
                    <a:pt x="385" y="191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15"/>
            <p:cNvSpPr>
              <a:spLocks/>
            </p:cNvSpPr>
            <p:nvPr/>
          </p:nvSpPr>
          <p:spPr bwMode="auto">
            <a:xfrm>
              <a:off x="10196513" y="2190750"/>
              <a:ext cx="1246187" cy="546100"/>
            </a:xfrm>
            <a:custGeom>
              <a:avLst/>
              <a:gdLst>
                <a:gd name="T0" fmla="*/ 785 w 785"/>
                <a:gd name="T1" fmla="*/ 344 h 344"/>
                <a:gd name="T2" fmla="*/ 785 w 785"/>
                <a:gd name="T3" fmla="*/ 344 h 344"/>
                <a:gd name="T4" fmla="*/ 781 w 785"/>
                <a:gd name="T5" fmla="*/ 315 h 344"/>
                <a:gd name="T6" fmla="*/ 772 w 785"/>
                <a:gd name="T7" fmla="*/ 285 h 344"/>
                <a:gd name="T8" fmla="*/ 762 w 785"/>
                <a:gd name="T9" fmla="*/ 255 h 344"/>
                <a:gd name="T10" fmla="*/ 751 w 785"/>
                <a:gd name="T11" fmla="*/ 227 h 344"/>
                <a:gd name="T12" fmla="*/ 738 w 785"/>
                <a:gd name="T13" fmla="*/ 202 h 344"/>
                <a:gd name="T14" fmla="*/ 723 w 785"/>
                <a:gd name="T15" fmla="*/ 176 h 344"/>
                <a:gd name="T16" fmla="*/ 706 w 785"/>
                <a:gd name="T17" fmla="*/ 151 h 344"/>
                <a:gd name="T18" fmla="*/ 689 w 785"/>
                <a:gd name="T19" fmla="*/ 127 h 344"/>
                <a:gd name="T20" fmla="*/ 670 w 785"/>
                <a:gd name="T21" fmla="*/ 106 h 344"/>
                <a:gd name="T22" fmla="*/ 651 w 785"/>
                <a:gd name="T23" fmla="*/ 85 h 344"/>
                <a:gd name="T24" fmla="*/ 630 w 785"/>
                <a:gd name="T25" fmla="*/ 68 h 344"/>
                <a:gd name="T26" fmla="*/ 608 w 785"/>
                <a:gd name="T27" fmla="*/ 51 h 344"/>
                <a:gd name="T28" fmla="*/ 585 w 785"/>
                <a:gd name="T29" fmla="*/ 34 h 344"/>
                <a:gd name="T30" fmla="*/ 559 w 785"/>
                <a:gd name="T31" fmla="*/ 21 h 344"/>
                <a:gd name="T32" fmla="*/ 534 w 785"/>
                <a:gd name="T33" fmla="*/ 8 h 344"/>
                <a:gd name="T34" fmla="*/ 508 w 785"/>
                <a:gd name="T35" fmla="*/ 0 h 344"/>
                <a:gd name="T36" fmla="*/ 394 w 785"/>
                <a:gd name="T37" fmla="*/ 132 h 344"/>
                <a:gd name="T38" fmla="*/ 276 w 785"/>
                <a:gd name="T39" fmla="*/ 0 h 344"/>
                <a:gd name="T40" fmla="*/ 276 w 785"/>
                <a:gd name="T41" fmla="*/ 0 h 344"/>
                <a:gd name="T42" fmla="*/ 251 w 785"/>
                <a:gd name="T43" fmla="*/ 8 h 344"/>
                <a:gd name="T44" fmla="*/ 225 w 785"/>
                <a:gd name="T45" fmla="*/ 21 h 344"/>
                <a:gd name="T46" fmla="*/ 202 w 785"/>
                <a:gd name="T47" fmla="*/ 34 h 344"/>
                <a:gd name="T48" fmla="*/ 179 w 785"/>
                <a:gd name="T49" fmla="*/ 51 h 344"/>
                <a:gd name="T50" fmla="*/ 155 w 785"/>
                <a:gd name="T51" fmla="*/ 68 h 344"/>
                <a:gd name="T52" fmla="*/ 134 w 785"/>
                <a:gd name="T53" fmla="*/ 85 h 344"/>
                <a:gd name="T54" fmla="*/ 115 w 785"/>
                <a:gd name="T55" fmla="*/ 106 h 344"/>
                <a:gd name="T56" fmla="*/ 96 w 785"/>
                <a:gd name="T57" fmla="*/ 127 h 344"/>
                <a:gd name="T58" fmla="*/ 79 w 785"/>
                <a:gd name="T59" fmla="*/ 151 h 344"/>
                <a:gd name="T60" fmla="*/ 64 w 785"/>
                <a:gd name="T61" fmla="*/ 176 h 344"/>
                <a:gd name="T62" fmla="*/ 49 w 785"/>
                <a:gd name="T63" fmla="*/ 202 h 344"/>
                <a:gd name="T64" fmla="*/ 36 w 785"/>
                <a:gd name="T65" fmla="*/ 227 h 344"/>
                <a:gd name="T66" fmla="*/ 23 w 785"/>
                <a:gd name="T67" fmla="*/ 255 h 344"/>
                <a:gd name="T68" fmla="*/ 15 w 785"/>
                <a:gd name="T69" fmla="*/ 285 h 344"/>
                <a:gd name="T70" fmla="*/ 6 w 785"/>
                <a:gd name="T71" fmla="*/ 315 h 344"/>
                <a:gd name="T72" fmla="*/ 0 w 785"/>
                <a:gd name="T73" fmla="*/ 344 h 344"/>
                <a:gd name="T74" fmla="*/ 785 w 785"/>
                <a:gd name="T75" fmla="*/ 34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85" h="344">
                  <a:moveTo>
                    <a:pt x="785" y="344"/>
                  </a:moveTo>
                  <a:lnTo>
                    <a:pt x="785" y="344"/>
                  </a:lnTo>
                  <a:lnTo>
                    <a:pt x="781" y="315"/>
                  </a:lnTo>
                  <a:lnTo>
                    <a:pt x="772" y="285"/>
                  </a:lnTo>
                  <a:lnTo>
                    <a:pt x="762" y="255"/>
                  </a:lnTo>
                  <a:lnTo>
                    <a:pt x="751" y="227"/>
                  </a:lnTo>
                  <a:lnTo>
                    <a:pt x="738" y="202"/>
                  </a:lnTo>
                  <a:lnTo>
                    <a:pt x="723" y="176"/>
                  </a:lnTo>
                  <a:lnTo>
                    <a:pt x="706" y="151"/>
                  </a:lnTo>
                  <a:lnTo>
                    <a:pt x="689" y="127"/>
                  </a:lnTo>
                  <a:lnTo>
                    <a:pt x="670" y="106"/>
                  </a:lnTo>
                  <a:lnTo>
                    <a:pt x="651" y="85"/>
                  </a:lnTo>
                  <a:lnTo>
                    <a:pt x="630" y="68"/>
                  </a:lnTo>
                  <a:lnTo>
                    <a:pt x="608" y="51"/>
                  </a:lnTo>
                  <a:lnTo>
                    <a:pt x="585" y="34"/>
                  </a:lnTo>
                  <a:lnTo>
                    <a:pt x="559" y="21"/>
                  </a:lnTo>
                  <a:lnTo>
                    <a:pt x="534" y="8"/>
                  </a:lnTo>
                  <a:lnTo>
                    <a:pt x="508" y="0"/>
                  </a:lnTo>
                  <a:lnTo>
                    <a:pt x="394" y="132"/>
                  </a:lnTo>
                  <a:lnTo>
                    <a:pt x="276" y="0"/>
                  </a:lnTo>
                  <a:lnTo>
                    <a:pt x="276" y="0"/>
                  </a:lnTo>
                  <a:lnTo>
                    <a:pt x="251" y="8"/>
                  </a:lnTo>
                  <a:lnTo>
                    <a:pt x="225" y="21"/>
                  </a:lnTo>
                  <a:lnTo>
                    <a:pt x="202" y="34"/>
                  </a:lnTo>
                  <a:lnTo>
                    <a:pt x="179" y="51"/>
                  </a:lnTo>
                  <a:lnTo>
                    <a:pt x="155" y="68"/>
                  </a:lnTo>
                  <a:lnTo>
                    <a:pt x="134" y="85"/>
                  </a:lnTo>
                  <a:lnTo>
                    <a:pt x="115" y="106"/>
                  </a:lnTo>
                  <a:lnTo>
                    <a:pt x="96" y="127"/>
                  </a:lnTo>
                  <a:lnTo>
                    <a:pt x="79" y="151"/>
                  </a:lnTo>
                  <a:lnTo>
                    <a:pt x="64" y="176"/>
                  </a:lnTo>
                  <a:lnTo>
                    <a:pt x="49" y="202"/>
                  </a:lnTo>
                  <a:lnTo>
                    <a:pt x="36" y="227"/>
                  </a:lnTo>
                  <a:lnTo>
                    <a:pt x="23" y="255"/>
                  </a:lnTo>
                  <a:lnTo>
                    <a:pt x="15" y="285"/>
                  </a:lnTo>
                  <a:lnTo>
                    <a:pt x="6" y="315"/>
                  </a:lnTo>
                  <a:lnTo>
                    <a:pt x="0" y="344"/>
                  </a:lnTo>
                  <a:lnTo>
                    <a:pt x="785" y="344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6869781" y="5087185"/>
            <a:ext cx="1681162" cy="1411288"/>
            <a:chOff x="6805613" y="1349375"/>
            <a:chExt cx="1681162" cy="1411288"/>
          </a:xfrm>
        </p:grpSpPr>
        <p:sp>
          <p:nvSpPr>
            <p:cNvPr id="58" name="Freeform 16"/>
            <p:cNvSpPr>
              <a:spLocks/>
            </p:cNvSpPr>
            <p:nvPr/>
          </p:nvSpPr>
          <p:spPr bwMode="auto">
            <a:xfrm>
              <a:off x="7264400" y="1349375"/>
              <a:ext cx="763587" cy="500063"/>
            </a:xfrm>
            <a:custGeom>
              <a:avLst/>
              <a:gdLst>
                <a:gd name="T0" fmla="*/ 481 w 481"/>
                <a:gd name="T1" fmla="*/ 257 h 315"/>
                <a:gd name="T2" fmla="*/ 481 w 481"/>
                <a:gd name="T3" fmla="*/ 257 h 315"/>
                <a:gd name="T4" fmla="*/ 479 w 481"/>
                <a:gd name="T5" fmla="*/ 270 h 315"/>
                <a:gd name="T6" fmla="*/ 477 w 481"/>
                <a:gd name="T7" fmla="*/ 281 h 315"/>
                <a:gd name="T8" fmla="*/ 470 w 481"/>
                <a:gd name="T9" fmla="*/ 289 h 315"/>
                <a:gd name="T10" fmla="*/ 464 w 481"/>
                <a:gd name="T11" fmla="*/ 298 h 315"/>
                <a:gd name="T12" fmla="*/ 455 w 481"/>
                <a:gd name="T13" fmla="*/ 304 h 315"/>
                <a:gd name="T14" fmla="*/ 447 w 481"/>
                <a:gd name="T15" fmla="*/ 311 h 315"/>
                <a:gd name="T16" fmla="*/ 436 w 481"/>
                <a:gd name="T17" fmla="*/ 313 h 315"/>
                <a:gd name="T18" fmla="*/ 423 w 481"/>
                <a:gd name="T19" fmla="*/ 315 h 315"/>
                <a:gd name="T20" fmla="*/ 55 w 481"/>
                <a:gd name="T21" fmla="*/ 315 h 315"/>
                <a:gd name="T22" fmla="*/ 55 w 481"/>
                <a:gd name="T23" fmla="*/ 315 h 315"/>
                <a:gd name="T24" fmla="*/ 45 w 481"/>
                <a:gd name="T25" fmla="*/ 313 h 315"/>
                <a:gd name="T26" fmla="*/ 34 w 481"/>
                <a:gd name="T27" fmla="*/ 311 h 315"/>
                <a:gd name="T28" fmla="*/ 23 w 481"/>
                <a:gd name="T29" fmla="*/ 304 h 315"/>
                <a:gd name="T30" fmla="*/ 15 w 481"/>
                <a:gd name="T31" fmla="*/ 298 h 315"/>
                <a:gd name="T32" fmla="*/ 8 w 481"/>
                <a:gd name="T33" fmla="*/ 289 h 315"/>
                <a:gd name="T34" fmla="*/ 4 w 481"/>
                <a:gd name="T35" fmla="*/ 281 h 315"/>
                <a:gd name="T36" fmla="*/ 0 w 481"/>
                <a:gd name="T37" fmla="*/ 270 h 315"/>
                <a:gd name="T38" fmla="*/ 0 w 481"/>
                <a:gd name="T39" fmla="*/ 257 h 315"/>
                <a:gd name="T40" fmla="*/ 0 w 481"/>
                <a:gd name="T41" fmla="*/ 57 h 315"/>
                <a:gd name="T42" fmla="*/ 0 w 481"/>
                <a:gd name="T43" fmla="*/ 57 h 315"/>
                <a:gd name="T44" fmla="*/ 0 w 481"/>
                <a:gd name="T45" fmla="*/ 45 h 315"/>
                <a:gd name="T46" fmla="*/ 4 w 481"/>
                <a:gd name="T47" fmla="*/ 36 h 315"/>
                <a:gd name="T48" fmla="*/ 8 w 481"/>
                <a:gd name="T49" fmla="*/ 25 h 315"/>
                <a:gd name="T50" fmla="*/ 15 w 481"/>
                <a:gd name="T51" fmla="*/ 17 h 315"/>
                <a:gd name="T52" fmla="*/ 23 w 481"/>
                <a:gd name="T53" fmla="*/ 11 h 315"/>
                <a:gd name="T54" fmla="*/ 34 w 481"/>
                <a:gd name="T55" fmla="*/ 4 h 315"/>
                <a:gd name="T56" fmla="*/ 45 w 481"/>
                <a:gd name="T57" fmla="*/ 2 h 315"/>
                <a:gd name="T58" fmla="*/ 55 w 481"/>
                <a:gd name="T59" fmla="*/ 0 h 315"/>
                <a:gd name="T60" fmla="*/ 423 w 481"/>
                <a:gd name="T61" fmla="*/ 0 h 315"/>
                <a:gd name="T62" fmla="*/ 423 w 481"/>
                <a:gd name="T63" fmla="*/ 0 h 315"/>
                <a:gd name="T64" fmla="*/ 436 w 481"/>
                <a:gd name="T65" fmla="*/ 2 h 315"/>
                <a:gd name="T66" fmla="*/ 447 w 481"/>
                <a:gd name="T67" fmla="*/ 4 h 315"/>
                <a:gd name="T68" fmla="*/ 455 w 481"/>
                <a:gd name="T69" fmla="*/ 11 h 315"/>
                <a:gd name="T70" fmla="*/ 464 w 481"/>
                <a:gd name="T71" fmla="*/ 17 h 315"/>
                <a:gd name="T72" fmla="*/ 470 w 481"/>
                <a:gd name="T73" fmla="*/ 25 h 315"/>
                <a:gd name="T74" fmla="*/ 477 w 481"/>
                <a:gd name="T75" fmla="*/ 36 h 315"/>
                <a:gd name="T76" fmla="*/ 479 w 481"/>
                <a:gd name="T77" fmla="*/ 45 h 315"/>
                <a:gd name="T78" fmla="*/ 481 w 481"/>
                <a:gd name="T79" fmla="*/ 57 h 315"/>
                <a:gd name="T80" fmla="*/ 481 w 481"/>
                <a:gd name="T81" fmla="*/ 257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81" h="315">
                  <a:moveTo>
                    <a:pt x="481" y="257"/>
                  </a:moveTo>
                  <a:lnTo>
                    <a:pt x="481" y="257"/>
                  </a:lnTo>
                  <a:lnTo>
                    <a:pt x="479" y="270"/>
                  </a:lnTo>
                  <a:lnTo>
                    <a:pt x="477" y="281"/>
                  </a:lnTo>
                  <a:lnTo>
                    <a:pt x="470" y="289"/>
                  </a:lnTo>
                  <a:lnTo>
                    <a:pt x="464" y="298"/>
                  </a:lnTo>
                  <a:lnTo>
                    <a:pt x="455" y="304"/>
                  </a:lnTo>
                  <a:lnTo>
                    <a:pt x="447" y="311"/>
                  </a:lnTo>
                  <a:lnTo>
                    <a:pt x="436" y="313"/>
                  </a:lnTo>
                  <a:lnTo>
                    <a:pt x="423" y="315"/>
                  </a:lnTo>
                  <a:lnTo>
                    <a:pt x="55" y="315"/>
                  </a:lnTo>
                  <a:lnTo>
                    <a:pt x="55" y="315"/>
                  </a:lnTo>
                  <a:lnTo>
                    <a:pt x="45" y="313"/>
                  </a:lnTo>
                  <a:lnTo>
                    <a:pt x="34" y="311"/>
                  </a:lnTo>
                  <a:lnTo>
                    <a:pt x="23" y="304"/>
                  </a:lnTo>
                  <a:lnTo>
                    <a:pt x="15" y="298"/>
                  </a:lnTo>
                  <a:lnTo>
                    <a:pt x="8" y="289"/>
                  </a:lnTo>
                  <a:lnTo>
                    <a:pt x="4" y="281"/>
                  </a:lnTo>
                  <a:lnTo>
                    <a:pt x="0" y="270"/>
                  </a:lnTo>
                  <a:lnTo>
                    <a:pt x="0" y="2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45"/>
                  </a:lnTo>
                  <a:lnTo>
                    <a:pt x="4" y="36"/>
                  </a:lnTo>
                  <a:lnTo>
                    <a:pt x="8" y="25"/>
                  </a:lnTo>
                  <a:lnTo>
                    <a:pt x="15" y="17"/>
                  </a:lnTo>
                  <a:lnTo>
                    <a:pt x="23" y="11"/>
                  </a:lnTo>
                  <a:lnTo>
                    <a:pt x="34" y="4"/>
                  </a:lnTo>
                  <a:lnTo>
                    <a:pt x="45" y="2"/>
                  </a:lnTo>
                  <a:lnTo>
                    <a:pt x="55" y="0"/>
                  </a:lnTo>
                  <a:lnTo>
                    <a:pt x="423" y="0"/>
                  </a:lnTo>
                  <a:lnTo>
                    <a:pt x="423" y="0"/>
                  </a:lnTo>
                  <a:lnTo>
                    <a:pt x="436" y="2"/>
                  </a:lnTo>
                  <a:lnTo>
                    <a:pt x="447" y="4"/>
                  </a:lnTo>
                  <a:lnTo>
                    <a:pt x="455" y="11"/>
                  </a:lnTo>
                  <a:lnTo>
                    <a:pt x="464" y="17"/>
                  </a:lnTo>
                  <a:lnTo>
                    <a:pt x="470" y="25"/>
                  </a:lnTo>
                  <a:lnTo>
                    <a:pt x="477" y="36"/>
                  </a:lnTo>
                  <a:lnTo>
                    <a:pt x="479" y="45"/>
                  </a:lnTo>
                  <a:lnTo>
                    <a:pt x="481" y="57"/>
                  </a:lnTo>
                  <a:lnTo>
                    <a:pt x="481" y="257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17"/>
            <p:cNvSpPr>
              <a:spLocks/>
            </p:cNvSpPr>
            <p:nvPr/>
          </p:nvSpPr>
          <p:spPr bwMode="auto">
            <a:xfrm>
              <a:off x="6991350" y="1966913"/>
              <a:ext cx="1309687" cy="266700"/>
            </a:xfrm>
            <a:custGeom>
              <a:avLst/>
              <a:gdLst>
                <a:gd name="T0" fmla="*/ 793 w 825"/>
                <a:gd name="T1" fmla="*/ 168 h 168"/>
                <a:gd name="T2" fmla="*/ 780 w 825"/>
                <a:gd name="T3" fmla="*/ 166 h 168"/>
                <a:gd name="T4" fmla="*/ 763 w 825"/>
                <a:gd name="T5" fmla="*/ 149 h 168"/>
                <a:gd name="T6" fmla="*/ 761 w 825"/>
                <a:gd name="T7" fmla="*/ 136 h 168"/>
                <a:gd name="T8" fmla="*/ 761 w 825"/>
                <a:gd name="T9" fmla="*/ 115 h 168"/>
                <a:gd name="T10" fmla="*/ 757 w 825"/>
                <a:gd name="T11" fmla="*/ 96 h 168"/>
                <a:gd name="T12" fmla="*/ 746 w 825"/>
                <a:gd name="T13" fmla="*/ 79 h 168"/>
                <a:gd name="T14" fmla="*/ 732 w 825"/>
                <a:gd name="T15" fmla="*/ 68 h 168"/>
                <a:gd name="T16" fmla="*/ 712 w 825"/>
                <a:gd name="T17" fmla="*/ 64 h 168"/>
                <a:gd name="T18" fmla="*/ 444 w 825"/>
                <a:gd name="T19" fmla="*/ 126 h 168"/>
                <a:gd name="T20" fmla="*/ 442 w 825"/>
                <a:gd name="T21" fmla="*/ 132 h 168"/>
                <a:gd name="T22" fmla="*/ 434 w 825"/>
                <a:gd name="T23" fmla="*/ 149 h 168"/>
                <a:gd name="T24" fmla="*/ 419 w 825"/>
                <a:gd name="T25" fmla="*/ 158 h 168"/>
                <a:gd name="T26" fmla="*/ 412 w 825"/>
                <a:gd name="T27" fmla="*/ 158 h 168"/>
                <a:gd name="T28" fmla="*/ 400 w 825"/>
                <a:gd name="T29" fmla="*/ 156 h 168"/>
                <a:gd name="T30" fmla="*/ 383 w 825"/>
                <a:gd name="T31" fmla="*/ 139 h 168"/>
                <a:gd name="T32" fmla="*/ 380 w 825"/>
                <a:gd name="T33" fmla="*/ 126 h 168"/>
                <a:gd name="T34" fmla="*/ 112 w 825"/>
                <a:gd name="T35" fmla="*/ 64 h 168"/>
                <a:gd name="T36" fmla="*/ 102 w 825"/>
                <a:gd name="T37" fmla="*/ 66 h 168"/>
                <a:gd name="T38" fmla="*/ 85 w 825"/>
                <a:gd name="T39" fmla="*/ 73 h 168"/>
                <a:gd name="T40" fmla="*/ 72 w 825"/>
                <a:gd name="T41" fmla="*/ 87 h 168"/>
                <a:gd name="T42" fmla="*/ 63 w 825"/>
                <a:gd name="T43" fmla="*/ 105 h 168"/>
                <a:gd name="T44" fmla="*/ 63 w 825"/>
                <a:gd name="T45" fmla="*/ 136 h 168"/>
                <a:gd name="T46" fmla="*/ 61 w 825"/>
                <a:gd name="T47" fmla="*/ 143 h 168"/>
                <a:gd name="T48" fmla="*/ 53 w 825"/>
                <a:gd name="T49" fmla="*/ 160 h 168"/>
                <a:gd name="T50" fmla="*/ 38 w 825"/>
                <a:gd name="T51" fmla="*/ 168 h 168"/>
                <a:gd name="T52" fmla="*/ 31 w 825"/>
                <a:gd name="T53" fmla="*/ 168 h 168"/>
                <a:gd name="T54" fmla="*/ 19 w 825"/>
                <a:gd name="T55" fmla="*/ 166 h 168"/>
                <a:gd name="T56" fmla="*/ 2 w 825"/>
                <a:gd name="T57" fmla="*/ 149 h 168"/>
                <a:gd name="T58" fmla="*/ 0 w 825"/>
                <a:gd name="T59" fmla="*/ 136 h 168"/>
                <a:gd name="T60" fmla="*/ 0 w 825"/>
                <a:gd name="T61" fmla="*/ 115 h 168"/>
                <a:gd name="T62" fmla="*/ 8 w 825"/>
                <a:gd name="T63" fmla="*/ 70 h 168"/>
                <a:gd name="T64" fmla="*/ 34 w 825"/>
                <a:gd name="T65" fmla="*/ 34 h 168"/>
                <a:gd name="T66" fmla="*/ 68 w 825"/>
                <a:gd name="T67" fmla="*/ 11 h 168"/>
                <a:gd name="T68" fmla="*/ 112 w 825"/>
                <a:gd name="T69" fmla="*/ 0 h 168"/>
                <a:gd name="T70" fmla="*/ 712 w 825"/>
                <a:gd name="T71" fmla="*/ 0 h 168"/>
                <a:gd name="T72" fmla="*/ 755 w 825"/>
                <a:gd name="T73" fmla="*/ 11 h 168"/>
                <a:gd name="T74" fmla="*/ 791 w 825"/>
                <a:gd name="T75" fmla="*/ 34 h 168"/>
                <a:gd name="T76" fmla="*/ 815 w 825"/>
                <a:gd name="T77" fmla="*/ 70 h 168"/>
                <a:gd name="T78" fmla="*/ 825 w 825"/>
                <a:gd name="T79" fmla="*/ 115 h 168"/>
                <a:gd name="T80" fmla="*/ 825 w 825"/>
                <a:gd name="T81" fmla="*/ 136 h 168"/>
                <a:gd name="T82" fmla="*/ 823 w 825"/>
                <a:gd name="T83" fmla="*/ 149 h 168"/>
                <a:gd name="T84" fmla="*/ 806 w 825"/>
                <a:gd name="T85" fmla="*/ 166 h 168"/>
                <a:gd name="T86" fmla="*/ 793 w 825"/>
                <a:gd name="T87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25" h="168">
                  <a:moveTo>
                    <a:pt x="793" y="168"/>
                  </a:moveTo>
                  <a:lnTo>
                    <a:pt x="793" y="168"/>
                  </a:lnTo>
                  <a:lnTo>
                    <a:pt x="787" y="168"/>
                  </a:lnTo>
                  <a:lnTo>
                    <a:pt x="780" y="166"/>
                  </a:lnTo>
                  <a:lnTo>
                    <a:pt x="770" y="160"/>
                  </a:lnTo>
                  <a:lnTo>
                    <a:pt x="763" y="149"/>
                  </a:lnTo>
                  <a:lnTo>
                    <a:pt x="761" y="143"/>
                  </a:lnTo>
                  <a:lnTo>
                    <a:pt x="761" y="136"/>
                  </a:lnTo>
                  <a:lnTo>
                    <a:pt x="761" y="115"/>
                  </a:lnTo>
                  <a:lnTo>
                    <a:pt x="761" y="115"/>
                  </a:lnTo>
                  <a:lnTo>
                    <a:pt x="759" y="105"/>
                  </a:lnTo>
                  <a:lnTo>
                    <a:pt x="757" y="96"/>
                  </a:lnTo>
                  <a:lnTo>
                    <a:pt x="753" y="87"/>
                  </a:lnTo>
                  <a:lnTo>
                    <a:pt x="746" y="79"/>
                  </a:lnTo>
                  <a:lnTo>
                    <a:pt x="738" y="73"/>
                  </a:lnTo>
                  <a:lnTo>
                    <a:pt x="732" y="68"/>
                  </a:lnTo>
                  <a:lnTo>
                    <a:pt x="721" y="66"/>
                  </a:lnTo>
                  <a:lnTo>
                    <a:pt x="712" y="64"/>
                  </a:lnTo>
                  <a:lnTo>
                    <a:pt x="444" y="64"/>
                  </a:lnTo>
                  <a:lnTo>
                    <a:pt x="444" y="126"/>
                  </a:lnTo>
                  <a:lnTo>
                    <a:pt x="444" y="126"/>
                  </a:lnTo>
                  <a:lnTo>
                    <a:pt x="442" y="132"/>
                  </a:lnTo>
                  <a:lnTo>
                    <a:pt x="442" y="139"/>
                  </a:lnTo>
                  <a:lnTo>
                    <a:pt x="434" y="149"/>
                  </a:lnTo>
                  <a:lnTo>
                    <a:pt x="425" y="156"/>
                  </a:lnTo>
                  <a:lnTo>
                    <a:pt x="419" y="158"/>
                  </a:lnTo>
                  <a:lnTo>
                    <a:pt x="412" y="158"/>
                  </a:lnTo>
                  <a:lnTo>
                    <a:pt x="412" y="158"/>
                  </a:lnTo>
                  <a:lnTo>
                    <a:pt x="406" y="158"/>
                  </a:lnTo>
                  <a:lnTo>
                    <a:pt x="400" y="156"/>
                  </a:lnTo>
                  <a:lnTo>
                    <a:pt x="389" y="149"/>
                  </a:lnTo>
                  <a:lnTo>
                    <a:pt x="383" y="139"/>
                  </a:lnTo>
                  <a:lnTo>
                    <a:pt x="380" y="132"/>
                  </a:lnTo>
                  <a:lnTo>
                    <a:pt x="380" y="126"/>
                  </a:lnTo>
                  <a:lnTo>
                    <a:pt x="380" y="64"/>
                  </a:lnTo>
                  <a:lnTo>
                    <a:pt x="112" y="64"/>
                  </a:lnTo>
                  <a:lnTo>
                    <a:pt x="112" y="64"/>
                  </a:lnTo>
                  <a:lnTo>
                    <a:pt x="102" y="66"/>
                  </a:lnTo>
                  <a:lnTo>
                    <a:pt x="93" y="68"/>
                  </a:lnTo>
                  <a:lnTo>
                    <a:pt x="85" y="73"/>
                  </a:lnTo>
                  <a:lnTo>
                    <a:pt x="78" y="79"/>
                  </a:lnTo>
                  <a:lnTo>
                    <a:pt x="72" y="87"/>
                  </a:lnTo>
                  <a:lnTo>
                    <a:pt x="68" y="94"/>
                  </a:lnTo>
                  <a:lnTo>
                    <a:pt x="63" y="105"/>
                  </a:lnTo>
                  <a:lnTo>
                    <a:pt x="63" y="115"/>
                  </a:lnTo>
                  <a:lnTo>
                    <a:pt x="63" y="136"/>
                  </a:lnTo>
                  <a:lnTo>
                    <a:pt x="63" y="136"/>
                  </a:lnTo>
                  <a:lnTo>
                    <a:pt x="61" y="143"/>
                  </a:lnTo>
                  <a:lnTo>
                    <a:pt x="61" y="149"/>
                  </a:lnTo>
                  <a:lnTo>
                    <a:pt x="53" y="160"/>
                  </a:lnTo>
                  <a:lnTo>
                    <a:pt x="44" y="166"/>
                  </a:lnTo>
                  <a:lnTo>
                    <a:pt x="38" y="168"/>
                  </a:lnTo>
                  <a:lnTo>
                    <a:pt x="31" y="168"/>
                  </a:lnTo>
                  <a:lnTo>
                    <a:pt x="31" y="168"/>
                  </a:lnTo>
                  <a:lnTo>
                    <a:pt x="25" y="168"/>
                  </a:lnTo>
                  <a:lnTo>
                    <a:pt x="19" y="166"/>
                  </a:lnTo>
                  <a:lnTo>
                    <a:pt x="8" y="160"/>
                  </a:lnTo>
                  <a:lnTo>
                    <a:pt x="2" y="149"/>
                  </a:lnTo>
                  <a:lnTo>
                    <a:pt x="0" y="143"/>
                  </a:lnTo>
                  <a:lnTo>
                    <a:pt x="0" y="136"/>
                  </a:lnTo>
                  <a:lnTo>
                    <a:pt x="0" y="115"/>
                  </a:lnTo>
                  <a:lnTo>
                    <a:pt x="0" y="115"/>
                  </a:lnTo>
                  <a:lnTo>
                    <a:pt x="2" y="92"/>
                  </a:lnTo>
                  <a:lnTo>
                    <a:pt x="8" y="70"/>
                  </a:lnTo>
                  <a:lnTo>
                    <a:pt x="19" y="51"/>
                  </a:lnTo>
                  <a:lnTo>
                    <a:pt x="34" y="34"/>
                  </a:lnTo>
                  <a:lnTo>
                    <a:pt x="49" y="22"/>
                  </a:lnTo>
                  <a:lnTo>
                    <a:pt x="68" y="11"/>
                  </a:lnTo>
                  <a:lnTo>
                    <a:pt x="89" y="5"/>
                  </a:lnTo>
                  <a:lnTo>
                    <a:pt x="112" y="0"/>
                  </a:lnTo>
                  <a:lnTo>
                    <a:pt x="712" y="0"/>
                  </a:lnTo>
                  <a:lnTo>
                    <a:pt x="712" y="0"/>
                  </a:lnTo>
                  <a:lnTo>
                    <a:pt x="734" y="2"/>
                  </a:lnTo>
                  <a:lnTo>
                    <a:pt x="755" y="11"/>
                  </a:lnTo>
                  <a:lnTo>
                    <a:pt x="774" y="22"/>
                  </a:lnTo>
                  <a:lnTo>
                    <a:pt x="791" y="34"/>
                  </a:lnTo>
                  <a:lnTo>
                    <a:pt x="806" y="51"/>
                  </a:lnTo>
                  <a:lnTo>
                    <a:pt x="815" y="70"/>
                  </a:lnTo>
                  <a:lnTo>
                    <a:pt x="823" y="92"/>
                  </a:lnTo>
                  <a:lnTo>
                    <a:pt x="825" y="115"/>
                  </a:lnTo>
                  <a:lnTo>
                    <a:pt x="825" y="136"/>
                  </a:lnTo>
                  <a:lnTo>
                    <a:pt x="825" y="136"/>
                  </a:lnTo>
                  <a:lnTo>
                    <a:pt x="823" y="143"/>
                  </a:lnTo>
                  <a:lnTo>
                    <a:pt x="823" y="149"/>
                  </a:lnTo>
                  <a:lnTo>
                    <a:pt x="815" y="160"/>
                  </a:lnTo>
                  <a:lnTo>
                    <a:pt x="806" y="166"/>
                  </a:lnTo>
                  <a:lnTo>
                    <a:pt x="800" y="168"/>
                  </a:lnTo>
                  <a:lnTo>
                    <a:pt x="793" y="168"/>
                  </a:lnTo>
                  <a:lnTo>
                    <a:pt x="793" y="168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18"/>
            <p:cNvSpPr>
              <a:spLocks/>
            </p:cNvSpPr>
            <p:nvPr/>
          </p:nvSpPr>
          <p:spPr bwMode="auto">
            <a:xfrm>
              <a:off x="8043863" y="2319338"/>
              <a:ext cx="442912" cy="441325"/>
            </a:xfrm>
            <a:custGeom>
              <a:avLst/>
              <a:gdLst>
                <a:gd name="T0" fmla="*/ 279 w 279"/>
                <a:gd name="T1" fmla="*/ 229 h 278"/>
                <a:gd name="T2" fmla="*/ 279 w 279"/>
                <a:gd name="T3" fmla="*/ 229 h 278"/>
                <a:gd name="T4" fmla="*/ 277 w 279"/>
                <a:gd name="T5" fmla="*/ 238 h 278"/>
                <a:gd name="T6" fmla="*/ 275 w 279"/>
                <a:gd name="T7" fmla="*/ 248 h 278"/>
                <a:gd name="T8" fmla="*/ 271 w 279"/>
                <a:gd name="T9" fmla="*/ 257 h 278"/>
                <a:gd name="T10" fmla="*/ 264 w 279"/>
                <a:gd name="T11" fmla="*/ 263 h 278"/>
                <a:gd name="T12" fmla="*/ 256 w 279"/>
                <a:gd name="T13" fmla="*/ 270 h 278"/>
                <a:gd name="T14" fmla="*/ 247 w 279"/>
                <a:gd name="T15" fmla="*/ 274 h 278"/>
                <a:gd name="T16" fmla="*/ 239 w 279"/>
                <a:gd name="T17" fmla="*/ 278 h 278"/>
                <a:gd name="T18" fmla="*/ 228 w 279"/>
                <a:gd name="T19" fmla="*/ 278 h 278"/>
                <a:gd name="T20" fmla="*/ 52 w 279"/>
                <a:gd name="T21" fmla="*/ 278 h 278"/>
                <a:gd name="T22" fmla="*/ 52 w 279"/>
                <a:gd name="T23" fmla="*/ 278 h 278"/>
                <a:gd name="T24" fmla="*/ 41 w 279"/>
                <a:gd name="T25" fmla="*/ 278 h 278"/>
                <a:gd name="T26" fmla="*/ 30 w 279"/>
                <a:gd name="T27" fmla="*/ 274 h 278"/>
                <a:gd name="T28" fmla="*/ 22 w 279"/>
                <a:gd name="T29" fmla="*/ 270 h 278"/>
                <a:gd name="T30" fmla="*/ 15 w 279"/>
                <a:gd name="T31" fmla="*/ 263 h 278"/>
                <a:gd name="T32" fmla="*/ 9 w 279"/>
                <a:gd name="T33" fmla="*/ 257 h 278"/>
                <a:gd name="T34" fmla="*/ 5 w 279"/>
                <a:gd name="T35" fmla="*/ 248 h 278"/>
                <a:gd name="T36" fmla="*/ 3 w 279"/>
                <a:gd name="T37" fmla="*/ 238 h 278"/>
                <a:gd name="T38" fmla="*/ 0 w 279"/>
                <a:gd name="T39" fmla="*/ 229 h 278"/>
                <a:gd name="T40" fmla="*/ 0 w 279"/>
                <a:gd name="T41" fmla="*/ 51 h 278"/>
                <a:gd name="T42" fmla="*/ 0 w 279"/>
                <a:gd name="T43" fmla="*/ 51 h 278"/>
                <a:gd name="T44" fmla="*/ 3 w 279"/>
                <a:gd name="T45" fmla="*/ 40 h 278"/>
                <a:gd name="T46" fmla="*/ 5 w 279"/>
                <a:gd name="T47" fmla="*/ 31 h 278"/>
                <a:gd name="T48" fmla="*/ 9 w 279"/>
                <a:gd name="T49" fmla="*/ 23 h 278"/>
                <a:gd name="T50" fmla="*/ 15 w 279"/>
                <a:gd name="T51" fmla="*/ 14 h 278"/>
                <a:gd name="T52" fmla="*/ 22 w 279"/>
                <a:gd name="T53" fmla="*/ 8 h 278"/>
                <a:gd name="T54" fmla="*/ 30 w 279"/>
                <a:gd name="T55" fmla="*/ 4 h 278"/>
                <a:gd name="T56" fmla="*/ 41 w 279"/>
                <a:gd name="T57" fmla="*/ 2 h 278"/>
                <a:gd name="T58" fmla="*/ 52 w 279"/>
                <a:gd name="T59" fmla="*/ 0 h 278"/>
                <a:gd name="T60" fmla="*/ 228 w 279"/>
                <a:gd name="T61" fmla="*/ 0 h 278"/>
                <a:gd name="T62" fmla="*/ 228 w 279"/>
                <a:gd name="T63" fmla="*/ 0 h 278"/>
                <a:gd name="T64" fmla="*/ 239 w 279"/>
                <a:gd name="T65" fmla="*/ 2 h 278"/>
                <a:gd name="T66" fmla="*/ 247 w 279"/>
                <a:gd name="T67" fmla="*/ 4 h 278"/>
                <a:gd name="T68" fmla="*/ 256 w 279"/>
                <a:gd name="T69" fmla="*/ 8 h 278"/>
                <a:gd name="T70" fmla="*/ 264 w 279"/>
                <a:gd name="T71" fmla="*/ 14 h 278"/>
                <a:gd name="T72" fmla="*/ 271 w 279"/>
                <a:gd name="T73" fmla="*/ 23 h 278"/>
                <a:gd name="T74" fmla="*/ 275 w 279"/>
                <a:gd name="T75" fmla="*/ 31 h 278"/>
                <a:gd name="T76" fmla="*/ 277 w 279"/>
                <a:gd name="T77" fmla="*/ 40 h 278"/>
                <a:gd name="T78" fmla="*/ 279 w 279"/>
                <a:gd name="T79" fmla="*/ 51 h 278"/>
                <a:gd name="T80" fmla="*/ 279 w 279"/>
                <a:gd name="T81" fmla="*/ 229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79" h="278">
                  <a:moveTo>
                    <a:pt x="279" y="229"/>
                  </a:moveTo>
                  <a:lnTo>
                    <a:pt x="279" y="229"/>
                  </a:lnTo>
                  <a:lnTo>
                    <a:pt x="277" y="238"/>
                  </a:lnTo>
                  <a:lnTo>
                    <a:pt x="275" y="248"/>
                  </a:lnTo>
                  <a:lnTo>
                    <a:pt x="271" y="257"/>
                  </a:lnTo>
                  <a:lnTo>
                    <a:pt x="264" y="263"/>
                  </a:lnTo>
                  <a:lnTo>
                    <a:pt x="256" y="270"/>
                  </a:lnTo>
                  <a:lnTo>
                    <a:pt x="247" y="274"/>
                  </a:lnTo>
                  <a:lnTo>
                    <a:pt x="239" y="278"/>
                  </a:lnTo>
                  <a:lnTo>
                    <a:pt x="228" y="278"/>
                  </a:lnTo>
                  <a:lnTo>
                    <a:pt x="52" y="278"/>
                  </a:lnTo>
                  <a:lnTo>
                    <a:pt x="52" y="278"/>
                  </a:lnTo>
                  <a:lnTo>
                    <a:pt x="41" y="278"/>
                  </a:lnTo>
                  <a:lnTo>
                    <a:pt x="30" y="274"/>
                  </a:lnTo>
                  <a:lnTo>
                    <a:pt x="22" y="270"/>
                  </a:lnTo>
                  <a:lnTo>
                    <a:pt x="15" y="263"/>
                  </a:lnTo>
                  <a:lnTo>
                    <a:pt x="9" y="257"/>
                  </a:lnTo>
                  <a:lnTo>
                    <a:pt x="5" y="248"/>
                  </a:lnTo>
                  <a:lnTo>
                    <a:pt x="3" y="238"/>
                  </a:lnTo>
                  <a:lnTo>
                    <a:pt x="0" y="229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3" y="40"/>
                  </a:lnTo>
                  <a:lnTo>
                    <a:pt x="5" y="31"/>
                  </a:lnTo>
                  <a:lnTo>
                    <a:pt x="9" y="23"/>
                  </a:lnTo>
                  <a:lnTo>
                    <a:pt x="15" y="14"/>
                  </a:lnTo>
                  <a:lnTo>
                    <a:pt x="22" y="8"/>
                  </a:lnTo>
                  <a:lnTo>
                    <a:pt x="30" y="4"/>
                  </a:lnTo>
                  <a:lnTo>
                    <a:pt x="41" y="2"/>
                  </a:lnTo>
                  <a:lnTo>
                    <a:pt x="52" y="0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39" y="2"/>
                  </a:lnTo>
                  <a:lnTo>
                    <a:pt x="247" y="4"/>
                  </a:lnTo>
                  <a:lnTo>
                    <a:pt x="256" y="8"/>
                  </a:lnTo>
                  <a:lnTo>
                    <a:pt x="264" y="14"/>
                  </a:lnTo>
                  <a:lnTo>
                    <a:pt x="271" y="23"/>
                  </a:lnTo>
                  <a:lnTo>
                    <a:pt x="275" y="31"/>
                  </a:lnTo>
                  <a:lnTo>
                    <a:pt x="277" y="40"/>
                  </a:lnTo>
                  <a:lnTo>
                    <a:pt x="279" y="51"/>
                  </a:lnTo>
                  <a:lnTo>
                    <a:pt x="279" y="229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19"/>
            <p:cNvSpPr>
              <a:spLocks/>
            </p:cNvSpPr>
            <p:nvPr/>
          </p:nvSpPr>
          <p:spPr bwMode="auto">
            <a:xfrm>
              <a:off x="6805613" y="2319338"/>
              <a:ext cx="441325" cy="441325"/>
            </a:xfrm>
            <a:custGeom>
              <a:avLst/>
              <a:gdLst>
                <a:gd name="T0" fmla="*/ 278 w 278"/>
                <a:gd name="T1" fmla="*/ 229 h 278"/>
                <a:gd name="T2" fmla="*/ 278 w 278"/>
                <a:gd name="T3" fmla="*/ 229 h 278"/>
                <a:gd name="T4" fmla="*/ 276 w 278"/>
                <a:gd name="T5" fmla="*/ 238 h 278"/>
                <a:gd name="T6" fmla="*/ 274 w 278"/>
                <a:gd name="T7" fmla="*/ 248 h 278"/>
                <a:gd name="T8" fmla="*/ 268 w 278"/>
                <a:gd name="T9" fmla="*/ 257 h 278"/>
                <a:gd name="T10" fmla="*/ 263 w 278"/>
                <a:gd name="T11" fmla="*/ 263 h 278"/>
                <a:gd name="T12" fmla="*/ 255 w 278"/>
                <a:gd name="T13" fmla="*/ 270 h 278"/>
                <a:gd name="T14" fmla="*/ 246 w 278"/>
                <a:gd name="T15" fmla="*/ 274 h 278"/>
                <a:gd name="T16" fmla="*/ 238 w 278"/>
                <a:gd name="T17" fmla="*/ 276 h 278"/>
                <a:gd name="T18" fmla="*/ 227 w 278"/>
                <a:gd name="T19" fmla="*/ 278 h 278"/>
                <a:gd name="T20" fmla="*/ 48 w 278"/>
                <a:gd name="T21" fmla="*/ 278 h 278"/>
                <a:gd name="T22" fmla="*/ 48 w 278"/>
                <a:gd name="T23" fmla="*/ 278 h 278"/>
                <a:gd name="T24" fmla="*/ 40 w 278"/>
                <a:gd name="T25" fmla="*/ 276 h 278"/>
                <a:gd name="T26" fmla="*/ 29 w 278"/>
                <a:gd name="T27" fmla="*/ 274 h 278"/>
                <a:gd name="T28" fmla="*/ 21 w 278"/>
                <a:gd name="T29" fmla="*/ 270 h 278"/>
                <a:gd name="T30" fmla="*/ 14 w 278"/>
                <a:gd name="T31" fmla="*/ 263 h 278"/>
                <a:gd name="T32" fmla="*/ 8 w 278"/>
                <a:gd name="T33" fmla="*/ 257 h 278"/>
                <a:gd name="T34" fmla="*/ 4 w 278"/>
                <a:gd name="T35" fmla="*/ 248 h 278"/>
                <a:gd name="T36" fmla="*/ 0 w 278"/>
                <a:gd name="T37" fmla="*/ 238 h 278"/>
                <a:gd name="T38" fmla="*/ 0 w 278"/>
                <a:gd name="T39" fmla="*/ 229 h 278"/>
                <a:gd name="T40" fmla="*/ 0 w 278"/>
                <a:gd name="T41" fmla="*/ 51 h 278"/>
                <a:gd name="T42" fmla="*/ 0 w 278"/>
                <a:gd name="T43" fmla="*/ 51 h 278"/>
                <a:gd name="T44" fmla="*/ 0 w 278"/>
                <a:gd name="T45" fmla="*/ 40 h 278"/>
                <a:gd name="T46" fmla="*/ 4 w 278"/>
                <a:gd name="T47" fmla="*/ 31 h 278"/>
                <a:gd name="T48" fmla="*/ 8 w 278"/>
                <a:gd name="T49" fmla="*/ 23 h 278"/>
                <a:gd name="T50" fmla="*/ 14 w 278"/>
                <a:gd name="T51" fmla="*/ 14 h 278"/>
                <a:gd name="T52" fmla="*/ 21 w 278"/>
                <a:gd name="T53" fmla="*/ 8 h 278"/>
                <a:gd name="T54" fmla="*/ 29 w 278"/>
                <a:gd name="T55" fmla="*/ 4 h 278"/>
                <a:gd name="T56" fmla="*/ 40 w 278"/>
                <a:gd name="T57" fmla="*/ 2 h 278"/>
                <a:gd name="T58" fmla="*/ 48 w 278"/>
                <a:gd name="T59" fmla="*/ 0 h 278"/>
                <a:gd name="T60" fmla="*/ 227 w 278"/>
                <a:gd name="T61" fmla="*/ 0 h 278"/>
                <a:gd name="T62" fmla="*/ 227 w 278"/>
                <a:gd name="T63" fmla="*/ 0 h 278"/>
                <a:gd name="T64" fmla="*/ 238 w 278"/>
                <a:gd name="T65" fmla="*/ 2 h 278"/>
                <a:gd name="T66" fmla="*/ 246 w 278"/>
                <a:gd name="T67" fmla="*/ 4 h 278"/>
                <a:gd name="T68" fmla="*/ 255 w 278"/>
                <a:gd name="T69" fmla="*/ 8 h 278"/>
                <a:gd name="T70" fmla="*/ 263 w 278"/>
                <a:gd name="T71" fmla="*/ 14 h 278"/>
                <a:gd name="T72" fmla="*/ 268 w 278"/>
                <a:gd name="T73" fmla="*/ 23 h 278"/>
                <a:gd name="T74" fmla="*/ 274 w 278"/>
                <a:gd name="T75" fmla="*/ 31 h 278"/>
                <a:gd name="T76" fmla="*/ 276 w 278"/>
                <a:gd name="T77" fmla="*/ 40 h 278"/>
                <a:gd name="T78" fmla="*/ 278 w 278"/>
                <a:gd name="T79" fmla="*/ 51 h 278"/>
                <a:gd name="T80" fmla="*/ 278 w 278"/>
                <a:gd name="T81" fmla="*/ 229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78" h="278">
                  <a:moveTo>
                    <a:pt x="278" y="229"/>
                  </a:moveTo>
                  <a:lnTo>
                    <a:pt x="278" y="229"/>
                  </a:lnTo>
                  <a:lnTo>
                    <a:pt x="276" y="238"/>
                  </a:lnTo>
                  <a:lnTo>
                    <a:pt x="274" y="248"/>
                  </a:lnTo>
                  <a:lnTo>
                    <a:pt x="268" y="257"/>
                  </a:lnTo>
                  <a:lnTo>
                    <a:pt x="263" y="263"/>
                  </a:lnTo>
                  <a:lnTo>
                    <a:pt x="255" y="270"/>
                  </a:lnTo>
                  <a:lnTo>
                    <a:pt x="246" y="274"/>
                  </a:lnTo>
                  <a:lnTo>
                    <a:pt x="238" y="276"/>
                  </a:lnTo>
                  <a:lnTo>
                    <a:pt x="227" y="278"/>
                  </a:lnTo>
                  <a:lnTo>
                    <a:pt x="48" y="278"/>
                  </a:lnTo>
                  <a:lnTo>
                    <a:pt x="48" y="278"/>
                  </a:lnTo>
                  <a:lnTo>
                    <a:pt x="40" y="276"/>
                  </a:lnTo>
                  <a:lnTo>
                    <a:pt x="29" y="274"/>
                  </a:lnTo>
                  <a:lnTo>
                    <a:pt x="21" y="270"/>
                  </a:lnTo>
                  <a:lnTo>
                    <a:pt x="14" y="263"/>
                  </a:lnTo>
                  <a:lnTo>
                    <a:pt x="8" y="257"/>
                  </a:lnTo>
                  <a:lnTo>
                    <a:pt x="4" y="248"/>
                  </a:lnTo>
                  <a:lnTo>
                    <a:pt x="0" y="238"/>
                  </a:lnTo>
                  <a:lnTo>
                    <a:pt x="0" y="229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40"/>
                  </a:lnTo>
                  <a:lnTo>
                    <a:pt x="4" y="31"/>
                  </a:lnTo>
                  <a:lnTo>
                    <a:pt x="8" y="23"/>
                  </a:lnTo>
                  <a:lnTo>
                    <a:pt x="14" y="14"/>
                  </a:lnTo>
                  <a:lnTo>
                    <a:pt x="21" y="8"/>
                  </a:lnTo>
                  <a:lnTo>
                    <a:pt x="29" y="4"/>
                  </a:lnTo>
                  <a:lnTo>
                    <a:pt x="40" y="2"/>
                  </a:lnTo>
                  <a:lnTo>
                    <a:pt x="48" y="0"/>
                  </a:lnTo>
                  <a:lnTo>
                    <a:pt x="227" y="0"/>
                  </a:lnTo>
                  <a:lnTo>
                    <a:pt x="227" y="0"/>
                  </a:lnTo>
                  <a:lnTo>
                    <a:pt x="238" y="2"/>
                  </a:lnTo>
                  <a:lnTo>
                    <a:pt x="246" y="4"/>
                  </a:lnTo>
                  <a:lnTo>
                    <a:pt x="255" y="8"/>
                  </a:lnTo>
                  <a:lnTo>
                    <a:pt x="263" y="14"/>
                  </a:lnTo>
                  <a:lnTo>
                    <a:pt x="268" y="23"/>
                  </a:lnTo>
                  <a:lnTo>
                    <a:pt x="274" y="31"/>
                  </a:lnTo>
                  <a:lnTo>
                    <a:pt x="276" y="40"/>
                  </a:lnTo>
                  <a:lnTo>
                    <a:pt x="278" y="51"/>
                  </a:lnTo>
                  <a:lnTo>
                    <a:pt x="278" y="229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20"/>
            <p:cNvSpPr>
              <a:spLocks/>
            </p:cNvSpPr>
            <p:nvPr/>
          </p:nvSpPr>
          <p:spPr bwMode="auto">
            <a:xfrm>
              <a:off x="7435850" y="2319338"/>
              <a:ext cx="442912" cy="441325"/>
            </a:xfrm>
            <a:custGeom>
              <a:avLst/>
              <a:gdLst>
                <a:gd name="T0" fmla="*/ 279 w 279"/>
                <a:gd name="T1" fmla="*/ 229 h 278"/>
                <a:gd name="T2" fmla="*/ 279 w 279"/>
                <a:gd name="T3" fmla="*/ 229 h 278"/>
                <a:gd name="T4" fmla="*/ 277 w 279"/>
                <a:gd name="T5" fmla="*/ 238 h 278"/>
                <a:gd name="T6" fmla="*/ 275 w 279"/>
                <a:gd name="T7" fmla="*/ 248 h 278"/>
                <a:gd name="T8" fmla="*/ 271 w 279"/>
                <a:gd name="T9" fmla="*/ 257 h 278"/>
                <a:gd name="T10" fmla="*/ 264 w 279"/>
                <a:gd name="T11" fmla="*/ 263 h 278"/>
                <a:gd name="T12" fmla="*/ 256 w 279"/>
                <a:gd name="T13" fmla="*/ 270 h 278"/>
                <a:gd name="T14" fmla="*/ 247 w 279"/>
                <a:gd name="T15" fmla="*/ 274 h 278"/>
                <a:gd name="T16" fmla="*/ 239 w 279"/>
                <a:gd name="T17" fmla="*/ 276 h 278"/>
                <a:gd name="T18" fmla="*/ 228 w 279"/>
                <a:gd name="T19" fmla="*/ 278 h 278"/>
                <a:gd name="T20" fmla="*/ 52 w 279"/>
                <a:gd name="T21" fmla="*/ 278 h 278"/>
                <a:gd name="T22" fmla="*/ 52 w 279"/>
                <a:gd name="T23" fmla="*/ 278 h 278"/>
                <a:gd name="T24" fmla="*/ 41 w 279"/>
                <a:gd name="T25" fmla="*/ 276 h 278"/>
                <a:gd name="T26" fmla="*/ 32 w 279"/>
                <a:gd name="T27" fmla="*/ 274 h 278"/>
                <a:gd name="T28" fmla="*/ 24 w 279"/>
                <a:gd name="T29" fmla="*/ 270 h 278"/>
                <a:gd name="T30" fmla="*/ 15 w 279"/>
                <a:gd name="T31" fmla="*/ 263 h 278"/>
                <a:gd name="T32" fmla="*/ 9 w 279"/>
                <a:gd name="T33" fmla="*/ 257 h 278"/>
                <a:gd name="T34" fmla="*/ 5 w 279"/>
                <a:gd name="T35" fmla="*/ 248 h 278"/>
                <a:gd name="T36" fmla="*/ 3 w 279"/>
                <a:gd name="T37" fmla="*/ 238 h 278"/>
                <a:gd name="T38" fmla="*/ 0 w 279"/>
                <a:gd name="T39" fmla="*/ 229 h 278"/>
                <a:gd name="T40" fmla="*/ 0 w 279"/>
                <a:gd name="T41" fmla="*/ 51 h 278"/>
                <a:gd name="T42" fmla="*/ 0 w 279"/>
                <a:gd name="T43" fmla="*/ 51 h 278"/>
                <a:gd name="T44" fmla="*/ 3 w 279"/>
                <a:gd name="T45" fmla="*/ 40 h 278"/>
                <a:gd name="T46" fmla="*/ 5 w 279"/>
                <a:gd name="T47" fmla="*/ 31 h 278"/>
                <a:gd name="T48" fmla="*/ 9 w 279"/>
                <a:gd name="T49" fmla="*/ 23 h 278"/>
                <a:gd name="T50" fmla="*/ 15 w 279"/>
                <a:gd name="T51" fmla="*/ 14 h 278"/>
                <a:gd name="T52" fmla="*/ 24 w 279"/>
                <a:gd name="T53" fmla="*/ 8 h 278"/>
                <a:gd name="T54" fmla="*/ 32 w 279"/>
                <a:gd name="T55" fmla="*/ 4 h 278"/>
                <a:gd name="T56" fmla="*/ 41 w 279"/>
                <a:gd name="T57" fmla="*/ 2 h 278"/>
                <a:gd name="T58" fmla="*/ 52 w 279"/>
                <a:gd name="T59" fmla="*/ 0 h 278"/>
                <a:gd name="T60" fmla="*/ 228 w 279"/>
                <a:gd name="T61" fmla="*/ 0 h 278"/>
                <a:gd name="T62" fmla="*/ 228 w 279"/>
                <a:gd name="T63" fmla="*/ 0 h 278"/>
                <a:gd name="T64" fmla="*/ 239 w 279"/>
                <a:gd name="T65" fmla="*/ 2 h 278"/>
                <a:gd name="T66" fmla="*/ 247 w 279"/>
                <a:gd name="T67" fmla="*/ 4 h 278"/>
                <a:gd name="T68" fmla="*/ 256 w 279"/>
                <a:gd name="T69" fmla="*/ 8 h 278"/>
                <a:gd name="T70" fmla="*/ 264 w 279"/>
                <a:gd name="T71" fmla="*/ 14 h 278"/>
                <a:gd name="T72" fmla="*/ 271 w 279"/>
                <a:gd name="T73" fmla="*/ 23 h 278"/>
                <a:gd name="T74" fmla="*/ 275 w 279"/>
                <a:gd name="T75" fmla="*/ 31 h 278"/>
                <a:gd name="T76" fmla="*/ 277 w 279"/>
                <a:gd name="T77" fmla="*/ 40 h 278"/>
                <a:gd name="T78" fmla="*/ 279 w 279"/>
                <a:gd name="T79" fmla="*/ 51 h 278"/>
                <a:gd name="T80" fmla="*/ 279 w 279"/>
                <a:gd name="T81" fmla="*/ 229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79" h="278">
                  <a:moveTo>
                    <a:pt x="279" y="229"/>
                  </a:moveTo>
                  <a:lnTo>
                    <a:pt x="279" y="229"/>
                  </a:lnTo>
                  <a:lnTo>
                    <a:pt x="277" y="238"/>
                  </a:lnTo>
                  <a:lnTo>
                    <a:pt x="275" y="248"/>
                  </a:lnTo>
                  <a:lnTo>
                    <a:pt x="271" y="257"/>
                  </a:lnTo>
                  <a:lnTo>
                    <a:pt x="264" y="263"/>
                  </a:lnTo>
                  <a:lnTo>
                    <a:pt x="256" y="270"/>
                  </a:lnTo>
                  <a:lnTo>
                    <a:pt x="247" y="274"/>
                  </a:lnTo>
                  <a:lnTo>
                    <a:pt x="239" y="276"/>
                  </a:lnTo>
                  <a:lnTo>
                    <a:pt x="228" y="278"/>
                  </a:lnTo>
                  <a:lnTo>
                    <a:pt x="52" y="278"/>
                  </a:lnTo>
                  <a:lnTo>
                    <a:pt x="52" y="278"/>
                  </a:lnTo>
                  <a:lnTo>
                    <a:pt x="41" y="276"/>
                  </a:lnTo>
                  <a:lnTo>
                    <a:pt x="32" y="274"/>
                  </a:lnTo>
                  <a:lnTo>
                    <a:pt x="24" y="270"/>
                  </a:lnTo>
                  <a:lnTo>
                    <a:pt x="15" y="263"/>
                  </a:lnTo>
                  <a:lnTo>
                    <a:pt x="9" y="257"/>
                  </a:lnTo>
                  <a:lnTo>
                    <a:pt x="5" y="248"/>
                  </a:lnTo>
                  <a:lnTo>
                    <a:pt x="3" y="238"/>
                  </a:lnTo>
                  <a:lnTo>
                    <a:pt x="0" y="229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3" y="40"/>
                  </a:lnTo>
                  <a:lnTo>
                    <a:pt x="5" y="31"/>
                  </a:lnTo>
                  <a:lnTo>
                    <a:pt x="9" y="23"/>
                  </a:lnTo>
                  <a:lnTo>
                    <a:pt x="15" y="14"/>
                  </a:lnTo>
                  <a:lnTo>
                    <a:pt x="24" y="8"/>
                  </a:lnTo>
                  <a:lnTo>
                    <a:pt x="32" y="4"/>
                  </a:lnTo>
                  <a:lnTo>
                    <a:pt x="41" y="2"/>
                  </a:lnTo>
                  <a:lnTo>
                    <a:pt x="52" y="0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39" y="2"/>
                  </a:lnTo>
                  <a:lnTo>
                    <a:pt x="247" y="4"/>
                  </a:lnTo>
                  <a:lnTo>
                    <a:pt x="256" y="8"/>
                  </a:lnTo>
                  <a:lnTo>
                    <a:pt x="264" y="14"/>
                  </a:lnTo>
                  <a:lnTo>
                    <a:pt x="271" y="23"/>
                  </a:lnTo>
                  <a:lnTo>
                    <a:pt x="275" y="31"/>
                  </a:lnTo>
                  <a:lnTo>
                    <a:pt x="277" y="40"/>
                  </a:lnTo>
                  <a:lnTo>
                    <a:pt x="279" y="51"/>
                  </a:lnTo>
                  <a:lnTo>
                    <a:pt x="279" y="229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326106" y="5026860"/>
            <a:ext cx="1922462" cy="1452563"/>
            <a:chOff x="261938" y="1289050"/>
            <a:chExt cx="1922462" cy="1452563"/>
          </a:xfrm>
        </p:grpSpPr>
        <p:sp>
          <p:nvSpPr>
            <p:cNvPr id="64" name="Freeform 24"/>
            <p:cNvSpPr>
              <a:spLocks noEditPoints="1"/>
            </p:cNvSpPr>
            <p:nvPr/>
          </p:nvSpPr>
          <p:spPr bwMode="auto">
            <a:xfrm>
              <a:off x="1525588" y="1528763"/>
              <a:ext cx="419100" cy="971550"/>
            </a:xfrm>
            <a:custGeom>
              <a:avLst/>
              <a:gdLst>
                <a:gd name="T0" fmla="*/ 68 w 264"/>
                <a:gd name="T1" fmla="*/ 0 h 612"/>
                <a:gd name="T2" fmla="*/ 53 w 264"/>
                <a:gd name="T3" fmla="*/ 0 h 612"/>
                <a:gd name="T4" fmla="*/ 30 w 264"/>
                <a:gd name="T5" fmla="*/ 10 h 612"/>
                <a:gd name="T6" fmla="*/ 10 w 264"/>
                <a:gd name="T7" fmla="*/ 29 h 612"/>
                <a:gd name="T8" fmla="*/ 0 w 264"/>
                <a:gd name="T9" fmla="*/ 53 h 612"/>
                <a:gd name="T10" fmla="*/ 0 w 264"/>
                <a:gd name="T11" fmla="*/ 544 h 612"/>
                <a:gd name="T12" fmla="*/ 0 w 264"/>
                <a:gd name="T13" fmla="*/ 559 h 612"/>
                <a:gd name="T14" fmla="*/ 10 w 264"/>
                <a:gd name="T15" fmla="*/ 583 h 612"/>
                <a:gd name="T16" fmla="*/ 30 w 264"/>
                <a:gd name="T17" fmla="*/ 602 h 612"/>
                <a:gd name="T18" fmla="*/ 53 w 264"/>
                <a:gd name="T19" fmla="*/ 610 h 612"/>
                <a:gd name="T20" fmla="*/ 196 w 264"/>
                <a:gd name="T21" fmla="*/ 612 h 612"/>
                <a:gd name="T22" fmla="*/ 210 w 264"/>
                <a:gd name="T23" fmla="*/ 610 h 612"/>
                <a:gd name="T24" fmla="*/ 234 w 264"/>
                <a:gd name="T25" fmla="*/ 602 h 612"/>
                <a:gd name="T26" fmla="*/ 253 w 264"/>
                <a:gd name="T27" fmla="*/ 583 h 612"/>
                <a:gd name="T28" fmla="*/ 264 w 264"/>
                <a:gd name="T29" fmla="*/ 559 h 612"/>
                <a:gd name="T30" fmla="*/ 264 w 264"/>
                <a:gd name="T31" fmla="*/ 66 h 612"/>
                <a:gd name="T32" fmla="*/ 264 w 264"/>
                <a:gd name="T33" fmla="*/ 53 h 612"/>
                <a:gd name="T34" fmla="*/ 253 w 264"/>
                <a:gd name="T35" fmla="*/ 29 h 612"/>
                <a:gd name="T36" fmla="*/ 234 w 264"/>
                <a:gd name="T37" fmla="*/ 10 h 612"/>
                <a:gd name="T38" fmla="*/ 210 w 264"/>
                <a:gd name="T39" fmla="*/ 0 h 612"/>
                <a:gd name="T40" fmla="*/ 196 w 264"/>
                <a:gd name="T41" fmla="*/ 0 h 612"/>
                <a:gd name="T42" fmla="*/ 104 w 264"/>
                <a:gd name="T43" fmla="*/ 208 h 612"/>
                <a:gd name="T44" fmla="*/ 98 w 264"/>
                <a:gd name="T45" fmla="*/ 221 h 612"/>
                <a:gd name="T46" fmla="*/ 83 w 264"/>
                <a:gd name="T47" fmla="*/ 227 h 612"/>
                <a:gd name="T48" fmla="*/ 74 w 264"/>
                <a:gd name="T49" fmla="*/ 225 h 612"/>
                <a:gd name="T50" fmla="*/ 64 w 264"/>
                <a:gd name="T51" fmla="*/ 215 h 612"/>
                <a:gd name="T52" fmla="*/ 62 w 264"/>
                <a:gd name="T53" fmla="*/ 76 h 612"/>
                <a:gd name="T54" fmla="*/ 64 w 264"/>
                <a:gd name="T55" fmla="*/ 70 h 612"/>
                <a:gd name="T56" fmla="*/ 74 w 264"/>
                <a:gd name="T57" fmla="*/ 59 h 612"/>
                <a:gd name="T58" fmla="*/ 83 w 264"/>
                <a:gd name="T59" fmla="*/ 57 h 612"/>
                <a:gd name="T60" fmla="*/ 98 w 264"/>
                <a:gd name="T61" fmla="*/ 63 h 612"/>
                <a:gd name="T62" fmla="*/ 104 w 264"/>
                <a:gd name="T63" fmla="*/ 76 h 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4" h="612">
                  <a:moveTo>
                    <a:pt x="196" y="0"/>
                  </a:moveTo>
                  <a:lnTo>
                    <a:pt x="68" y="0"/>
                  </a:lnTo>
                  <a:lnTo>
                    <a:pt x="68" y="0"/>
                  </a:lnTo>
                  <a:lnTo>
                    <a:pt x="53" y="0"/>
                  </a:lnTo>
                  <a:lnTo>
                    <a:pt x="40" y="4"/>
                  </a:lnTo>
                  <a:lnTo>
                    <a:pt x="30" y="10"/>
                  </a:lnTo>
                  <a:lnTo>
                    <a:pt x="19" y="19"/>
                  </a:lnTo>
                  <a:lnTo>
                    <a:pt x="10" y="29"/>
                  </a:lnTo>
                  <a:lnTo>
                    <a:pt x="4" y="40"/>
                  </a:lnTo>
                  <a:lnTo>
                    <a:pt x="0" y="53"/>
                  </a:lnTo>
                  <a:lnTo>
                    <a:pt x="0" y="66"/>
                  </a:lnTo>
                  <a:lnTo>
                    <a:pt x="0" y="544"/>
                  </a:lnTo>
                  <a:lnTo>
                    <a:pt x="0" y="544"/>
                  </a:lnTo>
                  <a:lnTo>
                    <a:pt x="0" y="559"/>
                  </a:lnTo>
                  <a:lnTo>
                    <a:pt x="4" y="572"/>
                  </a:lnTo>
                  <a:lnTo>
                    <a:pt x="10" y="583"/>
                  </a:lnTo>
                  <a:lnTo>
                    <a:pt x="19" y="593"/>
                  </a:lnTo>
                  <a:lnTo>
                    <a:pt x="30" y="602"/>
                  </a:lnTo>
                  <a:lnTo>
                    <a:pt x="40" y="608"/>
                  </a:lnTo>
                  <a:lnTo>
                    <a:pt x="53" y="610"/>
                  </a:lnTo>
                  <a:lnTo>
                    <a:pt x="68" y="612"/>
                  </a:lnTo>
                  <a:lnTo>
                    <a:pt x="196" y="612"/>
                  </a:lnTo>
                  <a:lnTo>
                    <a:pt x="196" y="612"/>
                  </a:lnTo>
                  <a:lnTo>
                    <a:pt x="210" y="610"/>
                  </a:lnTo>
                  <a:lnTo>
                    <a:pt x="223" y="608"/>
                  </a:lnTo>
                  <a:lnTo>
                    <a:pt x="234" y="602"/>
                  </a:lnTo>
                  <a:lnTo>
                    <a:pt x="244" y="593"/>
                  </a:lnTo>
                  <a:lnTo>
                    <a:pt x="253" y="583"/>
                  </a:lnTo>
                  <a:lnTo>
                    <a:pt x="259" y="572"/>
                  </a:lnTo>
                  <a:lnTo>
                    <a:pt x="264" y="559"/>
                  </a:lnTo>
                  <a:lnTo>
                    <a:pt x="264" y="544"/>
                  </a:lnTo>
                  <a:lnTo>
                    <a:pt x="264" y="66"/>
                  </a:lnTo>
                  <a:lnTo>
                    <a:pt x="264" y="66"/>
                  </a:lnTo>
                  <a:lnTo>
                    <a:pt x="264" y="53"/>
                  </a:lnTo>
                  <a:lnTo>
                    <a:pt x="259" y="40"/>
                  </a:lnTo>
                  <a:lnTo>
                    <a:pt x="253" y="29"/>
                  </a:lnTo>
                  <a:lnTo>
                    <a:pt x="244" y="19"/>
                  </a:lnTo>
                  <a:lnTo>
                    <a:pt x="234" y="10"/>
                  </a:lnTo>
                  <a:lnTo>
                    <a:pt x="223" y="4"/>
                  </a:lnTo>
                  <a:lnTo>
                    <a:pt x="210" y="0"/>
                  </a:lnTo>
                  <a:lnTo>
                    <a:pt x="196" y="0"/>
                  </a:lnTo>
                  <a:lnTo>
                    <a:pt x="196" y="0"/>
                  </a:lnTo>
                  <a:close/>
                  <a:moveTo>
                    <a:pt x="104" y="208"/>
                  </a:moveTo>
                  <a:lnTo>
                    <a:pt x="104" y="208"/>
                  </a:lnTo>
                  <a:lnTo>
                    <a:pt x="102" y="215"/>
                  </a:lnTo>
                  <a:lnTo>
                    <a:pt x="98" y="221"/>
                  </a:lnTo>
                  <a:lnTo>
                    <a:pt x="91" y="225"/>
                  </a:lnTo>
                  <a:lnTo>
                    <a:pt x="83" y="227"/>
                  </a:lnTo>
                  <a:lnTo>
                    <a:pt x="83" y="227"/>
                  </a:lnTo>
                  <a:lnTo>
                    <a:pt x="74" y="225"/>
                  </a:lnTo>
                  <a:lnTo>
                    <a:pt x="68" y="221"/>
                  </a:lnTo>
                  <a:lnTo>
                    <a:pt x="64" y="215"/>
                  </a:lnTo>
                  <a:lnTo>
                    <a:pt x="62" y="208"/>
                  </a:lnTo>
                  <a:lnTo>
                    <a:pt x="62" y="76"/>
                  </a:lnTo>
                  <a:lnTo>
                    <a:pt x="62" y="76"/>
                  </a:lnTo>
                  <a:lnTo>
                    <a:pt x="64" y="70"/>
                  </a:lnTo>
                  <a:lnTo>
                    <a:pt x="68" y="63"/>
                  </a:lnTo>
                  <a:lnTo>
                    <a:pt x="74" y="59"/>
                  </a:lnTo>
                  <a:lnTo>
                    <a:pt x="83" y="57"/>
                  </a:lnTo>
                  <a:lnTo>
                    <a:pt x="83" y="57"/>
                  </a:lnTo>
                  <a:lnTo>
                    <a:pt x="91" y="59"/>
                  </a:lnTo>
                  <a:lnTo>
                    <a:pt x="98" y="63"/>
                  </a:lnTo>
                  <a:lnTo>
                    <a:pt x="102" y="70"/>
                  </a:lnTo>
                  <a:lnTo>
                    <a:pt x="104" y="76"/>
                  </a:lnTo>
                  <a:lnTo>
                    <a:pt x="104" y="208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25"/>
            <p:cNvSpPr>
              <a:spLocks/>
            </p:cNvSpPr>
            <p:nvPr/>
          </p:nvSpPr>
          <p:spPr bwMode="auto">
            <a:xfrm>
              <a:off x="261938" y="2667000"/>
              <a:ext cx="1922462" cy="74613"/>
            </a:xfrm>
            <a:custGeom>
              <a:avLst/>
              <a:gdLst>
                <a:gd name="T0" fmla="*/ 21 w 1211"/>
                <a:gd name="T1" fmla="*/ 47 h 47"/>
                <a:gd name="T2" fmla="*/ 21 w 1211"/>
                <a:gd name="T3" fmla="*/ 47 h 47"/>
                <a:gd name="T4" fmla="*/ 13 w 1211"/>
                <a:gd name="T5" fmla="*/ 44 h 47"/>
                <a:gd name="T6" fmla="*/ 6 w 1211"/>
                <a:gd name="T7" fmla="*/ 40 h 47"/>
                <a:gd name="T8" fmla="*/ 2 w 1211"/>
                <a:gd name="T9" fmla="*/ 32 h 47"/>
                <a:gd name="T10" fmla="*/ 0 w 1211"/>
                <a:gd name="T11" fmla="*/ 23 h 47"/>
                <a:gd name="T12" fmla="*/ 0 w 1211"/>
                <a:gd name="T13" fmla="*/ 23 h 47"/>
                <a:gd name="T14" fmla="*/ 0 w 1211"/>
                <a:gd name="T15" fmla="*/ 23 h 47"/>
                <a:gd name="T16" fmla="*/ 2 w 1211"/>
                <a:gd name="T17" fmla="*/ 15 h 47"/>
                <a:gd name="T18" fmla="*/ 6 w 1211"/>
                <a:gd name="T19" fmla="*/ 8 h 47"/>
                <a:gd name="T20" fmla="*/ 13 w 1211"/>
                <a:gd name="T21" fmla="*/ 2 h 47"/>
                <a:gd name="T22" fmla="*/ 21 w 1211"/>
                <a:gd name="T23" fmla="*/ 0 h 47"/>
                <a:gd name="T24" fmla="*/ 21 w 1211"/>
                <a:gd name="T25" fmla="*/ 0 h 47"/>
                <a:gd name="T26" fmla="*/ 1187 w 1211"/>
                <a:gd name="T27" fmla="*/ 0 h 47"/>
                <a:gd name="T28" fmla="*/ 1187 w 1211"/>
                <a:gd name="T29" fmla="*/ 0 h 47"/>
                <a:gd name="T30" fmla="*/ 1196 w 1211"/>
                <a:gd name="T31" fmla="*/ 2 h 47"/>
                <a:gd name="T32" fmla="*/ 1204 w 1211"/>
                <a:gd name="T33" fmla="*/ 8 h 47"/>
                <a:gd name="T34" fmla="*/ 1209 w 1211"/>
                <a:gd name="T35" fmla="*/ 15 h 47"/>
                <a:gd name="T36" fmla="*/ 1211 w 1211"/>
                <a:gd name="T37" fmla="*/ 23 h 47"/>
                <a:gd name="T38" fmla="*/ 1211 w 1211"/>
                <a:gd name="T39" fmla="*/ 23 h 47"/>
                <a:gd name="T40" fmla="*/ 1211 w 1211"/>
                <a:gd name="T41" fmla="*/ 23 h 47"/>
                <a:gd name="T42" fmla="*/ 1209 w 1211"/>
                <a:gd name="T43" fmla="*/ 32 h 47"/>
                <a:gd name="T44" fmla="*/ 1204 w 1211"/>
                <a:gd name="T45" fmla="*/ 40 h 47"/>
                <a:gd name="T46" fmla="*/ 1196 w 1211"/>
                <a:gd name="T47" fmla="*/ 44 h 47"/>
                <a:gd name="T48" fmla="*/ 1187 w 1211"/>
                <a:gd name="T49" fmla="*/ 47 h 47"/>
                <a:gd name="T50" fmla="*/ 1187 w 1211"/>
                <a:gd name="T51" fmla="*/ 47 h 47"/>
                <a:gd name="T52" fmla="*/ 21 w 1211"/>
                <a:gd name="T53" fmla="*/ 47 h 47"/>
                <a:gd name="T54" fmla="*/ 21 w 1211"/>
                <a:gd name="T55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11" h="47">
                  <a:moveTo>
                    <a:pt x="21" y="47"/>
                  </a:moveTo>
                  <a:lnTo>
                    <a:pt x="21" y="47"/>
                  </a:lnTo>
                  <a:lnTo>
                    <a:pt x="13" y="44"/>
                  </a:lnTo>
                  <a:lnTo>
                    <a:pt x="6" y="40"/>
                  </a:lnTo>
                  <a:lnTo>
                    <a:pt x="2" y="32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2" y="15"/>
                  </a:lnTo>
                  <a:lnTo>
                    <a:pt x="6" y="8"/>
                  </a:lnTo>
                  <a:lnTo>
                    <a:pt x="13" y="2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1187" y="0"/>
                  </a:lnTo>
                  <a:lnTo>
                    <a:pt x="1187" y="0"/>
                  </a:lnTo>
                  <a:lnTo>
                    <a:pt x="1196" y="2"/>
                  </a:lnTo>
                  <a:lnTo>
                    <a:pt x="1204" y="8"/>
                  </a:lnTo>
                  <a:lnTo>
                    <a:pt x="1209" y="15"/>
                  </a:lnTo>
                  <a:lnTo>
                    <a:pt x="1211" y="23"/>
                  </a:lnTo>
                  <a:lnTo>
                    <a:pt x="1211" y="23"/>
                  </a:lnTo>
                  <a:lnTo>
                    <a:pt x="1211" y="23"/>
                  </a:lnTo>
                  <a:lnTo>
                    <a:pt x="1209" y="32"/>
                  </a:lnTo>
                  <a:lnTo>
                    <a:pt x="1204" y="40"/>
                  </a:lnTo>
                  <a:lnTo>
                    <a:pt x="1196" y="44"/>
                  </a:lnTo>
                  <a:lnTo>
                    <a:pt x="1187" y="47"/>
                  </a:lnTo>
                  <a:lnTo>
                    <a:pt x="1187" y="47"/>
                  </a:lnTo>
                  <a:lnTo>
                    <a:pt x="21" y="47"/>
                  </a:lnTo>
                  <a:lnTo>
                    <a:pt x="21" y="47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Freeform 26"/>
            <p:cNvSpPr>
              <a:spLocks noEditPoints="1"/>
            </p:cNvSpPr>
            <p:nvPr/>
          </p:nvSpPr>
          <p:spPr bwMode="auto">
            <a:xfrm>
              <a:off x="454025" y="1289050"/>
              <a:ext cx="955675" cy="1238250"/>
            </a:xfrm>
            <a:custGeom>
              <a:avLst/>
              <a:gdLst>
                <a:gd name="T0" fmla="*/ 266 w 602"/>
                <a:gd name="T1" fmla="*/ 719 h 780"/>
                <a:gd name="T2" fmla="*/ 256 w 602"/>
                <a:gd name="T3" fmla="*/ 753 h 780"/>
                <a:gd name="T4" fmla="*/ 228 w 602"/>
                <a:gd name="T5" fmla="*/ 776 h 780"/>
                <a:gd name="T6" fmla="*/ 62 w 602"/>
                <a:gd name="T7" fmla="*/ 780 h 780"/>
                <a:gd name="T8" fmla="*/ 39 w 602"/>
                <a:gd name="T9" fmla="*/ 776 h 780"/>
                <a:gd name="T10" fmla="*/ 11 w 602"/>
                <a:gd name="T11" fmla="*/ 753 h 780"/>
                <a:gd name="T12" fmla="*/ 0 w 602"/>
                <a:gd name="T13" fmla="*/ 719 h 780"/>
                <a:gd name="T14" fmla="*/ 2 w 602"/>
                <a:gd name="T15" fmla="*/ 410 h 780"/>
                <a:gd name="T16" fmla="*/ 19 w 602"/>
                <a:gd name="T17" fmla="*/ 380 h 780"/>
                <a:gd name="T18" fmla="*/ 49 w 602"/>
                <a:gd name="T19" fmla="*/ 363 h 780"/>
                <a:gd name="T20" fmla="*/ 205 w 602"/>
                <a:gd name="T21" fmla="*/ 361 h 780"/>
                <a:gd name="T22" fmla="*/ 239 w 602"/>
                <a:gd name="T23" fmla="*/ 372 h 780"/>
                <a:gd name="T24" fmla="*/ 262 w 602"/>
                <a:gd name="T25" fmla="*/ 400 h 780"/>
                <a:gd name="T26" fmla="*/ 266 w 602"/>
                <a:gd name="T27" fmla="*/ 423 h 780"/>
                <a:gd name="T28" fmla="*/ 98 w 602"/>
                <a:gd name="T29" fmla="*/ 434 h 780"/>
                <a:gd name="T30" fmla="*/ 79 w 602"/>
                <a:gd name="T31" fmla="*/ 421 h 780"/>
                <a:gd name="T32" fmla="*/ 64 w 602"/>
                <a:gd name="T33" fmla="*/ 427 h 780"/>
                <a:gd name="T34" fmla="*/ 58 w 602"/>
                <a:gd name="T35" fmla="*/ 572 h 780"/>
                <a:gd name="T36" fmla="*/ 64 w 602"/>
                <a:gd name="T37" fmla="*/ 585 h 780"/>
                <a:gd name="T38" fmla="*/ 79 w 602"/>
                <a:gd name="T39" fmla="*/ 591 h 780"/>
                <a:gd name="T40" fmla="*/ 98 w 602"/>
                <a:gd name="T41" fmla="*/ 578 h 780"/>
                <a:gd name="T42" fmla="*/ 602 w 602"/>
                <a:gd name="T43" fmla="*/ 59 h 780"/>
                <a:gd name="T44" fmla="*/ 600 w 602"/>
                <a:gd name="T45" fmla="*/ 732 h 780"/>
                <a:gd name="T46" fmla="*/ 585 w 602"/>
                <a:gd name="T47" fmla="*/ 761 h 780"/>
                <a:gd name="T48" fmla="*/ 554 w 602"/>
                <a:gd name="T49" fmla="*/ 778 h 780"/>
                <a:gd name="T50" fmla="*/ 398 w 602"/>
                <a:gd name="T51" fmla="*/ 780 h 780"/>
                <a:gd name="T52" fmla="*/ 364 w 602"/>
                <a:gd name="T53" fmla="*/ 770 h 780"/>
                <a:gd name="T54" fmla="*/ 343 w 602"/>
                <a:gd name="T55" fmla="*/ 742 h 780"/>
                <a:gd name="T56" fmla="*/ 339 w 602"/>
                <a:gd name="T57" fmla="*/ 59 h 780"/>
                <a:gd name="T58" fmla="*/ 343 w 602"/>
                <a:gd name="T59" fmla="*/ 36 h 780"/>
                <a:gd name="T60" fmla="*/ 364 w 602"/>
                <a:gd name="T61" fmla="*/ 10 h 780"/>
                <a:gd name="T62" fmla="*/ 398 w 602"/>
                <a:gd name="T63" fmla="*/ 0 h 780"/>
                <a:gd name="T64" fmla="*/ 554 w 602"/>
                <a:gd name="T65" fmla="*/ 0 h 780"/>
                <a:gd name="T66" fmla="*/ 585 w 602"/>
                <a:gd name="T67" fmla="*/ 17 h 780"/>
                <a:gd name="T68" fmla="*/ 600 w 602"/>
                <a:gd name="T69" fmla="*/ 49 h 780"/>
                <a:gd name="T70" fmla="*/ 441 w 602"/>
                <a:gd name="T71" fmla="*/ 76 h 780"/>
                <a:gd name="T72" fmla="*/ 434 w 602"/>
                <a:gd name="T73" fmla="*/ 63 h 780"/>
                <a:gd name="T74" fmla="*/ 419 w 602"/>
                <a:gd name="T75" fmla="*/ 57 h 780"/>
                <a:gd name="T76" fmla="*/ 400 w 602"/>
                <a:gd name="T77" fmla="*/ 70 h 780"/>
                <a:gd name="T78" fmla="*/ 398 w 602"/>
                <a:gd name="T79" fmla="*/ 242 h 780"/>
                <a:gd name="T80" fmla="*/ 411 w 602"/>
                <a:gd name="T81" fmla="*/ 259 h 780"/>
                <a:gd name="T82" fmla="*/ 428 w 602"/>
                <a:gd name="T83" fmla="*/ 259 h 780"/>
                <a:gd name="T84" fmla="*/ 441 w 602"/>
                <a:gd name="T85" fmla="*/ 242 h 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02" h="780">
                  <a:moveTo>
                    <a:pt x="266" y="423"/>
                  </a:moveTo>
                  <a:lnTo>
                    <a:pt x="266" y="719"/>
                  </a:lnTo>
                  <a:lnTo>
                    <a:pt x="266" y="719"/>
                  </a:lnTo>
                  <a:lnTo>
                    <a:pt x="264" y="732"/>
                  </a:lnTo>
                  <a:lnTo>
                    <a:pt x="262" y="742"/>
                  </a:lnTo>
                  <a:lnTo>
                    <a:pt x="256" y="753"/>
                  </a:lnTo>
                  <a:lnTo>
                    <a:pt x="247" y="761"/>
                  </a:lnTo>
                  <a:lnTo>
                    <a:pt x="239" y="770"/>
                  </a:lnTo>
                  <a:lnTo>
                    <a:pt x="228" y="776"/>
                  </a:lnTo>
                  <a:lnTo>
                    <a:pt x="217" y="778"/>
                  </a:lnTo>
                  <a:lnTo>
                    <a:pt x="205" y="780"/>
                  </a:lnTo>
                  <a:lnTo>
                    <a:pt x="62" y="780"/>
                  </a:lnTo>
                  <a:lnTo>
                    <a:pt x="62" y="780"/>
                  </a:lnTo>
                  <a:lnTo>
                    <a:pt x="49" y="778"/>
                  </a:lnTo>
                  <a:lnTo>
                    <a:pt x="39" y="776"/>
                  </a:lnTo>
                  <a:lnTo>
                    <a:pt x="28" y="770"/>
                  </a:lnTo>
                  <a:lnTo>
                    <a:pt x="19" y="761"/>
                  </a:lnTo>
                  <a:lnTo>
                    <a:pt x="11" y="753"/>
                  </a:lnTo>
                  <a:lnTo>
                    <a:pt x="5" y="742"/>
                  </a:lnTo>
                  <a:lnTo>
                    <a:pt x="2" y="732"/>
                  </a:lnTo>
                  <a:lnTo>
                    <a:pt x="0" y="719"/>
                  </a:lnTo>
                  <a:lnTo>
                    <a:pt x="0" y="423"/>
                  </a:lnTo>
                  <a:lnTo>
                    <a:pt x="0" y="423"/>
                  </a:lnTo>
                  <a:lnTo>
                    <a:pt x="2" y="410"/>
                  </a:lnTo>
                  <a:lnTo>
                    <a:pt x="5" y="400"/>
                  </a:lnTo>
                  <a:lnTo>
                    <a:pt x="11" y="389"/>
                  </a:lnTo>
                  <a:lnTo>
                    <a:pt x="19" y="380"/>
                  </a:lnTo>
                  <a:lnTo>
                    <a:pt x="28" y="372"/>
                  </a:lnTo>
                  <a:lnTo>
                    <a:pt x="39" y="366"/>
                  </a:lnTo>
                  <a:lnTo>
                    <a:pt x="49" y="363"/>
                  </a:lnTo>
                  <a:lnTo>
                    <a:pt x="62" y="361"/>
                  </a:lnTo>
                  <a:lnTo>
                    <a:pt x="205" y="361"/>
                  </a:lnTo>
                  <a:lnTo>
                    <a:pt x="205" y="361"/>
                  </a:lnTo>
                  <a:lnTo>
                    <a:pt x="217" y="363"/>
                  </a:lnTo>
                  <a:lnTo>
                    <a:pt x="228" y="366"/>
                  </a:lnTo>
                  <a:lnTo>
                    <a:pt x="239" y="372"/>
                  </a:lnTo>
                  <a:lnTo>
                    <a:pt x="247" y="380"/>
                  </a:lnTo>
                  <a:lnTo>
                    <a:pt x="256" y="389"/>
                  </a:lnTo>
                  <a:lnTo>
                    <a:pt x="262" y="400"/>
                  </a:lnTo>
                  <a:lnTo>
                    <a:pt x="264" y="410"/>
                  </a:lnTo>
                  <a:lnTo>
                    <a:pt x="266" y="423"/>
                  </a:lnTo>
                  <a:lnTo>
                    <a:pt x="266" y="423"/>
                  </a:lnTo>
                  <a:close/>
                  <a:moveTo>
                    <a:pt x="100" y="440"/>
                  </a:moveTo>
                  <a:lnTo>
                    <a:pt x="100" y="440"/>
                  </a:lnTo>
                  <a:lnTo>
                    <a:pt x="98" y="434"/>
                  </a:lnTo>
                  <a:lnTo>
                    <a:pt x="94" y="427"/>
                  </a:lnTo>
                  <a:lnTo>
                    <a:pt x="88" y="423"/>
                  </a:lnTo>
                  <a:lnTo>
                    <a:pt x="79" y="421"/>
                  </a:lnTo>
                  <a:lnTo>
                    <a:pt x="79" y="421"/>
                  </a:lnTo>
                  <a:lnTo>
                    <a:pt x="71" y="423"/>
                  </a:lnTo>
                  <a:lnTo>
                    <a:pt x="64" y="427"/>
                  </a:lnTo>
                  <a:lnTo>
                    <a:pt x="60" y="434"/>
                  </a:lnTo>
                  <a:lnTo>
                    <a:pt x="58" y="440"/>
                  </a:lnTo>
                  <a:lnTo>
                    <a:pt x="58" y="572"/>
                  </a:lnTo>
                  <a:lnTo>
                    <a:pt x="58" y="572"/>
                  </a:lnTo>
                  <a:lnTo>
                    <a:pt x="60" y="578"/>
                  </a:lnTo>
                  <a:lnTo>
                    <a:pt x="64" y="585"/>
                  </a:lnTo>
                  <a:lnTo>
                    <a:pt x="71" y="589"/>
                  </a:lnTo>
                  <a:lnTo>
                    <a:pt x="79" y="591"/>
                  </a:lnTo>
                  <a:lnTo>
                    <a:pt x="79" y="591"/>
                  </a:lnTo>
                  <a:lnTo>
                    <a:pt x="88" y="589"/>
                  </a:lnTo>
                  <a:lnTo>
                    <a:pt x="94" y="585"/>
                  </a:lnTo>
                  <a:lnTo>
                    <a:pt x="98" y="578"/>
                  </a:lnTo>
                  <a:lnTo>
                    <a:pt x="100" y="572"/>
                  </a:lnTo>
                  <a:lnTo>
                    <a:pt x="100" y="440"/>
                  </a:lnTo>
                  <a:close/>
                  <a:moveTo>
                    <a:pt x="602" y="59"/>
                  </a:moveTo>
                  <a:lnTo>
                    <a:pt x="602" y="719"/>
                  </a:lnTo>
                  <a:lnTo>
                    <a:pt x="602" y="719"/>
                  </a:lnTo>
                  <a:lnTo>
                    <a:pt x="600" y="732"/>
                  </a:lnTo>
                  <a:lnTo>
                    <a:pt x="598" y="742"/>
                  </a:lnTo>
                  <a:lnTo>
                    <a:pt x="592" y="753"/>
                  </a:lnTo>
                  <a:lnTo>
                    <a:pt x="585" y="761"/>
                  </a:lnTo>
                  <a:lnTo>
                    <a:pt x="575" y="770"/>
                  </a:lnTo>
                  <a:lnTo>
                    <a:pt x="566" y="776"/>
                  </a:lnTo>
                  <a:lnTo>
                    <a:pt x="554" y="778"/>
                  </a:lnTo>
                  <a:lnTo>
                    <a:pt x="543" y="780"/>
                  </a:lnTo>
                  <a:lnTo>
                    <a:pt x="398" y="780"/>
                  </a:lnTo>
                  <a:lnTo>
                    <a:pt x="398" y="780"/>
                  </a:lnTo>
                  <a:lnTo>
                    <a:pt x="385" y="778"/>
                  </a:lnTo>
                  <a:lnTo>
                    <a:pt x="375" y="776"/>
                  </a:lnTo>
                  <a:lnTo>
                    <a:pt x="364" y="770"/>
                  </a:lnTo>
                  <a:lnTo>
                    <a:pt x="356" y="761"/>
                  </a:lnTo>
                  <a:lnTo>
                    <a:pt x="347" y="753"/>
                  </a:lnTo>
                  <a:lnTo>
                    <a:pt x="343" y="742"/>
                  </a:lnTo>
                  <a:lnTo>
                    <a:pt x="339" y="732"/>
                  </a:lnTo>
                  <a:lnTo>
                    <a:pt x="339" y="719"/>
                  </a:lnTo>
                  <a:lnTo>
                    <a:pt x="339" y="59"/>
                  </a:lnTo>
                  <a:lnTo>
                    <a:pt x="339" y="59"/>
                  </a:lnTo>
                  <a:lnTo>
                    <a:pt x="339" y="49"/>
                  </a:lnTo>
                  <a:lnTo>
                    <a:pt x="343" y="36"/>
                  </a:lnTo>
                  <a:lnTo>
                    <a:pt x="347" y="25"/>
                  </a:lnTo>
                  <a:lnTo>
                    <a:pt x="356" y="17"/>
                  </a:lnTo>
                  <a:lnTo>
                    <a:pt x="364" y="10"/>
                  </a:lnTo>
                  <a:lnTo>
                    <a:pt x="375" y="4"/>
                  </a:lnTo>
                  <a:lnTo>
                    <a:pt x="385" y="0"/>
                  </a:lnTo>
                  <a:lnTo>
                    <a:pt x="398" y="0"/>
                  </a:lnTo>
                  <a:lnTo>
                    <a:pt x="543" y="0"/>
                  </a:lnTo>
                  <a:lnTo>
                    <a:pt x="543" y="0"/>
                  </a:lnTo>
                  <a:lnTo>
                    <a:pt x="554" y="0"/>
                  </a:lnTo>
                  <a:lnTo>
                    <a:pt x="566" y="4"/>
                  </a:lnTo>
                  <a:lnTo>
                    <a:pt x="575" y="10"/>
                  </a:lnTo>
                  <a:lnTo>
                    <a:pt x="585" y="17"/>
                  </a:lnTo>
                  <a:lnTo>
                    <a:pt x="592" y="25"/>
                  </a:lnTo>
                  <a:lnTo>
                    <a:pt x="598" y="36"/>
                  </a:lnTo>
                  <a:lnTo>
                    <a:pt x="600" y="49"/>
                  </a:lnTo>
                  <a:lnTo>
                    <a:pt x="602" y="59"/>
                  </a:lnTo>
                  <a:lnTo>
                    <a:pt x="602" y="59"/>
                  </a:lnTo>
                  <a:close/>
                  <a:moveTo>
                    <a:pt x="441" y="76"/>
                  </a:moveTo>
                  <a:lnTo>
                    <a:pt x="441" y="76"/>
                  </a:lnTo>
                  <a:lnTo>
                    <a:pt x="439" y="70"/>
                  </a:lnTo>
                  <a:lnTo>
                    <a:pt x="434" y="63"/>
                  </a:lnTo>
                  <a:lnTo>
                    <a:pt x="428" y="59"/>
                  </a:lnTo>
                  <a:lnTo>
                    <a:pt x="419" y="57"/>
                  </a:lnTo>
                  <a:lnTo>
                    <a:pt x="419" y="57"/>
                  </a:lnTo>
                  <a:lnTo>
                    <a:pt x="411" y="59"/>
                  </a:lnTo>
                  <a:lnTo>
                    <a:pt x="405" y="63"/>
                  </a:lnTo>
                  <a:lnTo>
                    <a:pt x="400" y="70"/>
                  </a:lnTo>
                  <a:lnTo>
                    <a:pt x="398" y="76"/>
                  </a:lnTo>
                  <a:lnTo>
                    <a:pt x="398" y="242"/>
                  </a:lnTo>
                  <a:lnTo>
                    <a:pt x="398" y="242"/>
                  </a:lnTo>
                  <a:lnTo>
                    <a:pt x="400" y="249"/>
                  </a:lnTo>
                  <a:lnTo>
                    <a:pt x="405" y="255"/>
                  </a:lnTo>
                  <a:lnTo>
                    <a:pt x="411" y="259"/>
                  </a:lnTo>
                  <a:lnTo>
                    <a:pt x="419" y="261"/>
                  </a:lnTo>
                  <a:lnTo>
                    <a:pt x="419" y="261"/>
                  </a:lnTo>
                  <a:lnTo>
                    <a:pt x="428" y="259"/>
                  </a:lnTo>
                  <a:lnTo>
                    <a:pt x="434" y="255"/>
                  </a:lnTo>
                  <a:lnTo>
                    <a:pt x="439" y="249"/>
                  </a:lnTo>
                  <a:lnTo>
                    <a:pt x="441" y="242"/>
                  </a:lnTo>
                  <a:lnTo>
                    <a:pt x="441" y="76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40374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10032415" y="2677948"/>
            <a:ext cx="1993900" cy="1620838"/>
            <a:chOff x="9936163" y="4217988"/>
            <a:chExt cx="1993900" cy="1620838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auto">
            <a:xfrm>
              <a:off x="9936163" y="4887913"/>
              <a:ext cx="1660525" cy="950913"/>
            </a:xfrm>
            <a:custGeom>
              <a:avLst/>
              <a:gdLst>
                <a:gd name="T0" fmla="*/ 1040 w 1046"/>
                <a:gd name="T1" fmla="*/ 298 h 599"/>
                <a:gd name="T2" fmla="*/ 1019 w 1046"/>
                <a:gd name="T3" fmla="*/ 269 h 599"/>
                <a:gd name="T4" fmla="*/ 987 w 1046"/>
                <a:gd name="T5" fmla="*/ 254 h 599"/>
                <a:gd name="T6" fmla="*/ 956 w 1046"/>
                <a:gd name="T7" fmla="*/ 256 h 599"/>
                <a:gd name="T8" fmla="*/ 930 w 1046"/>
                <a:gd name="T9" fmla="*/ 269 h 599"/>
                <a:gd name="T10" fmla="*/ 912 w 1046"/>
                <a:gd name="T11" fmla="*/ 292 h 599"/>
                <a:gd name="T12" fmla="*/ 849 w 1046"/>
                <a:gd name="T13" fmla="*/ 363 h 599"/>
                <a:gd name="T14" fmla="*/ 771 w 1046"/>
                <a:gd name="T15" fmla="*/ 414 h 599"/>
                <a:gd name="T16" fmla="*/ 712 w 1046"/>
                <a:gd name="T17" fmla="*/ 435 h 599"/>
                <a:gd name="T18" fmla="*/ 653 w 1046"/>
                <a:gd name="T19" fmla="*/ 445 h 599"/>
                <a:gd name="T20" fmla="*/ 597 w 1046"/>
                <a:gd name="T21" fmla="*/ 443 h 599"/>
                <a:gd name="T22" fmla="*/ 489 w 1046"/>
                <a:gd name="T23" fmla="*/ 414 h 599"/>
                <a:gd name="T24" fmla="*/ 429 w 1046"/>
                <a:gd name="T25" fmla="*/ 380 h 599"/>
                <a:gd name="T26" fmla="*/ 380 w 1046"/>
                <a:gd name="T27" fmla="*/ 336 h 599"/>
                <a:gd name="T28" fmla="*/ 347 w 1046"/>
                <a:gd name="T29" fmla="*/ 290 h 599"/>
                <a:gd name="T30" fmla="*/ 309 w 1046"/>
                <a:gd name="T31" fmla="*/ 204 h 599"/>
                <a:gd name="T32" fmla="*/ 296 w 1046"/>
                <a:gd name="T33" fmla="*/ 111 h 599"/>
                <a:gd name="T34" fmla="*/ 296 w 1046"/>
                <a:gd name="T35" fmla="*/ 65 h 599"/>
                <a:gd name="T36" fmla="*/ 282 w 1046"/>
                <a:gd name="T37" fmla="*/ 25 h 599"/>
                <a:gd name="T38" fmla="*/ 256 w 1046"/>
                <a:gd name="T39" fmla="*/ 6 h 599"/>
                <a:gd name="T40" fmla="*/ 227 w 1046"/>
                <a:gd name="T41" fmla="*/ 0 h 599"/>
                <a:gd name="T42" fmla="*/ 189 w 1046"/>
                <a:gd name="T43" fmla="*/ 11 h 599"/>
                <a:gd name="T44" fmla="*/ 164 w 1046"/>
                <a:gd name="T45" fmla="*/ 34 h 599"/>
                <a:gd name="T46" fmla="*/ 6 w 1046"/>
                <a:gd name="T47" fmla="*/ 254 h 599"/>
                <a:gd name="T48" fmla="*/ 0 w 1046"/>
                <a:gd name="T49" fmla="*/ 288 h 599"/>
                <a:gd name="T50" fmla="*/ 13 w 1046"/>
                <a:gd name="T51" fmla="*/ 317 h 599"/>
                <a:gd name="T52" fmla="*/ 30 w 1046"/>
                <a:gd name="T53" fmla="*/ 330 h 599"/>
                <a:gd name="T54" fmla="*/ 53 w 1046"/>
                <a:gd name="T55" fmla="*/ 336 h 599"/>
                <a:gd name="T56" fmla="*/ 78 w 1046"/>
                <a:gd name="T57" fmla="*/ 330 h 599"/>
                <a:gd name="T58" fmla="*/ 149 w 1046"/>
                <a:gd name="T59" fmla="*/ 239 h 599"/>
                <a:gd name="T60" fmla="*/ 174 w 1046"/>
                <a:gd name="T61" fmla="*/ 244 h 599"/>
                <a:gd name="T62" fmla="*/ 221 w 1046"/>
                <a:gd name="T63" fmla="*/ 355 h 599"/>
                <a:gd name="T64" fmla="*/ 290 w 1046"/>
                <a:gd name="T65" fmla="*/ 449 h 599"/>
                <a:gd name="T66" fmla="*/ 376 w 1046"/>
                <a:gd name="T67" fmla="*/ 523 h 599"/>
                <a:gd name="T68" fmla="*/ 477 w 1046"/>
                <a:gd name="T69" fmla="*/ 573 h 599"/>
                <a:gd name="T70" fmla="*/ 588 w 1046"/>
                <a:gd name="T71" fmla="*/ 596 h 599"/>
                <a:gd name="T72" fmla="*/ 657 w 1046"/>
                <a:gd name="T73" fmla="*/ 596 h 599"/>
                <a:gd name="T74" fmla="*/ 748 w 1046"/>
                <a:gd name="T75" fmla="*/ 582 h 599"/>
                <a:gd name="T76" fmla="*/ 834 w 1046"/>
                <a:gd name="T77" fmla="*/ 550 h 599"/>
                <a:gd name="T78" fmla="*/ 947 w 1046"/>
                <a:gd name="T79" fmla="*/ 475 h 599"/>
                <a:gd name="T80" fmla="*/ 1035 w 1046"/>
                <a:gd name="T81" fmla="*/ 368 h 599"/>
                <a:gd name="T82" fmla="*/ 1046 w 1046"/>
                <a:gd name="T83" fmla="*/ 340 h 599"/>
                <a:gd name="T84" fmla="*/ 1044 w 1046"/>
                <a:gd name="T85" fmla="*/ 311 h 599"/>
                <a:gd name="T86" fmla="*/ 951 w 1046"/>
                <a:gd name="T87" fmla="*/ 382 h 599"/>
                <a:gd name="T88" fmla="*/ 863 w 1046"/>
                <a:gd name="T89" fmla="*/ 462 h 599"/>
                <a:gd name="T90" fmla="*/ 756 w 1046"/>
                <a:gd name="T91" fmla="*/ 515 h 599"/>
                <a:gd name="T92" fmla="*/ 714 w 1046"/>
                <a:gd name="T93" fmla="*/ 527 h 599"/>
                <a:gd name="T94" fmla="*/ 704 w 1046"/>
                <a:gd name="T95" fmla="*/ 523 h 599"/>
                <a:gd name="T96" fmla="*/ 697 w 1046"/>
                <a:gd name="T97" fmla="*/ 512 h 599"/>
                <a:gd name="T98" fmla="*/ 704 w 1046"/>
                <a:gd name="T99" fmla="*/ 496 h 599"/>
                <a:gd name="T100" fmla="*/ 746 w 1046"/>
                <a:gd name="T101" fmla="*/ 483 h 599"/>
                <a:gd name="T102" fmla="*/ 844 w 1046"/>
                <a:gd name="T103" fmla="*/ 435 h 599"/>
                <a:gd name="T104" fmla="*/ 926 w 1046"/>
                <a:gd name="T105" fmla="*/ 361 h 599"/>
                <a:gd name="T106" fmla="*/ 949 w 1046"/>
                <a:gd name="T107" fmla="*/ 332 h 599"/>
                <a:gd name="T108" fmla="*/ 966 w 1046"/>
                <a:gd name="T109" fmla="*/ 326 h 599"/>
                <a:gd name="T110" fmla="*/ 977 w 1046"/>
                <a:gd name="T111" fmla="*/ 332 h 599"/>
                <a:gd name="T112" fmla="*/ 977 w 1046"/>
                <a:gd name="T113" fmla="*/ 351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46" h="599">
                  <a:moveTo>
                    <a:pt x="1044" y="311"/>
                  </a:moveTo>
                  <a:lnTo>
                    <a:pt x="1044" y="311"/>
                  </a:lnTo>
                  <a:lnTo>
                    <a:pt x="1040" y="298"/>
                  </a:lnTo>
                  <a:lnTo>
                    <a:pt x="1035" y="288"/>
                  </a:lnTo>
                  <a:lnTo>
                    <a:pt x="1027" y="277"/>
                  </a:lnTo>
                  <a:lnTo>
                    <a:pt x="1019" y="269"/>
                  </a:lnTo>
                  <a:lnTo>
                    <a:pt x="1008" y="263"/>
                  </a:lnTo>
                  <a:lnTo>
                    <a:pt x="998" y="258"/>
                  </a:lnTo>
                  <a:lnTo>
                    <a:pt x="987" y="254"/>
                  </a:lnTo>
                  <a:lnTo>
                    <a:pt x="975" y="254"/>
                  </a:lnTo>
                  <a:lnTo>
                    <a:pt x="975" y="254"/>
                  </a:lnTo>
                  <a:lnTo>
                    <a:pt x="956" y="256"/>
                  </a:lnTo>
                  <a:lnTo>
                    <a:pt x="956" y="256"/>
                  </a:lnTo>
                  <a:lnTo>
                    <a:pt x="943" y="260"/>
                  </a:lnTo>
                  <a:lnTo>
                    <a:pt x="930" y="269"/>
                  </a:lnTo>
                  <a:lnTo>
                    <a:pt x="920" y="279"/>
                  </a:lnTo>
                  <a:lnTo>
                    <a:pt x="912" y="292"/>
                  </a:lnTo>
                  <a:lnTo>
                    <a:pt x="912" y="292"/>
                  </a:lnTo>
                  <a:lnTo>
                    <a:pt x="893" y="317"/>
                  </a:lnTo>
                  <a:lnTo>
                    <a:pt x="872" y="340"/>
                  </a:lnTo>
                  <a:lnTo>
                    <a:pt x="849" y="363"/>
                  </a:lnTo>
                  <a:lnTo>
                    <a:pt x="825" y="382"/>
                  </a:lnTo>
                  <a:lnTo>
                    <a:pt x="798" y="399"/>
                  </a:lnTo>
                  <a:lnTo>
                    <a:pt x="771" y="414"/>
                  </a:lnTo>
                  <a:lnTo>
                    <a:pt x="741" y="426"/>
                  </a:lnTo>
                  <a:lnTo>
                    <a:pt x="712" y="435"/>
                  </a:lnTo>
                  <a:lnTo>
                    <a:pt x="712" y="435"/>
                  </a:lnTo>
                  <a:lnTo>
                    <a:pt x="693" y="439"/>
                  </a:lnTo>
                  <a:lnTo>
                    <a:pt x="672" y="443"/>
                  </a:lnTo>
                  <a:lnTo>
                    <a:pt x="653" y="445"/>
                  </a:lnTo>
                  <a:lnTo>
                    <a:pt x="632" y="445"/>
                  </a:lnTo>
                  <a:lnTo>
                    <a:pt x="632" y="445"/>
                  </a:lnTo>
                  <a:lnTo>
                    <a:pt x="597" y="443"/>
                  </a:lnTo>
                  <a:lnTo>
                    <a:pt x="559" y="437"/>
                  </a:lnTo>
                  <a:lnTo>
                    <a:pt x="523" y="428"/>
                  </a:lnTo>
                  <a:lnTo>
                    <a:pt x="489" y="414"/>
                  </a:lnTo>
                  <a:lnTo>
                    <a:pt x="489" y="414"/>
                  </a:lnTo>
                  <a:lnTo>
                    <a:pt x="460" y="399"/>
                  </a:lnTo>
                  <a:lnTo>
                    <a:pt x="429" y="380"/>
                  </a:lnTo>
                  <a:lnTo>
                    <a:pt x="412" y="365"/>
                  </a:lnTo>
                  <a:lnTo>
                    <a:pt x="397" y="351"/>
                  </a:lnTo>
                  <a:lnTo>
                    <a:pt x="380" y="336"/>
                  </a:lnTo>
                  <a:lnTo>
                    <a:pt x="366" y="317"/>
                  </a:lnTo>
                  <a:lnTo>
                    <a:pt x="366" y="317"/>
                  </a:lnTo>
                  <a:lnTo>
                    <a:pt x="347" y="290"/>
                  </a:lnTo>
                  <a:lnTo>
                    <a:pt x="332" y="263"/>
                  </a:lnTo>
                  <a:lnTo>
                    <a:pt x="319" y="233"/>
                  </a:lnTo>
                  <a:lnTo>
                    <a:pt x="309" y="204"/>
                  </a:lnTo>
                  <a:lnTo>
                    <a:pt x="303" y="174"/>
                  </a:lnTo>
                  <a:lnTo>
                    <a:pt x="298" y="143"/>
                  </a:lnTo>
                  <a:lnTo>
                    <a:pt x="296" y="111"/>
                  </a:lnTo>
                  <a:lnTo>
                    <a:pt x="296" y="80"/>
                  </a:lnTo>
                  <a:lnTo>
                    <a:pt x="296" y="80"/>
                  </a:lnTo>
                  <a:lnTo>
                    <a:pt x="296" y="65"/>
                  </a:lnTo>
                  <a:lnTo>
                    <a:pt x="294" y="53"/>
                  </a:lnTo>
                  <a:lnTo>
                    <a:pt x="290" y="38"/>
                  </a:lnTo>
                  <a:lnTo>
                    <a:pt x="282" y="25"/>
                  </a:lnTo>
                  <a:lnTo>
                    <a:pt x="282" y="25"/>
                  </a:lnTo>
                  <a:lnTo>
                    <a:pt x="271" y="15"/>
                  </a:lnTo>
                  <a:lnTo>
                    <a:pt x="256" y="6"/>
                  </a:lnTo>
                  <a:lnTo>
                    <a:pt x="242" y="2"/>
                  </a:lnTo>
                  <a:lnTo>
                    <a:pt x="227" y="0"/>
                  </a:lnTo>
                  <a:lnTo>
                    <a:pt x="227" y="0"/>
                  </a:lnTo>
                  <a:lnTo>
                    <a:pt x="212" y="0"/>
                  </a:lnTo>
                  <a:lnTo>
                    <a:pt x="195" y="6"/>
                  </a:lnTo>
                  <a:lnTo>
                    <a:pt x="189" y="11"/>
                  </a:lnTo>
                  <a:lnTo>
                    <a:pt x="181" y="17"/>
                  </a:lnTo>
                  <a:lnTo>
                    <a:pt x="172" y="25"/>
                  </a:lnTo>
                  <a:lnTo>
                    <a:pt x="164" y="34"/>
                  </a:lnTo>
                  <a:lnTo>
                    <a:pt x="11" y="246"/>
                  </a:lnTo>
                  <a:lnTo>
                    <a:pt x="11" y="246"/>
                  </a:lnTo>
                  <a:lnTo>
                    <a:pt x="6" y="254"/>
                  </a:lnTo>
                  <a:lnTo>
                    <a:pt x="2" y="265"/>
                  </a:lnTo>
                  <a:lnTo>
                    <a:pt x="0" y="277"/>
                  </a:lnTo>
                  <a:lnTo>
                    <a:pt x="0" y="288"/>
                  </a:lnTo>
                  <a:lnTo>
                    <a:pt x="2" y="298"/>
                  </a:lnTo>
                  <a:lnTo>
                    <a:pt x="9" y="307"/>
                  </a:lnTo>
                  <a:lnTo>
                    <a:pt x="13" y="317"/>
                  </a:lnTo>
                  <a:lnTo>
                    <a:pt x="21" y="323"/>
                  </a:lnTo>
                  <a:lnTo>
                    <a:pt x="21" y="323"/>
                  </a:lnTo>
                  <a:lnTo>
                    <a:pt x="30" y="330"/>
                  </a:lnTo>
                  <a:lnTo>
                    <a:pt x="36" y="332"/>
                  </a:lnTo>
                  <a:lnTo>
                    <a:pt x="44" y="334"/>
                  </a:lnTo>
                  <a:lnTo>
                    <a:pt x="53" y="336"/>
                  </a:lnTo>
                  <a:lnTo>
                    <a:pt x="53" y="336"/>
                  </a:lnTo>
                  <a:lnTo>
                    <a:pt x="65" y="334"/>
                  </a:lnTo>
                  <a:lnTo>
                    <a:pt x="78" y="330"/>
                  </a:lnTo>
                  <a:lnTo>
                    <a:pt x="88" y="321"/>
                  </a:lnTo>
                  <a:lnTo>
                    <a:pt x="97" y="313"/>
                  </a:lnTo>
                  <a:lnTo>
                    <a:pt x="149" y="239"/>
                  </a:lnTo>
                  <a:lnTo>
                    <a:pt x="166" y="214"/>
                  </a:lnTo>
                  <a:lnTo>
                    <a:pt x="174" y="244"/>
                  </a:lnTo>
                  <a:lnTo>
                    <a:pt x="174" y="244"/>
                  </a:lnTo>
                  <a:lnTo>
                    <a:pt x="187" y="281"/>
                  </a:lnTo>
                  <a:lnTo>
                    <a:pt x="204" y="319"/>
                  </a:lnTo>
                  <a:lnTo>
                    <a:pt x="221" y="355"/>
                  </a:lnTo>
                  <a:lnTo>
                    <a:pt x="242" y="389"/>
                  </a:lnTo>
                  <a:lnTo>
                    <a:pt x="265" y="420"/>
                  </a:lnTo>
                  <a:lnTo>
                    <a:pt x="290" y="449"/>
                  </a:lnTo>
                  <a:lnTo>
                    <a:pt x="317" y="477"/>
                  </a:lnTo>
                  <a:lnTo>
                    <a:pt x="347" y="500"/>
                  </a:lnTo>
                  <a:lnTo>
                    <a:pt x="376" y="523"/>
                  </a:lnTo>
                  <a:lnTo>
                    <a:pt x="410" y="542"/>
                  </a:lnTo>
                  <a:lnTo>
                    <a:pt x="443" y="559"/>
                  </a:lnTo>
                  <a:lnTo>
                    <a:pt x="477" y="573"/>
                  </a:lnTo>
                  <a:lnTo>
                    <a:pt x="515" y="584"/>
                  </a:lnTo>
                  <a:lnTo>
                    <a:pt x="550" y="592"/>
                  </a:lnTo>
                  <a:lnTo>
                    <a:pt x="588" y="596"/>
                  </a:lnTo>
                  <a:lnTo>
                    <a:pt x="628" y="599"/>
                  </a:lnTo>
                  <a:lnTo>
                    <a:pt x="628" y="599"/>
                  </a:lnTo>
                  <a:lnTo>
                    <a:pt x="657" y="596"/>
                  </a:lnTo>
                  <a:lnTo>
                    <a:pt x="687" y="594"/>
                  </a:lnTo>
                  <a:lnTo>
                    <a:pt x="718" y="590"/>
                  </a:lnTo>
                  <a:lnTo>
                    <a:pt x="748" y="582"/>
                  </a:lnTo>
                  <a:lnTo>
                    <a:pt x="748" y="582"/>
                  </a:lnTo>
                  <a:lnTo>
                    <a:pt x="792" y="569"/>
                  </a:lnTo>
                  <a:lnTo>
                    <a:pt x="834" y="550"/>
                  </a:lnTo>
                  <a:lnTo>
                    <a:pt x="874" y="529"/>
                  </a:lnTo>
                  <a:lnTo>
                    <a:pt x="912" y="504"/>
                  </a:lnTo>
                  <a:lnTo>
                    <a:pt x="947" y="475"/>
                  </a:lnTo>
                  <a:lnTo>
                    <a:pt x="979" y="443"/>
                  </a:lnTo>
                  <a:lnTo>
                    <a:pt x="1010" y="407"/>
                  </a:lnTo>
                  <a:lnTo>
                    <a:pt x="1035" y="368"/>
                  </a:lnTo>
                  <a:lnTo>
                    <a:pt x="1035" y="368"/>
                  </a:lnTo>
                  <a:lnTo>
                    <a:pt x="1042" y="355"/>
                  </a:lnTo>
                  <a:lnTo>
                    <a:pt x="1046" y="340"/>
                  </a:lnTo>
                  <a:lnTo>
                    <a:pt x="1046" y="326"/>
                  </a:lnTo>
                  <a:lnTo>
                    <a:pt x="1044" y="311"/>
                  </a:lnTo>
                  <a:lnTo>
                    <a:pt x="1044" y="311"/>
                  </a:lnTo>
                  <a:close/>
                  <a:moveTo>
                    <a:pt x="977" y="351"/>
                  </a:moveTo>
                  <a:lnTo>
                    <a:pt x="977" y="351"/>
                  </a:lnTo>
                  <a:lnTo>
                    <a:pt x="951" y="382"/>
                  </a:lnTo>
                  <a:lnTo>
                    <a:pt x="924" y="412"/>
                  </a:lnTo>
                  <a:lnTo>
                    <a:pt x="895" y="439"/>
                  </a:lnTo>
                  <a:lnTo>
                    <a:pt x="863" y="462"/>
                  </a:lnTo>
                  <a:lnTo>
                    <a:pt x="830" y="483"/>
                  </a:lnTo>
                  <a:lnTo>
                    <a:pt x="794" y="502"/>
                  </a:lnTo>
                  <a:lnTo>
                    <a:pt x="756" y="515"/>
                  </a:lnTo>
                  <a:lnTo>
                    <a:pt x="718" y="525"/>
                  </a:lnTo>
                  <a:lnTo>
                    <a:pt x="718" y="525"/>
                  </a:lnTo>
                  <a:lnTo>
                    <a:pt x="714" y="527"/>
                  </a:lnTo>
                  <a:lnTo>
                    <a:pt x="714" y="527"/>
                  </a:lnTo>
                  <a:lnTo>
                    <a:pt x="708" y="525"/>
                  </a:lnTo>
                  <a:lnTo>
                    <a:pt x="704" y="523"/>
                  </a:lnTo>
                  <a:lnTo>
                    <a:pt x="699" y="519"/>
                  </a:lnTo>
                  <a:lnTo>
                    <a:pt x="697" y="512"/>
                  </a:lnTo>
                  <a:lnTo>
                    <a:pt x="697" y="512"/>
                  </a:lnTo>
                  <a:lnTo>
                    <a:pt x="697" y="506"/>
                  </a:lnTo>
                  <a:lnTo>
                    <a:pt x="699" y="500"/>
                  </a:lnTo>
                  <a:lnTo>
                    <a:pt x="704" y="496"/>
                  </a:lnTo>
                  <a:lnTo>
                    <a:pt x="710" y="494"/>
                  </a:lnTo>
                  <a:lnTo>
                    <a:pt x="710" y="494"/>
                  </a:lnTo>
                  <a:lnTo>
                    <a:pt x="746" y="483"/>
                  </a:lnTo>
                  <a:lnTo>
                    <a:pt x="779" y="470"/>
                  </a:lnTo>
                  <a:lnTo>
                    <a:pt x="813" y="454"/>
                  </a:lnTo>
                  <a:lnTo>
                    <a:pt x="844" y="435"/>
                  </a:lnTo>
                  <a:lnTo>
                    <a:pt x="874" y="414"/>
                  </a:lnTo>
                  <a:lnTo>
                    <a:pt x="901" y="389"/>
                  </a:lnTo>
                  <a:lnTo>
                    <a:pt x="926" y="361"/>
                  </a:lnTo>
                  <a:lnTo>
                    <a:pt x="949" y="332"/>
                  </a:lnTo>
                  <a:lnTo>
                    <a:pt x="949" y="332"/>
                  </a:lnTo>
                  <a:lnTo>
                    <a:pt x="949" y="332"/>
                  </a:lnTo>
                  <a:lnTo>
                    <a:pt x="954" y="328"/>
                  </a:lnTo>
                  <a:lnTo>
                    <a:pt x="960" y="323"/>
                  </a:lnTo>
                  <a:lnTo>
                    <a:pt x="966" y="326"/>
                  </a:lnTo>
                  <a:lnTo>
                    <a:pt x="972" y="328"/>
                  </a:lnTo>
                  <a:lnTo>
                    <a:pt x="972" y="328"/>
                  </a:lnTo>
                  <a:lnTo>
                    <a:pt x="977" y="332"/>
                  </a:lnTo>
                  <a:lnTo>
                    <a:pt x="979" y="338"/>
                  </a:lnTo>
                  <a:lnTo>
                    <a:pt x="979" y="344"/>
                  </a:lnTo>
                  <a:lnTo>
                    <a:pt x="977" y="351"/>
                  </a:lnTo>
                  <a:lnTo>
                    <a:pt x="977" y="351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0556876" y="4778375"/>
              <a:ext cx="366713" cy="452438"/>
            </a:xfrm>
            <a:custGeom>
              <a:avLst/>
              <a:gdLst>
                <a:gd name="T0" fmla="*/ 197 w 231"/>
                <a:gd name="T1" fmla="*/ 218 h 285"/>
                <a:gd name="T2" fmla="*/ 212 w 231"/>
                <a:gd name="T3" fmla="*/ 220 h 285"/>
                <a:gd name="T4" fmla="*/ 222 w 231"/>
                <a:gd name="T5" fmla="*/ 227 h 285"/>
                <a:gd name="T6" fmla="*/ 229 w 231"/>
                <a:gd name="T7" fmla="*/ 237 h 285"/>
                <a:gd name="T8" fmla="*/ 231 w 231"/>
                <a:gd name="T9" fmla="*/ 252 h 285"/>
                <a:gd name="T10" fmla="*/ 227 w 231"/>
                <a:gd name="T11" fmla="*/ 271 h 285"/>
                <a:gd name="T12" fmla="*/ 218 w 231"/>
                <a:gd name="T13" fmla="*/ 279 h 285"/>
                <a:gd name="T14" fmla="*/ 206 w 231"/>
                <a:gd name="T15" fmla="*/ 283 h 285"/>
                <a:gd name="T16" fmla="*/ 33 w 231"/>
                <a:gd name="T17" fmla="*/ 285 h 285"/>
                <a:gd name="T18" fmla="*/ 27 w 231"/>
                <a:gd name="T19" fmla="*/ 283 h 285"/>
                <a:gd name="T20" fmla="*/ 14 w 231"/>
                <a:gd name="T21" fmla="*/ 279 h 285"/>
                <a:gd name="T22" fmla="*/ 2 w 231"/>
                <a:gd name="T23" fmla="*/ 264 h 285"/>
                <a:gd name="T24" fmla="*/ 0 w 231"/>
                <a:gd name="T25" fmla="*/ 252 h 285"/>
                <a:gd name="T26" fmla="*/ 2 w 231"/>
                <a:gd name="T27" fmla="*/ 235 h 285"/>
                <a:gd name="T28" fmla="*/ 12 w 231"/>
                <a:gd name="T29" fmla="*/ 216 h 285"/>
                <a:gd name="T30" fmla="*/ 35 w 231"/>
                <a:gd name="T31" fmla="*/ 195 h 285"/>
                <a:gd name="T32" fmla="*/ 117 w 231"/>
                <a:gd name="T33" fmla="*/ 136 h 285"/>
                <a:gd name="T34" fmla="*/ 130 w 231"/>
                <a:gd name="T35" fmla="*/ 126 h 285"/>
                <a:gd name="T36" fmla="*/ 143 w 231"/>
                <a:gd name="T37" fmla="*/ 107 h 285"/>
                <a:gd name="T38" fmla="*/ 145 w 231"/>
                <a:gd name="T39" fmla="*/ 94 h 285"/>
                <a:gd name="T40" fmla="*/ 143 w 231"/>
                <a:gd name="T41" fmla="*/ 82 h 285"/>
                <a:gd name="T42" fmla="*/ 134 w 231"/>
                <a:gd name="T43" fmla="*/ 71 h 285"/>
                <a:gd name="T44" fmla="*/ 124 w 231"/>
                <a:gd name="T45" fmla="*/ 65 h 285"/>
                <a:gd name="T46" fmla="*/ 109 w 231"/>
                <a:gd name="T47" fmla="*/ 63 h 285"/>
                <a:gd name="T48" fmla="*/ 101 w 231"/>
                <a:gd name="T49" fmla="*/ 63 h 285"/>
                <a:gd name="T50" fmla="*/ 90 w 231"/>
                <a:gd name="T51" fmla="*/ 67 h 285"/>
                <a:gd name="T52" fmla="*/ 80 w 231"/>
                <a:gd name="T53" fmla="*/ 80 h 285"/>
                <a:gd name="T54" fmla="*/ 71 w 231"/>
                <a:gd name="T55" fmla="*/ 101 h 285"/>
                <a:gd name="T56" fmla="*/ 61 w 231"/>
                <a:gd name="T57" fmla="*/ 113 h 285"/>
                <a:gd name="T58" fmla="*/ 50 w 231"/>
                <a:gd name="T59" fmla="*/ 117 h 285"/>
                <a:gd name="T60" fmla="*/ 42 w 231"/>
                <a:gd name="T61" fmla="*/ 117 h 285"/>
                <a:gd name="T62" fmla="*/ 23 w 231"/>
                <a:gd name="T63" fmla="*/ 115 h 285"/>
                <a:gd name="T64" fmla="*/ 12 w 231"/>
                <a:gd name="T65" fmla="*/ 107 h 285"/>
                <a:gd name="T66" fmla="*/ 4 w 231"/>
                <a:gd name="T67" fmla="*/ 94 h 285"/>
                <a:gd name="T68" fmla="*/ 2 w 231"/>
                <a:gd name="T69" fmla="*/ 80 h 285"/>
                <a:gd name="T70" fmla="*/ 10 w 231"/>
                <a:gd name="T71" fmla="*/ 50 h 285"/>
                <a:gd name="T72" fmla="*/ 31 w 231"/>
                <a:gd name="T73" fmla="*/ 25 h 285"/>
                <a:gd name="T74" fmla="*/ 65 w 231"/>
                <a:gd name="T75" fmla="*/ 6 h 285"/>
                <a:gd name="T76" fmla="*/ 111 w 231"/>
                <a:gd name="T77" fmla="*/ 0 h 285"/>
                <a:gd name="T78" fmla="*/ 140 w 231"/>
                <a:gd name="T79" fmla="*/ 2 h 285"/>
                <a:gd name="T80" fmla="*/ 185 w 231"/>
                <a:gd name="T81" fmla="*/ 17 h 285"/>
                <a:gd name="T82" fmla="*/ 212 w 231"/>
                <a:gd name="T83" fmla="*/ 42 h 285"/>
                <a:gd name="T84" fmla="*/ 224 w 231"/>
                <a:gd name="T85" fmla="*/ 73 h 285"/>
                <a:gd name="T86" fmla="*/ 227 w 231"/>
                <a:gd name="T87" fmla="*/ 90 h 285"/>
                <a:gd name="T88" fmla="*/ 222 w 231"/>
                <a:gd name="T89" fmla="*/ 115 h 285"/>
                <a:gd name="T90" fmla="*/ 214 w 231"/>
                <a:gd name="T91" fmla="*/ 134 h 285"/>
                <a:gd name="T92" fmla="*/ 197 w 231"/>
                <a:gd name="T93" fmla="*/ 153 h 285"/>
                <a:gd name="T94" fmla="*/ 103 w 231"/>
                <a:gd name="T95" fmla="*/ 216 h 285"/>
                <a:gd name="T96" fmla="*/ 197 w 231"/>
                <a:gd name="T97" fmla="*/ 218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1" h="285">
                  <a:moveTo>
                    <a:pt x="197" y="218"/>
                  </a:moveTo>
                  <a:lnTo>
                    <a:pt x="197" y="218"/>
                  </a:lnTo>
                  <a:lnTo>
                    <a:pt x="206" y="218"/>
                  </a:lnTo>
                  <a:lnTo>
                    <a:pt x="212" y="220"/>
                  </a:lnTo>
                  <a:lnTo>
                    <a:pt x="218" y="222"/>
                  </a:lnTo>
                  <a:lnTo>
                    <a:pt x="222" y="227"/>
                  </a:lnTo>
                  <a:lnTo>
                    <a:pt x="227" y="231"/>
                  </a:lnTo>
                  <a:lnTo>
                    <a:pt x="229" y="237"/>
                  </a:lnTo>
                  <a:lnTo>
                    <a:pt x="231" y="252"/>
                  </a:lnTo>
                  <a:lnTo>
                    <a:pt x="231" y="252"/>
                  </a:lnTo>
                  <a:lnTo>
                    <a:pt x="229" y="264"/>
                  </a:lnTo>
                  <a:lnTo>
                    <a:pt x="227" y="271"/>
                  </a:lnTo>
                  <a:lnTo>
                    <a:pt x="222" y="275"/>
                  </a:lnTo>
                  <a:lnTo>
                    <a:pt x="218" y="279"/>
                  </a:lnTo>
                  <a:lnTo>
                    <a:pt x="212" y="281"/>
                  </a:lnTo>
                  <a:lnTo>
                    <a:pt x="206" y="283"/>
                  </a:lnTo>
                  <a:lnTo>
                    <a:pt x="197" y="285"/>
                  </a:lnTo>
                  <a:lnTo>
                    <a:pt x="33" y="285"/>
                  </a:lnTo>
                  <a:lnTo>
                    <a:pt x="33" y="285"/>
                  </a:lnTo>
                  <a:lnTo>
                    <a:pt x="27" y="283"/>
                  </a:lnTo>
                  <a:lnTo>
                    <a:pt x="19" y="281"/>
                  </a:lnTo>
                  <a:lnTo>
                    <a:pt x="14" y="279"/>
                  </a:lnTo>
                  <a:lnTo>
                    <a:pt x="8" y="275"/>
                  </a:lnTo>
                  <a:lnTo>
                    <a:pt x="2" y="264"/>
                  </a:lnTo>
                  <a:lnTo>
                    <a:pt x="0" y="252"/>
                  </a:lnTo>
                  <a:lnTo>
                    <a:pt x="0" y="252"/>
                  </a:lnTo>
                  <a:lnTo>
                    <a:pt x="0" y="241"/>
                  </a:lnTo>
                  <a:lnTo>
                    <a:pt x="2" y="235"/>
                  </a:lnTo>
                  <a:lnTo>
                    <a:pt x="6" y="227"/>
                  </a:lnTo>
                  <a:lnTo>
                    <a:pt x="12" y="216"/>
                  </a:lnTo>
                  <a:lnTo>
                    <a:pt x="21" y="206"/>
                  </a:lnTo>
                  <a:lnTo>
                    <a:pt x="35" y="195"/>
                  </a:lnTo>
                  <a:lnTo>
                    <a:pt x="80" y="162"/>
                  </a:lnTo>
                  <a:lnTo>
                    <a:pt x="117" y="136"/>
                  </a:lnTo>
                  <a:lnTo>
                    <a:pt x="117" y="136"/>
                  </a:lnTo>
                  <a:lnTo>
                    <a:pt x="130" y="126"/>
                  </a:lnTo>
                  <a:lnTo>
                    <a:pt x="138" y="117"/>
                  </a:lnTo>
                  <a:lnTo>
                    <a:pt x="143" y="107"/>
                  </a:lnTo>
                  <a:lnTo>
                    <a:pt x="145" y="94"/>
                  </a:lnTo>
                  <a:lnTo>
                    <a:pt x="145" y="94"/>
                  </a:lnTo>
                  <a:lnTo>
                    <a:pt x="143" y="88"/>
                  </a:lnTo>
                  <a:lnTo>
                    <a:pt x="143" y="82"/>
                  </a:lnTo>
                  <a:lnTo>
                    <a:pt x="138" y="75"/>
                  </a:lnTo>
                  <a:lnTo>
                    <a:pt x="134" y="71"/>
                  </a:lnTo>
                  <a:lnTo>
                    <a:pt x="130" y="67"/>
                  </a:lnTo>
                  <a:lnTo>
                    <a:pt x="124" y="65"/>
                  </a:lnTo>
                  <a:lnTo>
                    <a:pt x="117" y="63"/>
                  </a:lnTo>
                  <a:lnTo>
                    <a:pt x="109" y="63"/>
                  </a:lnTo>
                  <a:lnTo>
                    <a:pt x="109" y="63"/>
                  </a:lnTo>
                  <a:lnTo>
                    <a:pt x="101" y="63"/>
                  </a:lnTo>
                  <a:lnTo>
                    <a:pt x="94" y="65"/>
                  </a:lnTo>
                  <a:lnTo>
                    <a:pt x="90" y="67"/>
                  </a:lnTo>
                  <a:lnTo>
                    <a:pt x="86" y="71"/>
                  </a:lnTo>
                  <a:lnTo>
                    <a:pt x="80" y="80"/>
                  </a:lnTo>
                  <a:lnTo>
                    <a:pt x="75" y="90"/>
                  </a:lnTo>
                  <a:lnTo>
                    <a:pt x="71" y="101"/>
                  </a:lnTo>
                  <a:lnTo>
                    <a:pt x="65" y="109"/>
                  </a:lnTo>
                  <a:lnTo>
                    <a:pt x="61" y="113"/>
                  </a:lnTo>
                  <a:lnTo>
                    <a:pt x="56" y="115"/>
                  </a:lnTo>
                  <a:lnTo>
                    <a:pt x="50" y="117"/>
                  </a:lnTo>
                  <a:lnTo>
                    <a:pt x="42" y="117"/>
                  </a:lnTo>
                  <a:lnTo>
                    <a:pt x="42" y="117"/>
                  </a:lnTo>
                  <a:lnTo>
                    <a:pt x="31" y="117"/>
                  </a:lnTo>
                  <a:lnTo>
                    <a:pt x="23" y="115"/>
                  </a:lnTo>
                  <a:lnTo>
                    <a:pt x="17" y="111"/>
                  </a:lnTo>
                  <a:lnTo>
                    <a:pt x="12" y="107"/>
                  </a:lnTo>
                  <a:lnTo>
                    <a:pt x="8" y="101"/>
                  </a:lnTo>
                  <a:lnTo>
                    <a:pt x="4" y="94"/>
                  </a:lnTo>
                  <a:lnTo>
                    <a:pt x="2" y="80"/>
                  </a:lnTo>
                  <a:lnTo>
                    <a:pt x="2" y="80"/>
                  </a:lnTo>
                  <a:lnTo>
                    <a:pt x="4" y="65"/>
                  </a:lnTo>
                  <a:lnTo>
                    <a:pt x="10" y="50"/>
                  </a:lnTo>
                  <a:lnTo>
                    <a:pt x="19" y="38"/>
                  </a:lnTo>
                  <a:lnTo>
                    <a:pt x="31" y="25"/>
                  </a:lnTo>
                  <a:lnTo>
                    <a:pt x="46" y="15"/>
                  </a:lnTo>
                  <a:lnTo>
                    <a:pt x="65" y="6"/>
                  </a:lnTo>
                  <a:lnTo>
                    <a:pt x="86" y="2"/>
                  </a:lnTo>
                  <a:lnTo>
                    <a:pt x="111" y="0"/>
                  </a:lnTo>
                  <a:lnTo>
                    <a:pt x="111" y="0"/>
                  </a:lnTo>
                  <a:lnTo>
                    <a:pt x="140" y="2"/>
                  </a:lnTo>
                  <a:lnTo>
                    <a:pt x="166" y="8"/>
                  </a:lnTo>
                  <a:lnTo>
                    <a:pt x="185" y="17"/>
                  </a:lnTo>
                  <a:lnTo>
                    <a:pt x="201" y="29"/>
                  </a:lnTo>
                  <a:lnTo>
                    <a:pt x="212" y="42"/>
                  </a:lnTo>
                  <a:lnTo>
                    <a:pt x="220" y="59"/>
                  </a:lnTo>
                  <a:lnTo>
                    <a:pt x="224" y="73"/>
                  </a:lnTo>
                  <a:lnTo>
                    <a:pt x="227" y="90"/>
                  </a:lnTo>
                  <a:lnTo>
                    <a:pt x="227" y="90"/>
                  </a:lnTo>
                  <a:lnTo>
                    <a:pt x="227" y="103"/>
                  </a:lnTo>
                  <a:lnTo>
                    <a:pt x="222" y="115"/>
                  </a:lnTo>
                  <a:lnTo>
                    <a:pt x="220" y="126"/>
                  </a:lnTo>
                  <a:lnTo>
                    <a:pt x="214" y="134"/>
                  </a:lnTo>
                  <a:lnTo>
                    <a:pt x="206" y="145"/>
                  </a:lnTo>
                  <a:lnTo>
                    <a:pt x="197" y="153"/>
                  </a:lnTo>
                  <a:lnTo>
                    <a:pt x="174" y="170"/>
                  </a:lnTo>
                  <a:lnTo>
                    <a:pt x="103" y="216"/>
                  </a:lnTo>
                  <a:lnTo>
                    <a:pt x="103" y="218"/>
                  </a:lnTo>
                  <a:lnTo>
                    <a:pt x="197" y="218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" name="Freeform 7"/>
            <p:cNvSpPr>
              <a:spLocks noEditPoints="1"/>
            </p:cNvSpPr>
            <p:nvPr/>
          </p:nvSpPr>
          <p:spPr bwMode="auto">
            <a:xfrm>
              <a:off x="10945813" y="4775200"/>
              <a:ext cx="393700" cy="463550"/>
            </a:xfrm>
            <a:custGeom>
              <a:avLst/>
              <a:gdLst>
                <a:gd name="T0" fmla="*/ 38 w 248"/>
                <a:gd name="T1" fmla="*/ 229 h 292"/>
                <a:gd name="T2" fmla="*/ 30 w 248"/>
                <a:gd name="T3" fmla="*/ 229 h 292"/>
                <a:gd name="T4" fmla="*/ 15 w 248"/>
                <a:gd name="T5" fmla="*/ 222 h 292"/>
                <a:gd name="T6" fmla="*/ 7 w 248"/>
                <a:gd name="T7" fmla="*/ 210 h 292"/>
                <a:gd name="T8" fmla="*/ 0 w 248"/>
                <a:gd name="T9" fmla="*/ 187 h 292"/>
                <a:gd name="T10" fmla="*/ 3 w 248"/>
                <a:gd name="T11" fmla="*/ 176 h 292"/>
                <a:gd name="T12" fmla="*/ 13 w 248"/>
                <a:gd name="T13" fmla="*/ 151 h 292"/>
                <a:gd name="T14" fmla="*/ 110 w 248"/>
                <a:gd name="T15" fmla="*/ 35 h 292"/>
                <a:gd name="T16" fmla="*/ 124 w 248"/>
                <a:gd name="T17" fmla="*/ 19 h 292"/>
                <a:gd name="T18" fmla="*/ 150 w 248"/>
                <a:gd name="T19" fmla="*/ 2 h 292"/>
                <a:gd name="T20" fmla="*/ 164 w 248"/>
                <a:gd name="T21" fmla="*/ 0 h 292"/>
                <a:gd name="T22" fmla="*/ 183 w 248"/>
                <a:gd name="T23" fmla="*/ 2 h 292"/>
                <a:gd name="T24" fmla="*/ 198 w 248"/>
                <a:gd name="T25" fmla="*/ 10 h 292"/>
                <a:gd name="T26" fmla="*/ 208 w 248"/>
                <a:gd name="T27" fmla="*/ 25 h 292"/>
                <a:gd name="T28" fmla="*/ 210 w 248"/>
                <a:gd name="T29" fmla="*/ 42 h 292"/>
                <a:gd name="T30" fmla="*/ 210 w 248"/>
                <a:gd name="T31" fmla="*/ 168 h 292"/>
                <a:gd name="T32" fmla="*/ 234 w 248"/>
                <a:gd name="T33" fmla="*/ 170 h 292"/>
                <a:gd name="T34" fmla="*/ 244 w 248"/>
                <a:gd name="T35" fmla="*/ 178 h 292"/>
                <a:gd name="T36" fmla="*/ 248 w 248"/>
                <a:gd name="T37" fmla="*/ 189 h 292"/>
                <a:gd name="T38" fmla="*/ 248 w 248"/>
                <a:gd name="T39" fmla="*/ 197 h 292"/>
                <a:gd name="T40" fmla="*/ 246 w 248"/>
                <a:gd name="T41" fmla="*/ 214 h 292"/>
                <a:gd name="T42" fmla="*/ 238 w 248"/>
                <a:gd name="T43" fmla="*/ 222 h 292"/>
                <a:gd name="T44" fmla="*/ 227 w 248"/>
                <a:gd name="T45" fmla="*/ 229 h 292"/>
                <a:gd name="T46" fmla="*/ 210 w 248"/>
                <a:gd name="T47" fmla="*/ 248 h 292"/>
                <a:gd name="T48" fmla="*/ 210 w 248"/>
                <a:gd name="T49" fmla="*/ 258 h 292"/>
                <a:gd name="T50" fmla="*/ 206 w 248"/>
                <a:gd name="T51" fmla="*/ 273 h 292"/>
                <a:gd name="T52" fmla="*/ 196 w 248"/>
                <a:gd name="T53" fmla="*/ 285 h 292"/>
                <a:gd name="T54" fmla="*/ 181 w 248"/>
                <a:gd name="T55" fmla="*/ 292 h 292"/>
                <a:gd name="T56" fmla="*/ 173 w 248"/>
                <a:gd name="T57" fmla="*/ 292 h 292"/>
                <a:gd name="T58" fmla="*/ 156 w 248"/>
                <a:gd name="T59" fmla="*/ 289 h 292"/>
                <a:gd name="T60" fmla="*/ 143 w 248"/>
                <a:gd name="T61" fmla="*/ 279 h 292"/>
                <a:gd name="T62" fmla="*/ 135 w 248"/>
                <a:gd name="T63" fmla="*/ 266 h 292"/>
                <a:gd name="T64" fmla="*/ 133 w 248"/>
                <a:gd name="T65" fmla="*/ 248 h 292"/>
                <a:gd name="T66" fmla="*/ 133 w 248"/>
                <a:gd name="T67" fmla="*/ 82 h 292"/>
                <a:gd name="T68" fmla="*/ 68 w 248"/>
                <a:gd name="T69" fmla="*/ 168 h 292"/>
                <a:gd name="T70" fmla="*/ 133 w 248"/>
                <a:gd name="T71" fmla="*/ 82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8" h="292">
                  <a:moveTo>
                    <a:pt x="133" y="229"/>
                  </a:moveTo>
                  <a:lnTo>
                    <a:pt x="38" y="229"/>
                  </a:lnTo>
                  <a:lnTo>
                    <a:pt x="38" y="229"/>
                  </a:lnTo>
                  <a:lnTo>
                    <a:pt x="30" y="229"/>
                  </a:lnTo>
                  <a:lnTo>
                    <a:pt x="21" y="227"/>
                  </a:lnTo>
                  <a:lnTo>
                    <a:pt x="15" y="222"/>
                  </a:lnTo>
                  <a:lnTo>
                    <a:pt x="9" y="216"/>
                  </a:lnTo>
                  <a:lnTo>
                    <a:pt x="7" y="210"/>
                  </a:lnTo>
                  <a:lnTo>
                    <a:pt x="3" y="203"/>
                  </a:lnTo>
                  <a:lnTo>
                    <a:pt x="0" y="187"/>
                  </a:lnTo>
                  <a:lnTo>
                    <a:pt x="0" y="187"/>
                  </a:lnTo>
                  <a:lnTo>
                    <a:pt x="3" y="176"/>
                  </a:lnTo>
                  <a:lnTo>
                    <a:pt x="7" y="164"/>
                  </a:lnTo>
                  <a:lnTo>
                    <a:pt x="13" y="151"/>
                  </a:lnTo>
                  <a:lnTo>
                    <a:pt x="26" y="136"/>
                  </a:lnTo>
                  <a:lnTo>
                    <a:pt x="110" y="35"/>
                  </a:lnTo>
                  <a:lnTo>
                    <a:pt x="110" y="35"/>
                  </a:lnTo>
                  <a:lnTo>
                    <a:pt x="124" y="19"/>
                  </a:lnTo>
                  <a:lnTo>
                    <a:pt x="137" y="8"/>
                  </a:lnTo>
                  <a:lnTo>
                    <a:pt x="150" y="2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175" y="0"/>
                  </a:lnTo>
                  <a:lnTo>
                    <a:pt x="183" y="2"/>
                  </a:lnTo>
                  <a:lnTo>
                    <a:pt x="192" y="6"/>
                  </a:lnTo>
                  <a:lnTo>
                    <a:pt x="198" y="10"/>
                  </a:lnTo>
                  <a:lnTo>
                    <a:pt x="204" y="17"/>
                  </a:lnTo>
                  <a:lnTo>
                    <a:pt x="208" y="25"/>
                  </a:lnTo>
                  <a:lnTo>
                    <a:pt x="210" y="33"/>
                  </a:lnTo>
                  <a:lnTo>
                    <a:pt x="210" y="42"/>
                  </a:lnTo>
                  <a:lnTo>
                    <a:pt x="210" y="168"/>
                  </a:lnTo>
                  <a:lnTo>
                    <a:pt x="210" y="168"/>
                  </a:lnTo>
                  <a:lnTo>
                    <a:pt x="227" y="168"/>
                  </a:lnTo>
                  <a:lnTo>
                    <a:pt x="234" y="170"/>
                  </a:lnTo>
                  <a:lnTo>
                    <a:pt x="238" y="174"/>
                  </a:lnTo>
                  <a:lnTo>
                    <a:pt x="244" y="178"/>
                  </a:lnTo>
                  <a:lnTo>
                    <a:pt x="246" y="182"/>
                  </a:lnTo>
                  <a:lnTo>
                    <a:pt x="248" y="189"/>
                  </a:lnTo>
                  <a:lnTo>
                    <a:pt x="248" y="197"/>
                  </a:lnTo>
                  <a:lnTo>
                    <a:pt x="248" y="197"/>
                  </a:lnTo>
                  <a:lnTo>
                    <a:pt x="248" y="206"/>
                  </a:lnTo>
                  <a:lnTo>
                    <a:pt x="246" y="214"/>
                  </a:lnTo>
                  <a:lnTo>
                    <a:pt x="244" y="218"/>
                  </a:lnTo>
                  <a:lnTo>
                    <a:pt x="238" y="222"/>
                  </a:lnTo>
                  <a:lnTo>
                    <a:pt x="234" y="227"/>
                  </a:lnTo>
                  <a:lnTo>
                    <a:pt x="227" y="229"/>
                  </a:lnTo>
                  <a:lnTo>
                    <a:pt x="210" y="229"/>
                  </a:lnTo>
                  <a:lnTo>
                    <a:pt x="210" y="248"/>
                  </a:lnTo>
                  <a:lnTo>
                    <a:pt x="210" y="248"/>
                  </a:lnTo>
                  <a:lnTo>
                    <a:pt x="210" y="258"/>
                  </a:lnTo>
                  <a:lnTo>
                    <a:pt x="208" y="266"/>
                  </a:lnTo>
                  <a:lnTo>
                    <a:pt x="206" y="273"/>
                  </a:lnTo>
                  <a:lnTo>
                    <a:pt x="202" y="279"/>
                  </a:lnTo>
                  <a:lnTo>
                    <a:pt x="196" y="285"/>
                  </a:lnTo>
                  <a:lnTo>
                    <a:pt x="189" y="289"/>
                  </a:lnTo>
                  <a:lnTo>
                    <a:pt x="181" y="292"/>
                  </a:lnTo>
                  <a:lnTo>
                    <a:pt x="173" y="292"/>
                  </a:lnTo>
                  <a:lnTo>
                    <a:pt x="173" y="292"/>
                  </a:lnTo>
                  <a:lnTo>
                    <a:pt x="162" y="292"/>
                  </a:lnTo>
                  <a:lnTo>
                    <a:pt x="156" y="289"/>
                  </a:lnTo>
                  <a:lnTo>
                    <a:pt x="147" y="285"/>
                  </a:lnTo>
                  <a:lnTo>
                    <a:pt x="143" y="279"/>
                  </a:lnTo>
                  <a:lnTo>
                    <a:pt x="139" y="273"/>
                  </a:lnTo>
                  <a:lnTo>
                    <a:pt x="135" y="266"/>
                  </a:lnTo>
                  <a:lnTo>
                    <a:pt x="133" y="258"/>
                  </a:lnTo>
                  <a:lnTo>
                    <a:pt x="133" y="248"/>
                  </a:lnTo>
                  <a:lnTo>
                    <a:pt x="133" y="229"/>
                  </a:lnTo>
                  <a:close/>
                  <a:moveTo>
                    <a:pt x="133" y="82"/>
                  </a:moveTo>
                  <a:lnTo>
                    <a:pt x="133" y="82"/>
                  </a:lnTo>
                  <a:lnTo>
                    <a:pt x="68" y="168"/>
                  </a:lnTo>
                  <a:lnTo>
                    <a:pt x="133" y="168"/>
                  </a:lnTo>
                  <a:lnTo>
                    <a:pt x="133" y="82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8"/>
            <p:cNvSpPr>
              <a:spLocks noEditPoints="1"/>
            </p:cNvSpPr>
            <p:nvPr/>
          </p:nvSpPr>
          <p:spPr bwMode="auto">
            <a:xfrm>
              <a:off x="10269538" y="4217988"/>
              <a:ext cx="1660525" cy="946150"/>
            </a:xfrm>
            <a:custGeom>
              <a:avLst/>
              <a:gdLst>
                <a:gd name="T0" fmla="*/ 1017 w 1046"/>
                <a:gd name="T1" fmla="*/ 265 h 596"/>
                <a:gd name="T2" fmla="*/ 993 w 1046"/>
                <a:gd name="T3" fmla="*/ 258 h 596"/>
                <a:gd name="T4" fmla="*/ 968 w 1046"/>
                <a:gd name="T5" fmla="*/ 265 h 596"/>
                <a:gd name="T6" fmla="*/ 897 w 1046"/>
                <a:gd name="T7" fmla="*/ 355 h 596"/>
                <a:gd name="T8" fmla="*/ 872 w 1046"/>
                <a:gd name="T9" fmla="*/ 351 h 596"/>
                <a:gd name="T10" fmla="*/ 825 w 1046"/>
                <a:gd name="T11" fmla="*/ 242 h 596"/>
                <a:gd name="T12" fmla="*/ 756 w 1046"/>
                <a:gd name="T13" fmla="*/ 147 h 596"/>
                <a:gd name="T14" fmla="*/ 670 w 1046"/>
                <a:gd name="T15" fmla="*/ 76 h 596"/>
                <a:gd name="T16" fmla="*/ 569 w 1046"/>
                <a:gd name="T17" fmla="*/ 25 h 596"/>
                <a:gd name="T18" fmla="*/ 458 w 1046"/>
                <a:gd name="T19" fmla="*/ 2 h 596"/>
                <a:gd name="T20" fmla="*/ 389 w 1046"/>
                <a:gd name="T21" fmla="*/ 0 h 596"/>
                <a:gd name="T22" fmla="*/ 296 w 1046"/>
                <a:gd name="T23" fmla="*/ 17 h 596"/>
                <a:gd name="T24" fmla="*/ 212 w 1046"/>
                <a:gd name="T25" fmla="*/ 48 h 596"/>
                <a:gd name="T26" fmla="*/ 99 w 1046"/>
                <a:gd name="T27" fmla="*/ 124 h 596"/>
                <a:gd name="T28" fmla="*/ 11 w 1046"/>
                <a:gd name="T29" fmla="*/ 231 h 596"/>
                <a:gd name="T30" fmla="*/ 0 w 1046"/>
                <a:gd name="T31" fmla="*/ 260 h 596"/>
                <a:gd name="T32" fmla="*/ 2 w 1046"/>
                <a:gd name="T33" fmla="*/ 290 h 596"/>
                <a:gd name="T34" fmla="*/ 19 w 1046"/>
                <a:gd name="T35" fmla="*/ 321 h 596"/>
                <a:gd name="T36" fmla="*/ 48 w 1046"/>
                <a:gd name="T37" fmla="*/ 342 h 596"/>
                <a:gd name="T38" fmla="*/ 72 w 1046"/>
                <a:gd name="T39" fmla="*/ 347 h 596"/>
                <a:gd name="T40" fmla="*/ 103 w 1046"/>
                <a:gd name="T41" fmla="*/ 338 h 596"/>
                <a:gd name="T42" fmla="*/ 135 w 1046"/>
                <a:gd name="T43" fmla="*/ 309 h 596"/>
                <a:gd name="T44" fmla="*/ 174 w 1046"/>
                <a:gd name="T45" fmla="*/ 258 h 596"/>
                <a:gd name="T46" fmla="*/ 248 w 1046"/>
                <a:gd name="T47" fmla="*/ 200 h 596"/>
                <a:gd name="T48" fmla="*/ 332 w 1046"/>
                <a:gd name="T49" fmla="*/ 164 h 596"/>
                <a:gd name="T50" fmla="*/ 374 w 1046"/>
                <a:gd name="T51" fmla="*/ 156 h 596"/>
                <a:gd name="T52" fmla="*/ 416 w 1046"/>
                <a:gd name="T53" fmla="*/ 153 h 596"/>
                <a:gd name="T54" fmla="*/ 523 w 1046"/>
                <a:gd name="T55" fmla="*/ 170 h 596"/>
                <a:gd name="T56" fmla="*/ 576 w 1046"/>
                <a:gd name="T57" fmla="*/ 191 h 596"/>
                <a:gd name="T58" fmla="*/ 641 w 1046"/>
                <a:gd name="T59" fmla="*/ 237 h 596"/>
                <a:gd name="T60" fmla="*/ 681 w 1046"/>
                <a:gd name="T61" fmla="*/ 279 h 596"/>
                <a:gd name="T62" fmla="*/ 714 w 1046"/>
                <a:gd name="T63" fmla="*/ 334 h 596"/>
                <a:gd name="T64" fmla="*/ 746 w 1046"/>
                <a:gd name="T65" fmla="*/ 422 h 596"/>
                <a:gd name="T66" fmla="*/ 752 w 1046"/>
                <a:gd name="T67" fmla="*/ 515 h 596"/>
                <a:gd name="T68" fmla="*/ 754 w 1046"/>
                <a:gd name="T69" fmla="*/ 544 h 596"/>
                <a:gd name="T70" fmla="*/ 767 w 1046"/>
                <a:gd name="T71" fmla="*/ 569 h 596"/>
                <a:gd name="T72" fmla="*/ 807 w 1046"/>
                <a:gd name="T73" fmla="*/ 594 h 596"/>
                <a:gd name="T74" fmla="*/ 836 w 1046"/>
                <a:gd name="T75" fmla="*/ 594 h 596"/>
                <a:gd name="T76" fmla="*/ 867 w 1046"/>
                <a:gd name="T77" fmla="*/ 578 h 596"/>
                <a:gd name="T78" fmla="*/ 1035 w 1046"/>
                <a:gd name="T79" fmla="*/ 349 h 596"/>
                <a:gd name="T80" fmla="*/ 1044 w 1046"/>
                <a:gd name="T81" fmla="*/ 328 h 596"/>
                <a:gd name="T82" fmla="*/ 1044 w 1046"/>
                <a:gd name="T83" fmla="*/ 296 h 596"/>
                <a:gd name="T84" fmla="*/ 1025 w 1046"/>
                <a:gd name="T85" fmla="*/ 269 h 596"/>
                <a:gd name="T86" fmla="*/ 334 w 1046"/>
                <a:gd name="T87" fmla="*/ 105 h 596"/>
                <a:gd name="T88" fmla="*/ 233 w 1046"/>
                <a:gd name="T89" fmla="*/ 145 h 596"/>
                <a:gd name="T90" fmla="*/ 145 w 1046"/>
                <a:gd name="T91" fmla="*/ 210 h 596"/>
                <a:gd name="T92" fmla="*/ 97 w 1046"/>
                <a:gd name="T93" fmla="*/ 269 h 596"/>
                <a:gd name="T94" fmla="*/ 84 w 1046"/>
                <a:gd name="T95" fmla="*/ 275 h 596"/>
                <a:gd name="T96" fmla="*/ 74 w 1046"/>
                <a:gd name="T97" fmla="*/ 273 h 596"/>
                <a:gd name="T98" fmla="*/ 67 w 1046"/>
                <a:gd name="T99" fmla="*/ 263 h 596"/>
                <a:gd name="T100" fmla="*/ 69 w 1046"/>
                <a:gd name="T101" fmla="*/ 250 h 596"/>
                <a:gd name="T102" fmla="*/ 151 w 1046"/>
                <a:gd name="T103" fmla="*/ 160 h 596"/>
                <a:gd name="T104" fmla="*/ 252 w 1046"/>
                <a:gd name="T105" fmla="*/ 99 h 596"/>
                <a:gd name="T106" fmla="*/ 328 w 1046"/>
                <a:gd name="T107" fmla="*/ 74 h 596"/>
                <a:gd name="T108" fmla="*/ 345 w 1046"/>
                <a:gd name="T109" fmla="*/ 80 h 596"/>
                <a:gd name="T110" fmla="*/ 347 w 1046"/>
                <a:gd name="T111" fmla="*/ 93 h 596"/>
                <a:gd name="T112" fmla="*/ 334 w 1046"/>
                <a:gd name="T113" fmla="*/ 105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46" h="596">
                  <a:moveTo>
                    <a:pt x="1025" y="269"/>
                  </a:moveTo>
                  <a:lnTo>
                    <a:pt x="1025" y="269"/>
                  </a:lnTo>
                  <a:lnTo>
                    <a:pt x="1017" y="265"/>
                  </a:lnTo>
                  <a:lnTo>
                    <a:pt x="1010" y="263"/>
                  </a:lnTo>
                  <a:lnTo>
                    <a:pt x="1002" y="260"/>
                  </a:lnTo>
                  <a:lnTo>
                    <a:pt x="993" y="258"/>
                  </a:lnTo>
                  <a:lnTo>
                    <a:pt x="993" y="258"/>
                  </a:lnTo>
                  <a:lnTo>
                    <a:pt x="981" y="260"/>
                  </a:lnTo>
                  <a:lnTo>
                    <a:pt x="968" y="265"/>
                  </a:lnTo>
                  <a:lnTo>
                    <a:pt x="960" y="271"/>
                  </a:lnTo>
                  <a:lnTo>
                    <a:pt x="949" y="281"/>
                  </a:lnTo>
                  <a:lnTo>
                    <a:pt x="897" y="355"/>
                  </a:lnTo>
                  <a:lnTo>
                    <a:pt x="880" y="380"/>
                  </a:lnTo>
                  <a:lnTo>
                    <a:pt x="872" y="351"/>
                  </a:lnTo>
                  <a:lnTo>
                    <a:pt x="872" y="351"/>
                  </a:lnTo>
                  <a:lnTo>
                    <a:pt x="859" y="313"/>
                  </a:lnTo>
                  <a:lnTo>
                    <a:pt x="842" y="275"/>
                  </a:lnTo>
                  <a:lnTo>
                    <a:pt x="825" y="242"/>
                  </a:lnTo>
                  <a:lnTo>
                    <a:pt x="804" y="208"/>
                  </a:lnTo>
                  <a:lnTo>
                    <a:pt x="781" y="176"/>
                  </a:lnTo>
                  <a:lnTo>
                    <a:pt x="756" y="147"/>
                  </a:lnTo>
                  <a:lnTo>
                    <a:pt x="729" y="122"/>
                  </a:lnTo>
                  <a:lnTo>
                    <a:pt x="699" y="97"/>
                  </a:lnTo>
                  <a:lnTo>
                    <a:pt x="670" y="76"/>
                  </a:lnTo>
                  <a:lnTo>
                    <a:pt x="636" y="55"/>
                  </a:lnTo>
                  <a:lnTo>
                    <a:pt x="603" y="38"/>
                  </a:lnTo>
                  <a:lnTo>
                    <a:pt x="569" y="25"/>
                  </a:lnTo>
                  <a:lnTo>
                    <a:pt x="534" y="15"/>
                  </a:lnTo>
                  <a:lnTo>
                    <a:pt x="496" y="6"/>
                  </a:lnTo>
                  <a:lnTo>
                    <a:pt x="458" y="2"/>
                  </a:lnTo>
                  <a:lnTo>
                    <a:pt x="420" y="0"/>
                  </a:lnTo>
                  <a:lnTo>
                    <a:pt x="420" y="0"/>
                  </a:lnTo>
                  <a:lnTo>
                    <a:pt x="389" y="0"/>
                  </a:lnTo>
                  <a:lnTo>
                    <a:pt x="359" y="4"/>
                  </a:lnTo>
                  <a:lnTo>
                    <a:pt x="328" y="9"/>
                  </a:lnTo>
                  <a:lnTo>
                    <a:pt x="296" y="17"/>
                  </a:lnTo>
                  <a:lnTo>
                    <a:pt x="296" y="17"/>
                  </a:lnTo>
                  <a:lnTo>
                    <a:pt x="254" y="30"/>
                  </a:lnTo>
                  <a:lnTo>
                    <a:pt x="212" y="48"/>
                  </a:lnTo>
                  <a:lnTo>
                    <a:pt x="172" y="69"/>
                  </a:lnTo>
                  <a:lnTo>
                    <a:pt x="135" y="97"/>
                  </a:lnTo>
                  <a:lnTo>
                    <a:pt x="99" y="124"/>
                  </a:lnTo>
                  <a:lnTo>
                    <a:pt x="65" y="158"/>
                  </a:lnTo>
                  <a:lnTo>
                    <a:pt x="36" y="193"/>
                  </a:lnTo>
                  <a:lnTo>
                    <a:pt x="11" y="231"/>
                  </a:lnTo>
                  <a:lnTo>
                    <a:pt x="11" y="231"/>
                  </a:lnTo>
                  <a:lnTo>
                    <a:pt x="4" y="246"/>
                  </a:lnTo>
                  <a:lnTo>
                    <a:pt x="0" y="260"/>
                  </a:lnTo>
                  <a:lnTo>
                    <a:pt x="0" y="275"/>
                  </a:lnTo>
                  <a:lnTo>
                    <a:pt x="2" y="290"/>
                  </a:lnTo>
                  <a:lnTo>
                    <a:pt x="2" y="290"/>
                  </a:lnTo>
                  <a:lnTo>
                    <a:pt x="6" y="300"/>
                  </a:lnTo>
                  <a:lnTo>
                    <a:pt x="13" y="313"/>
                  </a:lnTo>
                  <a:lnTo>
                    <a:pt x="19" y="321"/>
                  </a:lnTo>
                  <a:lnTo>
                    <a:pt x="27" y="330"/>
                  </a:lnTo>
                  <a:lnTo>
                    <a:pt x="38" y="338"/>
                  </a:lnTo>
                  <a:lnTo>
                    <a:pt x="48" y="342"/>
                  </a:lnTo>
                  <a:lnTo>
                    <a:pt x="61" y="344"/>
                  </a:lnTo>
                  <a:lnTo>
                    <a:pt x="72" y="347"/>
                  </a:lnTo>
                  <a:lnTo>
                    <a:pt x="72" y="347"/>
                  </a:lnTo>
                  <a:lnTo>
                    <a:pt x="90" y="344"/>
                  </a:lnTo>
                  <a:lnTo>
                    <a:pt x="90" y="344"/>
                  </a:lnTo>
                  <a:lnTo>
                    <a:pt x="103" y="338"/>
                  </a:lnTo>
                  <a:lnTo>
                    <a:pt x="116" y="332"/>
                  </a:lnTo>
                  <a:lnTo>
                    <a:pt x="126" y="321"/>
                  </a:lnTo>
                  <a:lnTo>
                    <a:pt x="135" y="309"/>
                  </a:lnTo>
                  <a:lnTo>
                    <a:pt x="135" y="309"/>
                  </a:lnTo>
                  <a:lnTo>
                    <a:pt x="153" y="281"/>
                  </a:lnTo>
                  <a:lnTo>
                    <a:pt x="174" y="258"/>
                  </a:lnTo>
                  <a:lnTo>
                    <a:pt x="198" y="237"/>
                  </a:lnTo>
                  <a:lnTo>
                    <a:pt x="221" y="216"/>
                  </a:lnTo>
                  <a:lnTo>
                    <a:pt x="248" y="200"/>
                  </a:lnTo>
                  <a:lnTo>
                    <a:pt x="275" y="185"/>
                  </a:lnTo>
                  <a:lnTo>
                    <a:pt x="303" y="172"/>
                  </a:lnTo>
                  <a:lnTo>
                    <a:pt x="332" y="164"/>
                  </a:lnTo>
                  <a:lnTo>
                    <a:pt x="332" y="164"/>
                  </a:lnTo>
                  <a:lnTo>
                    <a:pt x="353" y="160"/>
                  </a:lnTo>
                  <a:lnTo>
                    <a:pt x="374" y="156"/>
                  </a:lnTo>
                  <a:lnTo>
                    <a:pt x="395" y="153"/>
                  </a:lnTo>
                  <a:lnTo>
                    <a:pt x="416" y="153"/>
                  </a:lnTo>
                  <a:lnTo>
                    <a:pt x="416" y="153"/>
                  </a:lnTo>
                  <a:lnTo>
                    <a:pt x="452" y="156"/>
                  </a:lnTo>
                  <a:lnTo>
                    <a:pt x="487" y="160"/>
                  </a:lnTo>
                  <a:lnTo>
                    <a:pt x="523" y="170"/>
                  </a:lnTo>
                  <a:lnTo>
                    <a:pt x="557" y="183"/>
                  </a:lnTo>
                  <a:lnTo>
                    <a:pt x="557" y="183"/>
                  </a:lnTo>
                  <a:lnTo>
                    <a:pt x="576" y="191"/>
                  </a:lnTo>
                  <a:lnTo>
                    <a:pt x="592" y="202"/>
                  </a:lnTo>
                  <a:lnTo>
                    <a:pt x="626" y="225"/>
                  </a:lnTo>
                  <a:lnTo>
                    <a:pt x="641" y="237"/>
                  </a:lnTo>
                  <a:lnTo>
                    <a:pt x="655" y="250"/>
                  </a:lnTo>
                  <a:lnTo>
                    <a:pt x="668" y="265"/>
                  </a:lnTo>
                  <a:lnTo>
                    <a:pt x="681" y="279"/>
                  </a:lnTo>
                  <a:lnTo>
                    <a:pt x="681" y="279"/>
                  </a:lnTo>
                  <a:lnTo>
                    <a:pt x="699" y="307"/>
                  </a:lnTo>
                  <a:lnTo>
                    <a:pt x="714" y="334"/>
                  </a:lnTo>
                  <a:lnTo>
                    <a:pt x="727" y="361"/>
                  </a:lnTo>
                  <a:lnTo>
                    <a:pt x="737" y="391"/>
                  </a:lnTo>
                  <a:lnTo>
                    <a:pt x="746" y="422"/>
                  </a:lnTo>
                  <a:lnTo>
                    <a:pt x="750" y="452"/>
                  </a:lnTo>
                  <a:lnTo>
                    <a:pt x="752" y="483"/>
                  </a:lnTo>
                  <a:lnTo>
                    <a:pt x="752" y="515"/>
                  </a:lnTo>
                  <a:lnTo>
                    <a:pt x="752" y="515"/>
                  </a:lnTo>
                  <a:lnTo>
                    <a:pt x="752" y="529"/>
                  </a:lnTo>
                  <a:lnTo>
                    <a:pt x="754" y="544"/>
                  </a:lnTo>
                  <a:lnTo>
                    <a:pt x="758" y="557"/>
                  </a:lnTo>
                  <a:lnTo>
                    <a:pt x="767" y="569"/>
                  </a:lnTo>
                  <a:lnTo>
                    <a:pt x="767" y="569"/>
                  </a:lnTo>
                  <a:lnTo>
                    <a:pt x="777" y="580"/>
                  </a:lnTo>
                  <a:lnTo>
                    <a:pt x="792" y="588"/>
                  </a:lnTo>
                  <a:lnTo>
                    <a:pt x="807" y="594"/>
                  </a:lnTo>
                  <a:lnTo>
                    <a:pt x="821" y="596"/>
                  </a:lnTo>
                  <a:lnTo>
                    <a:pt x="821" y="596"/>
                  </a:lnTo>
                  <a:lnTo>
                    <a:pt x="836" y="594"/>
                  </a:lnTo>
                  <a:lnTo>
                    <a:pt x="853" y="590"/>
                  </a:lnTo>
                  <a:lnTo>
                    <a:pt x="859" y="584"/>
                  </a:lnTo>
                  <a:lnTo>
                    <a:pt x="867" y="578"/>
                  </a:lnTo>
                  <a:lnTo>
                    <a:pt x="876" y="571"/>
                  </a:lnTo>
                  <a:lnTo>
                    <a:pt x="884" y="561"/>
                  </a:lnTo>
                  <a:lnTo>
                    <a:pt x="1035" y="349"/>
                  </a:lnTo>
                  <a:lnTo>
                    <a:pt x="1035" y="349"/>
                  </a:lnTo>
                  <a:lnTo>
                    <a:pt x="1042" y="338"/>
                  </a:lnTo>
                  <a:lnTo>
                    <a:pt x="1044" y="328"/>
                  </a:lnTo>
                  <a:lnTo>
                    <a:pt x="1046" y="317"/>
                  </a:lnTo>
                  <a:lnTo>
                    <a:pt x="1046" y="307"/>
                  </a:lnTo>
                  <a:lnTo>
                    <a:pt x="1044" y="296"/>
                  </a:lnTo>
                  <a:lnTo>
                    <a:pt x="1040" y="286"/>
                  </a:lnTo>
                  <a:lnTo>
                    <a:pt x="1033" y="277"/>
                  </a:lnTo>
                  <a:lnTo>
                    <a:pt x="1025" y="269"/>
                  </a:lnTo>
                  <a:lnTo>
                    <a:pt x="1025" y="269"/>
                  </a:lnTo>
                  <a:close/>
                  <a:moveTo>
                    <a:pt x="334" y="105"/>
                  </a:moveTo>
                  <a:lnTo>
                    <a:pt x="334" y="105"/>
                  </a:lnTo>
                  <a:lnTo>
                    <a:pt x="300" y="116"/>
                  </a:lnTo>
                  <a:lnTo>
                    <a:pt x="265" y="128"/>
                  </a:lnTo>
                  <a:lnTo>
                    <a:pt x="233" y="145"/>
                  </a:lnTo>
                  <a:lnTo>
                    <a:pt x="202" y="164"/>
                  </a:lnTo>
                  <a:lnTo>
                    <a:pt x="172" y="187"/>
                  </a:lnTo>
                  <a:lnTo>
                    <a:pt x="145" y="210"/>
                  </a:lnTo>
                  <a:lnTo>
                    <a:pt x="120" y="239"/>
                  </a:lnTo>
                  <a:lnTo>
                    <a:pt x="97" y="269"/>
                  </a:lnTo>
                  <a:lnTo>
                    <a:pt x="97" y="269"/>
                  </a:lnTo>
                  <a:lnTo>
                    <a:pt x="97" y="269"/>
                  </a:lnTo>
                  <a:lnTo>
                    <a:pt x="90" y="273"/>
                  </a:lnTo>
                  <a:lnTo>
                    <a:pt x="84" y="275"/>
                  </a:lnTo>
                  <a:lnTo>
                    <a:pt x="84" y="275"/>
                  </a:lnTo>
                  <a:lnTo>
                    <a:pt x="78" y="275"/>
                  </a:lnTo>
                  <a:lnTo>
                    <a:pt x="74" y="273"/>
                  </a:lnTo>
                  <a:lnTo>
                    <a:pt x="74" y="273"/>
                  </a:lnTo>
                  <a:lnTo>
                    <a:pt x="69" y="269"/>
                  </a:lnTo>
                  <a:lnTo>
                    <a:pt x="67" y="263"/>
                  </a:lnTo>
                  <a:lnTo>
                    <a:pt x="67" y="256"/>
                  </a:lnTo>
                  <a:lnTo>
                    <a:pt x="69" y="250"/>
                  </a:lnTo>
                  <a:lnTo>
                    <a:pt x="69" y="250"/>
                  </a:lnTo>
                  <a:lnTo>
                    <a:pt x="95" y="216"/>
                  </a:lnTo>
                  <a:lnTo>
                    <a:pt x="122" y="187"/>
                  </a:lnTo>
                  <a:lnTo>
                    <a:pt x="151" y="160"/>
                  </a:lnTo>
                  <a:lnTo>
                    <a:pt x="183" y="137"/>
                  </a:lnTo>
                  <a:lnTo>
                    <a:pt x="216" y="116"/>
                  </a:lnTo>
                  <a:lnTo>
                    <a:pt x="252" y="99"/>
                  </a:lnTo>
                  <a:lnTo>
                    <a:pt x="288" y="84"/>
                  </a:lnTo>
                  <a:lnTo>
                    <a:pt x="328" y="74"/>
                  </a:lnTo>
                  <a:lnTo>
                    <a:pt x="328" y="74"/>
                  </a:lnTo>
                  <a:lnTo>
                    <a:pt x="334" y="72"/>
                  </a:lnTo>
                  <a:lnTo>
                    <a:pt x="340" y="76"/>
                  </a:lnTo>
                  <a:lnTo>
                    <a:pt x="345" y="80"/>
                  </a:lnTo>
                  <a:lnTo>
                    <a:pt x="347" y="84"/>
                  </a:lnTo>
                  <a:lnTo>
                    <a:pt x="347" y="84"/>
                  </a:lnTo>
                  <a:lnTo>
                    <a:pt x="347" y="93"/>
                  </a:lnTo>
                  <a:lnTo>
                    <a:pt x="345" y="97"/>
                  </a:lnTo>
                  <a:lnTo>
                    <a:pt x="340" y="103"/>
                  </a:lnTo>
                  <a:lnTo>
                    <a:pt x="334" y="105"/>
                  </a:lnTo>
                  <a:lnTo>
                    <a:pt x="334" y="105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3535363" y="542672"/>
            <a:ext cx="2127251" cy="1430337"/>
            <a:chOff x="3535363" y="1328738"/>
            <a:chExt cx="2127251" cy="1430337"/>
          </a:xfrm>
        </p:grpSpPr>
        <p:sp>
          <p:nvSpPr>
            <p:cNvPr id="9" name="Freeform 9"/>
            <p:cNvSpPr>
              <a:spLocks noEditPoints="1"/>
            </p:cNvSpPr>
            <p:nvPr/>
          </p:nvSpPr>
          <p:spPr bwMode="auto">
            <a:xfrm>
              <a:off x="3998913" y="2447925"/>
              <a:ext cx="782638" cy="311150"/>
            </a:xfrm>
            <a:custGeom>
              <a:avLst/>
              <a:gdLst>
                <a:gd name="T0" fmla="*/ 99 w 493"/>
                <a:gd name="T1" fmla="*/ 0 h 196"/>
                <a:gd name="T2" fmla="*/ 61 w 493"/>
                <a:gd name="T3" fmla="*/ 9 h 196"/>
                <a:gd name="T4" fmla="*/ 29 w 493"/>
                <a:gd name="T5" fmla="*/ 30 h 196"/>
                <a:gd name="T6" fmla="*/ 8 w 493"/>
                <a:gd name="T7" fmla="*/ 59 h 196"/>
                <a:gd name="T8" fmla="*/ 0 w 493"/>
                <a:gd name="T9" fmla="*/ 97 h 196"/>
                <a:gd name="T10" fmla="*/ 2 w 493"/>
                <a:gd name="T11" fmla="*/ 118 h 196"/>
                <a:gd name="T12" fmla="*/ 17 w 493"/>
                <a:gd name="T13" fmla="*/ 151 h 196"/>
                <a:gd name="T14" fmla="*/ 44 w 493"/>
                <a:gd name="T15" fmla="*/ 179 h 196"/>
                <a:gd name="T16" fmla="*/ 78 w 493"/>
                <a:gd name="T17" fmla="*/ 193 h 196"/>
                <a:gd name="T18" fmla="*/ 99 w 493"/>
                <a:gd name="T19" fmla="*/ 196 h 196"/>
                <a:gd name="T20" fmla="*/ 136 w 493"/>
                <a:gd name="T21" fmla="*/ 187 h 196"/>
                <a:gd name="T22" fmla="*/ 168 w 493"/>
                <a:gd name="T23" fmla="*/ 166 h 196"/>
                <a:gd name="T24" fmla="*/ 187 w 493"/>
                <a:gd name="T25" fmla="*/ 135 h 196"/>
                <a:gd name="T26" fmla="*/ 195 w 493"/>
                <a:gd name="T27" fmla="*/ 97 h 196"/>
                <a:gd name="T28" fmla="*/ 193 w 493"/>
                <a:gd name="T29" fmla="*/ 78 h 196"/>
                <a:gd name="T30" fmla="*/ 178 w 493"/>
                <a:gd name="T31" fmla="*/ 42 h 196"/>
                <a:gd name="T32" fmla="*/ 153 w 493"/>
                <a:gd name="T33" fmla="*/ 17 h 196"/>
                <a:gd name="T34" fmla="*/ 118 w 493"/>
                <a:gd name="T35" fmla="*/ 2 h 196"/>
                <a:gd name="T36" fmla="*/ 99 w 493"/>
                <a:gd name="T37" fmla="*/ 0 h 196"/>
                <a:gd name="T38" fmla="*/ 397 w 493"/>
                <a:gd name="T39" fmla="*/ 0 h 196"/>
                <a:gd name="T40" fmla="*/ 359 w 493"/>
                <a:gd name="T41" fmla="*/ 9 h 196"/>
                <a:gd name="T42" fmla="*/ 328 w 493"/>
                <a:gd name="T43" fmla="*/ 30 h 196"/>
                <a:gd name="T44" fmla="*/ 307 w 493"/>
                <a:gd name="T45" fmla="*/ 59 h 196"/>
                <a:gd name="T46" fmla="*/ 298 w 493"/>
                <a:gd name="T47" fmla="*/ 97 h 196"/>
                <a:gd name="T48" fmla="*/ 300 w 493"/>
                <a:gd name="T49" fmla="*/ 118 h 196"/>
                <a:gd name="T50" fmla="*/ 315 w 493"/>
                <a:gd name="T51" fmla="*/ 151 h 196"/>
                <a:gd name="T52" fmla="*/ 342 w 493"/>
                <a:gd name="T53" fmla="*/ 179 h 196"/>
                <a:gd name="T54" fmla="*/ 376 w 493"/>
                <a:gd name="T55" fmla="*/ 193 h 196"/>
                <a:gd name="T56" fmla="*/ 397 w 493"/>
                <a:gd name="T57" fmla="*/ 196 h 196"/>
                <a:gd name="T58" fmla="*/ 435 w 493"/>
                <a:gd name="T59" fmla="*/ 187 h 196"/>
                <a:gd name="T60" fmla="*/ 466 w 493"/>
                <a:gd name="T61" fmla="*/ 166 h 196"/>
                <a:gd name="T62" fmla="*/ 485 w 493"/>
                <a:gd name="T63" fmla="*/ 135 h 196"/>
                <a:gd name="T64" fmla="*/ 493 w 493"/>
                <a:gd name="T65" fmla="*/ 97 h 196"/>
                <a:gd name="T66" fmla="*/ 491 w 493"/>
                <a:gd name="T67" fmla="*/ 78 h 196"/>
                <a:gd name="T68" fmla="*/ 477 w 493"/>
                <a:gd name="T69" fmla="*/ 42 h 196"/>
                <a:gd name="T70" fmla="*/ 451 w 493"/>
                <a:gd name="T71" fmla="*/ 17 h 196"/>
                <a:gd name="T72" fmla="*/ 416 w 493"/>
                <a:gd name="T73" fmla="*/ 2 h 196"/>
                <a:gd name="T74" fmla="*/ 397 w 493"/>
                <a:gd name="T75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93" h="196">
                  <a:moveTo>
                    <a:pt x="99" y="0"/>
                  </a:moveTo>
                  <a:lnTo>
                    <a:pt x="99" y="0"/>
                  </a:lnTo>
                  <a:lnTo>
                    <a:pt x="78" y="2"/>
                  </a:lnTo>
                  <a:lnTo>
                    <a:pt x="61" y="9"/>
                  </a:lnTo>
                  <a:lnTo>
                    <a:pt x="44" y="17"/>
                  </a:lnTo>
                  <a:lnTo>
                    <a:pt x="29" y="30"/>
                  </a:lnTo>
                  <a:lnTo>
                    <a:pt x="17" y="42"/>
                  </a:lnTo>
                  <a:lnTo>
                    <a:pt x="8" y="59"/>
                  </a:lnTo>
                  <a:lnTo>
                    <a:pt x="2" y="78"/>
                  </a:lnTo>
                  <a:lnTo>
                    <a:pt x="0" y="97"/>
                  </a:lnTo>
                  <a:lnTo>
                    <a:pt x="0" y="97"/>
                  </a:lnTo>
                  <a:lnTo>
                    <a:pt x="2" y="118"/>
                  </a:lnTo>
                  <a:lnTo>
                    <a:pt x="8" y="135"/>
                  </a:lnTo>
                  <a:lnTo>
                    <a:pt x="17" y="151"/>
                  </a:lnTo>
                  <a:lnTo>
                    <a:pt x="29" y="166"/>
                  </a:lnTo>
                  <a:lnTo>
                    <a:pt x="44" y="179"/>
                  </a:lnTo>
                  <a:lnTo>
                    <a:pt x="61" y="187"/>
                  </a:lnTo>
                  <a:lnTo>
                    <a:pt x="78" y="193"/>
                  </a:lnTo>
                  <a:lnTo>
                    <a:pt x="99" y="196"/>
                  </a:lnTo>
                  <a:lnTo>
                    <a:pt x="99" y="196"/>
                  </a:lnTo>
                  <a:lnTo>
                    <a:pt x="118" y="193"/>
                  </a:lnTo>
                  <a:lnTo>
                    <a:pt x="136" y="187"/>
                  </a:lnTo>
                  <a:lnTo>
                    <a:pt x="153" y="179"/>
                  </a:lnTo>
                  <a:lnTo>
                    <a:pt x="168" y="166"/>
                  </a:lnTo>
                  <a:lnTo>
                    <a:pt x="178" y="151"/>
                  </a:lnTo>
                  <a:lnTo>
                    <a:pt x="187" y="135"/>
                  </a:lnTo>
                  <a:lnTo>
                    <a:pt x="193" y="118"/>
                  </a:lnTo>
                  <a:lnTo>
                    <a:pt x="195" y="97"/>
                  </a:lnTo>
                  <a:lnTo>
                    <a:pt x="195" y="97"/>
                  </a:lnTo>
                  <a:lnTo>
                    <a:pt x="193" y="78"/>
                  </a:lnTo>
                  <a:lnTo>
                    <a:pt x="187" y="59"/>
                  </a:lnTo>
                  <a:lnTo>
                    <a:pt x="178" y="42"/>
                  </a:lnTo>
                  <a:lnTo>
                    <a:pt x="168" y="30"/>
                  </a:lnTo>
                  <a:lnTo>
                    <a:pt x="153" y="17"/>
                  </a:lnTo>
                  <a:lnTo>
                    <a:pt x="136" y="9"/>
                  </a:lnTo>
                  <a:lnTo>
                    <a:pt x="118" y="2"/>
                  </a:lnTo>
                  <a:lnTo>
                    <a:pt x="99" y="0"/>
                  </a:lnTo>
                  <a:lnTo>
                    <a:pt x="99" y="0"/>
                  </a:lnTo>
                  <a:close/>
                  <a:moveTo>
                    <a:pt x="397" y="0"/>
                  </a:moveTo>
                  <a:lnTo>
                    <a:pt x="397" y="0"/>
                  </a:lnTo>
                  <a:lnTo>
                    <a:pt x="376" y="2"/>
                  </a:lnTo>
                  <a:lnTo>
                    <a:pt x="359" y="9"/>
                  </a:lnTo>
                  <a:lnTo>
                    <a:pt x="342" y="17"/>
                  </a:lnTo>
                  <a:lnTo>
                    <a:pt x="328" y="30"/>
                  </a:lnTo>
                  <a:lnTo>
                    <a:pt x="315" y="42"/>
                  </a:lnTo>
                  <a:lnTo>
                    <a:pt x="307" y="59"/>
                  </a:lnTo>
                  <a:lnTo>
                    <a:pt x="300" y="78"/>
                  </a:lnTo>
                  <a:lnTo>
                    <a:pt x="298" y="97"/>
                  </a:lnTo>
                  <a:lnTo>
                    <a:pt x="298" y="97"/>
                  </a:lnTo>
                  <a:lnTo>
                    <a:pt x="300" y="118"/>
                  </a:lnTo>
                  <a:lnTo>
                    <a:pt x="307" y="135"/>
                  </a:lnTo>
                  <a:lnTo>
                    <a:pt x="315" y="151"/>
                  </a:lnTo>
                  <a:lnTo>
                    <a:pt x="328" y="166"/>
                  </a:lnTo>
                  <a:lnTo>
                    <a:pt x="342" y="179"/>
                  </a:lnTo>
                  <a:lnTo>
                    <a:pt x="359" y="187"/>
                  </a:lnTo>
                  <a:lnTo>
                    <a:pt x="376" y="193"/>
                  </a:lnTo>
                  <a:lnTo>
                    <a:pt x="397" y="196"/>
                  </a:lnTo>
                  <a:lnTo>
                    <a:pt x="397" y="196"/>
                  </a:lnTo>
                  <a:lnTo>
                    <a:pt x="416" y="193"/>
                  </a:lnTo>
                  <a:lnTo>
                    <a:pt x="435" y="187"/>
                  </a:lnTo>
                  <a:lnTo>
                    <a:pt x="451" y="179"/>
                  </a:lnTo>
                  <a:lnTo>
                    <a:pt x="466" y="166"/>
                  </a:lnTo>
                  <a:lnTo>
                    <a:pt x="477" y="151"/>
                  </a:lnTo>
                  <a:lnTo>
                    <a:pt x="485" y="135"/>
                  </a:lnTo>
                  <a:lnTo>
                    <a:pt x="491" y="118"/>
                  </a:lnTo>
                  <a:lnTo>
                    <a:pt x="493" y="97"/>
                  </a:lnTo>
                  <a:lnTo>
                    <a:pt x="493" y="97"/>
                  </a:lnTo>
                  <a:lnTo>
                    <a:pt x="491" y="78"/>
                  </a:lnTo>
                  <a:lnTo>
                    <a:pt x="485" y="59"/>
                  </a:lnTo>
                  <a:lnTo>
                    <a:pt x="477" y="42"/>
                  </a:lnTo>
                  <a:lnTo>
                    <a:pt x="466" y="30"/>
                  </a:lnTo>
                  <a:lnTo>
                    <a:pt x="451" y="17"/>
                  </a:lnTo>
                  <a:lnTo>
                    <a:pt x="435" y="9"/>
                  </a:lnTo>
                  <a:lnTo>
                    <a:pt x="416" y="2"/>
                  </a:lnTo>
                  <a:lnTo>
                    <a:pt x="397" y="0"/>
                  </a:lnTo>
                  <a:lnTo>
                    <a:pt x="397" y="0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10"/>
            <p:cNvSpPr>
              <a:spLocks noEditPoints="1"/>
            </p:cNvSpPr>
            <p:nvPr/>
          </p:nvSpPr>
          <p:spPr bwMode="auto">
            <a:xfrm>
              <a:off x="3917951" y="1328738"/>
              <a:ext cx="1744663" cy="1022350"/>
            </a:xfrm>
            <a:custGeom>
              <a:avLst/>
              <a:gdLst>
                <a:gd name="T0" fmla="*/ 899 w 1099"/>
                <a:gd name="T1" fmla="*/ 0 h 644"/>
                <a:gd name="T2" fmla="*/ 880 w 1099"/>
                <a:gd name="T3" fmla="*/ 6 h 644"/>
                <a:gd name="T4" fmla="*/ 496 w 1099"/>
                <a:gd name="T5" fmla="*/ 563 h 644"/>
                <a:gd name="T6" fmla="*/ 32 w 1099"/>
                <a:gd name="T7" fmla="*/ 563 h 644"/>
                <a:gd name="T8" fmla="*/ 11 w 1099"/>
                <a:gd name="T9" fmla="*/ 575 h 644"/>
                <a:gd name="T10" fmla="*/ 0 w 1099"/>
                <a:gd name="T11" fmla="*/ 594 h 644"/>
                <a:gd name="T12" fmla="*/ 0 w 1099"/>
                <a:gd name="T13" fmla="*/ 611 h 644"/>
                <a:gd name="T14" fmla="*/ 11 w 1099"/>
                <a:gd name="T15" fmla="*/ 632 h 644"/>
                <a:gd name="T16" fmla="*/ 32 w 1099"/>
                <a:gd name="T17" fmla="*/ 642 h 644"/>
                <a:gd name="T18" fmla="*/ 517 w 1099"/>
                <a:gd name="T19" fmla="*/ 644 h 644"/>
                <a:gd name="T20" fmla="*/ 544 w 1099"/>
                <a:gd name="T21" fmla="*/ 634 h 644"/>
                <a:gd name="T22" fmla="*/ 1059 w 1099"/>
                <a:gd name="T23" fmla="*/ 82 h 644"/>
                <a:gd name="T24" fmla="*/ 1076 w 1099"/>
                <a:gd name="T25" fmla="*/ 80 h 644"/>
                <a:gd name="T26" fmla="*/ 1093 w 1099"/>
                <a:gd name="T27" fmla="*/ 63 h 644"/>
                <a:gd name="T28" fmla="*/ 1099 w 1099"/>
                <a:gd name="T29" fmla="*/ 42 h 644"/>
                <a:gd name="T30" fmla="*/ 1097 w 1099"/>
                <a:gd name="T31" fmla="*/ 25 h 644"/>
                <a:gd name="T32" fmla="*/ 1082 w 1099"/>
                <a:gd name="T33" fmla="*/ 8 h 644"/>
                <a:gd name="T34" fmla="*/ 1059 w 1099"/>
                <a:gd name="T35" fmla="*/ 0 h 644"/>
                <a:gd name="T36" fmla="*/ 544 w 1099"/>
                <a:gd name="T37" fmla="*/ 357 h 644"/>
                <a:gd name="T38" fmla="*/ 568 w 1099"/>
                <a:gd name="T39" fmla="*/ 348 h 644"/>
                <a:gd name="T40" fmla="*/ 582 w 1099"/>
                <a:gd name="T41" fmla="*/ 332 h 644"/>
                <a:gd name="T42" fmla="*/ 584 w 1099"/>
                <a:gd name="T43" fmla="*/ 317 h 644"/>
                <a:gd name="T44" fmla="*/ 578 w 1099"/>
                <a:gd name="T45" fmla="*/ 294 h 644"/>
                <a:gd name="T46" fmla="*/ 561 w 1099"/>
                <a:gd name="T47" fmla="*/ 279 h 644"/>
                <a:gd name="T48" fmla="*/ 206 w 1099"/>
                <a:gd name="T49" fmla="*/ 277 h 644"/>
                <a:gd name="T50" fmla="*/ 208 w 1099"/>
                <a:gd name="T51" fmla="*/ 304 h 644"/>
                <a:gd name="T52" fmla="*/ 544 w 1099"/>
                <a:gd name="T53" fmla="*/ 357 h 644"/>
                <a:gd name="T54" fmla="*/ 633 w 1099"/>
                <a:gd name="T55" fmla="*/ 220 h 644"/>
                <a:gd name="T56" fmla="*/ 654 w 1099"/>
                <a:gd name="T57" fmla="*/ 210 h 644"/>
                <a:gd name="T58" fmla="*/ 664 w 1099"/>
                <a:gd name="T59" fmla="*/ 189 h 644"/>
                <a:gd name="T60" fmla="*/ 664 w 1099"/>
                <a:gd name="T61" fmla="*/ 174 h 644"/>
                <a:gd name="T62" fmla="*/ 654 w 1099"/>
                <a:gd name="T63" fmla="*/ 153 h 644"/>
                <a:gd name="T64" fmla="*/ 633 w 1099"/>
                <a:gd name="T65" fmla="*/ 143 h 644"/>
                <a:gd name="T66" fmla="*/ 145 w 1099"/>
                <a:gd name="T67" fmla="*/ 143 h 644"/>
                <a:gd name="T68" fmla="*/ 185 w 1099"/>
                <a:gd name="T69" fmla="*/ 199 h 644"/>
                <a:gd name="T70" fmla="*/ 496 w 1099"/>
                <a:gd name="T71" fmla="*/ 453 h 644"/>
                <a:gd name="T72" fmla="*/ 492 w 1099"/>
                <a:gd name="T73" fmla="*/ 439 h 644"/>
                <a:gd name="T74" fmla="*/ 477 w 1099"/>
                <a:gd name="T75" fmla="*/ 420 h 644"/>
                <a:gd name="T76" fmla="*/ 456 w 1099"/>
                <a:gd name="T77" fmla="*/ 413 h 644"/>
                <a:gd name="T78" fmla="*/ 171 w 1099"/>
                <a:gd name="T79" fmla="*/ 437 h 644"/>
                <a:gd name="T80" fmla="*/ 122 w 1099"/>
                <a:gd name="T81" fmla="*/ 493 h 644"/>
                <a:gd name="T82" fmla="*/ 465 w 1099"/>
                <a:gd name="T83" fmla="*/ 493 h 644"/>
                <a:gd name="T84" fmla="*/ 484 w 1099"/>
                <a:gd name="T85" fmla="*/ 481 h 644"/>
                <a:gd name="T86" fmla="*/ 494 w 1099"/>
                <a:gd name="T87" fmla="*/ 462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099" h="644">
                  <a:moveTo>
                    <a:pt x="1059" y="0"/>
                  </a:moveTo>
                  <a:lnTo>
                    <a:pt x="1059" y="0"/>
                  </a:lnTo>
                  <a:lnTo>
                    <a:pt x="899" y="0"/>
                  </a:lnTo>
                  <a:lnTo>
                    <a:pt x="899" y="0"/>
                  </a:lnTo>
                  <a:lnTo>
                    <a:pt x="891" y="2"/>
                  </a:lnTo>
                  <a:lnTo>
                    <a:pt x="880" y="6"/>
                  </a:lnTo>
                  <a:lnTo>
                    <a:pt x="872" y="10"/>
                  </a:lnTo>
                  <a:lnTo>
                    <a:pt x="866" y="19"/>
                  </a:lnTo>
                  <a:lnTo>
                    <a:pt x="496" y="563"/>
                  </a:lnTo>
                  <a:lnTo>
                    <a:pt x="40" y="563"/>
                  </a:lnTo>
                  <a:lnTo>
                    <a:pt x="40" y="563"/>
                  </a:lnTo>
                  <a:lnTo>
                    <a:pt x="32" y="563"/>
                  </a:lnTo>
                  <a:lnTo>
                    <a:pt x="24" y="565"/>
                  </a:lnTo>
                  <a:lnTo>
                    <a:pt x="17" y="569"/>
                  </a:lnTo>
                  <a:lnTo>
                    <a:pt x="11" y="575"/>
                  </a:lnTo>
                  <a:lnTo>
                    <a:pt x="7" y="579"/>
                  </a:lnTo>
                  <a:lnTo>
                    <a:pt x="3" y="588"/>
                  </a:lnTo>
                  <a:lnTo>
                    <a:pt x="0" y="594"/>
                  </a:lnTo>
                  <a:lnTo>
                    <a:pt x="0" y="602"/>
                  </a:lnTo>
                  <a:lnTo>
                    <a:pt x="0" y="602"/>
                  </a:lnTo>
                  <a:lnTo>
                    <a:pt x="0" y="611"/>
                  </a:lnTo>
                  <a:lnTo>
                    <a:pt x="3" y="619"/>
                  </a:lnTo>
                  <a:lnTo>
                    <a:pt x="7" y="626"/>
                  </a:lnTo>
                  <a:lnTo>
                    <a:pt x="11" y="632"/>
                  </a:lnTo>
                  <a:lnTo>
                    <a:pt x="17" y="636"/>
                  </a:lnTo>
                  <a:lnTo>
                    <a:pt x="24" y="640"/>
                  </a:lnTo>
                  <a:lnTo>
                    <a:pt x="32" y="642"/>
                  </a:lnTo>
                  <a:lnTo>
                    <a:pt x="40" y="644"/>
                  </a:lnTo>
                  <a:lnTo>
                    <a:pt x="517" y="644"/>
                  </a:lnTo>
                  <a:lnTo>
                    <a:pt x="517" y="644"/>
                  </a:lnTo>
                  <a:lnTo>
                    <a:pt x="528" y="642"/>
                  </a:lnTo>
                  <a:lnTo>
                    <a:pt x="536" y="638"/>
                  </a:lnTo>
                  <a:lnTo>
                    <a:pt x="544" y="634"/>
                  </a:lnTo>
                  <a:lnTo>
                    <a:pt x="551" y="626"/>
                  </a:lnTo>
                  <a:lnTo>
                    <a:pt x="920" y="82"/>
                  </a:lnTo>
                  <a:lnTo>
                    <a:pt x="1059" y="82"/>
                  </a:lnTo>
                  <a:lnTo>
                    <a:pt x="1059" y="82"/>
                  </a:lnTo>
                  <a:lnTo>
                    <a:pt x="1067" y="82"/>
                  </a:lnTo>
                  <a:lnTo>
                    <a:pt x="1076" y="80"/>
                  </a:lnTo>
                  <a:lnTo>
                    <a:pt x="1082" y="75"/>
                  </a:lnTo>
                  <a:lnTo>
                    <a:pt x="1088" y="69"/>
                  </a:lnTo>
                  <a:lnTo>
                    <a:pt x="1093" y="63"/>
                  </a:lnTo>
                  <a:lnTo>
                    <a:pt x="1097" y="57"/>
                  </a:lnTo>
                  <a:lnTo>
                    <a:pt x="1099" y="50"/>
                  </a:lnTo>
                  <a:lnTo>
                    <a:pt x="1099" y="42"/>
                  </a:lnTo>
                  <a:lnTo>
                    <a:pt x="1099" y="42"/>
                  </a:lnTo>
                  <a:lnTo>
                    <a:pt x="1099" y="33"/>
                  </a:lnTo>
                  <a:lnTo>
                    <a:pt x="1097" y="25"/>
                  </a:lnTo>
                  <a:lnTo>
                    <a:pt x="1093" y="19"/>
                  </a:lnTo>
                  <a:lnTo>
                    <a:pt x="1088" y="12"/>
                  </a:lnTo>
                  <a:lnTo>
                    <a:pt x="1082" y="8"/>
                  </a:lnTo>
                  <a:lnTo>
                    <a:pt x="1076" y="4"/>
                  </a:lnTo>
                  <a:lnTo>
                    <a:pt x="1067" y="2"/>
                  </a:lnTo>
                  <a:lnTo>
                    <a:pt x="1059" y="0"/>
                  </a:lnTo>
                  <a:lnTo>
                    <a:pt x="1059" y="0"/>
                  </a:lnTo>
                  <a:close/>
                  <a:moveTo>
                    <a:pt x="544" y="357"/>
                  </a:moveTo>
                  <a:lnTo>
                    <a:pt x="544" y="357"/>
                  </a:lnTo>
                  <a:lnTo>
                    <a:pt x="553" y="355"/>
                  </a:lnTo>
                  <a:lnTo>
                    <a:pt x="561" y="353"/>
                  </a:lnTo>
                  <a:lnTo>
                    <a:pt x="568" y="348"/>
                  </a:lnTo>
                  <a:lnTo>
                    <a:pt x="574" y="344"/>
                  </a:lnTo>
                  <a:lnTo>
                    <a:pt x="578" y="338"/>
                  </a:lnTo>
                  <a:lnTo>
                    <a:pt x="582" y="332"/>
                  </a:lnTo>
                  <a:lnTo>
                    <a:pt x="584" y="325"/>
                  </a:lnTo>
                  <a:lnTo>
                    <a:pt x="584" y="317"/>
                  </a:lnTo>
                  <a:lnTo>
                    <a:pt x="584" y="317"/>
                  </a:lnTo>
                  <a:lnTo>
                    <a:pt x="584" y="308"/>
                  </a:lnTo>
                  <a:lnTo>
                    <a:pt x="582" y="300"/>
                  </a:lnTo>
                  <a:lnTo>
                    <a:pt x="578" y="294"/>
                  </a:lnTo>
                  <a:lnTo>
                    <a:pt x="574" y="287"/>
                  </a:lnTo>
                  <a:lnTo>
                    <a:pt x="568" y="283"/>
                  </a:lnTo>
                  <a:lnTo>
                    <a:pt x="561" y="279"/>
                  </a:lnTo>
                  <a:lnTo>
                    <a:pt x="553" y="277"/>
                  </a:lnTo>
                  <a:lnTo>
                    <a:pt x="544" y="277"/>
                  </a:lnTo>
                  <a:lnTo>
                    <a:pt x="206" y="277"/>
                  </a:lnTo>
                  <a:lnTo>
                    <a:pt x="206" y="277"/>
                  </a:lnTo>
                  <a:lnTo>
                    <a:pt x="208" y="304"/>
                  </a:lnTo>
                  <a:lnTo>
                    <a:pt x="208" y="304"/>
                  </a:lnTo>
                  <a:lnTo>
                    <a:pt x="208" y="332"/>
                  </a:lnTo>
                  <a:lnTo>
                    <a:pt x="204" y="357"/>
                  </a:lnTo>
                  <a:lnTo>
                    <a:pt x="544" y="357"/>
                  </a:lnTo>
                  <a:close/>
                  <a:moveTo>
                    <a:pt x="624" y="220"/>
                  </a:moveTo>
                  <a:lnTo>
                    <a:pt x="624" y="220"/>
                  </a:lnTo>
                  <a:lnTo>
                    <a:pt x="633" y="220"/>
                  </a:lnTo>
                  <a:lnTo>
                    <a:pt x="641" y="218"/>
                  </a:lnTo>
                  <a:lnTo>
                    <a:pt x="647" y="214"/>
                  </a:lnTo>
                  <a:lnTo>
                    <a:pt x="654" y="210"/>
                  </a:lnTo>
                  <a:lnTo>
                    <a:pt x="658" y="204"/>
                  </a:lnTo>
                  <a:lnTo>
                    <a:pt x="662" y="197"/>
                  </a:lnTo>
                  <a:lnTo>
                    <a:pt x="664" y="189"/>
                  </a:lnTo>
                  <a:lnTo>
                    <a:pt x="664" y="180"/>
                  </a:lnTo>
                  <a:lnTo>
                    <a:pt x="664" y="180"/>
                  </a:lnTo>
                  <a:lnTo>
                    <a:pt x="664" y="174"/>
                  </a:lnTo>
                  <a:lnTo>
                    <a:pt x="662" y="166"/>
                  </a:lnTo>
                  <a:lnTo>
                    <a:pt x="658" y="159"/>
                  </a:lnTo>
                  <a:lnTo>
                    <a:pt x="654" y="153"/>
                  </a:lnTo>
                  <a:lnTo>
                    <a:pt x="647" y="149"/>
                  </a:lnTo>
                  <a:lnTo>
                    <a:pt x="641" y="145"/>
                  </a:lnTo>
                  <a:lnTo>
                    <a:pt x="633" y="143"/>
                  </a:lnTo>
                  <a:lnTo>
                    <a:pt x="624" y="143"/>
                  </a:lnTo>
                  <a:lnTo>
                    <a:pt x="145" y="143"/>
                  </a:lnTo>
                  <a:lnTo>
                    <a:pt x="145" y="143"/>
                  </a:lnTo>
                  <a:lnTo>
                    <a:pt x="160" y="159"/>
                  </a:lnTo>
                  <a:lnTo>
                    <a:pt x="175" y="178"/>
                  </a:lnTo>
                  <a:lnTo>
                    <a:pt x="185" y="199"/>
                  </a:lnTo>
                  <a:lnTo>
                    <a:pt x="194" y="220"/>
                  </a:lnTo>
                  <a:lnTo>
                    <a:pt x="624" y="220"/>
                  </a:lnTo>
                  <a:close/>
                  <a:moveTo>
                    <a:pt x="496" y="453"/>
                  </a:moveTo>
                  <a:lnTo>
                    <a:pt x="496" y="453"/>
                  </a:lnTo>
                  <a:lnTo>
                    <a:pt x="494" y="445"/>
                  </a:lnTo>
                  <a:lnTo>
                    <a:pt x="492" y="439"/>
                  </a:lnTo>
                  <a:lnTo>
                    <a:pt x="490" y="432"/>
                  </a:lnTo>
                  <a:lnTo>
                    <a:pt x="484" y="426"/>
                  </a:lnTo>
                  <a:lnTo>
                    <a:pt x="477" y="420"/>
                  </a:lnTo>
                  <a:lnTo>
                    <a:pt x="471" y="418"/>
                  </a:lnTo>
                  <a:lnTo>
                    <a:pt x="465" y="416"/>
                  </a:lnTo>
                  <a:lnTo>
                    <a:pt x="456" y="413"/>
                  </a:lnTo>
                  <a:lnTo>
                    <a:pt x="183" y="413"/>
                  </a:lnTo>
                  <a:lnTo>
                    <a:pt x="183" y="413"/>
                  </a:lnTo>
                  <a:lnTo>
                    <a:pt x="171" y="437"/>
                  </a:lnTo>
                  <a:lnTo>
                    <a:pt x="156" y="458"/>
                  </a:lnTo>
                  <a:lnTo>
                    <a:pt x="139" y="476"/>
                  </a:lnTo>
                  <a:lnTo>
                    <a:pt x="122" y="493"/>
                  </a:lnTo>
                  <a:lnTo>
                    <a:pt x="456" y="493"/>
                  </a:lnTo>
                  <a:lnTo>
                    <a:pt x="456" y="493"/>
                  </a:lnTo>
                  <a:lnTo>
                    <a:pt x="465" y="493"/>
                  </a:lnTo>
                  <a:lnTo>
                    <a:pt x="471" y="491"/>
                  </a:lnTo>
                  <a:lnTo>
                    <a:pt x="477" y="487"/>
                  </a:lnTo>
                  <a:lnTo>
                    <a:pt x="484" y="481"/>
                  </a:lnTo>
                  <a:lnTo>
                    <a:pt x="490" y="476"/>
                  </a:lnTo>
                  <a:lnTo>
                    <a:pt x="492" y="468"/>
                  </a:lnTo>
                  <a:lnTo>
                    <a:pt x="494" y="462"/>
                  </a:lnTo>
                  <a:lnTo>
                    <a:pt x="496" y="453"/>
                  </a:lnTo>
                  <a:lnTo>
                    <a:pt x="496" y="453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11"/>
            <p:cNvSpPr>
              <a:spLocks noEditPoints="1"/>
            </p:cNvSpPr>
            <p:nvPr/>
          </p:nvSpPr>
          <p:spPr bwMode="auto">
            <a:xfrm>
              <a:off x="3535363" y="1492250"/>
              <a:ext cx="646113" cy="642938"/>
            </a:xfrm>
            <a:custGeom>
              <a:avLst/>
              <a:gdLst>
                <a:gd name="T0" fmla="*/ 204 w 407"/>
                <a:gd name="T1" fmla="*/ 0 h 405"/>
                <a:gd name="T2" fmla="*/ 162 w 407"/>
                <a:gd name="T3" fmla="*/ 4 h 405"/>
                <a:gd name="T4" fmla="*/ 124 w 407"/>
                <a:gd name="T5" fmla="*/ 14 h 405"/>
                <a:gd name="T6" fmla="*/ 90 w 407"/>
                <a:gd name="T7" fmla="*/ 33 h 405"/>
                <a:gd name="T8" fmla="*/ 59 w 407"/>
                <a:gd name="T9" fmla="*/ 59 h 405"/>
                <a:gd name="T10" fmla="*/ 36 w 407"/>
                <a:gd name="T11" fmla="*/ 88 h 405"/>
                <a:gd name="T12" fmla="*/ 17 w 407"/>
                <a:gd name="T13" fmla="*/ 124 h 405"/>
                <a:gd name="T14" fmla="*/ 4 w 407"/>
                <a:gd name="T15" fmla="*/ 161 h 405"/>
                <a:gd name="T16" fmla="*/ 0 w 407"/>
                <a:gd name="T17" fmla="*/ 201 h 405"/>
                <a:gd name="T18" fmla="*/ 2 w 407"/>
                <a:gd name="T19" fmla="*/ 222 h 405"/>
                <a:gd name="T20" fmla="*/ 8 w 407"/>
                <a:gd name="T21" fmla="*/ 262 h 405"/>
                <a:gd name="T22" fmla="*/ 25 w 407"/>
                <a:gd name="T23" fmla="*/ 300 h 405"/>
                <a:gd name="T24" fmla="*/ 46 w 407"/>
                <a:gd name="T25" fmla="*/ 331 h 405"/>
                <a:gd name="T26" fmla="*/ 73 w 407"/>
                <a:gd name="T27" fmla="*/ 359 h 405"/>
                <a:gd name="T28" fmla="*/ 107 w 407"/>
                <a:gd name="T29" fmla="*/ 382 h 405"/>
                <a:gd name="T30" fmla="*/ 143 w 407"/>
                <a:gd name="T31" fmla="*/ 397 h 405"/>
                <a:gd name="T32" fmla="*/ 183 w 407"/>
                <a:gd name="T33" fmla="*/ 405 h 405"/>
                <a:gd name="T34" fmla="*/ 204 w 407"/>
                <a:gd name="T35" fmla="*/ 405 h 405"/>
                <a:gd name="T36" fmla="*/ 244 w 407"/>
                <a:gd name="T37" fmla="*/ 401 h 405"/>
                <a:gd name="T38" fmla="*/ 283 w 407"/>
                <a:gd name="T39" fmla="*/ 390 h 405"/>
                <a:gd name="T40" fmla="*/ 317 w 407"/>
                <a:gd name="T41" fmla="*/ 371 h 405"/>
                <a:gd name="T42" fmla="*/ 346 w 407"/>
                <a:gd name="T43" fmla="*/ 346 h 405"/>
                <a:gd name="T44" fmla="*/ 372 w 407"/>
                <a:gd name="T45" fmla="*/ 317 h 405"/>
                <a:gd name="T46" fmla="*/ 391 w 407"/>
                <a:gd name="T47" fmla="*/ 281 h 405"/>
                <a:gd name="T48" fmla="*/ 403 w 407"/>
                <a:gd name="T49" fmla="*/ 243 h 405"/>
                <a:gd name="T50" fmla="*/ 407 w 407"/>
                <a:gd name="T51" fmla="*/ 201 h 405"/>
                <a:gd name="T52" fmla="*/ 405 w 407"/>
                <a:gd name="T53" fmla="*/ 182 h 405"/>
                <a:gd name="T54" fmla="*/ 397 w 407"/>
                <a:gd name="T55" fmla="*/ 143 h 405"/>
                <a:gd name="T56" fmla="*/ 382 w 407"/>
                <a:gd name="T57" fmla="*/ 105 h 405"/>
                <a:gd name="T58" fmla="*/ 361 w 407"/>
                <a:gd name="T59" fmla="*/ 73 h 405"/>
                <a:gd name="T60" fmla="*/ 334 w 407"/>
                <a:gd name="T61" fmla="*/ 46 h 405"/>
                <a:gd name="T62" fmla="*/ 300 w 407"/>
                <a:gd name="T63" fmla="*/ 23 h 405"/>
                <a:gd name="T64" fmla="*/ 265 w 407"/>
                <a:gd name="T65" fmla="*/ 8 h 405"/>
                <a:gd name="T66" fmla="*/ 225 w 407"/>
                <a:gd name="T67" fmla="*/ 0 h 405"/>
                <a:gd name="T68" fmla="*/ 204 w 407"/>
                <a:gd name="T69" fmla="*/ 0 h 405"/>
                <a:gd name="T70" fmla="*/ 231 w 407"/>
                <a:gd name="T71" fmla="*/ 231 h 405"/>
                <a:gd name="T72" fmla="*/ 231 w 407"/>
                <a:gd name="T73" fmla="*/ 304 h 405"/>
                <a:gd name="T74" fmla="*/ 223 w 407"/>
                <a:gd name="T75" fmla="*/ 323 h 405"/>
                <a:gd name="T76" fmla="*/ 204 w 407"/>
                <a:gd name="T77" fmla="*/ 331 h 405"/>
                <a:gd name="T78" fmla="*/ 193 w 407"/>
                <a:gd name="T79" fmla="*/ 329 h 405"/>
                <a:gd name="T80" fmla="*/ 176 w 407"/>
                <a:gd name="T81" fmla="*/ 315 h 405"/>
                <a:gd name="T82" fmla="*/ 174 w 407"/>
                <a:gd name="T83" fmla="*/ 231 h 405"/>
                <a:gd name="T84" fmla="*/ 103 w 407"/>
                <a:gd name="T85" fmla="*/ 231 h 405"/>
                <a:gd name="T86" fmla="*/ 82 w 407"/>
                <a:gd name="T87" fmla="*/ 222 h 405"/>
                <a:gd name="T88" fmla="*/ 73 w 407"/>
                <a:gd name="T89" fmla="*/ 201 h 405"/>
                <a:gd name="T90" fmla="*/ 76 w 407"/>
                <a:gd name="T91" fmla="*/ 191 h 405"/>
                <a:gd name="T92" fmla="*/ 90 w 407"/>
                <a:gd name="T93" fmla="*/ 176 h 405"/>
                <a:gd name="T94" fmla="*/ 174 w 407"/>
                <a:gd name="T95" fmla="*/ 174 h 405"/>
                <a:gd name="T96" fmla="*/ 174 w 407"/>
                <a:gd name="T97" fmla="*/ 101 h 405"/>
                <a:gd name="T98" fmla="*/ 183 w 407"/>
                <a:gd name="T99" fmla="*/ 82 h 405"/>
                <a:gd name="T100" fmla="*/ 204 w 407"/>
                <a:gd name="T101" fmla="*/ 73 h 405"/>
                <a:gd name="T102" fmla="*/ 214 w 407"/>
                <a:gd name="T103" fmla="*/ 75 h 405"/>
                <a:gd name="T104" fmla="*/ 229 w 407"/>
                <a:gd name="T105" fmla="*/ 90 h 405"/>
                <a:gd name="T106" fmla="*/ 231 w 407"/>
                <a:gd name="T107" fmla="*/ 174 h 405"/>
                <a:gd name="T108" fmla="*/ 304 w 407"/>
                <a:gd name="T109" fmla="*/ 174 h 405"/>
                <a:gd name="T110" fmla="*/ 325 w 407"/>
                <a:gd name="T111" fmla="*/ 182 h 405"/>
                <a:gd name="T112" fmla="*/ 334 w 407"/>
                <a:gd name="T113" fmla="*/ 201 h 405"/>
                <a:gd name="T114" fmla="*/ 332 w 407"/>
                <a:gd name="T115" fmla="*/ 214 h 405"/>
                <a:gd name="T116" fmla="*/ 315 w 407"/>
                <a:gd name="T117" fmla="*/ 229 h 405"/>
                <a:gd name="T118" fmla="*/ 304 w 407"/>
                <a:gd name="T119" fmla="*/ 231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07" h="405">
                  <a:moveTo>
                    <a:pt x="204" y="0"/>
                  </a:moveTo>
                  <a:lnTo>
                    <a:pt x="204" y="0"/>
                  </a:lnTo>
                  <a:lnTo>
                    <a:pt x="183" y="0"/>
                  </a:lnTo>
                  <a:lnTo>
                    <a:pt x="162" y="4"/>
                  </a:lnTo>
                  <a:lnTo>
                    <a:pt x="143" y="8"/>
                  </a:lnTo>
                  <a:lnTo>
                    <a:pt x="124" y="14"/>
                  </a:lnTo>
                  <a:lnTo>
                    <a:pt x="107" y="23"/>
                  </a:lnTo>
                  <a:lnTo>
                    <a:pt x="90" y="33"/>
                  </a:lnTo>
                  <a:lnTo>
                    <a:pt x="73" y="46"/>
                  </a:lnTo>
                  <a:lnTo>
                    <a:pt x="59" y="59"/>
                  </a:lnTo>
                  <a:lnTo>
                    <a:pt x="46" y="73"/>
                  </a:lnTo>
                  <a:lnTo>
                    <a:pt x="36" y="88"/>
                  </a:lnTo>
                  <a:lnTo>
                    <a:pt x="25" y="105"/>
                  </a:lnTo>
                  <a:lnTo>
                    <a:pt x="17" y="124"/>
                  </a:lnTo>
                  <a:lnTo>
                    <a:pt x="8" y="143"/>
                  </a:lnTo>
                  <a:lnTo>
                    <a:pt x="4" y="161"/>
                  </a:lnTo>
                  <a:lnTo>
                    <a:pt x="2" y="182"/>
                  </a:lnTo>
                  <a:lnTo>
                    <a:pt x="0" y="201"/>
                  </a:lnTo>
                  <a:lnTo>
                    <a:pt x="0" y="201"/>
                  </a:lnTo>
                  <a:lnTo>
                    <a:pt x="2" y="222"/>
                  </a:lnTo>
                  <a:lnTo>
                    <a:pt x="4" y="243"/>
                  </a:lnTo>
                  <a:lnTo>
                    <a:pt x="8" y="262"/>
                  </a:lnTo>
                  <a:lnTo>
                    <a:pt x="17" y="281"/>
                  </a:lnTo>
                  <a:lnTo>
                    <a:pt x="25" y="300"/>
                  </a:lnTo>
                  <a:lnTo>
                    <a:pt x="36" y="317"/>
                  </a:lnTo>
                  <a:lnTo>
                    <a:pt x="46" y="331"/>
                  </a:lnTo>
                  <a:lnTo>
                    <a:pt x="59" y="346"/>
                  </a:lnTo>
                  <a:lnTo>
                    <a:pt x="73" y="359"/>
                  </a:lnTo>
                  <a:lnTo>
                    <a:pt x="90" y="371"/>
                  </a:lnTo>
                  <a:lnTo>
                    <a:pt x="107" y="382"/>
                  </a:lnTo>
                  <a:lnTo>
                    <a:pt x="124" y="390"/>
                  </a:lnTo>
                  <a:lnTo>
                    <a:pt x="143" y="397"/>
                  </a:lnTo>
                  <a:lnTo>
                    <a:pt x="162" y="401"/>
                  </a:lnTo>
                  <a:lnTo>
                    <a:pt x="183" y="405"/>
                  </a:lnTo>
                  <a:lnTo>
                    <a:pt x="204" y="405"/>
                  </a:lnTo>
                  <a:lnTo>
                    <a:pt x="204" y="405"/>
                  </a:lnTo>
                  <a:lnTo>
                    <a:pt x="225" y="405"/>
                  </a:lnTo>
                  <a:lnTo>
                    <a:pt x="244" y="401"/>
                  </a:lnTo>
                  <a:lnTo>
                    <a:pt x="265" y="397"/>
                  </a:lnTo>
                  <a:lnTo>
                    <a:pt x="283" y="390"/>
                  </a:lnTo>
                  <a:lnTo>
                    <a:pt x="300" y="382"/>
                  </a:lnTo>
                  <a:lnTo>
                    <a:pt x="317" y="371"/>
                  </a:lnTo>
                  <a:lnTo>
                    <a:pt x="334" y="359"/>
                  </a:lnTo>
                  <a:lnTo>
                    <a:pt x="346" y="346"/>
                  </a:lnTo>
                  <a:lnTo>
                    <a:pt x="361" y="331"/>
                  </a:lnTo>
                  <a:lnTo>
                    <a:pt x="372" y="317"/>
                  </a:lnTo>
                  <a:lnTo>
                    <a:pt x="382" y="300"/>
                  </a:lnTo>
                  <a:lnTo>
                    <a:pt x="391" y="281"/>
                  </a:lnTo>
                  <a:lnTo>
                    <a:pt x="397" y="262"/>
                  </a:lnTo>
                  <a:lnTo>
                    <a:pt x="403" y="243"/>
                  </a:lnTo>
                  <a:lnTo>
                    <a:pt x="405" y="222"/>
                  </a:lnTo>
                  <a:lnTo>
                    <a:pt x="407" y="201"/>
                  </a:lnTo>
                  <a:lnTo>
                    <a:pt x="407" y="201"/>
                  </a:lnTo>
                  <a:lnTo>
                    <a:pt x="405" y="182"/>
                  </a:lnTo>
                  <a:lnTo>
                    <a:pt x="403" y="161"/>
                  </a:lnTo>
                  <a:lnTo>
                    <a:pt x="397" y="143"/>
                  </a:lnTo>
                  <a:lnTo>
                    <a:pt x="391" y="124"/>
                  </a:lnTo>
                  <a:lnTo>
                    <a:pt x="382" y="105"/>
                  </a:lnTo>
                  <a:lnTo>
                    <a:pt x="372" y="88"/>
                  </a:lnTo>
                  <a:lnTo>
                    <a:pt x="361" y="73"/>
                  </a:lnTo>
                  <a:lnTo>
                    <a:pt x="346" y="59"/>
                  </a:lnTo>
                  <a:lnTo>
                    <a:pt x="334" y="46"/>
                  </a:lnTo>
                  <a:lnTo>
                    <a:pt x="317" y="33"/>
                  </a:lnTo>
                  <a:lnTo>
                    <a:pt x="300" y="23"/>
                  </a:lnTo>
                  <a:lnTo>
                    <a:pt x="283" y="14"/>
                  </a:lnTo>
                  <a:lnTo>
                    <a:pt x="265" y="8"/>
                  </a:lnTo>
                  <a:lnTo>
                    <a:pt x="244" y="4"/>
                  </a:lnTo>
                  <a:lnTo>
                    <a:pt x="225" y="0"/>
                  </a:lnTo>
                  <a:lnTo>
                    <a:pt x="204" y="0"/>
                  </a:lnTo>
                  <a:lnTo>
                    <a:pt x="204" y="0"/>
                  </a:lnTo>
                  <a:close/>
                  <a:moveTo>
                    <a:pt x="304" y="231"/>
                  </a:moveTo>
                  <a:lnTo>
                    <a:pt x="231" y="231"/>
                  </a:lnTo>
                  <a:lnTo>
                    <a:pt x="231" y="304"/>
                  </a:lnTo>
                  <a:lnTo>
                    <a:pt x="231" y="304"/>
                  </a:lnTo>
                  <a:lnTo>
                    <a:pt x="229" y="315"/>
                  </a:lnTo>
                  <a:lnTo>
                    <a:pt x="223" y="323"/>
                  </a:lnTo>
                  <a:lnTo>
                    <a:pt x="214" y="329"/>
                  </a:lnTo>
                  <a:lnTo>
                    <a:pt x="204" y="331"/>
                  </a:lnTo>
                  <a:lnTo>
                    <a:pt x="204" y="331"/>
                  </a:lnTo>
                  <a:lnTo>
                    <a:pt x="193" y="329"/>
                  </a:lnTo>
                  <a:lnTo>
                    <a:pt x="183" y="323"/>
                  </a:lnTo>
                  <a:lnTo>
                    <a:pt x="176" y="315"/>
                  </a:lnTo>
                  <a:lnTo>
                    <a:pt x="174" y="304"/>
                  </a:lnTo>
                  <a:lnTo>
                    <a:pt x="174" y="231"/>
                  </a:lnTo>
                  <a:lnTo>
                    <a:pt x="103" y="231"/>
                  </a:lnTo>
                  <a:lnTo>
                    <a:pt x="103" y="231"/>
                  </a:lnTo>
                  <a:lnTo>
                    <a:pt x="90" y="229"/>
                  </a:lnTo>
                  <a:lnTo>
                    <a:pt x="82" y="222"/>
                  </a:lnTo>
                  <a:lnTo>
                    <a:pt x="76" y="214"/>
                  </a:lnTo>
                  <a:lnTo>
                    <a:pt x="73" y="201"/>
                  </a:lnTo>
                  <a:lnTo>
                    <a:pt x="73" y="201"/>
                  </a:lnTo>
                  <a:lnTo>
                    <a:pt x="76" y="191"/>
                  </a:lnTo>
                  <a:lnTo>
                    <a:pt x="82" y="182"/>
                  </a:lnTo>
                  <a:lnTo>
                    <a:pt x="90" y="176"/>
                  </a:lnTo>
                  <a:lnTo>
                    <a:pt x="103" y="174"/>
                  </a:lnTo>
                  <a:lnTo>
                    <a:pt x="174" y="174"/>
                  </a:lnTo>
                  <a:lnTo>
                    <a:pt x="174" y="101"/>
                  </a:lnTo>
                  <a:lnTo>
                    <a:pt x="174" y="101"/>
                  </a:lnTo>
                  <a:lnTo>
                    <a:pt x="176" y="90"/>
                  </a:lnTo>
                  <a:lnTo>
                    <a:pt x="183" y="82"/>
                  </a:lnTo>
                  <a:lnTo>
                    <a:pt x="193" y="75"/>
                  </a:lnTo>
                  <a:lnTo>
                    <a:pt x="204" y="73"/>
                  </a:lnTo>
                  <a:lnTo>
                    <a:pt x="204" y="73"/>
                  </a:lnTo>
                  <a:lnTo>
                    <a:pt x="214" y="75"/>
                  </a:lnTo>
                  <a:lnTo>
                    <a:pt x="223" y="82"/>
                  </a:lnTo>
                  <a:lnTo>
                    <a:pt x="229" y="90"/>
                  </a:lnTo>
                  <a:lnTo>
                    <a:pt x="231" y="101"/>
                  </a:lnTo>
                  <a:lnTo>
                    <a:pt x="231" y="174"/>
                  </a:lnTo>
                  <a:lnTo>
                    <a:pt x="304" y="174"/>
                  </a:lnTo>
                  <a:lnTo>
                    <a:pt x="304" y="174"/>
                  </a:lnTo>
                  <a:lnTo>
                    <a:pt x="315" y="176"/>
                  </a:lnTo>
                  <a:lnTo>
                    <a:pt x="325" y="182"/>
                  </a:lnTo>
                  <a:lnTo>
                    <a:pt x="332" y="191"/>
                  </a:lnTo>
                  <a:lnTo>
                    <a:pt x="334" y="201"/>
                  </a:lnTo>
                  <a:lnTo>
                    <a:pt x="334" y="201"/>
                  </a:lnTo>
                  <a:lnTo>
                    <a:pt x="332" y="214"/>
                  </a:lnTo>
                  <a:lnTo>
                    <a:pt x="325" y="222"/>
                  </a:lnTo>
                  <a:lnTo>
                    <a:pt x="315" y="229"/>
                  </a:lnTo>
                  <a:lnTo>
                    <a:pt x="304" y="231"/>
                  </a:lnTo>
                  <a:lnTo>
                    <a:pt x="304" y="231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10579101" y="552197"/>
            <a:ext cx="1096963" cy="1409700"/>
            <a:chOff x="10579101" y="1338263"/>
            <a:chExt cx="1096963" cy="1409700"/>
          </a:xfrm>
        </p:grpSpPr>
        <p:sp>
          <p:nvSpPr>
            <p:cNvPr id="12" name="Freeform 12"/>
            <p:cNvSpPr>
              <a:spLocks noEditPoints="1"/>
            </p:cNvSpPr>
            <p:nvPr/>
          </p:nvSpPr>
          <p:spPr bwMode="auto">
            <a:xfrm>
              <a:off x="10739438" y="1338263"/>
              <a:ext cx="777875" cy="560388"/>
            </a:xfrm>
            <a:custGeom>
              <a:avLst/>
              <a:gdLst>
                <a:gd name="T0" fmla="*/ 109 w 490"/>
                <a:gd name="T1" fmla="*/ 246 h 353"/>
                <a:gd name="T2" fmla="*/ 112 w 490"/>
                <a:gd name="T3" fmla="*/ 231 h 353"/>
                <a:gd name="T4" fmla="*/ 116 w 490"/>
                <a:gd name="T5" fmla="*/ 206 h 353"/>
                <a:gd name="T6" fmla="*/ 126 w 490"/>
                <a:gd name="T7" fmla="*/ 181 h 353"/>
                <a:gd name="T8" fmla="*/ 149 w 490"/>
                <a:gd name="T9" fmla="*/ 149 h 353"/>
                <a:gd name="T10" fmla="*/ 181 w 490"/>
                <a:gd name="T11" fmla="*/ 126 h 353"/>
                <a:gd name="T12" fmla="*/ 204 w 490"/>
                <a:gd name="T13" fmla="*/ 118 h 353"/>
                <a:gd name="T14" fmla="*/ 231 w 490"/>
                <a:gd name="T15" fmla="*/ 111 h 353"/>
                <a:gd name="T16" fmla="*/ 246 w 490"/>
                <a:gd name="T17" fmla="*/ 111 h 353"/>
                <a:gd name="T18" fmla="*/ 271 w 490"/>
                <a:gd name="T19" fmla="*/ 114 h 353"/>
                <a:gd name="T20" fmla="*/ 296 w 490"/>
                <a:gd name="T21" fmla="*/ 122 h 353"/>
                <a:gd name="T22" fmla="*/ 319 w 490"/>
                <a:gd name="T23" fmla="*/ 135 h 353"/>
                <a:gd name="T24" fmla="*/ 357 w 490"/>
                <a:gd name="T25" fmla="*/ 170 h 353"/>
                <a:gd name="T26" fmla="*/ 370 w 490"/>
                <a:gd name="T27" fmla="*/ 193 h 353"/>
                <a:gd name="T28" fmla="*/ 376 w 490"/>
                <a:gd name="T29" fmla="*/ 219 h 353"/>
                <a:gd name="T30" fmla="*/ 380 w 490"/>
                <a:gd name="T31" fmla="*/ 246 h 353"/>
                <a:gd name="T32" fmla="*/ 490 w 490"/>
                <a:gd name="T33" fmla="*/ 353 h 353"/>
                <a:gd name="T34" fmla="*/ 490 w 490"/>
                <a:gd name="T35" fmla="*/ 246 h 353"/>
                <a:gd name="T36" fmla="*/ 485 w 490"/>
                <a:gd name="T37" fmla="*/ 195 h 353"/>
                <a:gd name="T38" fmla="*/ 471 w 490"/>
                <a:gd name="T39" fmla="*/ 151 h 353"/>
                <a:gd name="T40" fmla="*/ 448 w 490"/>
                <a:gd name="T41" fmla="*/ 109 h 353"/>
                <a:gd name="T42" fmla="*/ 418 w 490"/>
                <a:gd name="T43" fmla="*/ 74 h 353"/>
                <a:gd name="T44" fmla="*/ 382 w 490"/>
                <a:gd name="T45" fmla="*/ 42 h 353"/>
                <a:gd name="T46" fmla="*/ 340 w 490"/>
                <a:gd name="T47" fmla="*/ 21 h 353"/>
                <a:gd name="T48" fmla="*/ 294 w 490"/>
                <a:gd name="T49" fmla="*/ 6 h 353"/>
                <a:gd name="T50" fmla="*/ 246 w 490"/>
                <a:gd name="T51" fmla="*/ 0 h 353"/>
                <a:gd name="T52" fmla="*/ 221 w 490"/>
                <a:gd name="T53" fmla="*/ 2 h 353"/>
                <a:gd name="T54" fmla="*/ 172 w 490"/>
                <a:gd name="T55" fmla="*/ 13 h 353"/>
                <a:gd name="T56" fmla="*/ 128 w 490"/>
                <a:gd name="T57" fmla="*/ 30 h 353"/>
                <a:gd name="T58" fmla="*/ 91 w 490"/>
                <a:gd name="T59" fmla="*/ 57 h 353"/>
                <a:gd name="T60" fmla="*/ 57 w 490"/>
                <a:gd name="T61" fmla="*/ 90 h 353"/>
                <a:gd name="T62" fmla="*/ 30 w 490"/>
                <a:gd name="T63" fmla="*/ 128 h 353"/>
                <a:gd name="T64" fmla="*/ 11 w 490"/>
                <a:gd name="T65" fmla="*/ 172 h 353"/>
                <a:gd name="T66" fmla="*/ 2 w 490"/>
                <a:gd name="T67" fmla="*/ 221 h 353"/>
                <a:gd name="T68" fmla="*/ 0 w 490"/>
                <a:gd name="T69" fmla="*/ 353 h 353"/>
                <a:gd name="T70" fmla="*/ 44 w 490"/>
                <a:gd name="T71" fmla="*/ 187 h 353"/>
                <a:gd name="T72" fmla="*/ 57 w 490"/>
                <a:gd name="T73" fmla="*/ 156 h 353"/>
                <a:gd name="T74" fmla="*/ 93 w 490"/>
                <a:gd name="T75" fmla="*/ 105 h 353"/>
                <a:gd name="T76" fmla="*/ 143 w 490"/>
                <a:gd name="T77" fmla="*/ 65 h 353"/>
                <a:gd name="T78" fmla="*/ 187 w 490"/>
                <a:gd name="T79" fmla="*/ 46 h 353"/>
                <a:gd name="T80" fmla="*/ 221 w 490"/>
                <a:gd name="T81" fmla="*/ 40 h 353"/>
                <a:gd name="T82" fmla="*/ 238 w 490"/>
                <a:gd name="T83" fmla="*/ 40 h 353"/>
                <a:gd name="T84" fmla="*/ 244 w 490"/>
                <a:gd name="T85" fmla="*/ 40 h 353"/>
                <a:gd name="T86" fmla="*/ 252 w 490"/>
                <a:gd name="T87" fmla="*/ 48 h 353"/>
                <a:gd name="T88" fmla="*/ 252 w 490"/>
                <a:gd name="T89" fmla="*/ 55 h 353"/>
                <a:gd name="T90" fmla="*/ 248 w 490"/>
                <a:gd name="T91" fmla="*/ 65 h 353"/>
                <a:gd name="T92" fmla="*/ 238 w 490"/>
                <a:gd name="T93" fmla="*/ 69 h 353"/>
                <a:gd name="T94" fmla="*/ 210 w 490"/>
                <a:gd name="T95" fmla="*/ 74 h 353"/>
                <a:gd name="T96" fmla="*/ 158 w 490"/>
                <a:gd name="T97" fmla="*/ 93 h 353"/>
                <a:gd name="T98" fmla="*/ 116 w 490"/>
                <a:gd name="T99" fmla="*/ 126 h 353"/>
                <a:gd name="T100" fmla="*/ 84 w 490"/>
                <a:gd name="T101" fmla="*/ 170 h 353"/>
                <a:gd name="T102" fmla="*/ 74 w 490"/>
                <a:gd name="T103" fmla="*/ 195 h 353"/>
                <a:gd name="T104" fmla="*/ 67 w 490"/>
                <a:gd name="T105" fmla="*/ 204 h 353"/>
                <a:gd name="T106" fmla="*/ 59 w 490"/>
                <a:gd name="T107" fmla="*/ 206 h 353"/>
                <a:gd name="T108" fmla="*/ 55 w 490"/>
                <a:gd name="T109" fmla="*/ 206 h 353"/>
                <a:gd name="T110" fmla="*/ 51 w 490"/>
                <a:gd name="T111" fmla="*/ 202 h 353"/>
                <a:gd name="T112" fmla="*/ 44 w 490"/>
                <a:gd name="T113" fmla="*/ 191 h 353"/>
                <a:gd name="T114" fmla="*/ 44 w 490"/>
                <a:gd name="T115" fmla="*/ 187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90" h="353">
                  <a:moveTo>
                    <a:pt x="109" y="353"/>
                  </a:moveTo>
                  <a:lnTo>
                    <a:pt x="109" y="246"/>
                  </a:lnTo>
                  <a:lnTo>
                    <a:pt x="109" y="246"/>
                  </a:lnTo>
                  <a:lnTo>
                    <a:pt x="112" y="231"/>
                  </a:lnTo>
                  <a:lnTo>
                    <a:pt x="114" y="219"/>
                  </a:lnTo>
                  <a:lnTo>
                    <a:pt x="116" y="206"/>
                  </a:lnTo>
                  <a:lnTo>
                    <a:pt x="120" y="193"/>
                  </a:lnTo>
                  <a:lnTo>
                    <a:pt x="126" y="181"/>
                  </a:lnTo>
                  <a:lnTo>
                    <a:pt x="133" y="170"/>
                  </a:lnTo>
                  <a:lnTo>
                    <a:pt x="149" y="149"/>
                  </a:lnTo>
                  <a:lnTo>
                    <a:pt x="170" y="135"/>
                  </a:lnTo>
                  <a:lnTo>
                    <a:pt x="181" y="126"/>
                  </a:lnTo>
                  <a:lnTo>
                    <a:pt x="193" y="122"/>
                  </a:lnTo>
                  <a:lnTo>
                    <a:pt x="204" y="118"/>
                  </a:lnTo>
                  <a:lnTo>
                    <a:pt x="219" y="114"/>
                  </a:lnTo>
                  <a:lnTo>
                    <a:pt x="231" y="111"/>
                  </a:lnTo>
                  <a:lnTo>
                    <a:pt x="246" y="111"/>
                  </a:lnTo>
                  <a:lnTo>
                    <a:pt x="246" y="111"/>
                  </a:lnTo>
                  <a:lnTo>
                    <a:pt x="259" y="111"/>
                  </a:lnTo>
                  <a:lnTo>
                    <a:pt x="271" y="114"/>
                  </a:lnTo>
                  <a:lnTo>
                    <a:pt x="286" y="118"/>
                  </a:lnTo>
                  <a:lnTo>
                    <a:pt x="296" y="122"/>
                  </a:lnTo>
                  <a:lnTo>
                    <a:pt x="309" y="126"/>
                  </a:lnTo>
                  <a:lnTo>
                    <a:pt x="319" y="135"/>
                  </a:lnTo>
                  <a:lnTo>
                    <a:pt x="340" y="149"/>
                  </a:lnTo>
                  <a:lnTo>
                    <a:pt x="357" y="170"/>
                  </a:lnTo>
                  <a:lnTo>
                    <a:pt x="364" y="181"/>
                  </a:lnTo>
                  <a:lnTo>
                    <a:pt x="370" y="193"/>
                  </a:lnTo>
                  <a:lnTo>
                    <a:pt x="374" y="206"/>
                  </a:lnTo>
                  <a:lnTo>
                    <a:pt x="376" y="219"/>
                  </a:lnTo>
                  <a:lnTo>
                    <a:pt x="378" y="231"/>
                  </a:lnTo>
                  <a:lnTo>
                    <a:pt x="380" y="246"/>
                  </a:lnTo>
                  <a:lnTo>
                    <a:pt x="380" y="353"/>
                  </a:lnTo>
                  <a:lnTo>
                    <a:pt x="490" y="353"/>
                  </a:lnTo>
                  <a:lnTo>
                    <a:pt x="490" y="246"/>
                  </a:lnTo>
                  <a:lnTo>
                    <a:pt x="490" y="246"/>
                  </a:lnTo>
                  <a:lnTo>
                    <a:pt x="487" y="221"/>
                  </a:lnTo>
                  <a:lnTo>
                    <a:pt x="485" y="195"/>
                  </a:lnTo>
                  <a:lnTo>
                    <a:pt x="479" y="172"/>
                  </a:lnTo>
                  <a:lnTo>
                    <a:pt x="471" y="151"/>
                  </a:lnTo>
                  <a:lnTo>
                    <a:pt x="460" y="128"/>
                  </a:lnTo>
                  <a:lnTo>
                    <a:pt x="448" y="109"/>
                  </a:lnTo>
                  <a:lnTo>
                    <a:pt x="433" y="90"/>
                  </a:lnTo>
                  <a:lnTo>
                    <a:pt x="418" y="74"/>
                  </a:lnTo>
                  <a:lnTo>
                    <a:pt x="401" y="57"/>
                  </a:lnTo>
                  <a:lnTo>
                    <a:pt x="382" y="42"/>
                  </a:lnTo>
                  <a:lnTo>
                    <a:pt x="361" y="30"/>
                  </a:lnTo>
                  <a:lnTo>
                    <a:pt x="340" y="21"/>
                  </a:lnTo>
                  <a:lnTo>
                    <a:pt x="317" y="13"/>
                  </a:lnTo>
                  <a:lnTo>
                    <a:pt x="294" y="6"/>
                  </a:lnTo>
                  <a:lnTo>
                    <a:pt x="269" y="2"/>
                  </a:lnTo>
                  <a:lnTo>
                    <a:pt x="246" y="0"/>
                  </a:lnTo>
                  <a:lnTo>
                    <a:pt x="246" y="0"/>
                  </a:lnTo>
                  <a:lnTo>
                    <a:pt x="221" y="2"/>
                  </a:lnTo>
                  <a:lnTo>
                    <a:pt x="196" y="6"/>
                  </a:lnTo>
                  <a:lnTo>
                    <a:pt x="172" y="13"/>
                  </a:lnTo>
                  <a:lnTo>
                    <a:pt x="149" y="21"/>
                  </a:lnTo>
                  <a:lnTo>
                    <a:pt x="128" y="30"/>
                  </a:lnTo>
                  <a:lnTo>
                    <a:pt x="107" y="42"/>
                  </a:lnTo>
                  <a:lnTo>
                    <a:pt x="91" y="57"/>
                  </a:lnTo>
                  <a:lnTo>
                    <a:pt x="72" y="74"/>
                  </a:lnTo>
                  <a:lnTo>
                    <a:pt x="57" y="90"/>
                  </a:lnTo>
                  <a:lnTo>
                    <a:pt x="42" y="109"/>
                  </a:lnTo>
                  <a:lnTo>
                    <a:pt x="30" y="128"/>
                  </a:lnTo>
                  <a:lnTo>
                    <a:pt x="19" y="151"/>
                  </a:lnTo>
                  <a:lnTo>
                    <a:pt x="11" y="172"/>
                  </a:lnTo>
                  <a:lnTo>
                    <a:pt x="4" y="195"/>
                  </a:lnTo>
                  <a:lnTo>
                    <a:pt x="2" y="221"/>
                  </a:lnTo>
                  <a:lnTo>
                    <a:pt x="0" y="246"/>
                  </a:lnTo>
                  <a:lnTo>
                    <a:pt x="0" y="353"/>
                  </a:lnTo>
                  <a:lnTo>
                    <a:pt x="109" y="353"/>
                  </a:lnTo>
                  <a:close/>
                  <a:moveTo>
                    <a:pt x="44" y="187"/>
                  </a:moveTo>
                  <a:lnTo>
                    <a:pt x="44" y="187"/>
                  </a:lnTo>
                  <a:lnTo>
                    <a:pt x="57" y="156"/>
                  </a:lnTo>
                  <a:lnTo>
                    <a:pt x="74" y="128"/>
                  </a:lnTo>
                  <a:lnTo>
                    <a:pt x="93" y="105"/>
                  </a:lnTo>
                  <a:lnTo>
                    <a:pt x="116" y="84"/>
                  </a:lnTo>
                  <a:lnTo>
                    <a:pt x="143" y="65"/>
                  </a:lnTo>
                  <a:lnTo>
                    <a:pt x="172" y="53"/>
                  </a:lnTo>
                  <a:lnTo>
                    <a:pt x="187" y="46"/>
                  </a:lnTo>
                  <a:lnTo>
                    <a:pt x="204" y="44"/>
                  </a:lnTo>
                  <a:lnTo>
                    <a:pt x="221" y="40"/>
                  </a:lnTo>
                  <a:lnTo>
                    <a:pt x="238" y="40"/>
                  </a:lnTo>
                  <a:lnTo>
                    <a:pt x="238" y="40"/>
                  </a:lnTo>
                  <a:lnTo>
                    <a:pt x="238" y="40"/>
                  </a:lnTo>
                  <a:lnTo>
                    <a:pt x="244" y="40"/>
                  </a:lnTo>
                  <a:lnTo>
                    <a:pt x="248" y="44"/>
                  </a:lnTo>
                  <a:lnTo>
                    <a:pt x="252" y="48"/>
                  </a:lnTo>
                  <a:lnTo>
                    <a:pt x="252" y="55"/>
                  </a:lnTo>
                  <a:lnTo>
                    <a:pt x="252" y="55"/>
                  </a:lnTo>
                  <a:lnTo>
                    <a:pt x="252" y="59"/>
                  </a:lnTo>
                  <a:lnTo>
                    <a:pt x="248" y="65"/>
                  </a:lnTo>
                  <a:lnTo>
                    <a:pt x="244" y="67"/>
                  </a:lnTo>
                  <a:lnTo>
                    <a:pt x="238" y="69"/>
                  </a:lnTo>
                  <a:lnTo>
                    <a:pt x="238" y="69"/>
                  </a:lnTo>
                  <a:lnTo>
                    <a:pt x="210" y="74"/>
                  </a:lnTo>
                  <a:lnTo>
                    <a:pt x="183" y="80"/>
                  </a:lnTo>
                  <a:lnTo>
                    <a:pt x="158" y="93"/>
                  </a:lnTo>
                  <a:lnTo>
                    <a:pt x="135" y="107"/>
                  </a:lnTo>
                  <a:lnTo>
                    <a:pt x="116" y="126"/>
                  </a:lnTo>
                  <a:lnTo>
                    <a:pt x="99" y="147"/>
                  </a:lnTo>
                  <a:lnTo>
                    <a:pt x="84" y="170"/>
                  </a:lnTo>
                  <a:lnTo>
                    <a:pt x="74" y="195"/>
                  </a:lnTo>
                  <a:lnTo>
                    <a:pt x="74" y="195"/>
                  </a:lnTo>
                  <a:lnTo>
                    <a:pt x="72" y="200"/>
                  </a:lnTo>
                  <a:lnTo>
                    <a:pt x="67" y="204"/>
                  </a:lnTo>
                  <a:lnTo>
                    <a:pt x="63" y="206"/>
                  </a:lnTo>
                  <a:lnTo>
                    <a:pt x="59" y="206"/>
                  </a:lnTo>
                  <a:lnTo>
                    <a:pt x="59" y="206"/>
                  </a:lnTo>
                  <a:lnTo>
                    <a:pt x="55" y="206"/>
                  </a:lnTo>
                  <a:lnTo>
                    <a:pt x="55" y="206"/>
                  </a:lnTo>
                  <a:lnTo>
                    <a:pt x="51" y="202"/>
                  </a:lnTo>
                  <a:lnTo>
                    <a:pt x="46" y="198"/>
                  </a:lnTo>
                  <a:lnTo>
                    <a:pt x="44" y="191"/>
                  </a:lnTo>
                  <a:lnTo>
                    <a:pt x="44" y="187"/>
                  </a:lnTo>
                  <a:lnTo>
                    <a:pt x="44" y="187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13"/>
            <p:cNvSpPr>
              <a:spLocks noEditPoints="1"/>
            </p:cNvSpPr>
            <p:nvPr/>
          </p:nvSpPr>
          <p:spPr bwMode="auto">
            <a:xfrm>
              <a:off x="10579101" y="1958975"/>
              <a:ext cx="1096963" cy="788988"/>
            </a:xfrm>
            <a:custGeom>
              <a:avLst/>
              <a:gdLst>
                <a:gd name="T0" fmla="*/ 99 w 691"/>
                <a:gd name="T1" fmla="*/ 0 h 497"/>
                <a:gd name="T2" fmla="*/ 45 w 691"/>
                <a:gd name="T3" fmla="*/ 16 h 497"/>
                <a:gd name="T4" fmla="*/ 9 w 691"/>
                <a:gd name="T5" fmla="*/ 58 h 497"/>
                <a:gd name="T6" fmla="*/ 0 w 691"/>
                <a:gd name="T7" fmla="*/ 401 h 497"/>
                <a:gd name="T8" fmla="*/ 9 w 691"/>
                <a:gd name="T9" fmla="*/ 438 h 497"/>
                <a:gd name="T10" fmla="*/ 45 w 691"/>
                <a:gd name="T11" fmla="*/ 480 h 497"/>
                <a:gd name="T12" fmla="*/ 99 w 691"/>
                <a:gd name="T13" fmla="*/ 497 h 497"/>
                <a:gd name="T14" fmla="*/ 614 w 691"/>
                <a:gd name="T15" fmla="*/ 495 h 497"/>
                <a:gd name="T16" fmla="*/ 662 w 691"/>
                <a:gd name="T17" fmla="*/ 468 h 497"/>
                <a:gd name="T18" fmla="*/ 689 w 691"/>
                <a:gd name="T19" fmla="*/ 420 h 497"/>
                <a:gd name="T20" fmla="*/ 691 w 691"/>
                <a:gd name="T21" fmla="*/ 96 h 497"/>
                <a:gd name="T22" fmla="*/ 675 w 691"/>
                <a:gd name="T23" fmla="*/ 42 h 497"/>
                <a:gd name="T24" fmla="*/ 633 w 691"/>
                <a:gd name="T25" fmla="*/ 6 h 497"/>
                <a:gd name="T26" fmla="*/ 595 w 691"/>
                <a:gd name="T27" fmla="*/ 0 h 497"/>
                <a:gd name="T28" fmla="*/ 116 w 691"/>
                <a:gd name="T29" fmla="*/ 111 h 497"/>
                <a:gd name="T30" fmla="*/ 114 w 691"/>
                <a:gd name="T31" fmla="*/ 390 h 497"/>
                <a:gd name="T32" fmla="*/ 99 w 691"/>
                <a:gd name="T33" fmla="*/ 413 h 497"/>
                <a:gd name="T34" fmla="*/ 82 w 691"/>
                <a:gd name="T35" fmla="*/ 413 h 497"/>
                <a:gd name="T36" fmla="*/ 68 w 691"/>
                <a:gd name="T37" fmla="*/ 390 h 497"/>
                <a:gd name="T38" fmla="*/ 68 w 691"/>
                <a:gd name="T39" fmla="*/ 105 h 497"/>
                <a:gd name="T40" fmla="*/ 82 w 691"/>
                <a:gd name="T41" fmla="*/ 77 h 497"/>
                <a:gd name="T42" fmla="*/ 110 w 691"/>
                <a:gd name="T43" fmla="*/ 63 h 497"/>
                <a:gd name="T44" fmla="*/ 131 w 691"/>
                <a:gd name="T45" fmla="*/ 63 h 497"/>
                <a:gd name="T46" fmla="*/ 143 w 691"/>
                <a:gd name="T47" fmla="*/ 86 h 497"/>
                <a:gd name="T48" fmla="*/ 137 w 691"/>
                <a:gd name="T49" fmla="*/ 100 h 497"/>
                <a:gd name="T50" fmla="*/ 120 w 691"/>
                <a:gd name="T51" fmla="*/ 109 h 497"/>
                <a:gd name="T52" fmla="*/ 387 w 691"/>
                <a:gd name="T53" fmla="*/ 333 h 497"/>
                <a:gd name="T54" fmla="*/ 381 w 691"/>
                <a:gd name="T55" fmla="*/ 357 h 497"/>
                <a:gd name="T56" fmla="*/ 362 w 691"/>
                <a:gd name="T57" fmla="*/ 371 h 497"/>
                <a:gd name="T58" fmla="*/ 347 w 691"/>
                <a:gd name="T59" fmla="*/ 373 h 497"/>
                <a:gd name="T60" fmla="*/ 324 w 691"/>
                <a:gd name="T61" fmla="*/ 367 h 497"/>
                <a:gd name="T62" fmla="*/ 309 w 691"/>
                <a:gd name="T63" fmla="*/ 350 h 497"/>
                <a:gd name="T64" fmla="*/ 305 w 691"/>
                <a:gd name="T65" fmla="*/ 250 h 497"/>
                <a:gd name="T66" fmla="*/ 284 w 691"/>
                <a:gd name="T67" fmla="*/ 226 h 497"/>
                <a:gd name="T68" fmla="*/ 278 w 691"/>
                <a:gd name="T69" fmla="*/ 195 h 497"/>
                <a:gd name="T70" fmla="*/ 288 w 691"/>
                <a:gd name="T71" fmla="*/ 157 h 497"/>
                <a:gd name="T72" fmla="*/ 320 w 691"/>
                <a:gd name="T73" fmla="*/ 132 h 497"/>
                <a:gd name="T74" fmla="*/ 347 w 691"/>
                <a:gd name="T75" fmla="*/ 126 h 497"/>
                <a:gd name="T76" fmla="*/ 385 w 691"/>
                <a:gd name="T77" fmla="*/ 138 h 497"/>
                <a:gd name="T78" fmla="*/ 410 w 691"/>
                <a:gd name="T79" fmla="*/ 168 h 497"/>
                <a:gd name="T80" fmla="*/ 414 w 691"/>
                <a:gd name="T81" fmla="*/ 195 h 497"/>
                <a:gd name="T82" fmla="*/ 397 w 691"/>
                <a:gd name="T83" fmla="*/ 239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91" h="497">
                  <a:moveTo>
                    <a:pt x="595" y="0"/>
                  </a:moveTo>
                  <a:lnTo>
                    <a:pt x="99" y="0"/>
                  </a:lnTo>
                  <a:lnTo>
                    <a:pt x="99" y="0"/>
                  </a:lnTo>
                  <a:lnTo>
                    <a:pt x="78" y="2"/>
                  </a:lnTo>
                  <a:lnTo>
                    <a:pt x="61" y="6"/>
                  </a:lnTo>
                  <a:lnTo>
                    <a:pt x="45" y="16"/>
                  </a:lnTo>
                  <a:lnTo>
                    <a:pt x="30" y="27"/>
                  </a:lnTo>
                  <a:lnTo>
                    <a:pt x="17" y="42"/>
                  </a:lnTo>
                  <a:lnTo>
                    <a:pt x="9" y="58"/>
                  </a:lnTo>
                  <a:lnTo>
                    <a:pt x="3" y="77"/>
                  </a:lnTo>
                  <a:lnTo>
                    <a:pt x="0" y="96"/>
                  </a:lnTo>
                  <a:lnTo>
                    <a:pt x="0" y="401"/>
                  </a:lnTo>
                  <a:lnTo>
                    <a:pt x="0" y="401"/>
                  </a:lnTo>
                  <a:lnTo>
                    <a:pt x="3" y="420"/>
                  </a:lnTo>
                  <a:lnTo>
                    <a:pt x="9" y="438"/>
                  </a:lnTo>
                  <a:lnTo>
                    <a:pt x="17" y="455"/>
                  </a:lnTo>
                  <a:lnTo>
                    <a:pt x="30" y="468"/>
                  </a:lnTo>
                  <a:lnTo>
                    <a:pt x="45" y="480"/>
                  </a:lnTo>
                  <a:lnTo>
                    <a:pt x="61" y="489"/>
                  </a:lnTo>
                  <a:lnTo>
                    <a:pt x="78" y="495"/>
                  </a:lnTo>
                  <a:lnTo>
                    <a:pt x="99" y="497"/>
                  </a:lnTo>
                  <a:lnTo>
                    <a:pt x="595" y="497"/>
                  </a:lnTo>
                  <a:lnTo>
                    <a:pt x="595" y="497"/>
                  </a:lnTo>
                  <a:lnTo>
                    <a:pt x="614" y="495"/>
                  </a:lnTo>
                  <a:lnTo>
                    <a:pt x="633" y="489"/>
                  </a:lnTo>
                  <a:lnTo>
                    <a:pt x="647" y="480"/>
                  </a:lnTo>
                  <a:lnTo>
                    <a:pt x="662" y="468"/>
                  </a:lnTo>
                  <a:lnTo>
                    <a:pt x="675" y="455"/>
                  </a:lnTo>
                  <a:lnTo>
                    <a:pt x="683" y="438"/>
                  </a:lnTo>
                  <a:lnTo>
                    <a:pt x="689" y="420"/>
                  </a:lnTo>
                  <a:lnTo>
                    <a:pt x="691" y="401"/>
                  </a:lnTo>
                  <a:lnTo>
                    <a:pt x="691" y="96"/>
                  </a:lnTo>
                  <a:lnTo>
                    <a:pt x="691" y="96"/>
                  </a:lnTo>
                  <a:lnTo>
                    <a:pt x="689" y="77"/>
                  </a:lnTo>
                  <a:lnTo>
                    <a:pt x="683" y="58"/>
                  </a:lnTo>
                  <a:lnTo>
                    <a:pt x="675" y="42"/>
                  </a:lnTo>
                  <a:lnTo>
                    <a:pt x="662" y="27"/>
                  </a:lnTo>
                  <a:lnTo>
                    <a:pt x="647" y="16"/>
                  </a:lnTo>
                  <a:lnTo>
                    <a:pt x="633" y="6"/>
                  </a:lnTo>
                  <a:lnTo>
                    <a:pt x="614" y="2"/>
                  </a:lnTo>
                  <a:lnTo>
                    <a:pt x="595" y="0"/>
                  </a:lnTo>
                  <a:lnTo>
                    <a:pt x="595" y="0"/>
                  </a:lnTo>
                  <a:close/>
                  <a:moveTo>
                    <a:pt x="120" y="109"/>
                  </a:moveTo>
                  <a:lnTo>
                    <a:pt x="120" y="109"/>
                  </a:lnTo>
                  <a:lnTo>
                    <a:pt x="116" y="111"/>
                  </a:lnTo>
                  <a:lnTo>
                    <a:pt x="114" y="115"/>
                  </a:lnTo>
                  <a:lnTo>
                    <a:pt x="114" y="390"/>
                  </a:lnTo>
                  <a:lnTo>
                    <a:pt x="114" y="390"/>
                  </a:lnTo>
                  <a:lnTo>
                    <a:pt x="112" y="401"/>
                  </a:lnTo>
                  <a:lnTo>
                    <a:pt x="108" y="407"/>
                  </a:lnTo>
                  <a:lnTo>
                    <a:pt x="99" y="413"/>
                  </a:lnTo>
                  <a:lnTo>
                    <a:pt x="91" y="415"/>
                  </a:lnTo>
                  <a:lnTo>
                    <a:pt x="91" y="415"/>
                  </a:lnTo>
                  <a:lnTo>
                    <a:pt x="82" y="413"/>
                  </a:lnTo>
                  <a:lnTo>
                    <a:pt x="74" y="407"/>
                  </a:lnTo>
                  <a:lnTo>
                    <a:pt x="70" y="401"/>
                  </a:lnTo>
                  <a:lnTo>
                    <a:pt x="68" y="390"/>
                  </a:lnTo>
                  <a:lnTo>
                    <a:pt x="68" y="115"/>
                  </a:lnTo>
                  <a:lnTo>
                    <a:pt x="68" y="115"/>
                  </a:lnTo>
                  <a:lnTo>
                    <a:pt x="68" y="105"/>
                  </a:lnTo>
                  <a:lnTo>
                    <a:pt x="72" y="94"/>
                  </a:lnTo>
                  <a:lnTo>
                    <a:pt x="76" y="86"/>
                  </a:lnTo>
                  <a:lnTo>
                    <a:pt x="82" y="77"/>
                  </a:lnTo>
                  <a:lnTo>
                    <a:pt x="91" y="71"/>
                  </a:lnTo>
                  <a:lnTo>
                    <a:pt x="99" y="67"/>
                  </a:lnTo>
                  <a:lnTo>
                    <a:pt x="110" y="63"/>
                  </a:lnTo>
                  <a:lnTo>
                    <a:pt x="120" y="63"/>
                  </a:lnTo>
                  <a:lnTo>
                    <a:pt x="120" y="63"/>
                  </a:lnTo>
                  <a:lnTo>
                    <a:pt x="131" y="63"/>
                  </a:lnTo>
                  <a:lnTo>
                    <a:pt x="137" y="69"/>
                  </a:lnTo>
                  <a:lnTo>
                    <a:pt x="143" y="75"/>
                  </a:lnTo>
                  <a:lnTo>
                    <a:pt x="143" y="86"/>
                  </a:lnTo>
                  <a:lnTo>
                    <a:pt x="143" y="86"/>
                  </a:lnTo>
                  <a:lnTo>
                    <a:pt x="143" y="94"/>
                  </a:lnTo>
                  <a:lnTo>
                    <a:pt x="137" y="100"/>
                  </a:lnTo>
                  <a:lnTo>
                    <a:pt x="131" y="107"/>
                  </a:lnTo>
                  <a:lnTo>
                    <a:pt x="120" y="109"/>
                  </a:lnTo>
                  <a:lnTo>
                    <a:pt x="120" y="109"/>
                  </a:lnTo>
                  <a:close/>
                  <a:moveTo>
                    <a:pt x="387" y="250"/>
                  </a:moveTo>
                  <a:lnTo>
                    <a:pt x="387" y="333"/>
                  </a:lnTo>
                  <a:lnTo>
                    <a:pt x="387" y="333"/>
                  </a:lnTo>
                  <a:lnTo>
                    <a:pt x="387" y="342"/>
                  </a:lnTo>
                  <a:lnTo>
                    <a:pt x="385" y="350"/>
                  </a:lnTo>
                  <a:lnTo>
                    <a:pt x="381" y="357"/>
                  </a:lnTo>
                  <a:lnTo>
                    <a:pt x="374" y="363"/>
                  </a:lnTo>
                  <a:lnTo>
                    <a:pt x="368" y="367"/>
                  </a:lnTo>
                  <a:lnTo>
                    <a:pt x="362" y="371"/>
                  </a:lnTo>
                  <a:lnTo>
                    <a:pt x="353" y="373"/>
                  </a:lnTo>
                  <a:lnTo>
                    <a:pt x="347" y="373"/>
                  </a:lnTo>
                  <a:lnTo>
                    <a:pt x="347" y="373"/>
                  </a:lnTo>
                  <a:lnTo>
                    <a:pt x="339" y="373"/>
                  </a:lnTo>
                  <a:lnTo>
                    <a:pt x="330" y="371"/>
                  </a:lnTo>
                  <a:lnTo>
                    <a:pt x="324" y="367"/>
                  </a:lnTo>
                  <a:lnTo>
                    <a:pt x="318" y="363"/>
                  </a:lnTo>
                  <a:lnTo>
                    <a:pt x="311" y="357"/>
                  </a:lnTo>
                  <a:lnTo>
                    <a:pt x="309" y="350"/>
                  </a:lnTo>
                  <a:lnTo>
                    <a:pt x="305" y="342"/>
                  </a:lnTo>
                  <a:lnTo>
                    <a:pt x="305" y="333"/>
                  </a:lnTo>
                  <a:lnTo>
                    <a:pt x="305" y="250"/>
                  </a:lnTo>
                  <a:lnTo>
                    <a:pt x="305" y="250"/>
                  </a:lnTo>
                  <a:lnTo>
                    <a:pt x="294" y="239"/>
                  </a:lnTo>
                  <a:lnTo>
                    <a:pt x="284" y="226"/>
                  </a:lnTo>
                  <a:lnTo>
                    <a:pt x="280" y="212"/>
                  </a:lnTo>
                  <a:lnTo>
                    <a:pt x="278" y="195"/>
                  </a:lnTo>
                  <a:lnTo>
                    <a:pt x="278" y="195"/>
                  </a:lnTo>
                  <a:lnTo>
                    <a:pt x="278" y="180"/>
                  </a:lnTo>
                  <a:lnTo>
                    <a:pt x="282" y="168"/>
                  </a:lnTo>
                  <a:lnTo>
                    <a:pt x="288" y="157"/>
                  </a:lnTo>
                  <a:lnTo>
                    <a:pt x="297" y="147"/>
                  </a:lnTo>
                  <a:lnTo>
                    <a:pt x="307" y="138"/>
                  </a:lnTo>
                  <a:lnTo>
                    <a:pt x="320" y="132"/>
                  </a:lnTo>
                  <a:lnTo>
                    <a:pt x="332" y="128"/>
                  </a:lnTo>
                  <a:lnTo>
                    <a:pt x="347" y="126"/>
                  </a:lnTo>
                  <a:lnTo>
                    <a:pt x="347" y="126"/>
                  </a:lnTo>
                  <a:lnTo>
                    <a:pt x="360" y="128"/>
                  </a:lnTo>
                  <a:lnTo>
                    <a:pt x="372" y="132"/>
                  </a:lnTo>
                  <a:lnTo>
                    <a:pt x="385" y="138"/>
                  </a:lnTo>
                  <a:lnTo>
                    <a:pt x="395" y="147"/>
                  </a:lnTo>
                  <a:lnTo>
                    <a:pt x="404" y="157"/>
                  </a:lnTo>
                  <a:lnTo>
                    <a:pt x="410" y="168"/>
                  </a:lnTo>
                  <a:lnTo>
                    <a:pt x="414" y="180"/>
                  </a:lnTo>
                  <a:lnTo>
                    <a:pt x="414" y="195"/>
                  </a:lnTo>
                  <a:lnTo>
                    <a:pt x="414" y="195"/>
                  </a:lnTo>
                  <a:lnTo>
                    <a:pt x="412" y="212"/>
                  </a:lnTo>
                  <a:lnTo>
                    <a:pt x="408" y="226"/>
                  </a:lnTo>
                  <a:lnTo>
                    <a:pt x="397" y="239"/>
                  </a:lnTo>
                  <a:lnTo>
                    <a:pt x="387" y="250"/>
                  </a:lnTo>
                  <a:lnTo>
                    <a:pt x="387" y="250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565151" y="312484"/>
            <a:ext cx="1203325" cy="1666876"/>
            <a:chOff x="565151" y="1098550"/>
            <a:chExt cx="1203325" cy="1666876"/>
          </a:xfrm>
        </p:grpSpPr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895351" y="1098550"/>
              <a:ext cx="539750" cy="312738"/>
            </a:xfrm>
            <a:custGeom>
              <a:avLst/>
              <a:gdLst>
                <a:gd name="T0" fmla="*/ 0 w 340"/>
                <a:gd name="T1" fmla="*/ 168 h 197"/>
                <a:gd name="T2" fmla="*/ 4 w 340"/>
                <a:gd name="T3" fmla="*/ 134 h 197"/>
                <a:gd name="T4" fmla="*/ 14 w 340"/>
                <a:gd name="T5" fmla="*/ 103 h 197"/>
                <a:gd name="T6" fmla="*/ 29 w 340"/>
                <a:gd name="T7" fmla="*/ 73 h 197"/>
                <a:gd name="T8" fmla="*/ 50 w 340"/>
                <a:gd name="T9" fmla="*/ 48 h 197"/>
                <a:gd name="T10" fmla="*/ 75 w 340"/>
                <a:gd name="T11" fmla="*/ 27 h 197"/>
                <a:gd name="T12" fmla="*/ 105 w 340"/>
                <a:gd name="T13" fmla="*/ 13 h 197"/>
                <a:gd name="T14" fmla="*/ 136 w 340"/>
                <a:gd name="T15" fmla="*/ 2 h 197"/>
                <a:gd name="T16" fmla="*/ 170 w 340"/>
                <a:gd name="T17" fmla="*/ 0 h 197"/>
                <a:gd name="T18" fmla="*/ 170 w 340"/>
                <a:gd name="T19" fmla="*/ 0 h 197"/>
                <a:gd name="T20" fmla="*/ 203 w 340"/>
                <a:gd name="T21" fmla="*/ 2 h 197"/>
                <a:gd name="T22" fmla="*/ 237 w 340"/>
                <a:gd name="T23" fmla="*/ 13 h 197"/>
                <a:gd name="T24" fmla="*/ 264 w 340"/>
                <a:gd name="T25" fmla="*/ 27 h 197"/>
                <a:gd name="T26" fmla="*/ 290 w 340"/>
                <a:gd name="T27" fmla="*/ 48 h 197"/>
                <a:gd name="T28" fmla="*/ 311 w 340"/>
                <a:gd name="T29" fmla="*/ 73 h 197"/>
                <a:gd name="T30" fmla="*/ 325 w 340"/>
                <a:gd name="T31" fmla="*/ 103 h 197"/>
                <a:gd name="T32" fmla="*/ 336 w 340"/>
                <a:gd name="T33" fmla="*/ 134 h 197"/>
                <a:gd name="T34" fmla="*/ 340 w 340"/>
                <a:gd name="T35" fmla="*/ 168 h 197"/>
                <a:gd name="T36" fmla="*/ 340 w 340"/>
                <a:gd name="T37" fmla="*/ 168 h 197"/>
                <a:gd name="T38" fmla="*/ 332 w 340"/>
                <a:gd name="T39" fmla="*/ 187 h 197"/>
                <a:gd name="T40" fmla="*/ 313 w 340"/>
                <a:gd name="T41" fmla="*/ 195 h 197"/>
                <a:gd name="T42" fmla="*/ 313 w 340"/>
                <a:gd name="T43" fmla="*/ 195 h 197"/>
                <a:gd name="T44" fmla="*/ 292 w 340"/>
                <a:gd name="T45" fmla="*/ 187 h 197"/>
                <a:gd name="T46" fmla="*/ 283 w 340"/>
                <a:gd name="T47" fmla="*/ 168 h 197"/>
                <a:gd name="T48" fmla="*/ 283 w 340"/>
                <a:gd name="T49" fmla="*/ 168 h 197"/>
                <a:gd name="T50" fmla="*/ 275 w 340"/>
                <a:gd name="T51" fmla="*/ 124 h 197"/>
                <a:gd name="T52" fmla="*/ 250 w 340"/>
                <a:gd name="T53" fmla="*/ 88 h 197"/>
                <a:gd name="T54" fmla="*/ 214 w 340"/>
                <a:gd name="T55" fmla="*/ 65 h 197"/>
                <a:gd name="T56" fmla="*/ 170 w 340"/>
                <a:gd name="T57" fmla="*/ 55 h 197"/>
                <a:gd name="T58" fmla="*/ 170 w 340"/>
                <a:gd name="T59" fmla="*/ 55 h 197"/>
                <a:gd name="T60" fmla="*/ 126 w 340"/>
                <a:gd name="T61" fmla="*/ 65 h 197"/>
                <a:gd name="T62" fmla="*/ 90 w 340"/>
                <a:gd name="T63" fmla="*/ 88 h 197"/>
                <a:gd name="T64" fmla="*/ 65 w 340"/>
                <a:gd name="T65" fmla="*/ 124 h 197"/>
                <a:gd name="T66" fmla="*/ 56 w 340"/>
                <a:gd name="T67" fmla="*/ 168 h 197"/>
                <a:gd name="T68" fmla="*/ 56 w 340"/>
                <a:gd name="T69" fmla="*/ 168 h 197"/>
                <a:gd name="T70" fmla="*/ 48 w 340"/>
                <a:gd name="T71" fmla="*/ 189 h 197"/>
                <a:gd name="T72" fmla="*/ 29 w 340"/>
                <a:gd name="T73" fmla="*/ 197 h 197"/>
                <a:gd name="T74" fmla="*/ 29 w 340"/>
                <a:gd name="T75" fmla="*/ 197 h 197"/>
                <a:gd name="T76" fmla="*/ 8 w 340"/>
                <a:gd name="T77" fmla="*/ 189 h 197"/>
                <a:gd name="T78" fmla="*/ 0 w 340"/>
                <a:gd name="T79" fmla="*/ 168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40" h="197">
                  <a:moveTo>
                    <a:pt x="0" y="168"/>
                  </a:moveTo>
                  <a:lnTo>
                    <a:pt x="0" y="168"/>
                  </a:lnTo>
                  <a:lnTo>
                    <a:pt x="2" y="151"/>
                  </a:lnTo>
                  <a:lnTo>
                    <a:pt x="4" y="134"/>
                  </a:lnTo>
                  <a:lnTo>
                    <a:pt x="8" y="118"/>
                  </a:lnTo>
                  <a:lnTo>
                    <a:pt x="14" y="103"/>
                  </a:lnTo>
                  <a:lnTo>
                    <a:pt x="21" y="88"/>
                  </a:lnTo>
                  <a:lnTo>
                    <a:pt x="29" y="73"/>
                  </a:lnTo>
                  <a:lnTo>
                    <a:pt x="40" y="61"/>
                  </a:lnTo>
                  <a:lnTo>
                    <a:pt x="50" y="48"/>
                  </a:lnTo>
                  <a:lnTo>
                    <a:pt x="63" y="38"/>
                  </a:lnTo>
                  <a:lnTo>
                    <a:pt x="75" y="27"/>
                  </a:lnTo>
                  <a:lnTo>
                    <a:pt x="90" y="19"/>
                  </a:lnTo>
                  <a:lnTo>
                    <a:pt x="105" y="13"/>
                  </a:lnTo>
                  <a:lnTo>
                    <a:pt x="119" y="6"/>
                  </a:lnTo>
                  <a:lnTo>
                    <a:pt x="136" y="2"/>
                  </a:lnTo>
                  <a:lnTo>
                    <a:pt x="153" y="0"/>
                  </a:lnTo>
                  <a:lnTo>
                    <a:pt x="170" y="0"/>
                  </a:lnTo>
                  <a:lnTo>
                    <a:pt x="170" y="0"/>
                  </a:lnTo>
                  <a:lnTo>
                    <a:pt x="170" y="0"/>
                  </a:lnTo>
                  <a:lnTo>
                    <a:pt x="187" y="0"/>
                  </a:lnTo>
                  <a:lnTo>
                    <a:pt x="203" y="2"/>
                  </a:lnTo>
                  <a:lnTo>
                    <a:pt x="220" y="6"/>
                  </a:lnTo>
                  <a:lnTo>
                    <a:pt x="237" y="13"/>
                  </a:lnTo>
                  <a:lnTo>
                    <a:pt x="252" y="19"/>
                  </a:lnTo>
                  <a:lnTo>
                    <a:pt x="264" y="27"/>
                  </a:lnTo>
                  <a:lnTo>
                    <a:pt x="277" y="38"/>
                  </a:lnTo>
                  <a:lnTo>
                    <a:pt x="290" y="48"/>
                  </a:lnTo>
                  <a:lnTo>
                    <a:pt x="300" y="61"/>
                  </a:lnTo>
                  <a:lnTo>
                    <a:pt x="311" y="73"/>
                  </a:lnTo>
                  <a:lnTo>
                    <a:pt x="319" y="88"/>
                  </a:lnTo>
                  <a:lnTo>
                    <a:pt x="325" y="103"/>
                  </a:lnTo>
                  <a:lnTo>
                    <a:pt x="332" y="118"/>
                  </a:lnTo>
                  <a:lnTo>
                    <a:pt x="336" y="134"/>
                  </a:lnTo>
                  <a:lnTo>
                    <a:pt x="340" y="151"/>
                  </a:lnTo>
                  <a:lnTo>
                    <a:pt x="340" y="168"/>
                  </a:lnTo>
                  <a:lnTo>
                    <a:pt x="340" y="168"/>
                  </a:lnTo>
                  <a:lnTo>
                    <a:pt x="340" y="168"/>
                  </a:lnTo>
                  <a:lnTo>
                    <a:pt x="338" y="178"/>
                  </a:lnTo>
                  <a:lnTo>
                    <a:pt x="332" y="187"/>
                  </a:lnTo>
                  <a:lnTo>
                    <a:pt x="323" y="193"/>
                  </a:lnTo>
                  <a:lnTo>
                    <a:pt x="313" y="195"/>
                  </a:lnTo>
                  <a:lnTo>
                    <a:pt x="313" y="195"/>
                  </a:lnTo>
                  <a:lnTo>
                    <a:pt x="313" y="195"/>
                  </a:lnTo>
                  <a:lnTo>
                    <a:pt x="302" y="193"/>
                  </a:lnTo>
                  <a:lnTo>
                    <a:pt x="292" y="187"/>
                  </a:lnTo>
                  <a:lnTo>
                    <a:pt x="285" y="178"/>
                  </a:lnTo>
                  <a:lnTo>
                    <a:pt x="283" y="168"/>
                  </a:lnTo>
                  <a:lnTo>
                    <a:pt x="283" y="168"/>
                  </a:lnTo>
                  <a:lnTo>
                    <a:pt x="283" y="168"/>
                  </a:lnTo>
                  <a:lnTo>
                    <a:pt x="281" y="145"/>
                  </a:lnTo>
                  <a:lnTo>
                    <a:pt x="275" y="124"/>
                  </a:lnTo>
                  <a:lnTo>
                    <a:pt x="264" y="105"/>
                  </a:lnTo>
                  <a:lnTo>
                    <a:pt x="250" y="88"/>
                  </a:lnTo>
                  <a:lnTo>
                    <a:pt x="233" y="73"/>
                  </a:lnTo>
                  <a:lnTo>
                    <a:pt x="214" y="65"/>
                  </a:lnTo>
                  <a:lnTo>
                    <a:pt x="193" y="57"/>
                  </a:lnTo>
                  <a:lnTo>
                    <a:pt x="170" y="55"/>
                  </a:lnTo>
                  <a:lnTo>
                    <a:pt x="170" y="55"/>
                  </a:lnTo>
                  <a:lnTo>
                    <a:pt x="170" y="55"/>
                  </a:lnTo>
                  <a:lnTo>
                    <a:pt x="147" y="57"/>
                  </a:lnTo>
                  <a:lnTo>
                    <a:pt x="126" y="65"/>
                  </a:lnTo>
                  <a:lnTo>
                    <a:pt x="107" y="76"/>
                  </a:lnTo>
                  <a:lnTo>
                    <a:pt x="90" y="88"/>
                  </a:lnTo>
                  <a:lnTo>
                    <a:pt x="75" y="105"/>
                  </a:lnTo>
                  <a:lnTo>
                    <a:pt x="65" y="124"/>
                  </a:lnTo>
                  <a:lnTo>
                    <a:pt x="59" y="147"/>
                  </a:lnTo>
                  <a:lnTo>
                    <a:pt x="56" y="168"/>
                  </a:lnTo>
                  <a:lnTo>
                    <a:pt x="56" y="168"/>
                  </a:lnTo>
                  <a:lnTo>
                    <a:pt x="56" y="168"/>
                  </a:lnTo>
                  <a:lnTo>
                    <a:pt x="54" y="181"/>
                  </a:lnTo>
                  <a:lnTo>
                    <a:pt x="48" y="189"/>
                  </a:lnTo>
                  <a:lnTo>
                    <a:pt x="40" y="195"/>
                  </a:lnTo>
                  <a:lnTo>
                    <a:pt x="29" y="197"/>
                  </a:lnTo>
                  <a:lnTo>
                    <a:pt x="29" y="197"/>
                  </a:lnTo>
                  <a:lnTo>
                    <a:pt x="29" y="197"/>
                  </a:lnTo>
                  <a:lnTo>
                    <a:pt x="19" y="195"/>
                  </a:lnTo>
                  <a:lnTo>
                    <a:pt x="8" y="189"/>
                  </a:lnTo>
                  <a:lnTo>
                    <a:pt x="4" y="181"/>
                  </a:lnTo>
                  <a:lnTo>
                    <a:pt x="0" y="168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15"/>
            <p:cNvSpPr>
              <a:spLocks noEditPoints="1"/>
            </p:cNvSpPr>
            <p:nvPr/>
          </p:nvSpPr>
          <p:spPr bwMode="auto">
            <a:xfrm>
              <a:off x="565151" y="1474788"/>
              <a:ext cx="1203325" cy="1290638"/>
            </a:xfrm>
            <a:custGeom>
              <a:avLst/>
              <a:gdLst>
                <a:gd name="T0" fmla="*/ 693 w 758"/>
                <a:gd name="T1" fmla="*/ 44 h 813"/>
                <a:gd name="T2" fmla="*/ 689 w 758"/>
                <a:gd name="T3" fmla="*/ 28 h 813"/>
                <a:gd name="T4" fmla="*/ 678 w 758"/>
                <a:gd name="T5" fmla="*/ 13 h 813"/>
                <a:gd name="T6" fmla="*/ 666 w 758"/>
                <a:gd name="T7" fmla="*/ 4 h 813"/>
                <a:gd name="T8" fmla="*/ 649 w 758"/>
                <a:gd name="T9" fmla="*/ 0 h 813"/>
                <a:gd name="T10" fmla="*/ 111 w 758"/>
                <a:gd name="T11" fmla="*/ 0 h 813"/>
                <a:gd name="T12" fmla="*/ 94 w 758"/>
                <a:gd name="T13" fmla="*/ 4 h 813"/>
                <a:gd name="T14" fmla="*/ 82 w 758"/>
                <a:gd name="T15" fmla="*/ 13 h 813"/>
                <a:gd name="T16" fmla="*/ 71 w 758"/>
                <a:gd name="T17" fmla="*/ 28 h 813"/>
                <a:gd name="T18" fmla="*/ 67 w 758"/>
                <a:gd name="T19" fmla="*/ 44 h 813"/>
                <a:gd name="T20" fmla="*/ 0 w 758"/>
                <a:gd name="T21" fmla="*/ 769 h 813"/>
                <a:gd name="T22" fmla="*/ 2 w 758"/>
                <a:gd name="T23" fmla="*/ 785 h 813"/>
                <a:gd name="T24" fmla="*/ 12 w 758"/>
                <a:gd name="T25" fmla="*/ 798 h 813"/>
                <a:gd name="T26" fmla="*/ 27 w 758"/>
                <a:gd name="T27" fmla="*/ 809 h 813"/>
                <a:gd name="T28" fmla="*/ 44 w 758"/>
                <a:gd name="T29" fmla="*/ 813 h 813"/>
                <a:gd name="T30" fmla="*/ 714 w 758"/>
                <a:gd name="T31" fmla="*/ 813 h 813"/>
                <a:gd name="T32" fmla="*/ 731 w 758"/>
                <a:gd name="T33" fmla="*/ 809 h 813"/>
                <a:gd name="T34" fmla="*/ 745 w 758"/>
                <a:gd name="T35" fmla="*/ 798 h 813"/>
                <a:gd name="T36" fmla="*/ 754 w 758"/>
                <a:gd name="T37" fmla="*/ 785 h 813"/>
                <a:gd name="T38" fmla="*/ 758 w 758"/>
                <a:gd name="T39" fmla="*/ 769 h 813"/>
                <a:gd name="T40" fmla="*/ 651 w 758"/>
                <a:gd name="T41" fmla="*/ 701 h 813"/>
                <a:gd name="T42" fmla="*/ 642 w 758"/>
                <a:gd name="T43" fmla="*/ 706 h 813"/>
                <a:gd name="T44" fmla="*/ 120 w 758"/>
                <a:gd name="T45" fmla="*/ 708 h 813"/>
                <a:gd name="T46" fmla="*/ 111 w 758"/>
                <a:gd name="T47" fmla="*/ 706 h 813"/>
                <a:gd name="T48" fmla="*/ 101 w 758"/>
                <a:gd name="T49" fmla="*/ 695 h 813"/>
                <a:gd name="T50" fmla="*/ 99 w 758"/>
                <a:gd name="T51" fmla="*/ 687 h 813"/>
                <a:gd name="T52" fmla="*/ 105 w 758"/>
                <a:gd name="T53" fmla="*/ 672 h 813"/>
                <a:gd name="T54" fmla="*/ 120 w 758"/>
                <a:gd name="T55" fmla="*/ 666 h 813"/>
                <a:gd name="T56" fmla="*/ 611 w 758"/>
                <a:gd name="T57" fmla="*/ 662 h 813"/>
                <a:gd name="T58" fmla="*/ 594 w 758"/>
                <a:gd name="T59" fmla="*/ 483 h 813"/>
                <a:gd name="T60" fmla="*/ 596 w 758"/>
                <a:gd name="T61" fmla="*/ 475 h 813"/>
                <a:gd name="T62" fmla="*/ 607 w 758"/>
                <a:gd name="T63" fmla="*/ 462 h 813"/>
                <a:gd name="T64" fmla="*/ 615 w 758"/>
                <a:gd name="T65" fmla="*/ 460 h 813"/>
                <a:gd name="T66" fmla="*/ 630 w 758"/>
                <a:gd name="T67" fmla="*/ 464 h 813"/>
                <a:gd name="T68" fmla="*/ 638 w 758"/>
                <a:gd name="T69" fmla="*/ 479 h 813"/>
                <a:gd name="T70" fmla="*/ 655 w 758"/>
                <a:gd name="T71" fmla="*/ 685 h 813"/>
                <a:gd name="T72" fmla="*/ 651 w 758"/>
                <a:gd name="T73" fmla="*/ 701 h 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58" h="813">
                  <a:moveTo>
                    <a:pt x="693" y="44"/>
                  </a:moveTo>
                  <a:lnTo>
                    <a:pt x="693" y="44"/>
                  </a:lnTo>
                  <a:lnTo>
                    <a:pt x="691" y="36"/>
                  </a:lnTo>
                  <a:lnTo>
                    <a:pt x="689" y="28"/>
                  </a:lnTo>
                  <a:lnTo>
                    <a:pt x="684" y="19"/>
                  </a:lnTo>
                  <a:lnTo>
                    <a:pt x="678" y="13"/>
                  </a:lnTo>
                  <a:lnTo>
                    <a:pt x="672" y="9"/>
                  </a:lnTo>
                  <a:lnTo>
                    <a:pt x="666" y="4"/>
                  </a:lnTo>
                  <a:lnTo>
                    <a:pt x="657" y="2"/>
                  </a:lnTo>
                  <a:lnTo>
                    <a:pt x="649" y="0"/>
                  </a:lnTo>
                  <a:lnTo>
                    <a:pt x="111" y="0"/>
                  </a:lnTo>
                  <a:lnTo>
                    <a:pt x="111" y="0"/>
                  </a:lnTo>
                  <a:lnTo>
                    <a:pt x="103" y="2"/>
                  </a:lnTo>
                  <a:lnTo>
                    <a:pt x="94" y="4"/>
                  </a:lnTo>
                  <a:lnTo>
                    <a:pt x="88" y="9"/>
                  </a:lnTo>
                  <a:lnTo>
                    <a:pt x="82" y="13"/>
                  </a:lnTo>
                  <a:lnTo>
                    <a:pt x="75" y="19"/>
                  </a:lnTo>
                  <a:lnTo>
                    <a:pt x="71" y="28"/>
                  </a:lnTo>
                  <a:lnTo>
                    <a:pt x="69" y="36"/>
                  </a:lnTo>
                  <a:lnTo>
                    <a:pt x="67" y="44"/>
                  </a:lnTo>
                  <a:lnTo>
                    <a:pt x="0" y="769"/>
                  </a:lnTo>
                  <a:lnTo>
                    <a:pt x="0" y="769"/>
                  </a:lnTo>
                  <a:lnTo>
                    <a:pt x="0" y="777"/>
                  </a:lnTo>
                  <a:lnTo>
                    <a:pt x="2" y="785"/>
                  </a:lnTo>
                  <a:lnTo>
                    <a:pt x="6" y="792"/>
                  </a:lnTo>
                  <a:lnTo>
                    <a:pt x="12" y="798"/>
                  </a:lnTo>
                  <a:lnTo>
                    <a:pt x="19" y="804"/>
                  </a:lnTo>
                  <a:lnTo>
                    <a:pt x="27" y="809"/>
                  </a:lnTo>
                  <a:lnTo>
                    <a:pt x="36" y="811"/>
                  </a:lnTo>
                  <a:lnTo>
                    <a:pt x="44" y="813"/>
                  </a:lnTo>
                  <a:lnTo>
                    <a:pt x="714" y="813"/>
                  </a:lnTo>
                  <a:lnTo>
                    <a:pt x="714" y="813"/>
                  </a:lnTo>
                  <a:lnTo>
                    <a:pt x="722" y="811"/>
                  </a:lnTo>
                  <a:lnTo>
                    <a:pt x="731" y="809"/>
                  </a:lnTo>
                  <a:lnTo>
                    <a:pt x="737" y="804"/>
                  </a:lnTo>
                  <a:lnTo>
                    <a:pt x="745" y="798"/>
                  </a:lnTo>
                  <a:lnTo>
                    <a:pt x="750" y="792"/>
                  </a:lnTo>
                  <a:lnTo>
                    <a:pt x="754" y="785"/>
                  </a:lnTo>
                  <a:lnTo>
                    <a:pt x="756" y="777"/>
                  </a:lnTo>
                  <a:lnTo>
                    <a:pt x="758" y="769"/>
                  </a:lnTo>
                  <a:lnTo>
                    <a:pt x="693" y="44"/>
                  </a:lnTo>
                  <a:close/>
                  <a:moveTo>
                    <a:pt x="651" y="701"/>
                  </a:moveTo>
                  <a:lnTo>
                    <a:pt x="651" y="701"/>
                  </a:lnTo>
                  <a:lnTo>
                    <a:pt x="642" y="706"/>
                  </a:lnTo>
                  <a:lnTo>
                    <a:pt x="634" y="708"/>
                  </a:lnTo>
                  <a:lnTo>
                    <a:pt x="120" y="708"/>
                  </a:lnTo>
                  <a:lnTo>
                    <a:pt x="120" y="708"/>
                  </a:lnTo>
                  <a:lnTo>
                    <a:pt x="111" y="706"/>
                  </a:lnTo>
                  <a:lnTo>
                    <a:pt x="105" y="701"/>
                  </a:lnTo>
                  <a:lnTo>
                    <a:pt x="101" y="695"/>
                  </a:lnTo>
                  <a:lnTo>
                    <a:pt x="99" y="687"/>
                  </a:lnTo>
                  <a:lnTo>
                    <a:pt x="99" y="687"/>
                  </a:lnTo>
                  <a:lnTo>
                    <a:pt x="101" y="678"/>
                  </a:lnTo>
                  <a:lnTo>
                    <a:pt x="105" y="672"/>
                  </a:lnTo>
                  <a:lnTo>
                    <a:pt x="111" y="666"/>
                  </a:lnTo>
                  <a:lnTo>
                    <a:pt x="120" y="666"/>
                  </a:lnTo>
                  <a:lnTo>
                    <a:pt x="611" y="666"/>
                  </a:lnTo>
                  <a:lnTo>
                    <a:pt x="611" y="662"/>
                  </a:lnTo>
                  <a:lnTo>
                    <a:pt x="611" y="659"/>
                  </a:lnTo>
                  <a:lnTo>
                    <a:pt x="594" y="483"/>
                  </a:lnTo>
                  <a:lnTo>
                    <a:pt x="594" y="483"/>
                  </a:lnTo>
                  <a:lnTo>
                    <a:pt x="596" y="475"/>
                  </a:lnTo>
                  <a:lnTo>
                    <a:pt x="600" y="466"/>
                  </a:lnTo>
                  <a:lnTo>
                    <a:pt x="607" y="462"/>
                  </a:lnTo>
                  <a:lnTo>
                    <a:pt x="615" y="460"/>
                  </a:lnTo>
                  <a:lnTo>
                    <a:pt x="615" y="460"/>
                  </a:lnTo>
                  <a:lnTo>
                    <a:pt x="624" y="460"/>
                  </a:lnTo>
                  <a:lnTo>
                    <a:pt x="630" y="464"/>
                  </a:lnTo>
                  <a:lnTo>
                    <a:pt x="636" y="471"/>
                  </a:lnTo>
                  <a:lnTo>
                    <a:pt x="638" y="479"/>
                  </a:lnTo>
                  <a:lnTo>
                    <a:pt x="655" y="685"/>
                  </a:lnTo>
                  <a:lnTo>
                    <a:pt x="655" y="685"/>
                  </a:lnTo>
                  <a:lnTo>
                    <a:pt x="655" y="693"/>
                  </a:lnTo>
                  <a:lnTo>
                    <a:pt x="651" y="701"/>
                  </a:lnTo>
                  <a:lnTo>
                    <a:pt x="651" y="701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6892340" y="2765260"/>
            <a:ext cx="2049463" cy="1543050"/>
            <a:chOff x="6796088" y="4305300"/>
            <a:chExt cx="2049463" cy="1543050"/>
          </a:xfrm>
        </p:grpSpPr>
        <p:sp>
          <p:nvSpPr>
            <p:cNvPr id="16" name="Freeform 16"/>
            <p:cNvSpPr>
              <a:spLocks noEditPoints="1"/>
            </p:cNvSpPr>
            <p:nvPr/>
          </p:nvSpPr>
          <p:spPr bwMode="auto">
            <a:xfrm>
              <a:off x="7248526" y="4457700"/>
              <a:ext cx="1023938" cy="369888"/>
            </a:xfrm>
            <a:custGeom>
              <a:avLst/>
              <a:gdLst>
                <a:gd name="T0" fmla="*/ 408 w 645"/>
                <a:gd name="T1" fmla="*/ 0 h 233"/>
                <a:gd name="T2" fmla="*/ 408 w 645"/>
                <a:gd name="T3" fmla="*/ 0 h 233"/>
                <a:gd name="T4" fmla="*/ 406 w 645"/>
                <a:gd name="T5" fmla="*/ 13 h 233"/>
                <a:gd name="T6" fmla="*/ 402 w 645"/>
                <a:gd name="T7" fmla="*/ 25 h 233"/>
                <a:gd name="T8" fmla="*/ 395 w 645"/>
                <a:gd name="T9" fmla="*/ 36 h 233"/>
                <a:gd name="T10" fmla="*/ 387 w 645"/>
                <a:gd name="T11" fmla="*/ 46 h 233"/>
                <a:gd name="T12" fmla="*/ 572 w 645"/>
                <a:gd name="T13" fmla="*/ 183 h 233"/>
                <a:gd name="T14" fmla="*/ 645 w 645"/>
                <a:gd name="T15" fmla="*/ 177 h 233"/>
                <a:gd name="T16" fmla="*/ 408 w 645"/>
                <a:gd name="T17" fmla="*/ 0 h 233"/>
                <a:gd name="T18" fmla="*/ 0 w 645"/>
                <a:gd name="T19" fmla="*/ 233 h 233"/>
                <a:gd name="T20" fmla="*/ 76 w 645"/>
                <a:gd name="T21" fmla="*/ 227 h 233"/>
                <a:gd name="T22" fmla="*/ 234 w 645"/>
                <a:gd name="T23" fmla="*/ 59 h 233"/>
                <a:gd name="T24" fmla="*/ 234 w 645"/>
                <a:gd name="T25" fmla="*/ 59 h 233"/>
                <a:gd name="T26" fmla="*/ 223 w 645"/>
                <a:gd name="T27" fmla="*/ 51 h 233"/>
                <a:gd name="T28" fmla="*/ 217 w 645"/>
                <a:gd name="T29" fmla="*/ 40 h 233"/>
                <a:gd name="T30" fmla="*/ 210 w 645"/>
                <a:gd name="T31" fmla="*/ 30 h 233"/>
                <a:gd name="T32" fmla="*/ 204 w 645"/>
                <a:gd name="T33" fmla="*/ 19 h 233"/>
                <a:gd name="T34" fmla="*/ 0 w 645"/>
                <a:gd name="T35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45" h="233">
                  <a:moveTo>
                    <a:pt x="408" y="0"/>
                  </a:moveTo>
                  <a:lnTo>
                    <a:pt x="408" y="0"/>
                  </a:lnTo>
                  <a:lnTo>
                    <a:pt x="406" y="13"/>
                  </a:lnTo>
                  <a:lnTo>
                    <a:pt x="402" y="25"/>
                  </a:lnTo>
                  <a:lnTo>
                    <a:pt x="395" y="36"/>
                  </a:lnTo>
                  <a:lnTo>
                    <a:pt x="387" y="46"/>
                  </a:lnTo>
                  <a:lnTo>
                    <a:pt x="572" y="183"/>
                  </a:lnTo>
                  <a:lnTo>
                    <a:pt x="645" y="177"/>
                  </a:lnTo>
                  <a:lnTo>
                    <a:pt x="408" y="0"/>
                  </a:lnTo>
                  <a:close/>
                  <a:moveTo>
                    <a:pt x="0" y="233"/>
                  </a:moveTo>
                  <a:lnTo>
                    <a:pt x="76" y="227"/>
                  </a:lnTo>
                  <a:lnTo>
                    <a:pt x="234" y="59"/>
                  </a:lnTo>
                  <a:lnTo>
                    <a:pt x="234" y="59"/>
                  </a:lnTo>
                  <a:lnTo>
                    <a:pt x="223" y="51"/>
                  </a:lnTo>
                  <a:lnTo>
                    <a:pt x="217" y="40"/>
                  </a:lnTo>
                  <a:lnTo>
                    <a:pt x="210" y="30"/>
                  </a:lnTo>
                  <a:lnTo>
                    <a:pt x="204" y="19"/>
                  </a:lnTo>
                  <a:lnTo>
                    <a:pt x="0" y="233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17"/>
            <p:cNvSpPr>
              <a:spLocks noEditPoints="1"/>
            </p:cNvSpPr>
            <p:nvPr/>
          </p:nvSpPr>
          <p:spPr bwMode="auto">
            <a:xfrm>
              <a:off x="6796088" y="4781550"/>
              <a:ext cx="2049463" cy="1066800"/>
            </a:xfrm>
            <a:custGeom>
              <a:avLst/>
              <a:gdLst>
                <a:gd name="T0" fmla="*/ 183 w 1291"/>
                <a:gd name="T1" fmla="*/ 670 h 672"/>
                <a:gd name="T2" fmla="*/ 153 w 1291"/>
                <a:gd name="T3" fmla="*/ 670 h 672"/>
                <a:gd name="T4" fmla="*/ 126 w 1291"/>
                <a:gd name="T5" fmla="*/ 663 h 672"/>
                <a:gd name="T6" fmla="*/ 101 w 1291"/>
                <a:gd name="T7" fmla="*/ 653 h 672"/>
                <a:gd name="T8" fmla="*/ 78 w 1291"/>
                <a:gd name="T9" fmla="*/ 638 h 672"/>
                <a:gd name="T10" fmla="*/ 59 w 1291"/>
                <a:gd name="T11" fmla="*/ 617 h 672"/>
                <a:gd name="T12" fmla="*/ 44 w 1291"/>
                <a:gd name="T13" fmla="*/ 594 h 672"/>
                <a:gd name="T14" fmla="*/ 33 w 1291"/>
                <a:gd name="T15" fmla="*/ 569 h 672"/>
                <a:gd name="T16" fmla="*/ 27 w 1291"/>
                <a:gd name="T17" fmla="*/ 540 h 672"/>
                <a:gd name="T18" fmla="*/ 0 w 1291"/>
                <a:gd name="T19" fmla="*/ 241 h 672"/>
                <a:gd name="T20" fmla="*/ 0 w 1291"/>
                <a:gd name="T21" fmla="*/ 227 h 672"/>
                <a:gd name="T22" fmla="*/ 4 w 1291"/>
                <a:gd name="T23" fmla="*/ 197 h 672"/>
                <a:gd name="T24" fmla="*/ 12 w 1291"/>
                <a:gd name="T25" fmla="*/ 172 h 672"/>
                <a:gd name="T26" fmla="*/ 25 w 1291"/>
                <a:gd name="T27" fmla="*/ 147 h 672"/>
                <a:gd name="T28" fmla="*/ 44 w 1291"/>
                <a:gd name="T29" fmla="*/ 126 h 672"/>
                <a:gd name="T30" fmla="*/ 65 w 1291"/>
                <a:gd name="T31" fmla="*/ 109 h 672"/>
                <a:gd name="T32" fmla="*/ 90 w 1291"/>
                <a:gd name="T33" fmla="*/ 94 h 672"/>
                <a:gd name="T34" fmla="*/ 117 w 1291"/>
                <a:gd name="T35" fmla="*/ 88 h 672"/>
                <a:gd name="T36" fmla="*/ 132 w 1291"/>
                <a:gd name="T37" fmla="*/ 86 h 672"/>
                <a:gd name="T38" fmla="*/ 1109 w 1291"/>
                <a:gd name="T39" fmla="*/ 0 h 672"/>
                <a:gd name="T40" fmla="*/ 1138 w 1291"/>
                <a:gd name="T41" fmla="*/ 0 h 672"/>
                <a:gd name="T42" fmla="*/ 1165 w 1291"/>
                <a:gd name="T43" fmla="*/ 6 h 672"/>
                <a:gd name="T44" fmla="*/ 1191 w 1291"/>
                <a:gd name="T45" fmla="*/ 17 h 672"/>
                <a:gd name="T46" fmla="*/ 1214 w 1291"/>
                <a:gd name="T47" fmla="*/ 34 h 672"/>
                <a:gd name="T48" fmla="*/ 1233 w 1291"/>
                <a:gd name="T49" fmla="*/ 52 h 672"/>
                <a:gd name="T50" fmla="*/ 1249 w 1291"/>
                <a:gd name="T51" fmla="*/ 76 h 672"/>
                <a:gd name="T52" fmla="*/ 1260 w 1291"/>
                <a:gd name="T53" fmla="*/ 101 h 672"/>
                <a:gd name="T54" fmla="*/ 1264 w 1291"/>
                <a:gd name="T55" fmla="*/ 130 h 672"/>
                <a:gd name="T56" fmla="*/ 1291 w 1291"/>
                <a:gd name="T57" fmla="*/ 428 h 672"/>
                <a:gd name="T58" fmla="*/ 1291 w 1291"/>
                <a:gd name="T59" fmla="*/ 428 h 672"/>
                <a:gd name="T60" fmla="*/ 1291 w 1291"/>
                <a:gd name="T61" fmla="*/ 458 h 672"/>
                <a:gd name="T62" fmla="*/ 1285 w 1291"/>
                <a:gd name="T63" fmla="*/ 487 h 672"/>
                <a:gd name="T64" fmla="*/ 1275 w 1291"/>
                <a:gd name="T65" fmla="*/ 512 h 672"/>
                <a:gd name="T66" fmla="*/ 1258 w 1291"/>
                <a:gd name="T67" fmla="*/ 535 h 672"/>
                <a:gd name="T68" fmla="*/ 1239 w 1291"/>
                <a:gd name="T69" fmla="*/ 554 h 672"/>
                <a:gd name="T70" fmla="*/ 1216 w 1291"/>
                <a:gd name="T71" fmla="*/ 569 h 672"/>
                <a:gd name="T72" fmla="*/ 1189 w 1291"/>
                <a:gd name="T73" fmla="*/ 579 h 672"/>
                <a:gd name="T74" fmla="*/ 1161 w 1291"/>
                <a:gd name="T75" fmla="*/ 586 h 672"/>
                <a:gd name="T76" fmla="*/ 183 w 1291"/>
                <a:gd name="T77" fmla="*/ 670 h 672"/>
                <a:gd name="T78" fmla="*/ 63 w 1291"/>
                <a:gd name="T79" fmla="*/ 229 h 672"/>
                <a:gd name="T80" fmla="*/ 90 w 1291"/>
                <a:gd name="T81" fmla="*/ 540 h 672"/>
                <a:gd name="T82" fmla="*/ 99 w 1291"/>
                <a:gd name="T83" fmla="*/ 569 h 672"/>
                <a:gd name="T84" fmla="*/ 117 w 1291"/>
                <a:gd name="T85" fmla="*/ 592 h 672"/>
                <a:gd name="T86" fmla="*/ 143 w 1291"/>
                <a:gd name="T87" fmla="*/ 605 h 672"/>
                <a:gd name="T88" fmla="*/ 172 w 1291"/>
                <a:gd name="T89" fmla="*/ 609 h 672"/>
                <a:gd name="T90" fmla="*/ 1161 w 1291"/>
                <a:gd name="T91" fmla="*/ 523 h 672"/>
                <a:gd name="T92" fmla="*/ 1176 w 1291"/>
                <a:gd name="T93" fmla="*/ 519 h 672"/>
                <a:gd name="T94" fmla="*/ 1201 w 1291"/>
                <a:gd name="T95" fmla="*/ 506 h 672"/>
                <a:gd name="T96" fmla="*/ 1220 w 1291"/>
                <a:gd name="T97" fmla="*/ 483 h 672"/>
                <a:gd name="T98" fmla="*/ 1228 w 1291"/>
                <a:gd name="T99" fmla="*/ 456 h 672"/>
                <a:gd name="T100" fmla="*/ 1228 w 1291"/>
                <a:gd name="T101" fmla="*/ 441 h 672"/>
                <a:gd name="T102" fmla="*/ 1201 w 1291"/>
                <a:gd name="T103" fmla="*/ 130 h 672"/>
                <a:gd name="T104" fmla="*/ 1193 w 1291"/>
                <a:gd name="T105" fmla="*/ 101 h 672"/>
                <a:gd name="T106" fmla="*/ 1176 w 1291"/>
                <a:gd name="T107" fmla="*/ 80 h 672"/>
                <a:gd name="T108" fmla="*/ 1151 w 1291"/>
                <a:gd name="T109" fmla="*/ 65 h 672"/>
                <a:gd name="T110" fmla="*/ 1121 w 1291"/>
                <a:gd name="T111" fmla="*/ 61 h 672"/>
                <a:gd name="T112" fmla="*/ 132 w 1291"/>
                <a:gd name="T113" fmla="*/ 149 h 672"/>
                <a:gd name="T114" fmla="*/ 115 w 1291"/>
                <a:gd name="T115" fmla="*/ 151 h 672"/>
                <a:gd name="T116" fmla="*/ 90 w 1291"/>
                <a:gd name="T117" fmla="*/ 164 h 672"/>
                <a:gd name="T118" fmla="*/ 71 w 1291"/>
                <a:gd name="T119" fmla="*/ 187 h 672"/>
                <a:gd name="T120" fmla="*/ 63 w 1291"/>
                <a:gd name="T121" fmla="*/ 214 h 672"/>
                <a:gd name="T122" fmla="*/ 63 w 1291"/>
                <a:gd name="T123" fmla="*/ 229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91" h="672">
                  <a:moveTo>
                    <a:pt x="183" y="670"/>
                  </a:moveTo>
                  <a:lnTo>
                    <a:pt x="183" y="670"/>
                  </a:lnTo>
                  <a:lnTo>
                    <a:pt x="168" y="672"/>
                  </a:lnTo>
                  <a:lnTo>
                    <a:pt x="153" y="670"/>
                  </a:lnTo>
                  <a:lnTo>
                    <a:pt x="141" y="668"/>
                  </a:lnTo>
                  <a:lnTo>
                    <a:pt x="126" y="663"/>
                  </a:lnTo>
                  <a:lnTo>
                    <a:pt x="113" y="659"/>
                  </a:lnTo>
                  <a:lnTo>
                    <a:pt x="101" y="653"/>
                  </a:lnTo>
                  <a:lnTo>
                    <a:pt x="88" y="647"/>
                  </a:lnTo>
                  <a:lnTo>
                    <a:pt x="78" y="638"/>
                  </a:lnTo>
                  <a:lnTo>
                    <a:pt x="67" y="628"/>
                  </a:lnTo>
                  <a:lnTo>
                    <a:pt x="59" y="617"/>
                  </a:lnTo>
                  <a:lnTo>
                    <a:pt x="50" y="607"/>
                  </a:lnTo>
                  <a:lnTo>
                    <a:pt x="44" y="594"/>
                  </a:lnTo>
                  <a:lnTo>
                    <a:pt x="38" y="582"/>
                  </a:lnTo>
                  <a:lnTo>
                    <a:pt x="33" y="569"/>
                  </a:lnTo>
                  <a:lnTo>
                    <a:pt x="29" y="554"/>
                  </a:lnTo>
                  <a:lnTo>
                    <a:pt x="27" y="540"/>
                  </a:lnTo>
                  <a:lnTo>
                    <a:pt x="27" y="540"/>
                  </a:lnTo>
                  <a:lnTo>
                    <a:pt x="0" y="241"/>
                  </a:lnTo>
                  <a:lnTo>
                    <a:pt x="0" y="241"/>
                  </a:lnTo>
                  <a:lnTo>
                    <a:pt x="0" y="227"/>
                  </a:lnTo>
                  <a:lnTo>
                    <a:pt x="2" y="212"/>
                  </a:lnTo>
                  <a:lnTo>
                    <a:pt x="4" y="197"/>
                  </a:lnTo>
                  <a:lnTo>
                    <a:pt x="8" y="185"/>
                  </a:lnTo>
                  <a:lnTo>
                    <a:pt x="12" y="172"/>
                  </a:lnTo>
                  <a:lnTo>
                    <a:pt x="19" y="160"/>
                  </a:lnTo>
                  <a:lnTo>
                    <a:pt x="25" y="147"/>
                  </a:lnTo>
                  <a:lnTo>
                    <a:pt x="33" y="136"/>
                  </a:lnTo>
                  <a:lnTo>
                    <a:pt x="44" y="126"/>
                  </a:lnTo>
                  <a:lnTo>
                    <a:pt x="54" y="118"/>
                  </a:lnTo>
                  <a:lnTo>
                    <a:pt x="65" y="109"/>
                  </a:lnTo>
                  <a:lnTo>
                    <a:pt x="78" y="101"/>
                  </a:lnTo>
                  <a:lnTo>
                    <a:pt x="90" y="94"/>
                  </a:lnTo>
                  <a:lnTo>
                    <a:pt x="103" y="90"/>
                  </a:lnTo>
                  <a:lnTo>
                    <a:pt x="117" y="88"/>
                  </a:lnTo>
                  <a:lnTo>
                    <a:pt x="132" y="86"/>
                  </a:lnTo>
                  <a:lnTo>
                    <a:pt x="132" y="86"/>
                  </a:lnTo>
                  <a:lnTo>
                    <a:pt x="1109" y="0"/>
                  </a:lnTo>
                  <a:lnTo>
                    <a:pt x="1109" y="0"/>
                  </a:lnTo>
                  <a:lnTo>
                    <a:pt x="1123" y="0"/>
                  </a:lnTo>
                  <a:lnTo>
                    <a:pt x="1138" y="0"/>
                  </a:lnTo>
                  <a:lnTo>
                    <a:pt x="1153" y="2"/>
                  </a:lnTo>
                  <a:lnTo>
                    <a:pt x="1165" y="6"/>
                  </a:lnTo>
                  <a:lnTo>
                    <a:pt x="1178" y="10"/>
                  </a:lnTo>
                  <a:lnTo>
                    <a:pt x="1191" y="17"/>
                  </a:lnTo>
                  <a:lnTo>
                    <a:pt x="1203" y="25"/>
                  </a:lnTo>
                  <a:lnTo>
                    <a:pt x="1214" y="34"/>
                  </a:lnTo>
                  <a:lnTo>
                    <a:pt x="1224" y="42"/>
                  </a:lnTo>
                  <a:lnTo>
                    <a:pt x="1233" y="52"/>
                  </a:lnTo>
                  <a:lnTo>
                    <a:pt x="1241" y="63"/>
                  </a:lnTo>
                  <a:lnTo>
                    <a:pt x="1249" y="76"/>
                  </a:lnTo>
                  <a:lnTo>
                    <a:pt x="1256" y="88"/>
                  </a:lnTo>
                  <a:lnTo>
                    <a:pt x="1260" y="101"/>
                  </a:lnTo>
                  <a:lnTo>
                    <a:pt x="1262" y="115"/>
                  </a:lnTo>
                  <a:lnTo>
                    <a:pt x="1264" y="130"/>
                  </a:lnTo>
                  <a:lnTo>
                    <a:pt x="1264" y="130"/>
                  </a:lnTo>
                  <a:lnTo>
                    <a:pt x="1291" y="428"/>
                  </a:lnTo>
                  <a:lnTo>
                    <a:pt x="1291" y="428"/>
                  </a:lnTo>
                  <a:lnTo>
                    <a:pt x="1291" y="428"/>
                  </a:lnTo>
                  <a:lnTo>
                    <a:pt x="1291" y="445"/>
                  </a:lnTo>
                  <a:lnTo>
                    <a:pt x="1291" y="458"/>
                  </a:lnTo>
                  <a:lnTo>
                    <a:pt x="1289" y="472"/>
                  </a:lnTo>
                  <a:lnTo>
                    <a:pt x="1285" y="487"/>
                  </a:lnTo>
                  <a:lnTo>
                    <a:pt x="1279" y="500"/>
                  </a:lnTo>
                  <a:lnTo>
                    <a:pt x="1275" y="512"/>
                  </a:lnTo>
                  <a:lnTo>
                    <a:pt x="1266" y="523"/>
                  </a:lnTo>
                  <a:lnTo>
                    <a:pt x="1258" y="535"/>
                  </a:lnTo>
                  <a:lnTo>
                    <a:pt x="1249" y="544"/>
                  </a:lnTo>
                  <a:lnTo>
                    <a:pt x="1239" y="554"/>
                  </a:lnTo>
                  <a:lnTo>
                    <a:pt x="1226" y="563"/>
                  </a:lnTo>
                  <a:lnTo>
                    <a:pt x="1216" y="569"/>
                  </a:lnTo>
                  <a:lnTo>
                    <a:pt x="1203" y="575"/>
                  </a:lnTo>
                  <a:lnTo>
                    <a:pt x="1189" y="579"/>
                  </a:lnTo>
                  <a:lnTo>
                    <a:pt x="1176" y="584"/>
                  </a:lnTo>
                  <a:lnTo>
                    <a:pt x="1161" y="586"/>
                  </a:lnTo>
                  <a:lnTo>
                    <a:pt x="1161" y="586"/>
                  </a:lnTo>
                  <a:lnTo>
                    <a:pt x="183" y="670"/>
                  </a:lnTo>
                  <a:lnTo>
                    <a:pt x="183" y="670"/>
                  </a:lnTo>
                  <a:close/>
                  <a:moveTo>
                    <a:pt x="63" y="229"/>
                  </a:moveTo>
                  <a:lnTo>
                    <a:pt x="90" y="540"/>
                  </a:lnTo>
                  <a:lnTo>
                    <a:pt x="90" y="540"/>
                  </a:lnTo>
                  <a:lnTo>
                    <a:pt x="92" y="554"/>
                  </a:lnTo>
                  <a:lnTo>
                    <a:pt x="99" y="569"/>
                  </a:lnTo>
                  <a:lnTo>
                    <a:pt x="107" y="582"/>
                  </a:lnTo>
                  <a:lnTo>
                    <a:pt x="117" y="592"/>
                  </a:lnTo>
                  <a:lnTo>
                    <a:pt x="128" y="600"/>
                  </a:lnTo>
                  <a:lnTo>
                    <a:pt x="143" y="605"/>
                  </a:lnTo>
                  <a:lnTo>
                    <a:pt x="157" y="609"/>
                  </a:lnTo>
                  <a:lnTo>
                    <a:pt x="172" y="609"/>
                  </a:lnTo>
                  <a:lnTo>
                    <a:pt x="172" y="609"/>
                  </a:lnTo>
                  <a:lnTo>
                    <a:pt x="1161" y="523"/>
                  </a:lnTo>
                  <a:lnTo>
                    <a:pt x="1161" y="523"/>
                  </a:lnTo>
                  <a:lnTo>
                    <a:pt x="1176" y="519"/>
                  </a:lnTo>
                  <a:lnTo>
                    <a:pt x="1189" y="514"/>
                  </a:lnTo>
                  <a:lnTo>
                    <a:pt x="1201" y="506"/>
                  </a:lnTo>
                  <a:lnTo>
                    <a:pt x="1212" y="495"/>
                  </a:lnTo>
                  <a:lnTo>
                    <a:pt x="1220" y="483"/>
                  </a:lnTo>
                  <a:lnTo>
                    <a:pt x="1226" y="470"/>
                  </a:lnTo>
                  <a:lnTo>
                    <a:pt x="1228" y="456"/>
                  </a:lnTo>
                  <a:lnTo>
                    <a:pt x="1228" y="441"/>
                  </a:lnTo>
                  <a:lnTo>
                    <a:pt x="1228" y="441"/>
                  </a:lnTo>
                  <a:lnTo>
                    <a:pt x="1201" y="130"/>
                  </a:lnTo>
                  <a:lnTo>
                    <a:pt x="1201" y="130"/>
                  </a:lnTo>
                  <a:lnTo>
                    <a:pt x="1199" y="115"/>
                  </a:lnTo>
                  <a:lnTo>
                    <a:pt x="1193" y="101"/>
                  </a:lnTo>
                  <a:lnTo>
                    <a:pt x="1186" y="90"/>
                  </a:lnTo>
                  <a:lnTo>
                    <a:pt x="1176" y="80"/>
                  </a:lnTo>
                  <a:lnTo>
                    <a:pt x="1163" y="71"/>
                  </a:lnTo>
                  <a:lnTo>
                    <a:pt x="1151" y="65"/>
                  </a:lnTo>
                  <a:lnTo>
                    <a:pt x="1136" y="61"/>
                  </a:lnTo>
                  <a:lnTo>
                    <a:pt x="1121" y="61"/>
                  </a:lnTo>
                  <a:lnTo>
                    <a:pt x="1121" y="61"/>
                  </a:lnTo>
                  <a:lnTo>
                    <a:pt x="132" y="149"/>
                  </a:lnTo>
                  <a:lnTo>
                    <a:pt x="132" y="149"/>
                  </a:lnTo>
                  <a:lnTo>
                    <a:pt x="115" y="151"/>
                  </a:lnTo>
                  <a:lnTo>
                    <a:pt x="103" y="157"/>
                  </a:lnTo>
                  <a:lnTo>
                    <a:pt x="90" y="164"/>
                  </a:lnTo>
                  <a:lnTo>
                    <a:pt x="80" y="174"/>
                  </a:lnTo>
                  <a:lnTo>
                    <a:pt x="71" y="187"/>
                  </a:lnTo>
                  <a:lnTo>
                    <a:pt x="67" y="199"/>
                  </a:lnTo>
                  <a:lnTo>
                    <a:pt x="63" y="214"/>
                  </a:lnTo>
                  <a:lnTo>
                    <a:pt x="63" y="229"/>
                  </a:lnTo>
                  <a:lnTo>
                    <a:pt x="63" y="229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18"/>
            <p:cNvSpPr>
              <a:spLocks noEditPoints="1"/>
            </p:cNvSpPr>
            <p:nvPr/>
          </p:nvSpPr>
          <p:spPr bwMode="auto">
            <a:xfrm>
              <a:off x="7029451" y="5060950"/>
              <a:ext cx="1563688" cy="503238"/>
            </a:xfrm>
            <a:custGeom>
              <a:avLst/>
              <a:gdLst>
                <a:gd name="T0" fmla="*/ 69 w 985"/>
                <a:gd name="T1" fmla="*/ 307 h 317"/>
                <a:gd name="T2" fmla="*/ 17 w 985"/>
                <a:gd name="T3" fmla="*/ 261 h 317"/>
                <a:gd name="T4" fmla="*/ 0 w 985"/>
                <a:gd name="T5" fmla="*/ 206 h 317"/>
                <a:gd name="T6" fmla="*/ 10 w 985"/>
                <a:gd name="T7" fmla="*/ 137 h 317"/>
                <a:gd name="T8" fmla="*/ 67 w 985"/>
                <a:gd name="T9" fmla="*/ 82 h 317"/>
                <a:gd name="T10" fmla="*/ 155 w 985"/>
                <a:gd name="T11" fmla="*/ 76 h 317"/>
                <a:gd name="T12" fmla="*/ 220 w 985"/>
                <a:gd name="T13" fmla="*/ 120 h 317"/>
                <a:gd name="T14" fmla="*/ 243 w 985"/>
                <a:gd name="T15" fmla="*/ 183 h 317"/>
                <a:gd name="T16" fmla="*/ 237 w 985"/>
                <a:gd name="T17" fmla="*/ 242 h 317"/>
                <a:gd name="T18" fmla="*/ 195 w 985"/>
                <a:gd name="T19" fmla="*/ 296 h 317"/>
                <a:gd name="T20" fmla="*/ 115 w 985"/>
                <a:gd name="T21" fmla="*/ 122 h 317"/>
                <a:gd name="T22" fmla="*/ 78 w 985"/>
                <a:gd name="T23" fmla="*/ 145 h 317"/>
                <a:gd name="T24" fmla="*/ 67 w 985"/>
                <a:gd name="T25" fmla="*/ 200 h 317"/>
                <a:gd name="T26" fmla="*/ 94 w 985"/>
                <a:gd name="T27" fmla="*/ 259 h 317"/>
                <a:gd name="T28" fmla="*/ 141 w 985"/>
                <a:gd name="T29" fmla="*/ 265 h 317"/>
                <a:gd name="T30" fmla="*/ 174 w 985"/>
                <a:gd name="T31" fmla="*/ 221 h 317"/>
                <a:gd name="T32" fmla="*/ 170 w 985"/>
                <a:gd name="T33" fmla="*/ 160 h 317"/>
                <a:gd name="T34" fmla="*/ 128 w 985"/>
                <a:gd name="T35" fmla="*/ 122 h 317"/>
                <a:gd name="T36" fmla="*/ 315 w 985"/>
                <a:gd name="T37" fmla="*/ 298 h 317"/>
                <a:gd name="T38" fmla="*/ 290 w 985"/>
                <a:gd name="T39" fmla="*/ 280 h 317"/>
                <a:gd name="T40" fmla="*/ 275 w 985"/>
                <a:gd name="T41" fmla="*/ 86 h 317"/>
                <a:gd name="T42" fmla="*/ 300 w 985"/>
                <a:gd name="T43" fmla="*/ 61 h 317"/>
                <a:gd name="T44" fmla="*/ 426 w 985"/>
                <a:gd name="T45" fmla="*/ 55 h 317"/>
                <a:gd name="T46" fmla="*/ 485 w 985"/>
                <a:gd name="T47" fmla="*/ 105 h 317"/>
                <a:gd name="T48" fmla="*/ 479 w 985"/>
                <a:gd name="T49" fmla="*/ 175 h 317"/>
                <a:gd name="T50" fmla="*/ 393 w 985"/>
                <a:gd name="T51" fmla="*/ 212 h 317"/>
                <a:gd name="T52" fmla="*/ 353 w 985"/>
                <a:gd name="T53" fmla="*/ 261 h 317"/>
                <a:gd name="T54" fmla="*/ 340 w 985"/>
                <a:gd name="T55" fmla="*/ 294 h 317"/>
                <a:gd name="T56" fmla="*/ 340 w 985"/>
                <a:gd name="T57" fmla="*/ 112 h 317"/>
                <a:gd name="T58" fmla="*/ 393 w 985"/>
                <a:gd name="T59" fmla="*/ 164 h 317"/>
                <a:gd name="T60" fmla="*/ 424 w 985"/>
                <a:gd name="T61" fmla="*/ 137 h 317"/>
                <a:gd name="T62" fmla="*/ 416 w 985"/>
                <a:gd name="T63" fmla="*/ 112 h 317"/>
                <a:gd name="T64" fmla="*/ 344 w 985"/>
                <a:gd name="T65" fmla="*/ 105 h 317"/>
                <a:gd name="T66" fmla="*/ 718 w 985"/>
                <a:gd name="T67" fmla="*/ 259 h 317"/>
                <a:gd name="T68" fmla="*/ 729 w 985"/>
                <a:gd name="T69" fmla="*/ 227 h 317"/>
                <a:gd name="T70" fmla="*/ 600 w 985"/>
                <a:gd name="T71" fmla="*/ 225 h 317"/>
                <a:gd name="T72" fmla="*/ 676 w 985"/>
                <a:gd name="T73" fmla="*/ 166 h 317"/>
                <a:gd name="T74" fmla="*/ 701 w 985"/>
                <a:gd name="T75" fmla="*/ 141 h 317"/>
                <a:gd name="T76" fmla="*/ 672 w 985"/>
                <a:gd name="T77" fmla="*/ 122 h 317"/>
                <a:gd name="T78" fmla="*/ 588 w 985"/>
                <a:gd name="T79" fmla="*/ 82 h 317"/>
                <a:gd name="T80" fmla="*/ 706 w 985"/>
                <a:gd name="T81" fmla="*/ 65 h 317"/>
                <a:gd name="T82" fmla="*/ 703 w 985"/>
                <a:gd name="T83" fmla="*/ 32 h 317"/>
                <a:gd name="T84" fmla="*/ 548 w 985"/>
                <a:gd name="T85" fmla="*/ 40 h 317"/>
                <a:gd name="T86" fmla="*/ 523 w 985"/>
                <a:gd name="T87" fmla="*/ 63 h 317"/>
                <a:gd name="T88" fmla="*/ 535 w 985"/>
                <a:gd name="T89" fmla="*/ 246 h 317"/>
                <a:gd name="T90" fmla="*/ 558 w 985"/>
                <a:gd name="T91" fmla="*/ 271 h 317"/>
                <a:gd name="T92" fmla="*/ 949 w 985"/>
                <a:gd name="T93" fmla="*/ 246 h 317"/>
                <a:gd name="T94" fmla="*/ 979 w 985"/>
                <a:gd name="T95" fmla="*/ 233 h 317"/>
                <a:gd name="T96" fmla="*/ 968 w 985"/>
                <a:gd name="T97" fmla="*/ 30 h 317"/>
                <a:gd name="T98" fmla="*/ 947 w 985"/>
                <a:gd name="T99" fmla="*/ 0 h 317"/>
                <a:gd name="T100" fmla="*/ 920 w 985"/>
                <a:gd name="T101" fmla="*/ 2 h 317"/>
                <a:gd name="T102" fmla="*/ 903 w 985"/>
                <a:gd name="T103" fmla="*/ 36 h 317"/>
                <a:gd name="T104" fmla="*/ 823 w 985"/>
                <a:gd name="T105" fmla="*/ 30 h 317"/>
                <a:gd name="T106" fmla="*/ 783 w 985"/>
                <a:gd name="T107" fmla="*/ 13 h 317"/>
                <a:gd name="T108" fmla="*/ 752 w 985"/>
                <a:gd name="T109" fmla="*/ 30 h 317"/>
                <a:gd name="T110" fmla="*/ 762 w 985"/>
                <a:gd name="T111" fmla="*/ 227 h 317"/>
                <a:gd name="T112" fmla="*/ 781 w 985"/>
                <a:gd name="T113" fmla="*/ 256 h 317"/>
                <a:gd name="T114" fmla="*/ 815 w 985"/>
                <a:gd name="T115" fmla="*/ 254 h 317"/>
                <a:gd name="T116" fmla="*/ 827 w 985"/>
                <a:gd name="T117" fmla="*/ 221 h 317"/>
                <a:gd name="T118" fmla="*/ 905 w 985"/>
                <a:gd name="T119" fmla="*/ 221 h 317"/>
                <a:gd name="T120" fmla="*/ 949 w 985"/>
                <a:gd name="T121" fmla="*/ 246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85" h="317">
                  <a:moveTo>
                    <a:pt x="132" y="317"/>
                  </a:moveTo>
                  <a:lnTo>
                    <a:pt x="132" y="317"/>
                  </a:lnTo>
                  <a:lnTo>
                    <a:pt x="111" y="317"/>
                  </a:lnTo>
                  <a:lnTo>
                    <a:pt x="90" y="315"/>
                  </a:lnTo>
                  <a:lnTo>
                    <a:pt x="69" y="307"/>
                  </a:lnTo>
                  <a:lnTo>
                    <a:pt x="48" y="296"/>
                  </a:lnTo>
                  <a:lnTo>
                    <a:pt x="40" y="290"/>
                  </a:lnTo>
                  <a:lnTo>
                    <a:pt x="31" y="282"/>
                  </a:lnTo>
                  <a:lnTo>
                    <a:pt x="23" y="271"/>
                  </a:lnTo>
                  <a:lnTo>
                    <a:pt x="17" y="261"/>
                  </a:lnTo>
                  <a:lnTo>
                    <a:pt x="10" y="250"/>
                  </a:lnTo>
                  <a:lnTo>
                    <a:pt x="6" y="235"/>
                  </a:lnTo>
                  <a:lnTo>
                    <a:pt x="4" y="221"/>
                  </a:lnTo>
                  <a:lnTo>
                    <a:pt x="0" y="206"/>
                  </a:lnTo>
                  <a:lnTo>
                    <a:pt x="0" y="206"/>
                  </a:lnTo>
                  <a:lnTo>
                    <a:pt x="0" y="189"/>
                  </a:lnTo>
                  <a:lnTo>
                    <a:pt x="2" y="175"/>
                  </a:lnTo>
                  <a:lnTo>
                    <a:pt x="4" y="162"/>
                  </a:lnTo>
                  <a:lnTo>
                    <a:pt x="6" y="149"/>
                  </a:lnTo>
                  <a:lnTo>
                    <a:pt x="10" y="137"/>
                  </a:lnTo>
                  <a:lnTo>
                    <a:pt x="17" y="126"/>
                  </a:lnTo>
                  <a:lnTo>
                    <a:pt x="23" y="118"/>
                  </a:lnTo>
                  <a:lnTo>
                    <a:pt x="31" y="109"/>
                  </a:lnTo>
                  <a:lnTo>
                    <a:pt x="48" y="95"/>
                  </a:lnTo>
                  <a:lnTo>
                    <a:pt x="67" y="82"/>
                  </a:lnTo>
                  <a:lnTo>
                    <a:pt x="88" y="76"/>
                  </a:lnTo>
                  <a:lnTo>
                    <a:pt x="111" y="72"/>
                  </a:lnTo>
                  <a:lnTo>
                    <a:pt x="111" y="72"/>
                  </a:lnTo>
                  <a:lnTo>
                    <a:pt x="134" y="72"/>
                  </a:lnTo>
                  <a:lnTo>
                    <a:pt x="155" y="76"/>
                  </a:lnTo>
                  <a:lnTo>
                    <a:pt x="178" y="82"/>
                  </a:lnTo>
                  <a:lnTo>
                    <a:pt x="197" y="95"/>
                  </a:lnTo>
                  <a:lnTo>
                    <a:pt x="206" y="101"/>
                  </a:lnTo>
                  <a:lnTo>
                    <a:pt x="214" y="109"/>
                  </a:lnTo>
                  <a:lnTo>
                    <a:pt x="220" y="120"/>
                  </a:lnTo>
                  <a:lnTo>
                    <a:pt x="227" y="130"/>
                  </a:lnTo>
                  <a:lnTo>
                    <a:pt x="233" y="141"/>
                  </a:lnTo>
                  <a:lnTo>
                    <a:pt x="237" y="154"/>
                  </a:lnTo>
                  <a:lnTo>
                    <a:pt x="241" y="168"/>
                  </a:lnTo>
                  <a:lnTo>
                    <a:pt x="243" y="183"/>
                  </a:lnTo>
                  <a:lnTo>
                    <a:pt x="243" y="183"/>
                  </a:lnTo>
                  <a:lnTo>
                    <a:pt x="243" y="200"/>
                  </a:lnTo>
                  <a:lnTo>
                    <a:pt x="243" y="214"/>
                  </a:lnTo>
                  <a:lnTo>
                    <a:pt x="241" y="229"/>
                  </a:lnTo>
                  <a:lnTo>
                    <a:pt x="237" y="242"/>
                  </a:lnTo>
                  <a:lnTo>
                    <a:pt x="233" y="254"/>
                  </a:lnTo>
                  <a:lnTo>
                    <a:pt x="227" y="265"/>
                  </a:lnTo>
                  <a:lnTo>
                    <a:pt x="220" y="273"/>
                  </a:lnTo>
                  <a:lnTo>
                    <a:pt x="212" y="282"/>
                  </a:lnTo>
                  <a:lnTo>
                    <a:pt x="195" y="296"/>
                  </a:lnTo>
                  <a:lnTo>
                    <a:pt x="174" y="307"/>
                  </a:lnTo>
                  <a:lnTo>
                    <a:pt x="153" y="313"/>
                  </a:lnTo>
                  <a:lnTo>
                    <a:pt x="132" y="317"/>
                  </a:lnTo>
                  <a:lnTo>
                    <a:pt x="132" y="317"/>
                  </a:lnTo>
                  <a:close/>
                  <a:moveTo>
                    <a:pt x="115" y="122"/>
                  </a:moveTo>
                  <a:lnTo>
                    <a:pt x="115" y="122"/>
                  </a:lnTo>
                  <a:lnTo>
                    <a:pt x="103" y="124"/>
                  </a:lnTo>
                  <a:lnTo>
                    <a:pt x="92" y="128"/>
                  </a:lnTo>
                  <a:lnTo>
                    <a:pt x="84" y="135"/>
                  </a:lnTo>
                  <a:lnTo>
                    <a:pt x="78" y="145"/>
                  </a:lnTo>
                  <a:lnTo>
                    <a:pt x="71" y="156"/>
                  </a:lnTo>
                  <a:lnTo>
                    <a:pt x="69" y="168"/>
                  </a:lnTo>
                  <a:lnTo>
                    <a:pt x="67" y="183"/>
                  </a:lnTo>
                  <a:lnTo>
                    <a:pt x="67" y="200"/>
                  </a:lnTo>
                  <a:lnTo>
                    <a:pt x="67" y="200"/>
                  </a:lnTo>
                  <a:lnTo>
                    <a:pt x="69" y="214"/>
                  </a:lnTo>
                  <a:lnTo>
                    <a:pt x="73" y="229"/>
                  </a:lnTo>
                  <a:lnTo>
                    <a:pt x="80" y="242"/>
                  </a:lnTo>
                  <a:lnTo>
                    <a:pt x="86" y="252"/>
                  </a:lnTo>
                  <a:lnTo>
                    <a:pt x="94" y="259"/>
                  </a:lnTo>
                  <a:lnTo>
                    <a:pt x="105" y="265"/>
                  </a:lnTo>
                  <a:lnTo>
                    <a:pt x="115" y="267"/>
                  </a:lnTo>
                  <a:lnTo>
                    <a:pt x="128" y="267"/>
                  </a:lnTo>
                  <a:lnTo>
                    <a:pt x="128" y="267"/>
                  </a:lnTo>
                  <a:lnTo>
                    <a:pt x="141" y="265"/>
                  </a:lnTo>
                  <a:lnTo>
                    <a:pt x="151" y="261"/>
                  </a:lnTo>
                  <a:lnTo>
                    <a:pt x="159" y="254"/>
                  </a:lnTo>
                  <a:lnTo>
                    <a:pt x="166" y="244"/>
                  </a:lnTo>
                  <a:lnTo>
                    <a:pt x="172" y="233"/>
                  </a:lnTo>
                  <a:lnTo>
                    <a:pt x="174" y="221"/>
                  </a:lnTo>
                  <a:lnTo>
                    <a:pt x="176" y="206"/>
                  </a:lnTo>
                  <a:lnTo>
                    <a:pt x="176" y="189"/>
                  </a:lnTo>
                  <a:lnTo>
                    <a:pt x="176" y="189"/>
                  </a:lnTo>
                  <a:lnTo>
                    <a:pt x="174" y="175"/>
                  </a:lnTo>
                  <a:lnTo>
                    <a:pt x="170" y="160"/>
                  </a:lnTo>
                  <a:lnTo>
                    <a:pt x="164" y="147"/>
                  </a:lnTo>
                  <a:lnTo>
                    <a:pt x="157" y="137"/>
                  </a:lnTo>
                  <a:lnTo>
                    <a:pt x="149" y="130"/>
                  </a:lnTo>
                  <a:lnTo>
                    <a:pt x="138" y="124"/>
                  </a:lnTo>
                  <a:lnTo>
                    <a:pt x="128" y="122"/>
                  </a:lnTo>
                  <a:lnTo>
                    <a:pt x="115" y="122"/>
                  </a:lnTo>
                  <a:lnTo>
                    <a:pt x="115" y="122"/>
                  </a:lnTo>
                  <a:close/>
                  <a:moveTo>
                    <a:pt x="323" y="298"/>
                  </a:moveTo>
                  <a:lnTo>
                    <a:pt x="323" y="298"/>
                  </a:lnTo>
                  <a:lnTo>
                    <a:pt x="315" y="298"/>
                  </a:lnTo>
                  <a:lnTo>
                    <a:pt x="306" y="296"/>
                  </a:lnTo>
                  <a:lnTo>
                    <a:pt x="300" y="294"/>
                  </a:lnTo>
                  <a:lnTo>
                    <a:pt x="296" y="290"/>
                  </a:lnTo>
                  <a:lnTo>
                    <a:pt x="292" y="284"/>
                  </a:lnTo>
                  <a:lnTo>
                    <a:pt x="290" y="280"/>
                  </a:lnTo>
                  <a:lnTo>
                    <a:pt x="288" y="267"/>
                  </a:lnTo>
                  <a:lnTo>
                    <a:pt x="273" y="105"/>
                  </a:lnTo>
                  <a:lnTo>
                    <a:pt x="273" y="105"/>
                  </a:lnTo>
                  <a:lnTo>
                    <a:pt x="273" y="95"/>
                  </a:lnTo>
                  <a:lnTo>
                    <a:pt x="275" y="86"/>
                  </a:lnTo>
                  <a:lnTo>
                    <a:pt x="277" y="78"/>
                  </a:lnTo>
                  <a:lnTo>
                    <a:pt x="279" y="72"/>
                  </a:lnTo>
                  <a:lnTo>
                    <a:pt x="285" y="68"/>
                  </a:lnTo>
                  <a:lnTo>
                    <a:pt x="292" y="63"/>
                  </a:lnTo>
                  <a:lnTo>
                    <a:pt x="300" y="61"/>
                  </a:lnTo>
                  <a:lnTo>
                    <a:pt x="309" y="61"/>
                  </a:lnTo>
                  <a:lnTo>
                    <a:pt x="380" y="55"/>
                  </a:lnTo>
                  <a:lnTo>
                    <a:pt x="380" y="55"/>
                  </a:lnTo>
                  <a:lnTo>
                    <a:pt x="403" y="53"/>
                  </a:lnTo>
                  <a:lnTo>
                    <a:pt x="426" y="55"/>
                  </a:lnTo>
                  <a:lnTo>
                    <a:pt x="443" y="59"/>
                  </a:lnTo>
                  <a:lnTo>
                    <a:pt x="458" y="68"/>
                  </a:lnTo>
                  <a:lnTo>
                    <a:pt x="470" y="76"/>
                  </a:lnTo>
                  <a:lnTo>
                    <a:pt x="479" y="91"/>
                  </a:lnTo>
                  <a:lnTo>
                    <a:pt x="485" y="105"/>
                  </a:lnTo>
                  <a:lnTo>
                    <a:pt x="487" y="124"/>
                  </a:lnTo>
                  <a:lnTo>
                    <a:pt x="487" y="124"/>
                  </a:lnTo>
                  <a:lnTo>
                    <a:pt x="487" y="143"/>
                  </a:lnTo>
                  <a:lnTo>
                    <a:pt x="485" y="160"/>
                  </a:lnTo>
                  <a:lnTo>
                    <a:pt x="479" y="175"/>
                  </a:lnTo>
                  <a:lnTo>
                    <a:pt x="468" y="185"/>
                  </a:lnTo>
                  <a:lnTo>
                    <a:pt x="456" y="196"/>
                  </a:lnTo>
                  <a:lnTo>
                    <a:pt x="439" y="204"/>
                  </a:lnTo>
                  <a:lnTo>
                    <a:pt x="418" y="208"/>
                  </a:lnTo>
                  <a:lnTo>
                    <a:pt x="393" y="212"/>
                  </a:lnTo>
                  <a:lnTo>
                    <a:pt x="355" y="214"/>
                  </a:lnTo>
                  <a:lnTo>
                    <a:pt x="348" y="217"/>
                  </a:lnTo>
                  <a:lnTo>
                    <a:pt x="348" y="221"/>
                  </a:lnTo>
                  <a:lnTo>
                    <a:pt x="353" y="261"/>
                  </a:lnTo>
                  <a:lnTo>
                    <a:pt x="353" y="261"/>
                  </a:lnTo>
                  <a:lnTo>
                    <a:pt x="353" y="273"/>
                  </a:lnTo>
                  <a:lnTo>
                    <a:pt x="351" y="280"/>
                  </a:lnTo>
                  <a:lnTo>
                    <a:pt x="348" y="286"/>
                  </a:lnTo>
                  <a:lnTo>
                    <a:pt x="344" y="290"/>
                  </a:lnTo>
                  <a:lnTo>
                    <a:pt x="340" y="294"/>
                  </a:lnTo>
                  <a:lnTo>
                    <a:pt x="332" y="298"/>
                  </a:lnTo>
                  <a:lnTo>
                    <a:pt x="323" y="298"/>
                  </a:lnTo>
                  <a:lnTo>
                    <a:pt x="323" y="298"/>
                  </a:lnTo>
                  <a:close/>
                  <a:moveTo>
                    <a:pt x="338" y="105"/>
                  </a:moveTo>
                  <a:lnTo>
                    <a:pt x="340" y="112"/>
                  </a:lnTo>
                  <a:lnTo>
                    <a:pt x="344" y="162"/>
                  </a:lnTo>
                  <a:lnTo>
                    <a:pt x="344" y="168"/>
                  </a:lnTo>
                  <a:lnTo>
                    <a:pt x="351" y="168"/>
                  </a:lnTo>
                  <a:lnTo>
                    <a:pt x="393" y="164"/>
                  </a:lnTo>
                  <a:lnTo>
                    <a:pt x="393" y="164"/>
                  </a:lnTo>
                  <a:lnTo>
                    <a:pt x="405" y="160"/>
                  </a:lnTo>
                  <a:lnTo>
                    <a:pt x="416" y="154"/>
                  </a:lnTo>
                  <a:lnTo>
                    <a:pt x="420" y="149"/>
                  </a:lnTo>
                  <a:lnTo>
                    <a:pt x="422" y="143"/>
                  </a:lnTo>
                  <a:lnTo>
                    <a:pt x="424" y="137"/>
                  </a:lnTo>
                  <a:lnTo>
                    <a:pt x="424" y="130"/>
                  </a:lnTo>
                  <a:lnTo>
                    <a:pt x="424" y="130"/>
                  </a:lnTo>
                  <a:lnTo>
                    <a:pt x="422" y="124"/>
                  </a:lnTo>
                  <a:lnTo>
                    <a:pt x="420" y="118"/>
                  </a:lnTo>
                  <a:lnTo>
                    <a:pt x="416" y="112"/>
                  </a:lnTo>
                  <a:lnTo>
                    <a:pt x="411" y="107"/>
                  </a:lnTo>
                  <a:lnTo>
                    <a:pt x="405" y="105"/>
                  </a:lnTo>
                  <a:lnTo>
                    <a:pt x="399" y="103"/>
                  </a:lnTo>
                  <a:lnTo>
                    <a:pt x="384" y="101"/>
                  </a:lnTo>
                  <a:lnTo>
                    <a:pt x="344" y="105"/>
                  </a:lnTo>
                  <a:lnTo>
                    <a:pt x="338" y="105"/>
                  </a:lnTo>
                  <a:lnTo>
                    <a:pt x="338" y="105"/>
                  </a:lnTo>
                  <a:close/>
                  <a:moveTo>
                    <a:pt x="706" y="261"/>
                  </a:moveTo>
                  <a:lnTo>
                    <a:pt x="706" y="261"/>
                  </a:lnTo>
                  <a:lnTo>
                    <a:pt x="718" y="259"/>
                  </a:lnTo>
                  <a:lnTo>
                    <a:pt x="727" y="254"/>
                  </a:lnTo>
                  <a:lnTo>
                    <a:pt x="731" y="246"/>
                  </a:lnTo>
                  <a:lnTo>
                    <a:pt x="733" y="235"/>
                  </a:lnTo>
                  <a:lnTo>
                    <a:pt x="733" y="235"/>
                  </a:lnTo>
                  <a:lnTo>
                    <a:pt x="729" y="227"/>
                  </a:lnTo>
                  <a:lnTo>
                    <a:pt x="724" y="219"/>
                  </a:lnTo>
                  <a:lnTo>
                    <a:pt x="714" y="217"/>
                  </a:lnTo>
                  <a:lnTo>
                    <a:pt x="701" y="217"/>
                  </a:lnTo>
                  <a:lnTo>
                    <a:pt x="607" y="223"/>
                  </a:lnTo>
                  <a:lnTo>
                    <a:pt x="600" y="225"/>
                  </a:lnTo>
                  <a:lnTo>
                    <a:pt x="600" y="219"/>
                  </a:lnTo>
                  <a:lnTo>
                    <a:pt x="598" y="179"/>
                  </a:lnTo>
                  <a:lnTo>
                    <a:pt x="596" y="172"/>
                  </a:lnTo>
                  <a:lnTo>
                    <a:pt x="603" y="172"/>
                  </a:lnTo>
                  <a:lnTo>
                    <a:pt x="676" y="166"/>
                  </a:lnTo>
                  <a:lnTo>
                    <a:pt x="676" y="166"/>
                  </a:lnTo>
                  <a:lnTo>
                    <a:pt x="689" y="164"/>
                  </a:lnTo>
                  <a:lnTo>
                    <a:pt x="697" y="160"/>
                  </a:lnTo>
                  <a:lnTo>
                    <a:pt x="701" y="151"/>
                  </a:lnTo>
                  <a:lnTo>
                    <a:pt x="701" y="141"/>
                  </a:lnTo>
                  <a:lnTo>
                    <a:pt x="701" y="141"/>
                  </a:lnTo>
                  <a:lnTo>
                    <a:pt x="699" y="133"/>
                  </a:lnTo>
                  <a:lnTo>
                    <a:pt x="693" y="124"/>
                  </a:lnTo>
                  <a:lnTo>
                    <a:pt x="685" y="122"/>
                  </a:lnTo>
                  <a:lnTo>
                    <a:pt x="672" y="122"/>
                  </a:lnTo>
                  <a:lnTo>
                    <a:pt x="598" y="128"/>
                  </a:lnTo>
                  <a:lnTo>
                    <a:pt x="592" y="128"/>
                  </a:lnTo>
                  <a:lnTo>
                    <a:pt x="592" y="122"/>
                  </a:lnTo>
                  <a:lnTo>
                    <a:pt x="590" y="88"/>
                  </a:lnTo>
                  <a:lnTo>
                    <a:pt x="588" y="82"/>
                  </a:lnTo>
                  <a:lnTo>
                    <a:pt x="594" y="82"/>
                  </a:lnTo>
                  <a:lnTo>
                    <a:pt x="687" y="74"/>
                  </a:lnTo>
                  <a:lnTo>
                    <a:pt x="687" y="74"/>
                  </a:lnTo>
                  <a:lnTo>
                    <a:pt x="697" y="72"/>
                  </a:lnTo>
                  <a:lnTo>
                    <a:pt x="706" y="65"/>
                  </a:lnTo>
                  <a:lnTo>
                    <a:pt x="712" y="59"/>
                  </a:lnTo>
                  <a:lnTo>
                    <a:pt x="712" y="49"/>
                  </a:lnTo>
                  <a:lnTo>
                    <a:pt x="712" y="49"/>
                  </a:lnTo>
                  <a:lnTo>
                    <a:pt x="710" y="38"/>
                  </a:lnTo>
                  <a:lnTo>
                    <a:pt x="703" y="32"/>
                  </a:lnTo>
                  <a:lnTo>
                    <a:pt x="695" y="28"/>
                  </a:lnTo>
                  <a:lnTo>
                    <a:pt x="682" y="28"/>
                  </a:lnTo>
                  <a:lnTo>
                    <a:pt x="556" y="38"/>
                  </a:lnTo>
                  <a:lnTo>
                    <a:pt x="556" y="38"/>
                  </a:lnTo>
                  <a:lnTo>
                    <a:pt x="548" y="40"/>
                  </a:lnTo>
                  <a:lnTo>
                    <a:pt x="540" y="42"/>
                  </a:lnTo>
                  <a:lnTo>
                    <a:pt x="533" y="47"/>
                  </a:lnTo>
                  <a:lnTo>
                    <a:pt x="527" y="51"/>
                  </a:lnTo>
                  <a:lnTo>
                    <a:pt x="525" y="57"/>
                  </a:lnTo>
                  <a:lnTo>
                    <a:pt x="523" y="63"/>
                  </a:lnTo>
                  <a:lnTo>
                    <a:pt x="521" y="72"/>
                  </a:lnTo>
                  <a:lnTo>
                    <a:pt x="521" y="82"/>
                  </a:lnTo>
                  <a:lnTo>
                    <a:pt x="535" y="235"/>
                  </a:lnTo>
                  <a:lnTo>
                    <a:pt x="535" y="235"/>
                  </a:lnTo>
                  <a:lnTo>
                    <a:pt x="535" y="246"/>
                  </a:lnTo>
                  <a:lnTo>
                    <a:pt x="540" y="254"/>
                  </a:lnTo>
                  <a:lnTo>
                    <a:pt x="542" y="261"/>
                  </a:lnTo>
                  <a:lnTo>
                    <a:pt x="546" y="265"/>
                  </a:lnTo>
                  <a:lnTo>
                    <a:pt x="552" y="269"/>
                  </a:lnTo>
                  <a:lnTo>
                    <a:pt x="558" y="271"/>
                  </a:lnTo>
                  <a:lnTo>
                    <a:pt x="567" y="273"/>
                  </a:lnTo>
                  <a:lnTo>
                    <a:pt x="577" y="273"/>
                  </a:lnTo>
                  <a:lnTo>
                    <a:pt x="706" y="261"/>
                  </a:lnTo>
                  <a:lnTo>
                    <a:pt x="706" y="261"/>
                  </a:lnTo>
                  <a:close/>
                  <a:moveTo>
                    <a:pt x="949" y="246"/>
                  </a:moveTo>
                  <a:lnTo>
                    <a:pt x="949" y="246"/>
                  </a:lnTo>
                  <a:lnTo>
                    <a:pt x="962" y="244"/>
                  </a:lnTo>
                  <a:lnTo>
                    <a:pt x="968" y="242"/>
                  </a:lnTo>
                  <a:lnTo>
                    <a:pt x="974" y="238"/>
                  </a:lnTo>
                  <a:lnTo>
                    <a:pt x="979" y="233"/>
                  </a:lnTo>
                  <a:lnTo>
                    <a:pt x="983" y="227"/>
                  </a:lnTo>
                  <a:lnTo>
                    <a:pt x="985" y="219"/>
                  </a:lnTo>
                  <a:lnTo>
                    <a:pt x="985" y="210"/>
                  </a:lnTo>
                  <a:lnTo>
                    <a:pt x="968" y="30"/>
                  </a:lnTo>
                  <a:lnTo>
                    <a:pt x="968" y="30"/>
                  </a:lnTo>
                  <a:lnTo>
                    <a:pt x="966" y="17"/>
                  </a:lnTo>
                  <a:lnTo>
                    <a:pt x="962" y="11"/>
                  </a:lnTo>
                  <a:lnTo>
                    <a:pt x="958" y="7"/>
                  </a:lnTo>
                  <a:lnTo>
                    <a:pt x="953" y="2"/>
                  </a:lnTo>
                  <a:lnTo>
                    <a:pt x="947" y="0"/>
                  </a:lnTo>
                  <a:lnTo>
                    <a:pt x="941" y="0"/>
                  </a:lnTo>
                  <a:lnTo>
                    <a:pt x="934" y="0"/>
                  </a:lnTo>
                  <a:lnTo>
                    <a:pt x="934" y="0"/>
                  </a:lnTo>
                  <a:lnTo>
                    <a:pt x="926" y="0"/>
                  </a:lnTo>
                  <a:lnTo>
                    <a:pt x="920" y="2"/>
                  </a:lnTo>
                  <a:lnTo>
                    <a:pt x="916" y="7"/>
                  </a:lnTo>
                  <a:lnTo>
                    <a:pt x="911" y="11"/>
                  </a:lnTo>
                  <a:lnTo>
                    <a:pt x="907" y="17"/>
                  </a:lnTo>
                  <a:lnTo>
                    <a:pt x="905" y="21"/>
                  </a:lnTo>
                  <a:lnTo>
                    <a:pt x="903" y="36"/>
                  </a:lnTo>
                  <a:lnTo>
                    <a:pt x="913" y="139"/>
                  </a:lnTo>
                  <a:lnTo>
                    <a:pt x="913" y="160"/>
                  </a:lnTo>
                  <a:lnTo>
                    <a:pt x="901" y="143"/>
                  </a:lnTo>
                  <a:lnTo>
                    <a:pt x="823" y="30"/>
                  </a:lnTo>
                  <a:lnTo>
                    <a:pt x="823" y="30"/>
                  </a:lnTo>
                  <a:lnTo>
                    <a:pt x="815" y="21"/>
                  </a:lnTo>
                  <a:lnTo>
                    <a:pt x="806" y="17"/>
                  </a:lnTo>
                  <a:lnTo>
                    <a:pt x="796" y="13"/>
                  </a:lnTo>
                  <a:lnTo>
                    <a:pt x="783" y="13"/>
                  </a:lnTo>
                  <a:lnTo>
                    <a:pt x="783" y="13"/>
                  </a:lnTo>
                  <a:lnTo>
                    <a:pt x="775" y="15"/>
                  </a:lnTo>
                  <a:lnTo>
                    <a:pt x="766" y="17"/>
                  </a:lnTo>
                  <a:lnTo>
                    <a:pt x="760" y="19"/>
                  </a:lnTo>
                  <a:lnTo>
                    <a:pt x="754" y="26"/>
                  </a:lnTo>
                  <a:lnTo>
                    <a:pt x="752" y="30"/>
                  </a:lnTo>
                  <a:lnTo>
                    <a:pt x="748" y="36"/>
                  </a:lnTo>
                  <a:lnTo>
                    <a:pt x="748" y="44"/>
                  </a:lnTo>
                  <a:lnTo>
                    <a:pt x="748" y="53"/>
                  </a:lnTo>
                  <a:lnTo>
                    <a:pt x="762" y="227"/>
                  </a:lnTo>
                  <a:lnTo>
                    <a:pt x="762" y="227"/>
                  </a:lnTo>
                  <a:lnTo>
                    <a:pt x="764" y="240"/>
                  </a:lnTo>
                  <a:lnTo>
                    <a:pt x="766" y="244"/>
                  </a:lnTo>
                  <a:lnTo>
                    <a:pt x="771" y="250"/>
                  </a:lnTo>
                  <a:lnTo>
                    <a:pt x="775" y="254"/>
                  </a:lnTo>
                  <a:lnTo>
                    <a:pt x="781" y="256"/>
                  </a:lnTo>
                  <a:lnTo>
                    <a:pt x="790" y="259"/>
                  </a:lnTo>
                  <a:lnTo>
                    <a:pt x="798" y="259"/>
                  </a:lnTo>
                  <a:lnTo>
                    <a:pt x="798" y="259"/>
                  </a:lnTo>
                  <a:lnTo>
                    <a:pt x="806" y="256"/>
                  </a:lnTo>
                  <a:lnTo>
                    <a:pt x="815" y="254"/>
                  </a:lnTo>
                  <a:lnTo>
                    <a:pt x="819" y="250"/>
                  </a:lnTo>
                  <a:lnTo>
                    <a:pt x="823" y="246"/>
                  </a:lnTo>
                  <a:lnTo>
                    <a:pt x="825" y="240"/>
                  </a:lnTo>
                  <a:lnTo>
                    <a:pt x="827" y="233"/>
                  </a:lnTo>
                  <a:lnTo>
                    <a:pt x="827" y="221"/>
                  </a:lnTo>
                  <a:lnTo>
                    <a:pt x="819" y="124"/>
                  </a:lnTo>
                  <a:lnTo>
                    <a:pt x="817" y="103"/>
                  </a:lnTo>
                  <a:lnTo>
                    <a:pt x="829" y="120"/>
                  </a:lnTo>
                  <a:lnTo>
                    <a:pt x="905" y="221"/>
                  </a:lnTo>
                  <a:lnTo>
                    <a:pt x="905" y="221"/>
                  </a:lnTo>
                  <a:lnTo>
                    <a:pt x="916" y="235"/>
                  </a:lnTo>
                  <a:lnTo>
                    <a:pt x="926" y="242"/>
                  </a:lnTo>
                  <a:lnTo>
                    <a:pt x="937" y="246"/>
                  </a:lnTo>
                  <a:lnTo>
                    <a:pt x="949" y="246"/>
                  </a:lnTo>
                  <a:lnTo>
                    <a:pt x="949" y="246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7608888" y="4305300"/>
              <a:ext cx="244475" cy="239713"/>
            </a:xfrm>
            <a:custGeom>
              <a:avLst/>
              <a:gdLst>
                <a:gd name="T0" fmla="*/ 154 w 154"/>
                <a:gd name="T1" fmla="*/ 69 h 151"/>
                <a:gd name="T2" fmla="*/ 154 w 154"/>
                <a:gd name="T3" fmla="*/ 69 h 151"/>
                <a:gd name="T4" fmla="*/ 154 w 154"/>
                <a:gd name="T5" fmla="*/ 84 h 151"/>
                <a:gd name="T6" fmla="*/ 149 w 154"/>
                <a:gd name="T7" fmla="*/ 98 h 151"/>
                <a:gd name="T8" fmla="*/ 143 w 154"/>
                <a:gd name="T9" fmla="*/ 113 h 151"/>
                <a:gd name="T10" fmla="*/ 135 w 154"/>
                <a:gd name="T11" fmla="*/ 126 h 151"/>
                <a:gd name="T12" fmla="*/ 124 w 154"/>
                <a:gd name="T13" fmla="*/ 134 h 151"/>
                <a:gd name="T14" fmla="*/ 114 w 154"/>
                <a:gd name="T15" fmla="*/ 142 h 151"/>
                <a:gd name="T16" fmla="*/ 99 w 154"/>
                <a:gd name="T17" fmla="*/ 149 h 151"/>
                <a:gd name="T18" fmla="*/ 84 w 154"/>
                <a:gd name="T19" fmla="*/ 151 h 151"/>
                <a:gd name="T20" fmla="*/ 84 w 154"/>
                <a:gd name="T21" fmla="*/ 151 h 151"/>
                <a:gd name="T22" fmla="*/ 67 w 154"/>
                <a:gd name="T23" fmla="*/ 151 h 151"/>
                <a:gd name="T24" fmla="*/ 53 w 154"/>
                <a:gd name="T25" fmla="*/ 149 h 151"/>
                <a:gd name="T26" fmla="*/ 40 w 154"/>
                <a:gd name="T27" fmla="*/ 142 h 151"/>
                <a:gd name="T28" fmla="*/ 28 w 154"/>
                <a:gd name="T29" fmla="*/ 134 h 151"/>
                <a:gd name="T30" fmla="*/ 17 w 154"/>
                <a:gd name="T31" fmla="*/ 124 h 151"/>
                <a:gd name="T32" fmla="*/ 9 w 154"/>
                <a:gd name="T33" fmla="*/ 111 h 151"/>
                <a:gd name="T34" fmla="*/ 4 w 154"/>
                <a:gd name="T35" fmla="*/ 98 h 151"/>
                <a:gd name="T36" fmla="*/ 0 w 154"/>
                <a:gd name="T37" fmla="*/ 82 h 151"/>
                <a:gd name="T38" fmla="*/ 0 w 154"/>
                <a:gd name="T39" fmla="*/ 82 h 151"/>
                <a:gd name="T40" fmla="*/ 0 w 154"/>
                <a:gd name="T41" fmla="*/ 67 h 151"/>
                <a:gd name="T42" fmla="*/ 4 w 154"/>
                <a:gd name="T43" fmla="*/ 52 h 151"/>
                <a:gd name="T44" fmla="*/ 11 w 154"/>
                <a:gd name="T45" fmla="*/ 38 h 151"/>
                <a:gd name="T46" fmla="*/ 19 w 154"/>
                <a:gd name="T47" fmla="*/ 27 h 151"/>
                <a:gd name="T48" fmla="*/ 30 w 154"/>
                <a:gd name="T49" fmla="*/ 17 h 151"/>
                <a:gd name="T50" fmla="*/ 40 w 154"/>
                <a:gd name="T51" fmla="*/ 8 h 151"/>
                <a:gd name="T52" fmla="*/ 55 w 154"/>
                <a:gd name="T53" fmla="*/ 2 h 151"/>
                <a:gd name="T54" fmla="*/ 70 w 154"/>
                <a:gd name="T55" fmla="*/ 0 h 151"/>
                <a:gd name="T56" fmla="*/ 70 w 154"/>
                <a:gd name="T57" fmla="*/ 0 h 151"/>
                <a:gd name="T58" fmla="*/ 86 w 154"/>
                <a:gd name="T59" fmla="*/ 0 h 151"/>
                <a:gd name="T60" fmla="*/ 101 w 154"/>
                <a:gd name="T61" fmla="*/ 2 h 151"/>
                <a:gd name="T62" fmla="*/ 114 w 154"/>
                <a:gd name="T63" fmla="*/ 8 h 151"/>
                <a:gd name="T64" fmla="*/ 126 w 154"/>
                <a:gd name="T65" fmla="*/ 17 h 151"/>
                <a:gd name="T66" fmla="*/ 137 w 154"/>
                <a:gd name="T67" fmla="*/ 27 h 151"/>
                <a:gd name="T68" fmla="*/ 145 w 154"/>
                <a:gd name="T69" fmla="*/ 40 h 151"/>
                <a:gd name="T70" fmla="*/ 149 w 154"/>
                <a:gd name="T71" fmla="*/ 54 h 151"/>
                <a:gd name="T72" fmla="*/ 154 w 154"/>
                <a:gd name="T73" fmla="*/ 69 h 151"/>
                <a:gd name="T74" fmla="*/ 154 w 154"/>
                <a:gd name="T75" fmla="*/ 69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4" h="151">
                  <a:moveTo>
                    <a:pt x="154" y="69"/>
                  </a:moveTo>
                  <a:lnTo>
                    <a:pt x="154" y="69"/>
                  </a:lnTo>
                  <a:lnTo>
                    <a:pt x="154" y="84"/>
                  </a:lnTo>
                  <a:lnTo>
                    <a:pt x="149" y="98"/>
                  </a:lnTo>
                  <a:lnTo>
                    <a:pt x="143" y="113"/>
                  </a:lnTo>
                  <a:lnTo>
                    <a:pt x="135" y="126"/>
                  </a:lnTo>
                  <a:lnTo>
                    <a:pt x="124" y="134"/>
                  </a:lnTo>
                  <a:lnTo>
                    <a:pt x="114" y="142"/>
                  </a:lnTo>
                  <a:lnTo>
                    <a:pt x="99" y="149"/>
                  </a:lnTo>
                  <a:lnTo>
                    <a:pt x="84" y="151"/>
                  </a:lnTo>
                  <a:lnTo>
                    <a:pt x="84" y="151"/>
                  </a:lnTo>
                  <a:lnTo>
                    <a:pt x="67" y="151"/>
                  </a:lnTo>
                  <a:lnTo>
                    <a:pt x="53" y="149"/>
                  </a:lnTo>
                  <a:lnTo>
                    <a:pt x="40" y="142"/>
                  </a:lnTo>
                  <a:lnTo>
                    <a:pt x="28" y="134"/>
                  </a:lnTo>
                  <a:lnTo>
                    <a:pt x="17" y="124"/>
                  </a:lnTo>
                  <a:lnTo>
                    <a:pt x="9" y="111"/>
                  </a:lnTo>
                  <a:lnTo>
                    <a:pt x="4" y="98"/>
                  </a:lnTo>
                  <a:lnTo>
                    <a:pt x="0" y="82"/>
                  </a:lnTo>
                  <a:lnTo>
                    <a:pt x="0" y="82"/>
                  </a:lnTo>
                  <a:lnTo>
                    <a:pt x="0" y="67"/>
                  </a:lnTo>
                  <a:lnTo>
                    <a:pt x="4" y="52"/>
                  </a:lnTo>
                  <a:lnTo>
                    <a:pt x="11" y="38"/>
                  </a:lnTo>
                  <a:lnTo>
                    <a:pt x="19" y="27"/>
                  </a:lnTo>
                  <a:lnTo>
                    <a:pt x="30" y="17"/>
                  </a:lnTo>
                  <a:lnTo>
                    <a:pt x="40" y="8"/>
                  </a:lnTo>
                  <a:lnTo>
                    <a:pt x="55" y="2"/>
                  </a:lnTo>
                  <a:lnTo>
                    <a:pt x="70" y="0"/>
                  </a:lnTo>
                  <a:lnTo>
                    <a:pt x="70" y="0"/>
                  </a:lnTo>
                  <a:lnTo>
                    <a:pt x="86" y="0"/>
                  </a:lnTo>
                  <a:lnTo>
                    <a:pt x="101" y="2"/>
                  </a:lnTo>
                  <a:lnTo>
                    <a:pt x="114" y="8"/>
                  </a:lnTo>
                  <a:lnTo>
                    <a:pt x="126" y="17"/>
                  </a:lnTo>
                  <a:lnTo>
                    <a:pt x="137" y="27"/>
                  </a:lnTo>
                  <a:lnTo>
                    <a:pt x="145" y="40"/>
                  </a:lnTo>
                  <a:lnTo>
                    <a:pt x="149" y="54"/>
                  </a:lnTo>
                  <a:lnTo>
                    <a:pt x="154" y="69"/>
                  </a:lnTo>
                  <a:lnTo>
                    <a:pt x="154" y="69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6972301" y="542672"/>
            <a:ext cx="2127250" cy="1430337"/>
            <a:chOff x="6972301" y="1328738"/>
            <a:chExt cx="2127250" cy="1430337"/>
          </a:xfrm>
        </p:grpSpPr>
        <p:sp>
          <p:nvSpPr>
            <p:cNvPr id="20" name="Freeform 20"/>
            <p:cNvSpPr>
              <a:spLocks noEditPoints="1"/>
            </p:cNvSpPr>
            <p:nvPr/>
          </p:nvSpPr>
          <p:spPr bwMode="auto">
            <a:xfrm>
              <a:off x="7435851" y="2447925"/>
              <a:ext cx="784225" cy="311150"/>
            </a:xfrm>
            <a:custGeom>
              <a:avLst/>
              <a:gdLst>
                <a:gd name="T0" fmla="*/ 99 w 494"/>
                <a:gd name="T1" fmla="*/ 0 h 196"/>
                <a:gd name="T2" fmla="*/ 61 w 494"/>
                <a:gd name="T3" fmla="*/ 9 h 196"/>
                <a:gd name="T4" fmla="*/ 29 w 494"/>
                <a:gd name="T5" fmla="*/ 30 h 196"/>
                <a:gd name="T6" fmla="*/ 8 w 494"/>
                <a:gd name="T7" fmla="*/ 59 h 196"/>
                <a:gd name="T8" fmla="*/ 0 w 494"/>
                <a:gd name="T9" fmla="*/ 97 h 196"/>
                <a:gd name="T10" fmla="*/ 2 w 494"/>
                <a:gd name="T11" fmla="*/ 118 h 196"/>
                <a:gd name="T12" fmla="*/ 17 w 494"/>
                <a:gd name="T13" fmla="*/ 151 h 196"/>
                <a:gd name="T14" fmla="*/ 44 w 494"/>
                <a:gd name="T15" fmla="*/ 179 h 196"/>
                <a:gd name="T16" fmla="*/ 78 w 494"/>
                <a:gd name="T17" fmla="*/ 193 h 196"/>
                <a:gd name="T18" fmla="*/ 99 w 494"/>
                <a:gd name="T19" fmla="*/ 196 h 196"/>
                <a:gd name="T20" fmla="*/ 137 w 494"/>
                <a:gd name="T21" fmla="*/ 187 h 196"/>
                <a:gd name="T22" fmla="*/ 168 w 494"/>
                <a:gd name="T23" fmla="*/ 166 h 196"/>
                <a:gd name="T24" fmla="*/ 187 w 494"/>
                <a:gd name="T25" fmla="*/ 135 h 196"/>
                <a:gd name="T26" fmla="*/ 195 w 494"/>
                <a:gd name="T27" fmla="*/ 97 h 196"/>
                <a:gd name="T28" fmla="*/ 193 w 494"/>
                <a:gd name="T29" fmla="*/ 78 h 196"/>
                <a:gd name="T30" fmla="*/ 179 w 494"/>
                <a:gd name="T31" fmla="*/ 42 h 196"/>
                <a:gd name="T32" fmla="*/ 153 w 494"/>
                <a:gd name="T33" fmla="*/ 17 h 196"/>
                <a:gd name="T34" fmla="*/ 118 w 494"/>
                <a:gd name="T35" fmla="*/ 2 h 196"/>
                <a:gd name="T36" fmla="*/ 99 w 494"/>
                <a:gd name="T37" fmla="*/ 0 h 196"/>
                <a:gd name="T38" fmla="*/ 397 w 494"/>
                <a:gd name="T39" fmla="*/ 0 h 196"/>
                <a:gd name="T40" fmla="*/ 359 w 494"/>
                <a:gd name="T41" fmla="*/ 9 h 196"/>
                <a:gd name="T42" fmla="*/ 328 w 494"/>
                <a:gd name="T43" fmla="*/ 30 h 196"/>
                <a:gd name="T44" fmla="*/ 307 w 494"/>
                <a:gd name="T45" fmla="*/ 59 h 196"/>
                <a:gd name="T46" fmla="*/ 298 w 494"/>
                <a:gd name="T47" fmla="*/ 97 h 196"/>
                <a:gd name="T48" fmla="*/ 300 w 494"/>
                <a:gd name="T49" fmla="*/ 118 h 196"/>
                <a:gd name="T50" fmla="*/ 315 w 494"/>
                <a:gd name="T51" fmla="*/ 151 h 196"/>
                <a:gd name="T52" fmla="*/ 342 w 494"/>
                <a:gd name="T53" fmla="*/ 179 h 196"/>
                <a:gd name="T54" fmla="*/ 376 w 494"/>
                <a:gd name="T55" fmla="*/ 193 h 196"/>
                <a:gd name="T56" fmla="*/ 397 w 494"/>
                <a:gd name="T57" fmla="*/ 196 h 196"/>
                <a:gd name="T58" fmla="*/ 435 w 494"/>
                <a:gd name="T59" fmla="*/ 187 h 196"/>
                <a:gd name="T60" fmla="*/ 466 w 494"/>
                <a:gd name="T61" fmla="*/ 166 h 196"/>
                <a:gd name="T62" fmla="*/ 487 w 494"/>
                <a:gd name="T63" fmla="*/ 135 h 196"/>
                <a:gd name="T64" fmla="*/ 494 w 494"/>
                <a:gd name="T65" fmla="*/ 97 h 196"/>
                <a:gd name="T66" fmla="*/ 492 w 494"/>
                <a:gd name="T67" fmla="*/ 78 h 196"/>
                <a:gd name="T68" fmla="*/ 477 w 494"/>
                <a:gd name="T69" fmla="*/ 42 h 196"/>
                <a:gd name="T70" fmla="*/ 452 w 494"/>
                <a:gd name="T71" fmla="*/ 17 h 196"/>
                <a:gd name="T72" fmla="*/ 416 w 494"/>
                <a:gd name="T73" fmla="*/ 2 h 196"/>
                <a:gd name="T74" fmla="*/ 397 w 494"/>
                <a:gd name="T75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94" h="196">
                  <a:moveTo>
                    <a:pt x="99" y="0"/>
                  </a:moveTo>
                  <a:lnTo>
                    <a:pt x="99" y="0"/>
                  </a:lnTo>
                  <a:lnTo>
                    <a:pt x="78" y="2"/>
                  </a:lnTo>
                  <a:lnTo>
                    <a:pt x="61" y="9"/>
                  </a:lnTo>
                  <a:lnTo>
                    <a:pt x="44" y="17"/>
                  </a:lnTo>
                  <a:lnTo>
                    <a:pt x="29" y="30"/>
                  </a:lnTo>
                  <a:lnTo>
                    <a:pt x="17" y="42"/>
                  </a:lnTo>
                  <a:lnTo>
                    <a:pt x="8" y="59"/>
                  </a:lnTo>
                  <a:lnTo>
                    <a:pt x="2" y="78"/>
                  </a:lnTo>
                  <a:lnTo>
                    <a:pt x="0" y="97"/>
                  </a:lnTo>
                  <a:lnTo>
                    <a:pt x="0" y="97"/>
                  </a:lnTo>
                  <a:lnTo>
                    <a:pt x="2" y="118"/>
                  </a:lnTo>
                  <a:lnTo>
                    <a:pt x="8" y="135"/>
                  </a:lnTo>
                  <a:lnTo>
                    <a:pt x="17" y="151"/>
                  </a:lnTo>
                  <a:lnTo>
                    <a:pt x="29" y="166"/>
                  </a:lnTo>
                  <a:lnTo>
                    <a:pt x="44" y="179"/>
                  </a:lnTo>
                  <a:lnTo>
                    <a:pt x="61" y="187"/>
                  </a:lnTo>
                  <a:lnTo>
                    <a:pt x="78" y="193"/>
                  </a:lnTo>
                  <a:lnTo>
                    <a:pt x="99" y="196"/>
                  </a:lnTo>
                  <a:lnTo>
                    <a:pt x="99" y="196"/>
                  </a:lnTo>
                  <a:lnTo>
                    <a:pt x="118" y="193"/>
                  </a:lnTo>
                  <a:lnTo>
                    <a:pt x="137" y="187"/>
                  </a:lnTo>
                  <a:lnTo>
                    <a:pt x="153" y="179"/>
                  </a:lnTo>
                  <a:lnTo>
                    <a:pt x="168" y="166"/>
                  </a:lnTo>
                  <a:lnTo>
                    <a:pt x="179" y="151"/>
                  </a:lnTo>
                  <a:lnTo>
                    <a:pt x="187" y="135"/>
                  </a:lnTo>
                  <a:lnTo>
                    <a:pt x="193" y="118"/>
                  </a:lnTo>
                  <a:lnTo>
                    <a:pt x="195" y="97"/>
                  </a:lnTo>
                  <a:lnTo>
                    <a:pt x="195" y="97"/>
                  </a:lnTo>
                  <a:lnTo>
                    <a:pt x="193" y="78"/>
                  </a:lnTo>
                  <a:lnTo>
                    <a:pt x="187" y="59"/>
                  </a:lnTo>
                  <a:lnTo>
                    <a:pt x="179" y="42"/>
                  </a:lnTo>
                  <a:lnTo>
                    <a:pt x="168" y="30"/>
                  </a:lnTo>
                  <a:lnTo>
                    <a:pt x="153" y="17"/>
                  </a:lnTo>
                  <a:lnTo>
                    <a:pt x="137" y="9"/>
                  </a:lnTo>
                  <a:lnTo>
                    <a:pt x="118" y="2"/>
                  </a:lnTo>
                  <a:lnTo>
                    <a:pt x="99" y="0"/>
                  </a:lnTo>
                  <a:lnTo>
                    <a:pt x="99" y="0"/>
                  </a:lnTo>
                  <a:close/>
                  <a:moveTo>
                    <a:pt x="397" y="0"/>
                  </a:moveTo>
                  <a:lnTo>
                    <a:pt x="397" y="0"/>
                  </a:lnTo>
                  <a:lnTo>
                    <a:pt x="376" y="2"/>
                  </a:lnTo>
                  <a:lnTo>
                    <a:pt x="359" y="9"/>
                  </a:lnTo>
                  <a:lnTo>
                    <a:pt x="342" y="17"/>
                  </a:lnTo>
                  <a:lnTo>
                    <a:pt x="328" y="30"/>
                  </a:lnTo>
                  <a:lnTo>
                    <a:pt x="315" y="42"/>
                  </a:lnTo>
                  <a:lnTo>
                    <a:pt x="307" y="59"/>
                  </a:lnTo>
                  <a:lnTo>
                    <a:pt x="300" y="78"/>
                  </a:lnTo>
                  <a:lnTo>
                    <a:pt x="298" y="97"/>
                  </a:lnTo>
                  <a:lnTo>
                    <a:pt x="298" y="97"/>
                  </a:lnTo>
                  <a:lnTo>
                    <a:pt x="300" y="118"/>
                  </a:lnTo>
                  <a:lnTo>
                    <a:pt x="307" y="135"/>
                  </a:lnTo>
                  <a:lnTo>
                    <a:pt x="315" y="151"/>
                  </a:lnTo>
                  <a:lnTo>
                    <a:pt x="328" y="166"/>
                  </a:lnTo>
                  <a:lnTo>
                    <a:pt x="342" y="179"/>
                  </a:lnTo>
                  <a:lnTo>
                    <a:pt x="359" y="187"/>
                  </a:lnTo>
                  <a:lnTo>
                    <a:pt x="376" y="193"/>
                  </a:lnTo>
                  <a:lnTo>
                    <a:pt x="397" y="196"/>
                  </a:lnTo>
                  <a:lnTo>
                    <a:pt x="397" y="196"/>
                  </a:lnTo>
                  <a:lnTo>
                    <a:pt x="416" y="193"/>
                  </a:lnTo>
                  <a:lnTo>
                    <a:pt x="435" y="187"/>
                  </a:lnTo>
                  <a:lnTo>
                    <a:pt x="452" y="179"/>
                  </a:lnTo>
                  <a:lnTo>
                    <a:pt x="466" y="166"/>
                  </a:lnTo>
                  <a:lnTo>
                    <a:pt x="477" y="151"/>
                  </a:lnTo>
                  <a:lnTo>
                    <a:pt x="487" y="135"/>
                  </a:lnTo>
                  <a:lnTo>
                    <a:pt x="492" y="118"/>
                  </a:lnTo>
                  <a:lnTo>
                    <a:pt x="494" y="97"/>
                  </a:lnTo>
                  <a:lnTo>
                    <a:pt x="494" y="97"/>
                  </a:lnTo>
                  <a:lnTo>
                    <a:pt x="492" y="78"/>
                  </a:lnTo>
                  <a:lnTo>
                    <a:pt x="487" y="59"/>
                  </a:lnTo>
                  <a:lnTo>
                    <a:pt x="477" y="42"/>
                  </a:lnTo>
                  <a:lnTo>
                    <a:pt x="466" y="30"/>
                  </a:lnTo>
                  <a:lnTo>
                    <a:pt x="452" y="17"/>
                  </a:lnTo>
                  <a:lnTo>
                    <a:pt x="435" y="9"/>
                  </a:lnTo>
                  <a:lnTo>
                    <a:pt x="416" y="2"/>
                  </a:lnTo>
                  <a:lnTo>
                    <a:pt x="397" y="0"/>
                  </a:lnTo>
                  <a:lnTo>
                    <a:pt x="397" y="0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21"/>
            <p:cNvSpPr>
              <a:spLocks noEditPoints="1"/>
            </p:cNvSpPr>
            <p:nvPr/>
          </p:nvSpPr>
          <p:spPr bwMode="auto">
            <a:xfrm>
              <a:off x="7356476" y="1328738"/>
              <a:ext cx="1743075" cy="1022350"/>
            </a:xfrm>
            <a:custGeom>
              <a:avLst/>
              <a:gdLst>
                <a:gd name="T0" fmla="*/ 899 w 1098"/>
                <a:gd name="T1" fmla="*/ 0 h 644"/>
                <a:gd name="T2" fmla="*/ 880 w 1098"/>
                <a:gd name="T3" fmla="*/ 6 h 644"/>
                <a:gd name="T4" fmla="*/ 495 w 1098"/>
                <a:gd name="T5" fmla="*/ 563 h 644"/>
                <a:gd name="T6" fmla="*/ 31 w 1098"/>
                <a:gd name="T7" fmla="*/ 563 h 644"/>
                <a:gd name="T8" fmla="*/ 10 w 1098"/>
                <a:gd name="T9" fmla="*/ 575 h 644"/>
                <a:gd name="T10" fmla="*/ 0 w 1098"/>
                <a:gd name="T11" fmla="*/ 594 h 644"/>
                <a:gd name="T12" fmla="*/ 0 w 1098"/>
                <a:gd name="T13" fmla="*/ 611 h 644"/>
                <a:gd name="T14" fmla="*/ 10 w 1098"/>
                <a:gd name="T15" fmla="*/ 632 h 644"/>
                <a:gd name="T16" fmla="*/ 31 w 1098"/>
                <a:gd name="T17" fmla="*/ 642 h 644"/>
                <a:gd name="T18" fmla="*/ 516 w 1098"/>
                <a:gd name="T19" fmla="*/ 644 h 644"/>
                <a:gd name="T20" fmla="*/ 544 w 1098"/>
                <a:gd name="T21" fmla="*/ 634 h 644"/>
                <a:gd name="T22" fmla="*/ 1058 w 1098"/>
                <a:gd name="T23" fmla="*/ 82 h 644"/>
                <a:gd name="T24" fmla="*/ 1075 w 1098"/>
                <a:gd name="T25" fmla="*/ 80 h 644"/>
                <a:gd name="T26" fmla="*/ 1092 w 1098"/>
                <a:gd name="T27" fmla="*/ 63 h 644"/>
                <a:gd name="T28" fmla="*/ 1098 w 1098"/>
                <a:gd name="T29" fmla="*/ 42 h 644"/>
                <a:gd name="T30" fmla="*/ 1096 w 1098"/>
                <a:gd name="T31" fmla="*/ 25 h 644"/>
                <a:gd name="T32" fmla="*/ 1081 w 1098"/>
                <a:gd name="T33" fmla="*/ 8 h 644"/>
                <a:gd name="T34" fmla="*/ 1058 w 1098"/>
                <a:gd name="T35" fmla="*/ 0 h 644"/>
                <a:gd name="T36" fmla="*/ 544 w 1098"/>
                <a:gd name="T37" fmla="*/ 357 h 644"/>
                <a:gd name="T38" fmla="*/ 567 w 1098"/>
                <a:gd name="T39" fmla="*/ 348 h 644"/>
                <a:gd name="T40" fmla="*/ 581 w 1098"/>
                <a:gd name="T41" fmla="*/ 332 h 644"/>
                <a:gd name="T42" fmla="*/ 584 w 1098"/>
                <a:gd name="T43" fmla="*/ 317 h 644"/>
                <a:gd name="T44" fmla="*/ 577 w 1098"/>
                <a:gd name="T45" fmla="*/ 294 h 644"/>
                <a:gd name="T46" fmla="*/ 560 w 1098"/>
                <a:gd name="T47" fmla="*/ 279 h 644"/>
                <a:gd name="T48" fmla="*/ 205 w 1098"/>
                <a:gd name="T49" fmla="*/ 277 h 644"/>
                <a:gd name="T50" fmla="*/ 208 w 1098"/>
                <a:gd name="T51" fmla="*/ 304 h 644"/>
                <a:gd name="T52" fmla="*/ 544 w 1098"/>
                <a:gd name="T53" fmla="*/ 357 h 644"/>
                <a:gd name="T54" fmla="*/ 632 w 1098"/>
                <a:gd name="T55" fmla="*/ 220 h 644"/>
                <a:gd name="T56" fmla="*/ 653 w 1098"/>
                <a:gd name="T57" fmla="*/ 210 h 644"/>
                <a:gd name="T58" fmla="*/ 663 w 1098"/>
                <a:gd name="T59" fmla="*/ 189 h 644"/>
                <a:gd name="T60" fmla="*/ 663 w 1098"/>
                <a:gd name="T61" fmla="*/ 174 h 644"/>
                <a:gd name="T62" fmla="*/ 653 w 1098"/>
                <a:gd name="T63" fmla="*/ 153 h 644"/>
                <a:gd name="T64" fmla="*/ 632 w 1098"/>
                <a:gd name="T65" fmla="*/ 143 h 644"/>
                <a:gd name="T66" fmla="*/ 145 w 1098"/>
                <a:gd name="T67" fmla="*/ 143 h 644"/>
                <a:gd name="T68" fmla="*/ 184 w 1098"/>
                <a:gd name="T69" fmla="*/ 199 h 644"/>
                <a:gd name="T70" fmla="*/ 495 w 1098"/>
                <a:gd name="T71" fmla="*/ 453 h 644"/>
                <a:gd name="T72" fmla="*/ 491 w 1098"/>
                <a:gd name="T73" fmla="*/ 439 h 644"/>
                <a:gd name="T74" fmla="*/ 476 w 1098"/>
                <a:gd name="T75" fmla="*/ 420 h 644"/>
                <a:gd name="T76" fmla="*/ 455 w 1098"/>
                <a:gd name="T77" fmla="*/ 413 h 644"/>
                <a:gd name="T78" fmla="*/ 170 w 1098"/>
                <a:gd name="T79" fmla="*/ 437 h 644"/>
                <a:gd name="T80" fmla="*/ 121 w 1098"/>
                <a:gd name="T81" fmla="*/ 493 h 644"/>
                <a:gd name="T82" fmla="*/ 464 w 1098"/>
                <a:gd name="T83" fmla="*/ 493 h 644"/>
                <a:gd name="T84" fmla="*/ 483 w 1098"/>
                <a:gd name="T85" fmla="*/ 481 h 644"/>
                <a:gd name="T86" fmla="*/ 493 w 1098"/>
                <a:gd name="T87" fmla="*/ 462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098" h="644">
                  <a:moveTo>
                    <a:pt x="1058" y="0"/>
                  </a:moveTo>
                  <a:lnTo>
                    <a:pt x="1058" y="0"/>
                  </a:lnTo>
                  <a:lnTo>
                    <a:pt x="899" y="0"/>
                  </a:lnTo>
                  <a:lnTo>
                    <a:pt x="899" y="0"/>
                  </a:lnTo>
                  <a:lnTo>
                    <a:pt x="890" y="2"/>
                  </a:lnTo>
                  <a:lnTo>
                    <a:pt x="880" y="6"/>
                  </a:lnTo>
                  <a:lnTo>
                    <a:pt x="871" y="10"/>
                  </a:lnTo>
                  <a:lnTo>
                    <a:pt x="865" y="19"/>
                  </a:lnTo>
                  <a:lnTo>
                    <a:pt x="495" y="563"/>
                  </a:lnTo>
                  <a:lnTo>
                    <a:pt x="40" y="563"/>
                  </a:lnTo>
                  <a:lnTo>
                    <a:pt x="40" y="563"/>
                  </a:lnTo>
                  <a:lnTo>
                    <a:pt x="31" y="563"/>
                  </a:lnTo>
                  <a:lnTo>
                    <a:pt x="23" y="565"/>
                  </a:lnTo>
                  <a:lnTo>
                    <a:pt x="16" y="569"/>
                  </a:lnTo>
                  <a:lnTo>
                    <a:pt x="10" y="575"/>
                  </a:lnTo>
                  <a:lnTo>
                    <a:pt x="6" y="579"/>
                  </a:lnTo>
                  <a:lnTo>
                    <a:pt x="2" y="588"/>
                  </a:lnTo>
                  <a:lnTo>
                    <a:pt x="0" y="594"/>
                  </a:lnTo>
                  <a:lnTo>
                    <a:pt x="0" y="602"/>
                  </a:lnTo>
                  <a:lnTo>
                    <a:pt x="0" y="602"/>
                  </a:lnTo>
                  <a:lnTo>
                    <a:pt x="0" y="611"/>
                  </a:lnTo>
                  <a:lnTo>
                    <a:pt x="2" y="619"/>
                  </a:lnTo>
                  <a:lnTo>
                    <a:pt x="6" y="626"/>
                  </a:lnTo>
                  <a:lnTo>
                    <a:pt x="10" y="632"/>
                  </a:lnTo>
                  <a:lnTo>
                    <a:pt x="16" y="636"/>
                  </a:lnTo>
                  <a:lnTo>
                    <a:pt x="23" y="640"/>
                  </a:lnTo>
                  <a:lnTo>
                    <a:pt x="31" y="642"/>
                  </a:lnTo>
                  <a:lnTo>
                    <a:pt x="40" y="644"/>
                  </a:lnTo>
                  <a:lnTo>
                    <a:pt x="516" y="644"/>
                  </a:lnTo>
                  <a:lnTo>
                    <a:pt x="516" y="644"/>
                  </a:lnTo>
                  <a:lnTo>
                    <a:pt x="527" y="642"/>
                  </a:lnTo>
                  <a:lnTo>
                    <a:pt x="535" y="638"/>
                  </a:lnTo>
                  <a:lnTo>
                    <a:pt x="544" y="634"/>
                  </a:lnTo>
                  <a:lnTo>
                    <a:pt x="550" y="626"/>
                  </a:lnTo>
                  <a:lnTo>
                    <a:pt x="920" y="82"/>
                  </a:lnTo>
                  <a:lnTo>
                    <a:pt x="1058" y="82"/>
                  </a:lnTo>
                  <a:lnTo>
                    <a:pt x="1058" y="82"/>
                  </a:lnTo>
                  <a:lnTo>
                    <a:pt x="1067" y="82"/>
                  </a:lnTo>
                  <a:lnTo>
                    <a:pt x="1075" y="80"/>
                  </a:lnTo>
                  <a:lnTo>
                    <a:pt x="1081" y="75"/>
                  </a:lnTo>
                  <a:lnTo>
                    <a:pt x="1088" y="69"/>
                  </a:lnTo>
                  <a:lnTo>
                    <a:pt x="1092" y="63"/>
                  </a:lnTo>
                  <a:lnTo>
                    <a:pt x="1096" y="57"/>
                  </a:lnTo>
                  <a:lnTo>
                    <a:pt x="1098" y="50"/>
                  </a:lnTo>
                  <a:lnTo>
                    <a:pt x="1098" y="42"/>
                  </a:lnTo>
                  <a:lnTo>
                    <a:pt x="1098" y="42"/>
                  </a:lnTo>
                  <a:lnTo>
                    <a:pt x="1098" y="33"/>
                  </a:lnTo>
                  <a:lnTo>
                    <a:pt x="1096" y="25"/>
                  </a:lnTo>
                  <a:lnTo>
                    <a:pt x="1092" y="19"/>
                  </a:lnTo>
                  <a:lnTo>
                    <a:pt x="1088" y="12"/>
                  </a:lnTo>
                  <a:lnTo>
                    <a:pt x="1081" y="8"/>
                  </a:lnTo>
                  <a:lnTo>
                    <a:pt x="1075" y="4"/>
                  </a:lnTo>
                  <a:lnTo>
                    <a:pt x="1067" y="2"/>
                  </a:lnTo>
                  <a:lnTo>
                    <a:pt x="1058" y="0"/>
                  </a:lnTo>
                  <a:lnTo>
                    <a:pt x="1058" y="0"/>
                  </a:lnTo>
                  <a:close/>
                  <a:moveTo>
                    <a:pt x="544" y="357"/>
                  </a:moveTo>
                  <a:lnTo>
                    <a:pt x="544" y="357"/>
                  </a:lnTo>
                  <a:lnTo>
                    <a:pt x="552" y="355"/>
                  </a:lnTo>
                  <a:lnTo>
                    <a:pt x="560" y="353"/>
                  </a:lnTo>
                  <a:lnTo>
                    <a:pt x="567" y="348"/>
                  </a:lnTo>
                  <a:lnTo>
                    <a:pt x="573" y="344"/>
                  </a:lnTo>
                  <a:lnTo>
                    <a:pt x="577" y="338"/>
                  </a:lnTo>
                  <a:lnTo>
                    <a:pt x="581" y="332"/>
                  </a:lnTo>
                  <a:lnTo>
                    <a:pt x="584" y="325"/>
                  </a:lnTo>
                  <a:lnTo>
                    <a:pt x="584" y="317"/>
                  </a:lnTo>
                  <a:lnTo>
                    <a:pt x="584" y="317"/>
                  </a:lnTo>
                  <a:lnTo>
                    <a:pt x="584" y="308"/>
                  </a:lnTo>
                  <a:lnTo>
                    <a:pt x="581" y="300"/>
                  </a:lnTo>
                  <a:lnTo>
                    <a:pt x="577" y="294"/>
                  </a:lnTo>
                  <a:lnTo>
                    <a:pt x="573" y="287"/>
                  </a:lnTo>
                  <a:lnTo>
                    <a:pt x="567" y="283"/>
                  </a:lnTo>
                  <a:lnTo>
                    <a:pt x="560" y="279"/>
                  </a:lnTo>
                  <a:lnTo>
                    <a:pt x="552" y="277"/>
                  </a:lnTo>
                  <a:lnTo>
                    <a:pt x="544" y="277"/>
                  </a:lnTo>
                  <a:lnTo>
                    <a:pt x="205" y="277"/>
                  </a:lnTo>
                  <a:lnTo>
                    <a:pt x="205" y="277"/>
                  </a:lnTo>
                  <a:lnTo>
                    <a:pt x="208" y="304"/>
                  </a:lnTo>
                  <a:lnTo>
                    <a:pt x="208" y="304"/>
                  </a:lnTo>
                  <a:lnTo>
                    <a:pt x="208" y="332"/>
                  </a:lnTo>
                  <a:lnTo>
                    <a:pt x="203" y="357"/>
                  </a:lnTo>
                  <a:lnTo>
                    <a:pt x="544" y="357"/>
                  </a:lnTo>
                  <a:close/>
                  <a:moveTo>
                    <a:pt x="623" y="220"/>
                  </a:moveTo>
                  <a:lnTo>
                    <a:pt x="623" y="220"/>
                  </a:lnTo>
                  <a:lnTo>
                    <a:pt x="632" y="220"/>
                  </a:lnTo>
                  <a:lnTo>
                    <a:pt x="640" y="218"/>
                  </a:lnTo>
                  <a:lnTo>
                    <a:pt x="647" y="214"/>
                  </a:lnTo>
                  <a:lnTo>
                    <a:pt x="653" y="210"/>
                  </a:lnTo>
                  <a:lnTo>
                    <a:pt x="657" y="204"/>
                  </a:lnTo>
                  <a:lnTo>
                    <a:pt x="661" y="197"/>
                  </a:lnTo>
                  <a:lnTo>
                    <a:pt x="663" y="189"/>
                  </a:lnTo>
                  <a:lnTo>
                    <a:pt x="663" y="180"/>
                  </a:lnTo>
                  <a:lnTo>
                    <a:pt x="663" y="180"/>
                  </a:lnTo>
                  <a:lnTo>
                    <a:pt x="663" y="174"/>
                  </a:lnTo>
                  <a:lnTo>
                    <a:pt x="661" y="166"/>
                  </a:lnTo>
                  <a:lnTo>
                    <a:pt x="657" y="159"/>
                  </a:lnTo>
                  <a:lnTo>
                    <a:pt x="653" y="153"/>
                  </a:lnTo>
                  <a:lnTo>
                    <a:pt x="647" y="149"/>
                  </a:lnTo>
                  <a:lnTo>
                    <a:pt x="640" y="145"/>
                  </a:lnTo>
                  <a:lnTo>
                    <a:pt x="632" y="143"/>
                  </a:lnTo>
                  <a:lnTo>
                    <a:pt x="623" y="143"/>
                  </a:lnTo>
                  <a:lnTo>
                    <a:pt x="145" y="143"/>
                  </a:lnTo>
                  <a:lnTo>
                    <a:pt x="145" y="143"/>
                  </a:lnTo>
                  <a:lnTo>
                    <a:pt x="159" y="159"/>
                  </a:lnTo>
                  <a:lnTo>
                    <a:pt x="174" y="178"/>
                  </a:lnTo>
                  <a:lnTo>
                    <a:pt x="184" y="199"/>
                  </a:lnTo>
                  <a:lnTo>
                    <a:pt x="193" y="220"/>
                  </a:lnTo>
                  <a:lnTo>
                    <a:pt x="623" y="220"/>
                  </a:lnTo>
                  <a:close/>
                  <a:moveTo>
                    <a:pt x="495" y="453"/>
                  </a:moveTo>
                  <a:lnTo>
                    <a:pt x="495" y="453"/>
                  </a:lnTo>
                  <a:lnTo>
                    <a:pt x="493" y="445"/>
                  </a:lnTo>
                  <a:lnTo>
                    <a:pt x="491" y="439"/>
                  </a:lnTo>
                  <a:lnTo>
                    <a:pt x="489" y="432"/>
                  </a:lnTo>
                  <a:lnTo>
                    <a:pt x="483" y="426"/>
                  </a:lnTo>
                  <a:lnTo>
                    <a:pt x="476" y="420"/>
                  </a:lnTo>
                  <a:lnTo>
                    <a:pt x="470" y="418"/>
                  </a:lnTo>
                  <a:lnTo>
                    <a:pt x="464" y="416"/>
                  </a:lnTo>
                  <a:lnTo>
                    <a:pt x="455" y="413"/>
                  </a:lnTo>
                  <a:lnTo>
                    <a:pt x="182" y="413"/>
                  </a:lnTo>
                  <a:lnTo>
                    <a:pt x="182" y="413"/>
                  </a:lnTo>
                  <a:lnTo>
                    <a:pt x="170" y="437"/>
                  </a:lnTo>
                  <a:lnTo>
                    <a:pt x="155" y="458"/>
                  </a:lnTo>
                  <a:lnTo>
                    <a:pt x="138" y="476"/>
                  </a:lnTo>
                  <a:lnTo>
                    <a:pt x="121" y="493"/>
                  </a:lnTo>
                  <a:lnTo>
                    <a:pt x="455" y="493"/>
                  </a:lnTo>
                  <a:lnTo>
                    <a:pt x="455" y="493"/>
                  </a:lnTo>
                  <a:lnTo>
                    <a:pt x="464" y="493"/>
                  </a:lnTo>
                  <a:lnTo>
                    <a:pt x="470" y="491"/>
                  </a:lnTo>
                  <a:lnTo>
                    <a:pt x="476" y="487"/>
                  </a:lnTo>
                  <a:lnTo>
                    <a:pt x="483" y="481"/>
                  </a:lnTo>
                  <a:lnTo>
                    <a:pt x="489" y="476"/>
                  </a:lnTo>
                  <a:lnTo>
                    <a:pt x="491" y="468"/>
                  </a:lnTo>
                  <a:lnTo>
                    <a:pt x="493" y="462"/>
                  </a:lnTo>
                  <a:lnTo>
                    <a:pt x="495" y="453"/>
                  </a:lnTo>
                  <a:lnTo>
                    <a:pt x="495" y="453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22"/>
            <p:cNvSpPr>
              <a:spLocks noEditPoints="1"/>
            </p:cNvSpPr>
            <p:nvPr/>
          </p:nvSpPr>
          <p:spPr bwMode="auto">
            <a:xfrm>
              <a:off x="6972301" y="1492250"/>
              <a:ext cx="647700" cy="642938"/>
            </a:xfrm>
            <a:custGeom>
              <a:avLst/>
              <a:gdLst>
                <a:gd name="T0" fmla="*/ 204 w 408"/>
                <a:gd name="T1" fmla="*/ 0 h 405"/>
                <a:gd name="T2" fmla="*/ 162 w 408"/>
                <a:gd name="T3" fmla="*/ 4 h 405"/>
                <a:gd name="T4" fmla="*/ 124 w 408"/>
                <a:gd name="T5" fmla="*/ 14 h 405"/>
                <a:gd name="T6" fmla="*/ 90 w 408"/>
                <a:gd name="T7" fmla="*/ 33 h 405"/>
                <a:gd name="T8" fmla="*/ 59 w 408"/>
                <a:gd name="T9" fmla="*/ 59 h 405"/>
                <a:gd name="T10" fmla="*/ 36 w 408"/>
                <a:gd name="T11" fmla="*/ 88 h 405"/>
                <a:gd name="T12" fmla="*/ 17 w 408"/>
                <a:gd name="T13" fmla="*/ 124 h 405"/>
                <a:gd name="T14" fmla="*/ 4 w 408"/>
                <a:gd name="T15" fmla="*/ 161 h 405"/>
                <a:gd name="T16" fmla="*/ 0 w 408"/>
                <a:gd name="T17" fmla="*/ 201 h 405"/>
                <a:gd name="T18" fmla="*/ 2 w 408"/>
                <a:gd name="T19" fmla="*/ 222 h 405"/>
                <a:gd name="T20" fmla="*/ 9 w 408"/>
                <a:gd name="T21" fmla="*/ 262 h 405"/>
                <a:gd name="T22" fmla="*/ 25 w 408"/>
                <a:gd name="T23" fmla="*/ 300 h 405"/>
                <a:gd name="T24" fmla="*/ 46 w 408"/>
                <a:gd name="T25" fmla="*/ 331 h 405"/>
                <a:gd name="T26" fmla="*/ 74 w 408"/>
                <a:gd name="T27" fmla="*/ 359 h 405"/>
                <a:gd name="T28" fmla="*/ 107 w 408"/>
                <a:gd name="T29" fmla="*/ 382 h 405"/>
                <a:gd name="T30" fmla="*/ 143 w 408"/>
                <a:gd name="T31" fmla="*/ 397 h 405"/>
                <a:gd name="T32" fmla="*/ 183 w 408"/>
                <a:gd name="T33" fmla="*/ 405 h 405"/>
                <a:gd name="T34" fmla="*/ 204 w 408"/>
                <a:gd name="T35" fmla="*/ 405 h 405"/>
                <a:gd name="T36" fmla="*/ 244 w 408"/>
                <a:gd name="T37" fmla="*/ 401 h 405"/>
                <a:gd name="T38" fmla="*/ 284 w 408"/>
                <a:gd name="T39" fmla="*/ 390 h 405"/>
                <a:gd name="T40" fmla="*/ 317 w 408"/>
                <a:gd name="T41" fmla="*/ 371 h 405"/>
                <a:gd name="T42" fmla="*/ 347 w 408"/>
                <a:gd name="T43" fmla="*/ 346 h 405"/>
                <a:gd name="T44" fmla="*/ 372 w 408"/>
                <a:gd name="T45" fmla="*/ 317 h 405"/>
                <a:gd name="T46" fmla="*/ 391 w 408"/>
                <a:gd name="T47" fmla="*/ 281 h 405"/>
                <a:gd name="T48" fmla="*/ 403 w 408"/>
                <a:gd name="T49" fmla="*/ 243 h 405"/>
                <a:gd name="T50" fmla="*/ 408 w 408"/>
                <a:gd name="T51" fmla="*/ 201 h 405"/>
                <a:gd name="T52" fmla="*/ 405 w 408"/>
                <a:gd name="T53" fmla="*/ 182 h 405"/>
                <a:gd name="T54" fmla="*/ 397 w 408"/>
                <a:gd name="T55" fmla="*/ 143 h 405"/>
                <a:gd name="T56" fmla="*/ 382 w 408"/>
                <a:gd name="T57" fmla="*/ 105 h 405"/>
                <a:gd name="T58" fmla="*/ 361 w 408"/>
                <a:gd name="T59" fmla="*/ 73 h 405"/>
                <a:gd name="T60" fmla="*/ 334 w 408"/>
                <a:gd name="T61" fmla="*/ 46 h 405"/>
                <a:gd name="T62" fmla="*/ 300 w 408"/>
                <a:gd name="T63" fmla="*/ 23 h 405"/>
                <a:gd name="T64" fmla="*/ 265 w 408"/>
                <a:gd name="T65" fmla="*/ 8 h 405"/>
                <a:gd name="T66" fmla="*/ 225 w 408"/>
                <a:gd name="T67" fmla="*/ 0 h 405"/>
                <a:gd name="T68" fmla="*/ 204 w 408"/>
                <a:gd name="T69" fmla="*/ 0 h 405"/>
                <a:gd name="T70" fmla="*/ 103 w 408"/>
                <a:gd name="T71" fmla="*/ 231 h 405"/>
                <a:gd name="T72" fmla="*/ 90 w 408"/>
                <a:gd name="T73" fmla="*/ 229 h 405"/>
                <a:gd name="T74" fmla="*/ 76 w 408"/>
                <a:gd name="T75" fmla="*/ 214 h 405"/>
                <a:gd name="T76" fmla="*/ 74 w 408"/>
                <a:gd name="T77" fmla="*/ 201 h 405"/>
                <a:gd name="T78" fmla="*/ 82 w 408"/>
                <a:gd name="T79" fmla="*/ 182 h 405"/>
                <a:gd name="T80" fmla="*/ 103 w 408"/>
                <a:gd name="T81" fmla="*/ 174 h 405"/>
                <a:gd name="T82" fmla="*/ 305 w 408"/>
                <a:gd name="T83" fmla="*/ 174 h 405"/>
                <a:gd name="T84" fmla="*/ 326 w 408"/>
                <a:gd name="T85" fmla="*/ 182 h 405"/>
                <a:gd name="T86" fmla="*/ 334 w 408"/>
                <a:gd name="T87" fmla="*/ 201 h 405"/>
                <a:gd name="T88" fmla="*/ 332 w 408"/>
                <a:gd name="T89" fmla="*/ 214 h 405"/>
                <a:gd name="T90" fmla="*/ 315 w 408"/>
                <a:gd name="T91" fmla="*/ 229 h 405"/>
                <a:gd name="T92" fmla="*/ 305 w 408"/>
                <a:gd name="T93" fmla="*/ 231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08" h="405">
                  <a:moveTo>
                    <a:pt x="204" y="0"/>
                  </a:moveTo>
                  <a:lnTo>
                    <a:pt x="204" y="0"/>
                  </a:lnTo>
                  <a:lnTo>
                    <a:pt x="183" y="0"/>
                  </a:lnTo>
                  <a:lnTo>
                    <a:pt x="162" y="4"/>
                  </a:lnTo>
                  <a:lnTo>
                    <a:pt x="143" y="8"/>
                  </a:lnTo>
                  <a:lnTo>
                    <a:pt x="124" y="14"/>
                  </a:lnTo>
                  <a:lnTo>
                    <a:pt x="107" y="23"/>
                  </a:lnTo>
                  <a:lnTo>
                    <a:pt x="90" y="33"/>
                  </a:lnTo>
                  <a:lnTo>
                    <a:pt x="74" y="46"/>
                  </a:lnTo>
                  <a:lnTo>
                    <a:pt x="59" y="59"/>
                  </a:lnTo>
                  <a:lnTo>
                    <a:pt x="46" y="73"/>
                  </a:lnTo>
                  <a:lnTo>
                    <a:pt x="36" y="88"/>
                  </a:lnTo>
                  <a:lnTo>
                    <a:pt x="25" y="105"/>
                  </a:lnTo>
                  <a:lnTo>
                    <a:pt x="17" y="124"/>
                  </a:lnTo>
                  <a:lnTo>
                    <a:pt x="9" y="143"/>
                  </a:lnTo>
                  <a:lnTo>
                    <a:pt x="4" y="161"/>
                  </a:lnTo>
                  <a:lnTo>
                    <a:pt x="2" y="182"/>
                  </a:lnTo>
                  <a:lnTo>
                    <a:pt x="0" y="201"/>
                  </a:lnTo>
                  <a:lnTo>
                    <a:pt x="0" y="201"/>
                  </a:lnTo>
                  <a:lnTo>
                    <a:pt x="2" y="222"/>
                  </a:lnTo>
                  <a:lnTo>
                    <a:pt x="4" y="243"/>
                  </a:lnTo>
                  <a:lnTo>
                    <a:pt x="9" y="262"/>
                  </a:lnTo>
                  <a:lnTo>
                    <a:pt x="17" y="281"/>
                  </a:lnTo>
                  <a:lnTo>
                    <a:pt x="25" y="300"/>
                  </a:lnTo>
                  <a:lnTo>
                    <a:pt x="36" y="317"/>
                  </a:lnTo>
                  <a:lnTo>
                    <a:pt x="46" y="331"/>
                  </a:lnTo>
                  <a:lnTo>
                    <a:pt x="59" y="346"/>
                  </a:lnTo>
                  <a:lnTo>
                    <a:pt x="74" y="359"/>
                  </a:lnTo>
                  <a:lnTo>
                    <a:pt x="90" y="371"/>
                  </a:lnTo>
                  <a:lnTo>
                    <a:pt x="107" y="382"/>
                  </a:lnTo>
                  <a:lnTo>
                    <a:pt x="124" y="390"/>
                  </a:lnTo>
                  <a:lnTo>
                    <a:pt x="143" y="397"/>
                  </a:lnTo>
                  <a:lnTo>
                    <a:pt x="162" y="401"/>
                  </a:lnTo>
                  <a:lnTo>
                    <a:pt x="183" y="405"/>
                  </a:lnTo>
                  <a:lnTo>
                    <a:pt x="204" y="405"/>
                  </a:lnTo>
                  <a:lnTo>
                    <a:pt x="204" y="405"/>
                  </a:lnTo>
                  <a:lnTo>
                    <a:pt x="225" y="405"/>
                  </a:lnTo>
                  <a:lnTo>
                    <a:pt x="244" y="401"/>
                  </a:lnTo>
                  <a:lnTo>
                    <a:pt x="265" y="397"/>
                  </a:lnTo>
                  <a:lnTo>
                    <a:pt x="284" y="390"/>
                  </a:lnTo>
                  <a:lnTo>
                    <a:pt x="300" y="382"/>
                  </a:lnTo>
                  <a:lnTo>
                    <a:pt x="317" y="371"/>
                  </a:lnTo>
                  <a:lnTo>
                    <a:pt x="334" y="359"/>
                  </a:lnTo>
                  <a:lnTo>
                    <a:pt x="347" y="346"/>
                  </a:lnTo>
                  <a:lnTo>
                    <a:pt x="361" y="331"/>
                  </a:lnTo>
                  <a:lnTo>
                    <a:pt x="372" y="317"/>
                  </a:lnTo>
                  <a:lnTo>
                    <a:pt x="382" y="300"/>
                  </a:lnTo>
                  <a:lnTo>
                    <a:pt x="391" y="281"/>
                  </a:lnTo>
                  <a:lnTo>
                    <a:pt x="397" y="262"/>
                  </a:lnTo>
                  <a:lnTo>
                    <a:pt x="403" y="243"/>
                  </a:lnTo>
                  <a:lnTo>
                    <a:pt x="405" y="222"/>
                  </a:lnTo>
                  <a:lnTo>
                    <a:pt x="408" y="201"/>
                  </a:lnTo>
                  <a:lnTo>
                    <a:pt x="408" y="201"/>
                  </a:lnTo>
                  <a:lnTo>
                    <a:pt x="405" y="182"/>
                  </a:lnTo>
                  <a:lnTo>
                    <a:pt x="403" y="161"/>
                  </a:lnTo>
                  <a:lnTo>
                    <a:pt x="397" y="143"/>
                  </a:lnTo>
                  <a:lnTo>
                    <a:pt x="391" y="124"/>
                  </a:lnTo>
                  <a:lnTo>
                    <a:pt x="382" y="105"/>
                  </a:lnTo>
                  <a:lnTo>
                    <a:pt x="372" y="88"/>
                  </a:lnTo>
                  <a:lnTo>
                    <a:pt x="361" y="73"/>
                  </a:lnTo>
                  <a:lnTo>
                    <a:pt x="347" y="59"/>
                  </a:lnTo>
                  <a:lnTo>
                    <a:pt x="334" y="46"/>
                  </a:lnTo>
                  <a:lnTo>
                    <a:pt x="317" y="33"/>
                  </a:lnTo>
                  <a:lnTo>
                    <a:pt x="300" y="23"/>
                  </a:lnTo>
                  <a:lnTo>
                    <a:pt x="284" y="14"/>
                  </a:lnTo>
                  <a:lnTo>
                    <a:pt x="265" y="8"/>
                  </a:lnTo>
                  <a:lnTo>
                    <a:pt x="244" y="4"/>
                  </a:lnTo>
                  <a:lnTo>
                    <a:pt x="225" y="0"/>
                  </a:lnTo>
                  <a:lnTo>
                    <a:pt x="204" y="0"/>
                  </a:lnTo>
                  <a:lnTo>
                    <a:pt x="204" y="0"/>
                  </a:lnTo>
                  <a:close/>
                  <a:moveTo>
                    <a:pt x="305" y="231"/>
                  </a:moveTo>
                  <a:lnTo>
                    <a:pt x="103" y="231"/>
                  </a:lnTo>
                  <a:lnTo>
                    <a:pt x="103" y="231"/>
                  </a:lnTo>
                  <a:lnTo>
                    <a:pt x="90" y="229"/>
                  </a:lnTo>
                  <a:lnTo>
                    <a:pt x="82" y="222"/>
                  </a:lnTo>
                  <a:lnTo>
                    <a:pt x="76" y="214"/>
                  </a:lnTo>
                  <a:lnTo>
                    <a:pt x="74" y="201"/>
                  </a:lnTo>
                  <a:lnTo>
                    <a:pt x="74" y="201"/>
                  </a:lnTo>
                  <a:lnTo>
                    <a:pt x="76" y="191"/>
                  </a:lnTo>
                  <a:lnTo>
                    <a:pt x="82" y="182"/>
                  </a:lnTo>
                  <a:lnTo>
                    <a:pt x="90" y="176"/>
                  </a:lnTo>
                  <a:lnTo>
                    <a:pt x="103" y="174"/>
                  </a:lnTo>
                  <a:lnTo>
                    <a:pt x="305" y="174"/>
                  </a:lnTo>
                  <a:lnTo>
                    <a:pt x="305" y="174"/>
                  </a:lnTo>
                  <a:lnTo>
                    <a:pt x="315" y="176"/>
                  </a:lnTo>
                  <a:lnTo>
                    <a:pt x="326" y="182"/>
                  </a:lnTo>
                  <a:lnTo>
                    <a:pt x="332" y="191"/>
                  </a:lnTo>
                  <a:lnTo>
                    <a:pt x="334" y="201"/>
                  </a:lnTo>
                  <a:lnTo>
                    <a:pt x="334" y="201"/>
                  </a:lnTo>
                  <a:lnTo>
                    <a:pt x="332" y="214"/>
                  </a:lnTo>
                  <a:lnTo>
                    <a:pt x="326" y="222"/>
                  </a:lnTo>
                  <a:lnTo>
                    <a:pt x="315" y="229"/>
                  </a:lnTo>
                  <a:lnTo>
                    <a:pt x="305" y="231"/>
                  </a:lnTo>
                  <a:lnTo>
                    <a:pt x="305" y="231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23" name="Freeform 23"/>
          <p:cNvSpPr>
            <a:spLocks noEditPoints="1"/>
          </p:cNvSpPr>
          <p:nvPr/>
        </p:nvSpPr>
        <p:spPr bwMode="auto">
          <a:xfrm>
            <a:off x="301040" y="2601748"/>
            <a:ext cx="1712913" cy="1712913"/>
          </a:xfrm>
          <a:custGeom>
            <a:avLst/>
            <a:gdLst>
              <a:gd name="T0" fmla="*/ 1071 w 1079"/>
              <a:gd name="T1" fmla="*/ 525 h 1079"/>
              <a:gd name="T2" fmla="*/ 968 w 1079"/>
              <a:gd name="T3" fmla="*/ 405 h 1079"/>
              <a:gd name="T4" fmla="*/ 991 w 1079"/>
              <a:gd name="T5" fmla="*/ 260 h 1079"/>
              <a:gd name="T6" fmla="*/ 842 w 1079"/>
              <a:gd name="T7" fmla="*/ 208 h 1079"/>
              <a:gd name="T8" fmla="*/ 792 w 1079"/>
              <a:gd name="T9" fmla="*/ 71 h 1079"/>
              <a:gd name="T10" fmla="*/ 636 w 1079"/>
              <a:gd name="T11" fmla="*/ 101 h 1079"/>
              <a:gd name="T12" fmla="*/ 523 w 1079"/>
              <a:gd name="T13" fmla="*/ 8 h 1079"/>
              <a:gd name="T14" fmla="*/ 403 w 1079"/>
              <a:gd name="T15" fmla="*/ 111 h 1079"/>
              <a:gd name="T16" fmla="*/ 258 w 1079"/>
              <a:gd name="T17" fmla="*/ 88 h 1079"/>
              <a:gd name="T18" fmla="*/ 206 w 1079"/>
              <a:gd name="T19" fmla="*/ 237 h 1079"/>
              <a:gd name="T20" fmla="*/ 69 w 1079"/>
              <a:gd name="T21" fmla="*/ 287 h 1079"/>
              <a:gd name="T22" fmla="*/ 99 w 1079"/>
              <a:gd name="T23" fmla="*/ 443 h 1079"/>
              <a:gd name="T24" fmla="*/ 6 w 1079"/>
              <a:gd name="T25" fmla="*/ 556 h 1079"/>
              <a:gd name="T26" fmla="*/ 109 w 1079"/>
              <a:gd name="T27" fmla="*/ 676 h 1079"/>
              <a:gd name="T28" fmla="*/ 86 w 1079"/>
              <a:gd name="T29" fmla="*/ 821 h 1079"/>
              <a:gd name="T30" fmla="*/ 235 w 1079"/>
              <a:gd name="T31" fmla="*/ 873 h 1079"/>
              <a:gd name="T32" fmla="*/ 288 w 1079"/>
              <a:gd name="T33" fmla="*/ 1010 h 1079"/>
              <a:gd name="T34" fmla="*/ 443 w 1079"/>
              <a:gd name="T35" fmla="*/ 980 h 1079"/>
              <a:gd name="T36" fmla="*/ 554 w 1079"/>
              <a:gd name="T37" fmla="*/ 1073 h 1079"/>
              <a:gd name="T38" fmla="*/ 674 w 1079"/>
              <a:gd name="T39" fmla="*/ 970 h 1079"/>
              <a:gd name="T40" fmla="*/ 819 w 1079"/>
              <a:gd name="T41" fmla="*/ 993 h 1079"/>
              <a:gd name="T42" fmla="*/ 872 w 1079"/>
              <a:gd name="T43" fmla="*/ 844 h 1079"/>
              <a:gd name="T44" fmla="*/ 1008 w 1079"/>
              <a:gd name="T45" fmla="*/ 791 h 1079"/>
              <a:gd name="T46" fmla="*/ 979 w 1079"/>
              <a:gd name="T47" fmla="*/ 636 h 1079"/>
              <a:gd name="T48" fmla="*/ 361 w 1079"/>
              <a:gd name="T49" fmla="*/ 716 h 1079"/>
              <a:gd name="T50" fmla="*/ 300 w 1079"/>
              <a:gd name="T51" fmla="*/ 730 h 1079"/>
              <a:gd name="T52" fmla="*/ 267 w 1079"/>
              <a:gd name="T53" fmla="*/ 749 h 1079"/>
              <a:gd name="T54" fmla="*/ 200 w 1079"/>
              <a:gd name="T55" fmla="*/ 514 h 1079"/>
              <a:gd name="T56" fmla="*/ 244 w 1079"/>
              <a:gd name="T57" fmla="*/ 506 h 1079"/>
              <a:gd name="T58" fmla="*/ 305 w 1079"/>
              <a:gd name="T59" fmla="*/ 491 h 1079"/>
              <a:gd name="T60" fmla="*/ 338 w 1079"/>
              <a:gd name="T61" fmla="*/ 474 h 1079"/>
              <a:gd name="T62" fmla="*/ 405 w 1079"/>
              <a:gd name="T63" fmla="*/ 709 h 1079"/>
              <a:gd name="T64" fmla="*/ 466 w 1079"/>
              <a:gd name="T65" fmla="*/ 695 h 1079"/>
              <a:gd name="T66" fmla="*/ 380 w 1079"/>
              <a:gd name="T67" fmla="*/ 487 h 1079"/>
              <a:gd name="T68" fmla="*/ 485 w 1079"/>
              <a:gd name="T69" fmla="*/ 430 h 1079"/>
              <a:gd name="T70" fmla="*/ 515 w 1079"/>
              <a:gd name="T71" fmla="*/ 453 h 1079"/>
              <a:gd name="T72" fmla="*/ 506 w 1079"/>
              <a:gd name="T73" fmla="*/ 527 h 1079"/>
              <a:gd name="T74" fmla="*/ 536 w 1079"/>
              <a:gd name="T75" fmla="*/ 539 h 1079"/>
              <a:gd name="T76" fmla="*/ 475 w 1079"/>
              <a:gd name="T77" fmla="*/ 649 h 1079"/>
              <a:gd name="T78" fmla="*/ 571 w 1079"/>
              <a:gd name="T79" fmla="*/ 642 h 1079"/>
              <a:gd name="T80" fmla="*/ 554 w 1079"/>
              <a:gd name="T81" fmla="*/ 670 h 1079"/>
              <a:gd name="T82" fmla="*/ 733 w 1079"/>
              <a:gd name="T83" fmla="*/ 613 h 1079"/>
              <a:gd name="T84" fmla="*/ 680 w 1079"/>
              <a:gd name="T85" fmla="*/ 617 h 1079"/>
              <a:gd name="T86" fmla="*/ 643 w 1079"/>
              <a:gd name="T87" fmla="*/ 647 h 1079"/>
              <a:gd name="T88" fmla="*/ 523 w 1079"/>
              <a:gd name="T89" fmla="*/ 437 h 1079"/>
              <a:gd name="T90" fmla="*/ 542 w 1079"/>
              <a:gd name="T91" fmla="*/ 409 h 1079"/>
              <a:gd name="T92" fmla="*/ 643 w 1079"/>
              <a:gd name="T93" fmla="*/ 581 h 1079"/>
              <a:gd name="T94" fmla="*/ 638 w 1079"/>
              <a:gd name="T95" fmla="*/ 382 h 1079"/>
              <a:gd name="T96" fmla="*/ 739 w 1079"/>
              <a:gd name="T97" fmla="*/ 554 h 1079"/>
              <a:gd name="T98" fmla="*/ 727 w 1079"/>
              <a:gd name="T99" fmla="*/ 359 h 1079"/>
              <a:gd name="T100" fmla="*/ 762 w 1079"/>
              <a:gd name="T101" fmla="*/ 369 h 1079"/>
              <a:gd name="T102" fmla="*/ 783 w 1079"/>
              <a:gd name="T103" fmla="*/ 600 h 1079"/>
              <a:gd name="T104" fmla="*/ 809 w 1079"/>
              <a:gd name="T105" fmla="*/ 439 h 1079"/>
              <a:gd name="T106" fmla="*/ 792 w 1079"/>
              <a:gd name="T107" fmla="*/ 340 h 1079"/>
              <a:gd name="T108" fmla="*/ 830 w 1079"/>
              <a:gd name="T109" fmla="*/ 353 h 1079"/>
              <a:gd name="T110" fmla="*/ 865 w 1079"/>
              <a:gd name="T111" fmla="*/ 508 h 1079"/>
              <a:gd name="T112" fmla="*/ 842 w 1079"/>
              <a:gd name="T113" fmla="*/ 521 h 1079"/>
              <a:gd name="T114" fmla="*/ 861 w 1079"/>
              <a:gd name="T115" fmla="*/ 584 h 1079"/>
              <a:gd name="T116" fmla="*/ 842 w 1079"/>
              <a:gd name="T117" fmla="*/ 546 h 1079"/>
              <a:gd name="T118" fmla="*/ 884 w 1079"/>
              <a:gd name="T119" fmla="*/ 542 h 1079"/>
              <a:gd name="T120" fmla="*/ 872 w 1079"/>
              <a:gd name="T121" fmla="*/ 584 h 1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079" h="1079">
                <a:moveTo>
                  <a:pt x="1071" y="556"/>
                </a:moveTo>
                <a:lnTo>
                  <a:pt x="1071" y="556"/>
                </a:lnTo>
                <a:lnTo>
                  <a:pt x="1077" y="548"/>
                </a:lnTo>
                <a:lnTo>
                  <a:pt x="1079" y="539"/>
                </a:lnTo>
                <a:lnTo>
                  <a:pt x="1077" y="531"/>
                </a:lnTo>
                <a:lnTo>
                  <a:pt x="1071" y="525"/>
                </a:lnTo>
                <a:lnTo>
                  <a:pt x="979" y="443"/>
                </a:lnTo>
                <a:lnTo>
                  <a:pt x="979" y="443"/>
                </a:lnTo>
                <a:lnTo>
                  <a:pt x="972" y="434"/>
                </a:lnTo>
                <a:lnTo>
                  <a:pt x="968" y="426"/>
                </a:lnTo>
                <a:lnTo>
                  <a:pt x="966" y="413"/>
                </a:lnTo>
                <a:lnTo>
                  <a:pt x="968" y="405"/>
                </a:lnTo>
                <a:lnTo>
                  <a:pt x="1008" y="287"/>
                </a:lnTo>
                <a:lnTo>
                  <a:pt x="1008" y="287"/>
                </a:lnTo>
                <a:lnTo>
                  <a:pt x="1010" y="279"/>
                </a:lnTo>
                <a:lnTo>
                  <a:pt x="1006" y="271"/>
                </a:lnTo>
                <a:lnTo>
                  <a:pt x="1000" y="264"/>
                </a:lnTo>
                <a:lnTo>
                  <a:pt x="991" y="260"/>
                </a:lnTo>
                <a:lnTo>
                  <a:pt x="872" y="237"/>
                </a:lnTo>
                <a:lnTo>
                  <a:pt x="872" y="237"/>
                </a:lnTo>
                <a:lnTo>
                  <a:pt x="861" y="233"/>
                </a:lnTo>
                <a:lnTo>
                  <a:pt x="853" y="227"/>
                </a:lnTo>
                <a:lnTo>
                  <a:pt x="846" y="218"/>
                </a:lnTo>
                <a:lnTo>
                  <a:pt x="842" y="208"/>
                </a:lnTo>
                <a:lnTo>
                  <a:pt x="819" y="88"/>
                </a:lnTo>
                <a:lnTo>
                  <a:pt x="819" y="88"/>
                </a:lnTo>
                <a:lnTo>
                  <a:pt x="815" y="78"/>
                </a:lnTo>
                <a:lnTo>
                  <a:pt x="809" y="73"/>
                </a:lnTo>
                <a:lnTo>
                  <a:pt x="800" y="69"/>
                </a:lnTo>
                <a:lnTo>
                  <a:pt x="792" y="71"/>
                </a:lnTo>
                <a:lnTo>
                  <a:pt x="674" y="111"/>
                </a:lnTo>
                <a:lnTo>
                  <a:pt x="674" y="111"/>
                </a:lnTo>
                <a:lnTo>
                  <a:pt x="666" y="113"/>
                </a:lnTo>
                <a:lnTo>
                  <a:pt x="653" y="111"/>
                </a:lnTo>
                <a:lnTo>
                  <a:pt x="645" y="107"/>
                </a:lnTo>
                <a:lnTo>
                  <a:pt x="636" y="101"/>
                </a:lnTo>
                <a:lnTo>
                  <a:pt x="554" y="8"/>
                </a:lnTo>
                <a:lnTo>
                  <a:pt x="554" y="8"/>
                </a:lnTo>
                <a:lnTo>
                  <a:pt x="548" y="2"/>
                </a:lnTo>
                <a:lnTo>
                  <a:pt x="540" y="0"/>
                </a:lnTo>
                <a:lnTo>
                  <a:pt x="531" y="2"/>
                </a:lnTo>
                <a:lnTo>
                  <a:pt x="523" y="8"/>
                </a:lnTo>
                <a:lnTo>
                  <a:pt x="443" y="101"/>
                </a:lnTo>
                <a:lnTo>
                  <a:pt x="443" y="101"/>
                </a:lnTo>
                <a:lnTo>
                  <a:pt x="435" y="107"/>
                </a:lnTo>
                <a:lnTo>
                  <a:pt x="424" y="111"/>
                </a:lnTo>
                <a:lnTo>
                  <a:pt x="414" y="113"/>
                </a:lnTo>
                <a:lnTo>
                  <a:pt x="403" y="111"/>
                </a:lnTo>
                <a:lnTo>
                  <a:pt x="288" y="71"/>
                </a:lnTo>
                <a:lnTo>
                  <a:pt x="288" y="71"/>
                </a:lnTo>
                <a:lnTo>
                  <a:pt x="277" y="69"/>
                </a:lnTo>
                <a:lnTo>
                  <a:pt x="269" y="73"/>
                </a:lnTo>
                <a:lnTo>
                  <a:pt x="263" y="78"/>
                </a:lnTo>
                <a:lnTo>
                  <a:pt x="258" y="88"/>
                </a:lnTo>
                <a:lnTo>
                  <a:pt x="235" y="208"/>
                </a:lnTo>
                <a:lnTo>
                  <a:pt x="235" y="208"/>
                </a:lnTo>
                <a:lnTo>
                  <a:pt x="231" y="218"/>
                </a:lnTo>
                <a:lnTo>
                  <a:pt x="225" y="227"/>
                </a:lnTo>
                <a:lnTo>
                  <a:pt x="216" y="233"/>
                </a:lnTo>
                <a:lnTo>
                  <a:pt x="206" y="237"/>
                </a:lnTo>
                <a:lnTo>
                  <a:pt x="86" y="260"/>
                </a:lnTo>
                <a:lnTo>
                  <a:pt x="86" y="260"/>
                </a:lnTo>
                <a:lnTo>
                  <a:pt x="78" y="264"/>
                </a:lnTo>
                <a:lnTo>
                  <a:pt x="71" y="271"/>
                </a:lnTo>
                <a:lnTo>
                  <a:pt x="69" y="279"/>
                </a:lnTo>
                <a:lnTo>
                  <a:pt x="69" y="287"/>
                </a:lnTo>
                <a:lnTo>
                  <a:pt x="109" y="405"/>
                </a:lnTo>
                <a:lnTo>
                  <a:pt x="109" y="405"/>
                </a:lnTo>
                <a:lnTo>
                  <a:pt x="111" y="413"/>
                </a:lnTo>
                <a:lnTo>
                  <a:pt x="109" y="426"/>
                </a:lnTo>
                <a:lnTo>
                  <a:pt x="105" y="434"/>
                </a:lnTo>
                <a:lnTo>
                  <a:pt x="99" y="443"/>
                </a:lnTo>
                <a:lnTo>
                  <a:pt x="6" y="525"/>
                </a:lnTo>
                <a:lnTo>
                  <a:pt x="6" y="525"/>
                </a:lnTo>
                <a:lnTo>
                  <a:pt x="0" y="531"/>
                </a:lnTo>
                <a:lnTo>
                  <a:pt x="0" y="539"/>
                </a:lnTo>
                <a:lnTo>
                  <a:pt x="0" y="548"/>
                </a:lnTo>
                <a:lnTo>
                  <a:pt x="6" y="556"/>
                </a:lnTo>
                <a:lnTo>
                  <a:pt x="99" y="636"/>
                </a:lnTo>
                <a:lnTo>
                  <a:pt x="99" y="636"/>
                </a:lnTo>
                <a:lnTo>
                  <a:pt x="105" y="644"/>
                </a:lnTo>
                <a:lnTo>
                  <a:pt x="109" y="655"/>
                </a:lnTo>
                <a:lnTo>
                  <a:pt x="111" y="665"/>
                </a:lnTo>
                <a:lnTo>
                  <a:pt x="109" y="676"/>
                </a:lnTo>
                <a:lnTo>
                  <a:pt x="69" y="791"/>
                </a:lnTo>
                <a:lnTo>
                  <a:pt x="69" y="791"/>
                </a:lnTo>
                <a:lnTo>
                  <a:pt x="69" y="802"/>
                </a:lnTo>
                <a:lnTo>
                  <a:pt x="71" y="810"/>
                </a:lnTo>
                <a:lnTo>
                  <a:pt x="78" y="817"/>
                </a:lnTo>
                <a:lnTo>
                  <a:pt x="86" y="821"/>
                </a:lnTo>
                <a:lnTo>
                  <a:pt x="206" y="844"/>
                </a:lnTo>
                <a:lnTo>
                  <a:pt x="206" y="844"/>
                </a:lnTo>
                <a:lnTo>
                  <a:pt x="216" y="848"/>
                </a:lnTo>
                <a:lnTo>
                  <a:pt x="225" y="854"/>
                </a:lnTo>
                <a:lnTo>
                  <a:pt x="231" y="863"/>
                </a:lnTo>
                <a:lnTo>
                  <a:pt x="235" y="873"/>
                </a:lnTo>
                <a:lnTo>
                  <a:pt x="258" y="993"/>
                </a:lnTo>
                <a:lnTo>
                  <a:pt x="258" y="993"/>
                </a:lnTo>
                <a:lnTo>
                  <a:pt x="263" y="1001"/>
                </a:lnTo>
                <a:lnTo>
                  <a:pt x="269" y="1008"/>
                </a:lnTo>
                <a:lnTo>
                  <a:pt x="277" y="1010"/>
                </a:lnTo>
                <a:lnTo>
                  <a:pt x="288" y="1010"/>
                </a:lnTo>
                <a:lnTo>
                  <a:pt x="403" y="970"/>
                </a:lnTo>
                <a:lnTo>
                  <a:pt x="403" y="970"/>
                </a:lnTo>
                <a:lnTo>
                  <a:pt x="414" y="968"/>
                </a:lnTo>
                <a:lnTo>
                  <a:pt x="424" y="970"/>
                </a:lnTo>
                <a:lnTo>
                  <a:pt x="435" y="974"/>
                </a:lnTo>
                <a:lnTo>
                  <a:pt x="443" y="980"/>
                </a:lnTo>
                <a:lnTo>
                  <a:pt x="523" y="1073"/>
                </a:lnTo>
                <a:lnTo>
                  <a:pt x="523" y="1073"/>
                </a:lnTo>
                <a:lnTo>
                  <a:pt x="531" y="1077"/>
                </a:lnTo>
                <a:lnTo>
                  <a:pt x="540" y="1079"/>
                </a:lnTo>
                <a:lnTo>
                  <a:pt x="548" y="1077"/>
                </a:lnTo>
                <a:lnTo>
                  <a:pt x="554" y="1073"/>
                </a:lnTo>
                <a:lnTo>
                  <a:pt x="636" y="980"/>
                </a:lnTo>
                <a:lnTo>
                  <a:pt x="636" y="980"/>
                </a:lnTo>
                <a:lnTo>
                  <a:pt x="645" y="974"/>
                </a:lnTo>
                <a:lnTo>
                  <a:pt x="653" y="970"/>
                </a:lnTo>
                <a:lnTo>
                  <a:pt x="666" y="968"/>
                </a:lnTo>
                <a:lnTo>
                  <a:pt x="674" y="970"/>
                </a:lnTo>
                <a:lnTo>
                  <a:pt x="792" y="1010"/>
                </a:lnTo>
                <a:lnTo>
                  <a:pt x="792" y="1010"/>
                </a:lnTo>
                <a:lnTo>
                  <a:pt x="800" y="1010"/>
                </a:lnTo>
                <a:lnTo>
                  <a:pt x="809" y="1008"/>
                </a:lnTo>
                <a:lnTo>
                  <a:pt x="815" y="1001"/>
                </a:lnTo>
                <a:lnTo>
                  <a:pt x="819" y="993"/>
                </a:lnTo>
                <a:lnTo>
                  <a:pt x="842" y="873"/>
                </a:lnTo>
                <a:lnTo>
                  <a:pt x="842" y="873"/>
                </a:lnTo>
                <a:lnTo>
                  <a:pt x="846" y="863"/>
                </a:lnTo>
                <a:lnTo>
                  <a:pt x="853" y="854"/>
                </a:lnTo>
                <a:lnTo>
                  <a:pt x="861" y="848"/>
                </a:lnTo>
                <a:lnTo>
                  <a:pt x="872" y="844"/>
                </a:lnTo>
                <a:lnTo>
                  <a:pt x="991" y="821"/>
                </a:lnTo>
                <a:lnTo>
                  <a:pt x="991" y="821"/>
                </a:lnTo>
                <a:lnTo>
                  <a:pt x="1000" y="817"/>
                </a:lnTo>
                <a:lnTo>
                  <a:pt x="1006" y="810"/>
                </a:lnTo>
                <a:lnTo>
                  <a:pt x="1010" y="802"/>
                </a:lnTo>
                <a:lnTo>
                  <a:pt x="1008" y="791"/>
                </a:lnTo>
                <a:lnTo>
                  <a:pt x="968" y="676"/>
                </a:lnTo>
                <a:lnTo>
                  <a:pt x="968" y="676"/>
                </a:lnTo>
                <a:lnTo>
                  <a:pt x="966" y="665"/>
                </a:lnTo>
                <a:lnTo>
                  <a:pt x="968" y="655"/>
                </a:lnTo>
                <a:lnTo>
                  <a:pt x="972" y="644"/>
                </a:lnTo>
                <a:lnTo>
                  <a:pt x="979" y="636"/>
                </a:lnTo>
                <a:lnTo>
                  <a:pt x="1071" y="556"/>
                </a:lnTo>
                <a:close/>
                <a:moveTo>
                  <a:pt x="393" y="720"/>
                </a:moveTo>
                <a:lnTo>
                  <a:pt x="393" y="720"/>
                </a:lnTo>
                <a:lnTo>
                  <a:pt x="380" y="722"/>
                </a:lnTo>
                <a:lnTo>
                  <a:pt x="370" y="722"/>
                </a:lnTo>
                <a:lnTo>
                  <a:pt x="361" y="716"/>
                </a:lnTo>
                <a:lnTo>
                  <a:pt x="353" y="707"/>
                </a:lnTo>
                <a:lnTo>
                  <a:pt x="263" y="590"/>
                </a:lnTo>
                <a:lnTo>
                  <a:pt x="263" y="590"/>
                </a:lnTo>
                <a:lnTo>
                  <a:pt x="298" y="722"/>
                </a:lnTo>
                <a:lnTo>
                  <a:pt x="298" y="722"/>
                </a:lnTo>
                <a:lnTo>
                  <a:pt x="300" y="730"/>
                </a:lnTo>
                <a:lnTo>
                  <a:pt x="298" y="739"/>
                </a:lnTo>
                <a:lnTo>
                  <a:pt x="292" y="747"/>
                </a:lnTo>
                <a:lnTo>
                  <a:pt x="284" y="751"/>
                </a:lnTo>
                <a:lnTo>
                  <a:pt x="284" y="751"/>
                </a:lnTo>
                <a:lnTo>
                  <a:pt x="275" y="751"/>
                </a:lnTo>
                <a:lnTo>
                  <a:pt x="267" y="749"/>
                </a:lnTo>
                <a:lnTo>
                  <a:pt x="258" y="743"/>
                </a:lnTo>
                <a:lnTo>
                  <a:pt x="254" y="735"/>
                </a:lnTo>
                <a:lnTo>
                  <a:pt x="197" y="533"/>
                </a:lnTo>
                <a:lnTo>
                  <a:pt x="197" y="533"/>
                </a:lnTo>
                <a:lnTo>
                  <a:pt x="195" y="523"/>
                </a:lnTo>
                <a:lnTo>
                  <a:pt x="200" y="514"/>
                </a:lnTo>
                <a:lnTo>
                  <a:pt x="206" y="508"/>
                </a:lnTo>
                <a:lnTo>
                  <a:pt x="216" y="504"/>
                </a:lnTo>
                <a:lnTo>
                  <a:pt x="216" y="504"/>
                </a:lnTo>
                <a:lnTo>
                  <a:pt x="225" y="502"/>
                </a:lnTo>
                <a:lnTo>
                  <a:pt x="235" y="502"/>
                </a:lnTo>
                <a:lnTo>
                  <a:pt x="244" y="506"/>
                </a:lnTo>
                <a:lnTo>
                  <a:pt x="252" y="516"/>
                </a:lnTo>
                <a:lnTo>
                  <a:pt x="342" y="632"/>
                </a:lnTo>
                <a:lnTo>
                  <a:pt x="342" y="632"/>
                </a:lnTo>
                <a:lnTo>
                  <a:pt x="307" y="502"/>
                </a:lnTo>
                <a:lnTo>
                  <a:pt x="307" y="502"/>
                </a:lnTo>
                <a:lnTo>
                  <a:pt x="305" y="491"/>
                </a:lnTo>
                <a:lnTo>
                  <a:pt x="309" y="483"/>
                </a:lnTo>
                <a:lnTo>
                  <a:pt x="313" y="476"/>
                </a:lnTo>
                <a:lnTo>
                  <a:pt x="321" y="472"/>
                </a:lnTo>
                <a:lnTo>
                  <a:pt x="321" y="472"/>
                </a:lnTo>
                <a:lnTo>
                  <a:pt x="330" y="472"/>
                </a:lnTo>
                <a:lnTo>
                  <a:pt x="338" y="474"/>
                </a:lnTo>
                <a:lnTo>
                  <a:pt x="347" y="481"/>
                </a:lnTo>
                <a:lnTo>
                  <a:pt x="351" y="489"/>
                </a:lnTo>
                <a:lnTo>
                  <a:pt x="407" y="688"/>
                </a:lnTo>
                <a:lnTo>
                  <a:pt x="407" y="688"/>
                </a:lnTo>
                <a:lnTo>
                  <a:pt x="407" y="699"/>
                </a:lnTo>
                <a:lnTo>
                  <a:pt x="405" y="709"/>
                </a:lnTo>
                <a:lnTo>
                  <a:pt x="401" y="716"/>
                </a:lnTo>
                <a:lnTo>
                  <a:pt x="393" y="720"/>
                </a:lnTo>
                <a:lnTo>
                  <a:pt x="393" y="720"/>
                </a:lnTo>
                <a:close/>
                <a:moveTo>
                  <a:pt x="554" y="670"/>
                </a:moveTo>
                <a:lnTo>
                  <a:pt x="466" y="695"/>
                </a:lnTo>
                <a:lnTo>
                  <a:pt x="466" y="695"/>
                </a:lnTo>
                <a:lnTo>
                  <a:pt x="456" y="695"/>
                </a:lnTo>
                <a:lnTo>
                  <a:pt x="445" y="693"/>
                </a:lnTo>
                <a:lnTo>
                  <a:pt x="439" y="686"/>
                </a:lnTo>
                <a:lnTo>
                  <a:pt x="435" y="676"/>
                </a:lnTo>
                <a:lnTo>
                  <a:pt x="380" y="487"/>
                </a:lnTo>
                <a:lnTo>
                  <a:pt x="380" y="487"/>
                </a:lnTo>
                <a:lnTo>
                  <a:pt x="380" y="474"/>
                </a:lnTo>
                <a:lnTo>
                  <a:pt x="382" y="466"/>
                </a:lnTo>
                <a:lnTo>
                  <a:pt x="389" y="460"/>
                </a:lnTo>
                <a:lnTo>
                  <a:pt x="397" y="455"/>
                </a:lnTo>
                <a:lnTo>
                  <a:pt x="485" y="430"/>
                </a:lnTo>
                <a:lnTo>
                  <a:pt x="485" y="430"/>
                </a:lnTo>
                <a:lnTo>
                  <a:pt x="496" y="430"/>
                </a:lnTo>
                <a:lnTo>
                  <a:pt x="504" y="432"/>
                </a:lnTo>
                <a:lnTo>
                  <a:pt x="510" y="437"/>
                </a:lnTo>
                <a:lnTo>
                  <a:pt x="512" y="445"/>
                </a:lnTo>
                <a:lnTo>
                  <a:pt x="512" y="445"/>
                </a:lnTo>
                <a:lnTo>
                  <a:pt x="515" y="453"/>
                </a:lnTo>
                <a:lnTo>
                  <a:pt x="512" y="460"/>
                </a:lnTo>
                <a:lnTo>
                  <a:pt x="506" y="466"/>
                </a:lnTo>
                <a:lnTo>
                  <a:pt x="496" y="470"/>
                </a:lnTo>
                <a:lnTo>
                  <a:pt x="431" y="489"/>
                </a:lnTo>
                <a:lnTo>
                  <a:pt x="445" y="544"/>
                </a:lnTo>
                <a:lnTo>
                  <a:pt x="506" y="527"/>
                </a:lnTo>
                <a:lnTo>
                  <a:pt x="506" y="527"/>
                </a:lnTo>
                <a:lnTo>
                  <a:pt x="519" y="525"/>
                </a:lnTo>
                <a:lnTo>
                  <a:pt x="527" y="527"/>
                </a:lnTo>
                <a:lnTo>
                  <a:pt x="531" y="533"/>
                </a:lnTo>
                <a:lnTo>
                  <a:pt x="536" y="539"/>
                </a:lnTo>
                <a:lnTo>
                  <a:pt x="536" y="539"/>
                </a:lnTo>
                <a:lnTo>
                  <a:pt x="538" y="548"/>
                </a:lnTo>
                <a:lnTo>
                  <a:pt x="536" y="556"/>
                </a:lnTo>
                <a:lnTo>
                  <a:pt x="529" y="563"/>
                </a:lnTo>
                <a:lnTo>
                  <a:pt x="519" y="567"/>
                </a:lnTo>
                <a:lnTo>
                  <a:pt x="456" y="584"/>
                </a:lnTo>
                <a:lnTo>
                  <a:pt x="475" y="649"/>
                </a:lnTo>
                <a:lnTo>
                  <a:pt x="544" y="630"/>
                </a:lnTo>
                <a:lnTo>
                  <a:pt x="544" y="630"/>
                </a:lnTo>
                <a:lnTo>
                  <a:pt x="554" y="628"/>
                </a:lnTo>
                <a:lnTo>
                  <a:pt x="563" y="630"/>
                </a:lnTo>
                <a:lnTo>
                  <a:pt x="569" y="634"/>
                </a:lnTo>
                <a:lnTo>
                  <a:pt x="571" y="642"/>
                </a:lnTo>
                <a:lnTo>
                  <a:pt x="571" y="642"/>
                </a:lnTo>
                <a:lnTo>
                  <a:pt x="573" y="651"/>
                </a:lnTo>
                <a:lnTo>
                  <a:pt x="571" y="657"/>
                </a:lnTo>
                <a:lnTo>
                  <a:pt x="565" y="663"/>
                </a:lnTo>
                <a:lnTo>
                  <a:pt x="554" y="670"/>
                </a:lnTo>
                <a:lnTo>
                  <a:pt x="554" y="670"/>
                </a:lnTo>
                <a:close/>
                <a:moveTo>
                  <a:pt x="760" y="615"/>
                </a:moveTo>
                <a:lnTo>
                  <a:pt x="760" y="615"/>
                </a:lnTo>
                <a:lnTo>
                  <a:pt x="746" y="617"/>
                </a:lnTo>
                <a:lnTo>
                  <a:pt x="739" y="617"/>
                </a:lnTo>
                <a:lnTo>
                  <a:pt x="735" y="617"/>
                </a:lnTo>
                <a:lnTo>
                  <a:pt x="733" y="613"/>
                </a:lnTo>
                <a:lnTo>
                  <a:pt x="729" y="611"/>
                </a:lnTo>
                <a:lnTo>
                  <a:pt x="722" y="598"/>
                </a:lnTo>
                <a:lnTo>
                  <a:pt x="664" y="476"/>
                </a:lnTo>
                <a:lnTo>
                  <a:pt x="664" y="476"/>
                </a:lnTo>
                <a:lnTo>
                  <a:pt x="680" y="617"/>
                </a:lnTo>
                <a:lnTo>
                  <a:pt x="680" y="617"/>
                </a:lnTo>
                <a:lnTo>
                  <a:pt x="678" y="628"/>
                </a:lnTo>
                <a:lnTo>
                  <a:pt x="676" y="636"/>
                </a:lnTo>
                <a:lnTo>
                  <a:pt x="668" y="640"/>
                </a:lnTo>
                <a:lnTo>
                  <a:pt x="655" y="644"/>
                </a:lnTo>
                <a:lnTo>
                  <a:pt x="655" y="644"/>
                </a:lnTo>
                <a:lnTo>
                  <a:pt x="643" y="647"/>
                </a:lnTo>
                <a:lnTo>
                  <a:pt x="632" y="647"/>
                </a:lnTo>
                <a:lnTo>
                  <a:pt x="626" y="640"/>
                </a:lnTo>
                <a:lnTo>
                  <a:pt x="622" y="634"/>
                </a:lnTo>
                <a:lnTo>
                  <a:pt x="531" y="453"/>
                </a:lnTo>
                <a:lnTo>
                  <a:pt x="531" y="453"/>
                </a:lnTo>
                <a:lnTo>
                  <a:pt x="523" y="437"/>
                </a:lnTo>
                <a:lnTo>
                  <a:pt x="523" y="437"/>
                </a:lnTo>
                <a:lnTo>
                  <a:pt x="523" y="428"/>
                </a:lnTo>
                <a:lnTo>
                  <a:pt x="525" y="420"/>
                </a:lnTo>
                <a:lnTo>
                  <a:pt x="533" y="413"/>
                </a:lnTo>
                <a:lnTo>
                  <a:pt x="542" y="409"/>
                </a:lnTo>
                <a:lnTo>
                  <a:pt x="542" y="409"/>
                </a:lnTo>
                <a:lnTo>
                  <a:pt x="550" y="409"/>
                </a:lnTo>
                <a:lnTo>
                  <a:pt x="559" y="411"/>
                </a:lnTo>
                <a:lnTo>
                  <a:pt x="563" y="416"/>
                </a:lnTo>
                <a:lnTo>
                  <a:pt x="567" y="422"/>
                </a:lnTo>
                <a:lnTo>
                  <a:pt x="643" y="581"/>
                </a:lnTo>
                <a:lnTo>
                  <a:pt x="643" y="581"/>
                </a:lnTo>
                <a:lnTo>
                  <a:pt x="622" y="407"/>
                </a:lnTo>
                <a:lnTo>
                  <a:pt x="622" y="407"/>
                </a:lnTo>
                <a:lnTo>
                  <a:pt x="622" y="399"/>
                </a:lnTo>
                <a:lnTo>
                  <a:pt x="624" y="390"/>
                </a:lnTo>
                <a:lnTo>
                  <a:pt x="630" y="386"/>
                </a:lnTo>
                <a:lnTo>
                  <a:pt x="638" y="382"/>
                </a:lnTo>
                <a:lnTo>
                  <a:pt x="638" y="382"/>
                </a:lnTo>
                <a:lnTo>
                  <a:pt x="647" y="382"/>
                </a:lnTo>
                <a:lnTo>
                  <a:pt x="653" y="384"/>
                </a:lnTo>
                <a:lnTo>
                  <a:pt x="659" y="388"/>
                </a:lnTo>
                <a:lnTo>
                  <a:pt x="664" y="395"/>
                </a:lnTo>
                <a:lnTo>
                  <a:pt x="739" y="554"/>
                </a:lnTo>
                <a:lnTo>
                  <a:pt x="741" y="552"/>
                </a:lnTo>
                <a:lnTo>
                  <a:pt x="718" y="382"/>
                </a:lnTo>
                <a:lnTo>
                  <a:pt x="718" y="382"/>
                </a:lnTo>
                <a:lnTo>
                  <a:pt x="718" y="371"/>
                </a:lnTo>
                <a:lnTo>
                  <a:pt x="720" y="363"/>
                </a:lnTo>
                <a:lnTo>
                  <a:pt x="727" y="359"/>
                </a:lnTo>
                <a:lnTo>
                  <a:pt x="735" y="355"/>
                </a:lnTo>
                <a:lnTo>
                  <a:pt x="735" y="355"/>
                </a:lnTo>
                <a:lnTo>
                  <a:pt x="746" y="353"/>
                </a:lnTo>
                <a:lnTo>
                  <a:pt x="752" y="355"/>
                </a:lnTo>
                <a:lnTo>
                  <a:pt x="758" y="361"/>
                </a:lnTo>
                <a:lnTo>
                  <a:pt x="762" y="369"/>
                </a:lnTo>
                <a:lnTo>
                  <a:pt x="762" y="369"/>
                </a:lnTo>
                <a:lnTo>
                  <a:pt x="764" y="386"/>
                </a:lnTo>
                <a:lnTo>
                  <a:pt x="783" y="581"/>
                </a:lnTo>
                <a:lnTo>
                  <a:pt x="783" y="581"/>
                </a:lnTo>
                <a:lnTo>
                  <a:pt x="785" y="596"/>
                </a:lnTo>
                <a:lnTo>
                  <a:pt x="783" y="600"/>
                </a:lnTo>
                <a:lnTo>
                  <a:pt x="781" y="605"/>
                </a:lnTo>
                <a:lnTo>
                  <a:pt x="773" y="611"/>
                </a:lnTo>
                <a:lnTo>
                  <a:pt x="760" y="615"/>
                </a:lnTo>
                <a:lnTo>
                  <a:pt x="760" y="615"/>
                </a:lnTo>
                <a:close/>
                <a:moveTo>
                  <a:pt x="809" y="439"/>
                </a:moveTo>
                <a:lnTo>
                  <a:pt x="809" y="439"/>
                </a:lnTo>
                <a:lnTo>
                  <a:pt x="800" y="416"/>
                </a:lnTo>
                <a:lnTo>
                  <a:pt x="785" y="365"/>
                </a:lnTo>
                <a:lnTo>
                  <a:pt x="785" y="365"/>
                </a:lnTo>
                <a:lnTo>
                  <a:pt x="783" y="355"/>
                </a:lnTo>
                <a:lnTo>
                  <a:pt x="785" y="346"/>
                </a:lnTo>
                <a:lnTo>
                  <a:pt x="792" y="340"/>
                </a:lnTo>
                <a:lnTo>
                  <a:pt x="800" y="336"/>
                </a:lnTo>
                <a:lnTo>
                  <a:pt x="800" y="336"/>
                </a:lnTo>
                <a:lnTo>
                  <a:pt x="811" y="336"/>
                </a:lnTo>
                <a:lnTo>
                  <a:pt x="819" y="338"/>
                </a:lnTo>
                <a:lnTo>
                  <a:pt x="825" y="344"/>
                </a:lnTo>
                <a:lnTo>
                  <a:pt x="830" y="353"/>
                </a:lnTo>
                <a:lnTo>
                  <a:pt x="844" y="403"/>
                </a:lnTo>
                <a:lnTo>
                  <a:pt x="844" y="403"/>
                </a:lnTo>
                <a:lnTo>
                  <a:pt x="851" y="428"/>
                </a:lnTo>
                <a:lnTo>
                  <a:pt x="863" y="500"/>
                </a:lnTo>
                <a:lnTo>
                  <a:pt x="863" y="500"/>
                </a:lnTo>
                <a:lnTo>
                  <a:pt x="865" y="508"/>
                </a:lnTo>
                <a:lnTo>
                  <a:pt x="863" y="514"/>
                </a:lnTo>
                <a:lnTo>
                  <a:pt x="861" y="518"/>
                </a:lnTo>
                <a:lnTo>
                  <a:pt x="853" y="521"/>
                </a:lnTo>
                <a:lnTo>
                  <a:pt x="853" y="521"/>
                </a:lnTo>
                <a:lnTo>
                  <a:pt x="846" y="523"/>
                </a:lnTo>
                <a:lnTo>
                  <a:pt x="842" y="521"/>
                </a:lnTo>
                <a:lnTo>
                  <a:pt x="838" y="514"/>
                </a:lnTo>
                <a:lnTo>
                  <a:pt x="834" y="508"/>
                </a:lnTo>
                <a:lnTo>
                  <a:pt x="809" y="439"/>
                </a:lnTo>
                <a:close/>
                <a:moveTo>
                  <a:pt x="872" y="584"/>
                </a:moveTo>
                <a:lnTo>
                  <a:pt x="872" y="584"/>
                </a:lnTo>
                <a:lnTo>
                  <a:pt x="861" y="584"/>
                </a:lnTo>
                <a:lnTo>
                  <a:pt x="851" y="581"/>
                </a:lnTo>
                <a:lnTo>
                  <a:pt x="844" y="575"/>
                </a:lnTo>
                <a:lnTo>
                  <a:pt x="838" y="565"/>
                </a:lnTo>
                <a:lnTo>
                  <a:pt x="838" y="565"/>
                </a:lnTo>
                <a:lnTo>
                  <a:pt x="838" y="554"/>
                </a:lnTo>
                <a:lnTo>
                  <a:pt x="842" y="546"/>
                </a:lnTo>
                <a:lnTo>
                  <a:pt x="848" y="537"/>
                </a:lnTo>
                <a:lnTo>
                  <a:pt x="857" y="533"/>
                </a:lnTo>
                <a:lnTo>
                  <a:pt x="857" y="533"/>
                </a:lnTo>
                <a:lnTo>
                  <a:pt x="867" y="531"/>
                </a:lnTo>
                <a:lnTo>
                  <a:pt x="878" y="535"/>
                </a:lnTo>
                <a:lnTo>
                  <a:pt x="884" y="542"/>
                </a:lnTo>
                <a:lnTo>
                  <a:pt x="888" y="550"/>
                </a:lnTo>
                <a:lnTo>
                  <a:pt x="888" y="550"/>
                </a:lnTo>
                <a:lnTo>
                  <a:pt x="890" y="560"/>
                </a:lnTo>
                <a:lnTo>
                  <a:pt x="886" y="571"/>
                </a:lnTo>
                <a:lnTo>
                  <a:pt x="880" y="579"/>
                </a:lnTo>
                <a:lnTo>
                  <a:pt x="872" y="584"/>
                </a:lnTo>
                <a:lnTo>
                  <a:pt x="872" y="584"/>
                </a:lnTo>
                <a:close/>
              </a:path>
            </a:pathLst>
          </a:custGeom>
          <a:solidFill>
            <a:srgbClr val="1A395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32" name="组合 31"/>
          <p:cNvGrpSpPr/>
          <p:nvPr/>
        </p:nvGrpSpPr>
        <p:grpSpPr>
          <a:xfrm>
            <a:off x="3841165" y="2895435"/>
            <a:ext cx="1377950" cy="1409700"/>
            <a:chOff x="3744913" y="4435475"/>
            <a:chExt cx="1377950" cy="1409700"/>
          </a:xfrm>
        </p:grpSpPr>
        <p:sp>
          <p:nvSpPr>
            <p:cNvPr id="24" name="Freeform 24"/>
            <p:cNvSpPr>
              <a:spLocks noEditPoints="1"/>
            </p:cNvSpPr>
            <p:nvPr/>
          </p:nvSpPr>
          <p:spPr bwMode="auto">
            <a:xfrm>
              <a:off x="3744913" y="4435475"/>
              <a:ext cx="1377950" cy="1409700"/>
            </a:xfrm>
            <a:custGeom>
              <a:avLst/>
              <a:gdLst>
                <a:gd name="T0" fmla="*/ 151 w 868"/>
                <a:gd name="T1" fmla="*/ 233 h 888"/>
                <a:gd name="T2" fmla="*/ 172 w 868"/>
                <a:gd name="T3" fmla="*/ 262 h 888"/>
                <a:gd name="T4" fmla="*/ 320 w 868"/>
                <a:gd name="T5" fmla="*/ 270 h 888"/>
                <a:gd name="T6" fmla="*/ 347 w 868"/>
                <a:gd name="T7" fmla="*/ 262 h 888"/>
                <a:gd name="T8" fmla="*/ 368 w 868"/>
                <a:gd name="T9" fmla="*/ 233 h 888"/>
                <a:gd name="T10" fmla="*/ 368 w 868"/>
                <a:gd name="T11" fmla="*/ 37 h 888"/>
                <a:gd name="T12" fmla="*/ 347 w 868"/>
                <a:gd name="T13" fmla="*/ 8 h 888"/>
                <a:gd name="T14" fmla="*/ 175 w 868"/>
                <a:gd name="T15" fmla="*/ 0 h 888"/>
                <a:gd name="T16" fmla="*/ 143 w 868"/>
                <a:gd name="T17" fmla="*/ 8 h 888"/>
                <a:gd name="T18" fmla="*/ 120 w 868"/>
                <a:gd name="T19" fmla="*/ 42 h 888"/>
                <a:gd name="T20" fmla="*/ 122 w 868"/>
                <a:gd name="T21" fmla="*/ 73 h 888"/>
                <a:gd name="T22" fmla="*/ 151 w 868"/>
                <a:gd name="T23" fmla="*/ 107 h 888"/>
                <a:gd name="T24" fmla="*/ 679 w 868"/>
                <a:gd name="T25" fmla="*/ 270 h 888"/>
                <a:gd name="T26" fmla="*/ 710 w 868"/>
                <a:gd name="T27" fmla="*/ 249 h 888"/>
                <a:gd name="T28" fmla="*/ 716 w 868"/>
                <a:gd name="T29" fmla="*/ 107 h 888"/>
                <a:gd name="T30" fmla="*/ 746 w 868"/>
                <a:gd name="T31" fmla="*/ 73 h 888"/>
                <a:gd name="T32" fmla="*/ 748 w 868"/>
                <a:gd name="T33" fmla="*/ 42 h 888"/>
                <a:gd name="T34" fmla="*/ 725 w 868"/>
                <a:gd name="T35" fmla="*/ 8 h 888"/>
                <a:gd name="T36" fmla="*/ 548 w 868"/>
                <a:gd name="T37" fmla="*/ 0 h 888"/>
                <a:gd name="T38" fmla="*/ 521 w 868"/>
                <a:gd name="T39" fmla="*/ 8 h 888"/>
                <a:gd name="T40" fmla="*/ 502 w 868"/>
                <a:gd name="T41" fmla="*/ 37 h 888"/>
                <a:gd name="T42" fmla="*/ 502 w 868"/>
                <a:gd name="T43" fmla="*/ 233 h 888"/>
                <a:gd name="T44" fmla="*/ 521 w 868"/>
                <a:gd name="T45" fmla="*/ 262 h 888"/>
                <a:gd name="T46" fmla="*/ 548 w 868"/>
                <a:gd name="T47" fmla="*/ 270 h 888"/>
                <a:gd name="T48" fmla="*/ 834 w 868"/>
                <a:gd name="T49" fmla="*/ 776 h 888"/>
                <a:gd name="T50" fmla="*/ 796 w 868"/>
                <a:gd name="T51" fmla="*/ 770 h 888"/>
                <a:gd name="T52" fmla="*/ 754 w 868"/>
                <a:gd name="T53" fmla="*/ 350 h 888"/>
                <a:gd name="T54" fmla="*/ 727 w 868"/>
                <a:gd name="T55" fmla="*/ 325 h 888"/>
                <a:gd name="T56" fmla="*/ 513 w 868"/>
                <a:gd name="T57" fmla="*/ 367 h 888"/>
                <a:gd name="T58" fmla="*/ 506 w 868"/>
                <a:gd name="T59" fmla="*/ 399 h 888"/>
                <a:gd name="T60" fmla="*/ 475 w 868"/>
                <a:gd name="T61" fmla="*/ 428 h 888"/>
                <a:gd name="T62" fmla="*/ 464 w 868"/>
                <a:gd name="T63" fmla="*/ 850 h 888"/>
                <a:gd name="T64" fmla="*/ 485 w 868"/>
                <a:gd name="T65" fmla="*/ 879 h 888"/>
                <a:gd name="T66" fmla="*/ 809 w 868"/>
                <a:gd name="T67" fmla="*/ 888 h 888"/>
                <a:gd name="T68" fmla="*/ 821 w 868"/>
                <a:gd name="T69" fmla="*/ 888 h 888"/>
                <a:gd name="T70" fmla="*/ 857 w 868"/>
                <a:gd name="T71" fmla="*/ 863 h 888"/>
                <a:gd name="T72" fmla="*/ 868 w 868"/>
                <a:gd name="T73" fmla="*/ 827 h 888"/>
                <a:gd name="T74" fmla="*/ 847 w 868"/>
                <a:gd name="T75" fmla="*/ 785 h 888"/>
                <a:gd name="T76" fmla="*/ 353 w 868"/>
                <a:gd name="T77" fmla="*/ 323 h 888"/>
                <a:gd name="T78" fmla="*/ 141 w 868"/>
                <a:gd name="T79" fmla="*/ 325 h 888"/>
                <a:gd name="T80" fmla="*/ 114 w 868"/>
                <a:gd name="T81" fmla="*/ 350 h 888"/>
                <a:gd name="T82" fmla="*/ 57 w 868"/>
                <a:gd name="T83" fmla="*/ 770 h 888"/>
                <a:gd name="T84" fmla="*/ 34 w 868"/>
                <a:gd name="T85" fmla="*/ 776 h 888"/>
                <a:gd name="T86" fmla="*/ 19 w 868"/>
                <a:gd name="T87" fmla="*/ 785 h 888"/>
                <a:gd name="T88" fmla="*/ 0 w 868"/>
                <a:gd name="T89" fmla="*/ 831 h 888"/>
                <a:gd name="T90" fmla="*/ 11 w 868"/>
                <a:gd name="T91" fmla="*/ 863 h 888"/>
                <a:gd name="T92" fmla="*/ 46 w 868"/>
                <a:gd name="T93" fmla="*/ 888 h 888"/>
                <a:gd name="T94" fmla="*/ 355 w 868"/>
                <a:gd name="T95" fmla="*/ 888 h 888"/>
                <a:gd name="T96" fmla="*/ 389 w 868"/>
                <a:gd name="T97" fmla="*/ 875 h 888"/>
                <a:gd name="T98" fmla="*/ 404 w 868"/>
                <a:gd name="T99" fmla="*/ 842 h 888"/>
                <a:gd name="T100" fmla="*/ 383 w 868"/>
                <a:gd name="T101" fmla="*/ 424 h 888"/>
                <a:gd name="T102" fmla="*/ 357 w 868"/>
                <a:gd name="T103" fmla="*/ 388 h 888"/>
                <a:gd name="T104" fmla="*/ 214 w 868"/>
                <a:gd name="T105" fmla="*/ 724 h 888"/>
                <a:gd name="T106" fmla="*/ 200 w 868"/>
                <a:gd name="T107" fmla="*/ 745 h 888"/>
                <a:gd name="T108" fmla="*/ 189 w 868"/>
                <a:gd name="T109" fmla="*/ 747 h 888"/>
                <a:gd name="T110" fmla="*/ 166 w 868"/>
                <a:gd name="T111" fmla="*/ 720 h 888"/>
                <a:gd name="T112" fmla="*/ 193 w 868"/>
                <a:gd name="T113" fmla="*/ 401 h 888"/>
                <a:gd name="T114" fmla="*/ 221 w 868"/>
                <a:gd name="T115" fmla="*/ 396 h 888"/>
                <a:gd name="T116" fmla="*/ 214 w 868"/>
                <a:gd name="T117" fmla="*/ 724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68" h="888">
                  <a:moveTo>
                    <a:pt x="151" y="107"/>
                  </a:moveTo>
                  <a:lnTo>
                    <a:pt x="151" y="224"/>
                  </a:lnTo>
                  <a:lnTo>
                    <a:pt x="151" y="224"/>
                  </a:lnTo>
                  <a:lnTo>
                    <a:pt x="151" y="233"/>
                  </a:lnTo>
                  <a:lnTo>
                    <a:pt x="156" y="241"/>
                  </a:lnTo>
                  <a:lnTo>
                    <a:pt x="160" y="249"/>
                  </a:lnTo>
                  <a:lnTo>
                    <a:pt x="164" y="256"/>
                  </a:lnTo>
                  <a:lnTo>
                    <a:pt x="172" y="262"/>
                  </a:lnTo>
                  <a:lnTo>
                    <a:pt x="181" y="266"/>
                  </a:lnTo>
                  <a:lnTo>
                    <a:pt x="189" y="270"/>
                  </a:lnTo>
                  <a:lnTo>
                    <a:pt x="198" y="270"/>
                  </a:lnTo>
                  <a:lnTo>
                    <a:pt x="320" y="270"/>
                  </a:lnTo>
                  <a:lnTo>
                    <a:pt x="320" y="270"/>
                  </a:lnTo>
                  <a:lnTo>
                    <a:pt x="330" y="270"/>
                  </a:lnTo>
                  <a:lnTo>
                    <a:pt x="338" y="266"/>
                  </a:lnTo>
                  <a:lnTo>
                    <a:pt x="347" y="262"/>
                  </a:lnTo>
                  <a:lnTo>
                    <a:pt x="353" y="256"/>
                  </a:lnTo>
                  <a:lnTo>
                    <a:pt x="359" y="249"/>
                  </a:lnTo>
                  <a:lnTo>
                    <a:pt x="364" y="241"/>
                  </a:lnTo>
                  <a:lnTo>
                    <a:pt x="368" y="233"/>
                  </a:lnTo>
                  <a:lnTo>
                    <a:pt x="368" y="224"/>
                  </a:lnTo>
                  <a:lnTo>
                    <a:pt x="368" y="46"/>
                  </a:lnTo>
                  <a:lnTo>
                    <a:pt x="368" y="46"/>
                  </a:lnTo>
                  <a:lnTo>
                    <a:pt x="368" y="37"/>
                  </a:lnTo>
                  <a:lnTo>
                    <a:pt x="364" y="29"/>
                  </a:lnTo>
                  <a:lnTo>
                    <a:pt x="359" y="21"/>
                  </a:lnTo>
                  <a:lnTo>
                    <a:pt x="353" y="12"/>
                  </a:lnTo>
                  <a:lnTo>
                    <a:pt x="347" y="8"/>
                  </a:lnTo>
                  <a:lnTo>
                    <a:pt x="338" y="4"/>
                  </a:lnTo>
                  <a:lnTo>
                    <a:pt x="330" y="0"/>
                  </a:lnTo>
                  <a:lnTo>
                    <a:pt x="320" y="0"/>
                  </a:lnTo>
                  <a:lnTo>
                    <a:pt x="175" y="0"/>
                  </a:lnTo>
                  <a:lnTo>
                    <a:pt x="175" y="0"/>
                  </a:lnTo>
                  <a:lnTo>
                    <a:pt x="162" y="0"/>
                  </a:lnTo>
                  <a:lnTo>
                    <a:pt x="154" y="4"/>
                  </a:lnTo>
                  <a:lnTo>
                    <a:pt x="143" y="8"/>
                  </a:lnTo>
                  <a:lnTo>
                    <a:pt x="135" y="14"/>
                  </a:lnTo>
                  <a:lnTo>
                    <a:pt x="128" y="23"/>
                  </a:lnTo>
                  <a:lnTo>
                    <a:pt x="124" y="33"/>
                  </a:lnTo>
                  <a:lnTo>
                    <a:pt x="120" y="42"/>
                  </a:lnTo>
                  <a:lnTo>
                    <a:pt x="120" y="54"/>
                  </a:lnTo>
                  <a:lnTo>
                    <a:pt x="120" y="56"/>
                  </a:lnTo>
                  <a:lnTo>
                    <a:pt x="120" y="56"/>
                  </a:lnTo>
                  <a:lnTo>
                    <a:pt x="122" y="73"/>
                  </a:lnTo>
                  <a:lnTo>
                    <a:pt x="128" y="86"/>
                  </a:lnTo>
                  <a:lnTo>
                    <a:pt x="139" y="98"/>
                  </a:lnTo>
                  <a:lnTo>
                    <a:pt x="151" y="107"/>
                  </a:lnTo>
                  <a:lnTo>
                    <a:pt x="151" y="107"/>
                  </a:lnTo>
                  <a:close/>
                  <a:moveTo>
                    <a:pt x="548" y="270"/>
                  </a:moveTo>
                  <a:lnTo>
                    <a:pt x="670" y="270"/>
                  </a:lnTo>
                  <a:lnTo>
                    <a:pt x="670" y="270"/>
                  </a:lnTo>
                  <a:lnTo>
                    <a:pt x="679" y="270"/>
                  </a:lnTo>
                  <a:lnTo>
                    <a:pt x="689" y="266"/>
                  </a:lnTo>
                  <a:lnTo>
                    <a:pt x="695" y="262"/>
                  </a:lnTo>
                  <a:lnTo>
                    <a:pt x="704" y="256"/>
                  </a:lnTo>
                  <a:lnTo>
                    <a:pt x="710" y="249"/>
                  </a:lnTo>
                  <a:lnTo>
                    <a:pt x="714" y="241"/>
                  </a:lnTo>
                  <a:lnTo>
                    <a:pt x="716" y="233"/>
                  </a:lnTo>
                  <a:lnTo>
                    <a:pt x="716" y="224"/>
                  </a:lnTo>
                  <a:lnTo>
                    <a:pt x="716" y="107"/>
                  </a:lnTo>
                  <a:lnTo>
                    <a:pt x="716" y="107"/>
                  </a:lnTo>
                  <a:lnTo>
                    <a:pt x="731" y="98"/>
                  </a:lnTo>
                  <a:lnTo>
                    <a:pt x="740" y="86"/>
                  </a:lnTo>
                  <a:lnTo>
                    <a:pt x="746" y="73"/>
                  </a:lnTo>
                  <a:lnTo>
                    <a:pt x="748" y="56"/>
                  </a:lnTo>
                  <a:lnTo>
                    <a:pt x="748" y="54"/>
                  </a:lnTo>
                  <a:lnTo>
                    <a:pt x="748" y="54"/>
                  </a:lnTo>
                  <a:lnTo>
                    <a:pt x="748" y="42"/>
                  </a:lnTo>
                  <a:lnTo>
                    <a:pt x="744" y="33"/>
                  </a:lnTo>
                  <a:lnTo>
                    <a:pt x="740" y="23"/>
                  </a:lnTo>
                  <a:lnTo>
                    <a:pt x="733" y="14"/>
                  </a:lnTo>
                  <a:lnTo>
                    <a:pt x="725" y="8"/>
                  </a:lnTo>
                  <a:lnTo>
                    <a:pt x="716" y="4"/>
                  </a:lnTo>
                  <a:lnTo>
                    <a:pt x="706" y="0"/>
                  </a:lnTo>
                  <a:lnTo>
                    <a:pt x="695" y="0"/>
                  </a:lnTo>
                  <a:lnTo>
                    <a:pt x="548" y="0"/>
                  </a:lnTo>
                  <a:lnTo>
                    <a:pt x="548" y="0"/>
                  </a:lnTo>
                  <a:lnTo>
                    <a:pt x="538" y="0"/>
                  </a:lnTo>
                  <a:lnTo>
                    <a:pt x="530" y="4"/>
                  </a:lnTo>
                  <a:lnTo>
                    <a:pt x="521" y="8"/>
                  </a:lnTo>
                  <a:lnTo>
                    <a:pt x="515" y="12"/>
                  </a:lnTo>
                  <a:lnTo>
                    <a:pt x="509" y="21"/>
                  </a:lnTo>
                  <a:lnTo>
                    <a:pt x="504" y="29"/>
                  </a:lnTo>
                  <a:lnTo>
                    <a:pt x="502" y="37"/>
                  </a:lnTo>
                  <a:lnTo>
                    <a:pt x="500" y="46"/>
                  </a:lnTo>
                  <a:lnTo>
                    <a:pt x="500" y="224"/>
                  </a:lnTo>
                  <a:lnTo>
                    <a:pt x="500" y="224"/>
                  </a:lnTo>
                  <a:lnTo>
                    <a:pt x="502" y="233"/>
                  </a:lnTo>
                  <a:lnTo>
                    <a:pt x="504" y="241"/>
                  </a:lnTo>
                  <a:lnTo>
                    <a:pt x="509" y="249"/>
                  </a:lnTo>
                  <a:lnTo>
                    <a:pt x="515" y="256"/>
                  </a:lnTo>
                  <a:lnTo>
                    <a:pt x="521" y="262"/>
                  </a:lnTo>
                  <a:lnTo>
                    <a:pt x="530" y="266"/>
                  </a:lnTo>
                  <a:lnTo>
                    <a:pt x="538" y="270"/>
                  </a:lnTo>
                  <a:lnTo>
                    <a:pt x="548" y="270"/>
                  </a:lnTo>
                  <a:lnTo>
                    <a:pt x="548" y="270"/>
                  </a:lnTo>
                  <a:close/>
                  <a:moveTo>
                    <a:pt x="834" y="776"/>
                  </a:moveTo>
                  <a:lnTo>
                    <a:pt x="834" y="776"/>
                  </a:lnTo>
                  <a:lnTo>
                    <a:pt x="834" y="776"/>
                  </a:lnTo>
                  <a:lnTo>
                    <a:pt x="834" y="776"/>
                  </a:lnTo>
                  <a:lnTo>
                    <a:pt x="834" y="776"/>
                  </a:lnTo>
                  <a:lnTo>
                    <a:pt x="821" y="772"/>
                  </a:lnTo>
                  <a:lnTo>
                    <a:pt x="811" y="770"/>
                  </a:lnTo>
                  <a:lnTo>
                    <a:pt x="796" y="770"/>
                  </a:lnTo>
                  <a:lnTo>
                    <a:pt x="758" y="369"/>
                  </a:lnTo>
                  <a:lnTo>
                    <a:pt x="758" y="369"/>
                  </a:lnTo>
                  <a:lnTo>
                    <a:pt x="756" y="361"/>
                  </a:lnTo>
                  <a:lnTo>
                    <a:pt x="754" y="350"/>
                  </a:lnTo>
                  <a:lnTo>
                    <a:pt x="748" y="344"/>
                  </a:lnTo>
                  <a:lnTo>
                    <a:pt x="742" y="336"/>
                  </a:lnTo>
                  <a:lnTo>
                    <a:pt x="735" y="329"/>
                  </a:lnTo>
                  <a:lnTo>
                    <a:pt x="727" y="325"/>
                  </a:lnTo>
                  <a:lnTo>
                    <a:pt x="716" y="323"/>
                  </a:lnTo>
                  <a:lnTo>
                    <a:pt x="708" y="323"/>
                  </a:lnTo>
                  <a:lnTo>
                    <a:pt x="513" y="323"/>
                  </a:lnTo>
                  <a:lnTo>
                    <a:pt x="513" y="367"/>
                  </a:lnTo>
                  <a:lnTo>
                    <a:pt x="513" y="367"/>
                  </a:lnTo>
                  <a:lnTo>
                    <a:pt x="513" y="378"/>
                  </a:lnTo>
                  <a:lnTo>
                    <a:pt x="511" y="388"/>
                  </a:lnTo>
                  <a:lnTo>
                    <a:pt x="506" y="399"/>
                  </a:lnTo>
                  <a:lnTo>
                    <a:pt x="500" y="407"/>
                  </a:lnTo>
                  <a:lnTo>
                    <a:pt x="492" y="415"/>
                  </a:lnTo>
                  <a:lnTo>
                    <a:pt x="483" y="424"/>
                  </a:lnTo>
                  <a:lnTo>
                    <a:pt x="475" y="428"/>
                  </a:lnTo>
                  <a:lnTo>
                    <a:pt x="464" y="434"/>
                  </a:lnTo>
                  <a:lnTo>
                    <a:pt x="464" y="842"/>
                  </a:lnTo>
                  <a:lnTo>
                    <a:pt x="464" y="842"/>
                  </a:lnTo>
                  <a:lnTo>
                    <a:pt x="464" y="850"/>
                  </a:lnTo>
                  <a:lnTo>
                    <a:pt x="467" y="860"/>
                  </a:lnTo>
                  <a:lnTo>
                    <a:pt x="473" y="867"/>
                  </a:lnTo>
                  <a:lnTo>
                    <a:pt x="477" y="875"/>
                  </a:lnTo>
                  <a:lnTo>
                    <a:pt x="485" y="879"/>
                  </a:lnTo>
                  <a:lnTo>
                    <a:pt x="492" y="886"/>
                  </a:lnTo>
                  <a:lnTo>
                    <a:pt x="502" y="888"/>
                  </a:lnTo>
                  <a:lnTo>
                    <a:pt x="511" y="888"/>
                  </a:lnTo>
                  <a:lnTo>
                    <a:pt x="809" y="888"/>
                  </a:lnTo>
                  <a:lnTo>
                    <a:pt x="809" y="888"/>
                  </a:lnTo>
                  <a:lnTo>
                    <a:pt x="811" y="888"/>
                  </a:lnTo>
                  <a:lnTo>
                    <a:pt x="811" y="888"/>
                  </a:lnTo>
                  <a:lnTo>
                    <a:pt x="821" y="888"/>
                  </a:lnTo>
                  <a:lnTo>
                    <a:pt x="832" y="884"/>
                  </a:lnTo>
                  <a:lnTo>
                    <a:pt x="842" y="879"/>
                  </a:lnTo>
                  <a:lnTo>
                    <a:pt x="851" y="871"/>
                  </a:lnTo>
                  <a:lnTo>
                    <a:pt x="857" y="863"/>
                  </a:lnTo>
                  <a:lnTo>
                    <a:pt x="863" y="854"/>
                  </a:lnTo>
                  <a:lnTo>
                    <a:pt x="866" y="844"/>
                  </a:lnTo>
                  <a:lnTo>
                    <a:pt x="868" y="831"/>
                  </a:lnTo>
                  <a:lnTo>
                    <a:pt x="868" y="827"/>
                  </a:lnTo>
                  <a:lnTo>
                    <a:pt x="868" y="827"/>
                  </a:lnTo>
                  <a:lnTo>
                    <a:pt x="866" y="810"/>
                  </a:lnTo>
                  <a:lnTo>
                    <a:pt x="857" y="795"/>
                  </a:lnTo>
                  <a:lnTo>
                    <a:pt x="847" y="785"/>
                  </a:lnTo>
                  <a:lnTo>
                    <a:pt x="834" y="776"/>
                  </a:lnTo>
                  <a:lnTo>
                    <a:pt x="834" y="776"/>
                  </a:lnTo>
                  <a:close/>
                  <a:moveTo>
                    <a:pt x="353" y="367"/>
                  </a:moveTo>
                  <a:lnTo>
                    <a:pt x="353" y="323"/>
                  </a:lnTo>
                  <a:lnTo>
                    <a:pt x="160" y="323"/>
                  </a:lnTo>
                  <a:lnTo>
                    <a:pt x="160" y="323"/>
                  </a:lnTo>
                  <a:lnTo>
                    <a:pt x="149" y="323"/>
                  </a:lnTo>
                  <a:lnTo>
                    <a:pt x="141" y="325"/>
                  </a:lnTo>
                  <a:lnTo>
                    <a:pt x="133" y="329"/>
                  </a:lnTo>
                  <a:lnTo>
                    <a:pt x="124" y="336"/>
                  </a:lnTo>
                  <a:lnTo>
                    <a:pt x="118" y="344"/>
                  </a:lnTo>
                  <a:lnTo>
                    <a:pt x="114" y="350"/>
                  </a:lnTo>
                  <a:lnTo>
                    <a:pt x="109" y="361"/>
                  </a:lnTo>
                  <a:lnTo>
                    <a:pt x="107" y="369"/>
                  </a:lnTo>
                  <a:lnTo>
                    <a:pt x="70" y="770"/>
                  </a:lnTo>
                  <a:lnTo>
                    <a:pt x="57" y="770"/>
                  </a:lnTo>
                  <a:lnTo>
                    <a:pt x="57" y="770"/>
                  </a:lnTo>
                  <a:lnTo>
                    <a:pt x="44" y="772"/>
                  </a:lnTo>
                  <a:lnTo>
                    <a:pt x="34" y="776"/>
                  </a:lnTo>
                  <a:lnTo>
                    <a:pt x="34" y="776"/>
                  </a:lnTo>
                  <a:lnTo>
                    <a:pt x="34" y="776"/>
                  </a:lnTo>
                  <a:lnTo>
                    <a:pt x="34" y="776"/>
                  </a:lnTo>
                  <a:lnTo>
                    <a:pt x="34" y="776"/>
                  </a:lnTo>
                  <a:lnTo>
                    <a:pt x="19" y="785"/>
                  </a:lnTo>
                  <a:lnTo>
                    <a:pt x="9" y="795"/>
                  </a:lnTo>
                  <a:lnTo>
                    <a:pt x="2" y="810"/>
                  </a:lnTo>
                  <a:lnTo>
                    <a:pt x="0" y="827"/>
                  </a:lnTo>
                  <a:lnTo>
                    <a:pt x="0" y="831"/>
                  </a:lnTo>
                  <a:lnTo>
                    <a:pt x="0" y="831"/>
                  </a:lnTo>
                  <a:lnTo>
                    <a:pt x="2" y="844"/>
                  </a:lnTo>
                  <a:lnTo>
                    <a:pt x="4" y="854"/>
                  </a:lnTo>
                  <a:lnTo>
                    <a:pt x="11" y="863"/>
                  </a:lnTo>
                  <a:lnTo>
                    <a:pt x="17" y="871"/>
                  </a:lnTo>
                  <a:lnTo>
                    <a:pt x="25" y="879"/>
                  </a:lnTo>
                  <a:lnTo>
                    <a:pt x="36" y="884"/>
                  </a:lnTo>
                  <a:lnTo>
                    <a:pt x="46" y="888"/>
                  </a:lnTo>
                  <a:lnTo>
                    <a:pt x="57" y="888"/>
                  </a:lnTo>
                  <a:lnTo>
                    <a:pt x="57" y="888"/>
                  </a:lnTo>
                  <a:lnTo>
                    <a:pt x="355" y="888"/>
                  </a:lnTo>
                  <a:lnTo>
                    <a:pt x="355" y="888"/>
                  </a:lnTo>
                  <a:lnTo>
                    <a:pt x="366" y="888"/>
                  </a:lnTo>
                  <a:lnTo>
                    <a:pt x="374" y="886"/>
                  </a:lnTo>
                  <a:lnTo>
                    <a:pt x="383" y="879"/>
                  </a:lnTo>
                  <a:lnTo>
                    <a:pt x="389" y="875"/>
                  </a:lnTo>
                  <a:lnTo>
                    <a:pt x="395" y="867"/>
                  </a:lnTo>
                  <a:lnTo>
                    <a:pt x="399" y="860"/>
                  </a:lnTo>
                  <a:lnTo>
                    <a:pt x="404" y="850"/>
                  </a:lnTo>
                  <a:lnTo>
                    <a:pt x="404" y="842"/>
                  </a:lnTo>
                  <a:lnTo>
                    <a:pt x="404" y="434"/>
                  </a:lnTo>
                  <a:lnTo>
                    <a:pt x="404" y="434"/>
                  </a:lnTo>
                  <a:lnTo>
                    <a:pt x="393" y="428"/>
                  </a:lnTo>
                  <a:lnTo>
                    <a:pt x="383" y="424"/>
                  </a:lnTo>
                  <a:lnTo>
                    <a:pt x="374" y="415"/>
                  </a:lnTo>
                  <a:lnTo>
                    <a:pt x="368" y="407"/>
                  </a:lnTo>
                  <a:lnTo>
                    <a:pt x="362" y="399"/>
                  </a:lnTo>
                  <a:lnTo>
                    <a:pt x="357" y="388"/>
                  </a:lnTo>
                  <a:lnTo>
                    <a:pt x="355" y="378"/>
                  </a:lnTo>
                  <a:lnTo>
                    <a:pt x="353" y="367"/>
                  </a:lnTo>
                  <a:lnTo>
                    <a:pt x="353" y="367"/>
                  </a:lnTo>
                  <a:close/>
                  <a:moveTo>
                    <a:pt x="214" y="724"/>
                  </a:moveTo>
                  <a:lnTo>
                    <a:pt x="214" y="724"/>
                  </a:lnTo>
                  <a:lnTo>
                    <a:pt x="212" y="732"/>
                  </a:lnTo>
                  <a:lnTo>
                    <a:pt x="206" y="739"/>
                  </a:lnTo>
                  <a:lnTo>
                    <a:pt x="200" y="745"/>
                  </a:lnTo>
                  <a:lnTo>
                    <a:pt x="189" y="747"/>
                  </a:lnTo>
                  <a:lnTo>
                    <a:pt x="189" y="747"/>
                  </a:lnTo>
                  <a:lnTo>
                    <a:pt x="189" y="747"/>
                  </a:lnTo>
                  <a:lnTo>
                    <a:pt x="189" y="747"/>
                  </a:lnTo>
                  <a:lnTo>
                    <a:pt x="179" y="743"/>
                  </a:lnTo>
                  <a:lnTo>
                    <a:pt x="172" y="739"/>
                  </a:lnTo>
                  <a:lnTo>
                    <a:pt x="168" y="730"/>
                  </a:lnTo>
                  <a:lnTo>
                    <a:pt x="166" y="720"/>
                  </a:lnTo>
                  <a:lnTo>
                    <a:pt x="187" y="415"/>
                  </a:lnTo>
                  <a:lnTo>
                    <a:pt x="187" y="415"/>
                  </a:lnTo>
                  <a:lnTo>
                    <a:pt x="189" y="407"/>
                  </a:lnTo>
                  <a:lnTo>
                    <a:pt x="193" y="401"/>
                  </a:lnTo>
                  <a:lnTo>
                    <a:pt x="202" y="394"/>
                  </a:lnTo>
                  <a:lnTo>
                    <a:pt x="212" y="394"/>
                  </a:lnTo>
                  <a:lnTo>
                    <a:pt x="212" y="394"/>
                  </a:lnTo>
                  <a:lnTo>
                    <a:pt x="221" y="396"/>
                  </a:lnTo>
                  <a:lnTo>
                    <a:pt x="229" y="403"/>
                  </a:lnTo>
                  <a:lnTo>
                    <a:pt x="233" y="409"/>
                  </a:lnTo>
                  <a:lnTo>
                    <a:pt x="236" y="420"/>
                  </a:lnTo>
                  <a:lnTo>
                    <a:pt x="214" y="724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25"/>
            <p:cNvSpPr>
              <a:spLocks/>
            </p:cNvSpPr>
            <p:nvPr/>
          </p:nvSpPr>
          <p:spPr bwMode="auto">
            <a:xfrm>
              <a:off x="4371976" y="4772025"/>
              <a:ext cx="123825" cy="292100"/>
            </a:xfrm>
            <a:custGeom>
              <a:avLst/>
              <a:gdLst>
                <a:gd name="T0" fmla="*/ 0 w 78"/>
                <a:gd name="T1" fmla="*/ 155 h 184"/>
                <a:gd name="T2" fmla="*/ 0 w 78"/>
                <a:gd name="T3" fmla="*/ 155 h 184"/>
                <a:gd name="T4" fmla="*/ 0 w 78"/>
                <a:gd name="T5" fmla="*/ 161 h 184"/>
                <a:gd name="T6" fmla="*/ 2 w 78"/>
                <a:gd name="T7" fmla="*/ 166 h 184"/>
                <a:gd name="T8" fmla="*/ 6 w 78"/>
                <a:gd name="T9" fmla="*/ 172 h 184"/>
                <a:gd name="T10" fmla="*/ 11 w 78"/>
                <a:gd name="T11" fmla="*/ 176 h 184"/>
                <a:gd name="T12" fmla="*/ 23 w 78"/>
                <a:gd name="T13" fmla="*/ 182 h 184"/>
                <a:gd name="T14" fmla="*/ 30 w 78"/>
                <a:gd name="T15" fmla="*/ 184 h 184"/>
                <a:gd name="T16" fmla="*/ 38 w 78"/>
                <a:gd name="T17" fmla="*/ 184 h 184"/>
                <a:gd name="T18" fmla="*/ 40 w 78"/>
                <a:gd name="T19" fmla="*/ 184 h 184"/>
                <a:gd name="T20" fmla="*/ 40 w 78"/>
                <a:gd name="T21" fmla="*/ 184 h 184"/>
                <a:gd name="T22" fmla="*/ 48 w 78"/>
                <a:gd name="T23" fmla="*/ 184 h 184"/>
                <a:gd name="T24" fmla="*/ 55 w 78"/>
                <a:gd name="T25" fmla="*/ 182 h 184"/>
                <a:gd name="T26" fmla="*/ 65 w 78"/>
                <a:gd name="T27" fmla="*/ 176 h 184"/>
                <a:gd name="T28" fmla="*/ 72 w 78"/>
                <a:gd name="T29" fmla="*/ 172 h 184"/>
                <a:gd name="T30" fmla="*/ 74 w 78"/>
                <a:gd name="T31" fmla="*/ 166 h 184"/>
                <a:gd name="T32" fmla="*/ 76 w 78"/>
                <a:gd name="T33" fmla="*/ 161 h 184"/>
                <a:gd name="T34" fmla="*/ 78 w 78"/>
                <a:gd name="T35" fmla="*/ 155 h 184"/>
                <a:gd name="T36" fmla="*/ 78 w 78"/>
                <a:gd name="T37" fmla="*/ 31 h 184"/>
                <a:gd name="T38" fmla="*/ 78 w 78"/>
                <a:gd name="T39" fmla="*/ 31 h 184"/>
                <a:gd name="T40" fmla="*/ 76 w 78"/>
                <a:gd name="T41" fmla="*/ 25 h 184"/>
                <a:gd name="T42" fmla="*/ 74 w 78"/>
                <a:gd name="T43" fmla="*/ 19 h 184"/>
                <a:gd name="T44" fmla="*/ 72 w 78"/>
                <a:gd name="T45" fmla="*/ 12 h 184"/>
                <a:gd name="T46" fmla="*/ 65 w 78"/>
                <a:gd name="T47" fmla="*/ 8 h 184"/>
                <a:gd name="T48" fmla="*/ 55 w 78"/>
                <a:gd name="T49" fmla="*/ 2 h 184"/>
                <a:gd name="T50" fmla="*/ 48 w 78"/>
                <a:gd name="T51" fmla="*/ 0 h 184"/>
                <a:gd name="T52" fmla="*/ 40 w 78"/>
                <a:gd name="T53" fmla="*/ 0 h 184"/>
                <a:gd name="T54" fmla="*/ 38 w 78"/>
                <a:gd name="T55" fmla="*/ 0 h 184"/>
                <a:gd name="T56" fmla="*/ 38 w 78"/>
                <a:gd name="T57" fmla="*/ 0 h 184"/>
                <a:gd name="T58" fmla="*/ 30 w 78"/>
                <a:gd name="T59" fmla="*/ 0 h 184"/>
                <a:gd name="T60" fmla="*/ 23 w 78"/>
                <a:gd name="T61" fmla="*/ 2 h 184"/>
                <a:gd name="T62" fmla="*/ 11 w 78"/>
                <a:gd name="T63" fmla="*/ 8 h 184"/>
                <a:gd name="T64" fmla="*/ 6 w 78"/>
                <a:gd name="T65" fmla="*/ 12 h 184"/>
                <a:gd name="T66" fmla="*/ 2 w 78"/>
                <a:gd name="T67" fmla="*/ 19 h 184"/>
                <a:gd name="T68" fmla="*/ 0 w 78"/>
                <a:gd name="T69" fmla="*/ 25 h 184"/>
                <a:gd name="T70" fmla="*/ 0 w 78"/>
                <a:gd name="T71" fmla="*/ 31 h 184"/>
                <a:gd name="T72" fmla="*/ 0 w 78"/>
                <a:gd name="T73" fmla="*/ 155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8" h="184">
                  <a:moveTo>
                    <a:pt x="0" y="155"/>
                  </a:moveTo>
                  <a:lnTo>
                    <a:pt x="0" y="155"/>
                  </a:lnTo>
                  <a:lnTo>
                    <a:pt x="0" y="161"/>
                  </a:lnTo>
                  <a:lnTo>
                    <a:pt x="2" y="166"/>
                  </a:lnTo>
                  <a:lnTo>
                    <a:pt x="6" y="172"/>
                  </a:lnTo>
                  <a:lnTo>
                    <a:pt x="11" y="176"/>
                  </a:lnTo>
                  <a:lnTo>
                    <a:pt x="23" y="182"/>
                  </a:lnTo>
                  <a:lnTo>
                    <a:pt x="30" y="184"/>
                  </a:lnTo>
                  <a:lnTo>
                    <a:pt x="38" y="184"/>
                  </a:lnTo>
                  <a:lnTo>
                    <a:pt x="40" y="184"/>
                  </a:lnTo>
                  <a:lnTo>
                    <a:pt x="40" y="184"/>
                  </a:lnTo>
                  <a:lnTo>
                    <a:pt x="48" y="184"/>
                  </a:lnTo>
                  <a:lnTo>
                    <a:pt x="55" y="182"/>
                  </a:lnTo>
                  <a:lnTo>
                    <a:pt x="65" y="176"/>
                  </a:lnTo>
                  <a:lnTo>
                    <a:pt x="72" y="172"/>
                  </a:lnTo>
                  <a:lnTo>
                    <a:pt x="74" y="166"/>
                  </a:lnTo>
                  <a:lnTo>
                    <a:pt x="76" y="161"/>
                  </a:lnTo>
                  <a:lnTo>
                    <a:pt x="78" y="155"/>
                  </a:lnTo>
                  <a:lnTo>
                    <a:pt x="78" y="31"/>
                  </a:lnTo>
                  <a:lnTo>
                    <a:pt x="78" y="31"/>
                  </a:lnTo>
                  <a:lnTo>
                    <a:pt x="76" y="25"/>
                  </a:lnTo>
                  <a:lnTo>
                    <a:pt x="74" y="19"/>
                  </a:lnTo>
                  <a:lnTo>
                    <a:pt x="72" y="12"/>
                  </a:lnTo>
                  <a:lnTo>
                    <a:pt x="65" y="8"/>
                  </a:lnTo>
                  <a:lnTo>
                    <a:pt x="55" y="2"/>
                  </a:lnTo>
                  <a:lnTo>
                    <a:pt x="48" y="0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0" y="0"/>
                  </a:lnTo>
                  <a:lnTo>
                    <a:pt x="23" y="2"/>
                  </a:lnTo>
                  <a:lnTo>
                    <a:pt x="11" y="8"/>
                  </a:lnTo>
                  <a:lnTo>
                    <a:pt x="6" y="12"/>
                  </a:lnTo>
                  <a:lnTo>
                    <a:pt x="2" y="19"/>
                  </a:lnTo>
                  <a:lnTo>
                    <a:pt x="0" y="25"/>
                  </a:lnTo>
                  <a:lnTo>
                    <a:pt x="0" y="31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498224" y="5099632"/>
            <a:ext cx="1811337" cy="1374775"/>
            <a:chOff x="369888" y="4281488"/>
            <a:chExt cx="1811337" cy="1374775"/>
          </a:xfrm>
        </p:grpSpPr>
        <p:sp>
          <p:nvSpPr>
            <p:cNvPr id="34" name="Freeform 8"/>
            <p:cNvSpPr>
              <a:spLocks noEditPoints="1"/>
            </p:cNvSpPr>
            <p:nvPr/>
          </p:nvSpPr>
          <p:spPr bwMode="auto">
            <a:xfrm>
              <a:off x="369888" y="4281488"/>
              <a:ext cx="1239837" cy="1374775"/>
            </a:xfrm>
            <a:custGeom>
              <a:avLst/>
              <a:gdLst>
                <a:gd name="T0" fmla="*/ 755 w 781"/>
                <a:gd name="T1" fmla="*/ 683 h 866"/>
                <a:gd name="T2" fmla="*/ 517 w 781"/>
                <a:gd name="T3" fmla="*/ 78 h 866"/>
                <a:gd name="T4" fmla="*/ 494 w 781"/>
                <a:gd name="T5" fmla="*/ 42 h 866"/>
                <a:gd name="T6" fmla="*/ 460 w 781"/>
                <a:gd name="T7" fmla="*/ 15 h 866"/>
                <a:gd name="T8" fmla="*/ 430 w 781"/>
                <a:gd name="T9" fmla="*/ 4 h 866"/>
                <a:gd name="T10" fmla="*/ 394 w 781"/>
                <a:gd name="T11" fmla="*/ 0 h 866"/>
                <a:gd name="T12" fmla="*/ 343 w 781"/>
                <a:gd name="T13" fmla="*/ 8 h 866"/>
                <a:gd name="T14" fmla="*/ 315 w 781"/>
                <a:gd name="T15" fmla="*/ 23 h 866"/>
                <a:gd name="T16" fmla="*/ 285 w 781"/>
                <a:gd name="T17" fmla="*/ 53 h 866"/>
                <a:gd name="T18" fmla="*/ 260 w 781"/>
                <a:gd name="T19" fmla="*/ 100 h 866"/>
                <a:gd name="T20" fmla="*/ 26 w 781"/>
                <a:gd name="T21" fmla="*/ 679 h 866"/>
                <a:gd name="T22" fmla="*/ 2 w 781"/>
                <a:gd name="T23" fmla="*/ 755 h 866"/>
                <a:gd name="T24" fmla="*/ 2 w 781"/>
                <a:gd name="T25" fmla="*/ 789 h 866"/>
                <a:gd name="T26" fmla="*/ 30 w 781"/>
                <a:gd name="T27" fmla="*/ 836 h 866"/>
                <a:gd name="T28" fmla="*/ 62 w 781"/>
                <a:gd name="T29" fmla="*/ 857 h 866"/>
                <a:gd name="T30" fmla="*/ 98 w 781"/>
                <a:gd name="T31" fmla="*/ 866 h 866"/>
                <a:gd name="T32" fmla="*/ 141 w 781"/>
                <a:gd name="T33" fmla="*/ 857 h 866"/>
                <a:gd name="T34" fmla="*/ 168 w 781"/>
                <a:gd name="T35" fmla="*/ 832 h 866"/>
                <a:gd name="T36" fmla="*/ 192 w 781"/>
                <a:gd name="T37" fmla="*/ 793 h 866"/>
                <a:gd name="T38" fmla="*/ 230 w 781"/>
                <a:gd name="T39" fmla="*/ 698 h 866"/>
                <a:gd name="T40" fmla="*/ 577 w 781"/>
                <a:gd name="T41" fmla="*/ 751 h 866"/>
                <a:gd name="T42" fmla="*/ 617 w 781"/>
                <a:gd name="T43" fmla="*/ 836 h 866"/>
                <a:gd name="T44" fmla="*/ 645 w 781"/>
                <a:gd name="T45" fmla="*/ 857 h 866"/>
                <a:gd name="T46" fmla="*/ 685 w 781"/>
                <a:gd name="T47" fmla="*/ 866 h 866"/>
                <a:gd name="T48" fmla="*/ 736 w 781"/>
                <a:gd name="T49" fmla="*/ 849 h 866"/>
                <a:gd name="T50" fmla="*/ 764 w 781"/>
                <a:gd name="T51" fmla="*/ 823 h 866"/>
                <a:gd name="T52" fmla="*/ 781 w 781"/>
                <a:gd name="T53" fmla="*/ 774 h 866"/>
                <a:gd name="T54" fmla="*/ 775 w 781"/>
                <a:gd name="T55" fmla="*/ 734 h 866"/>
                <a:gd name="T56" fmla="*/ 289 w 781"/>
                <a:gd name="T57" fmla="*/ 234 h 866"/>
                <a:gd name="T58" fmla="*/ 277 w 781"/>
                <a:gd name="T59" fmla="*/ 215 h 866"/>
                <a:gd name="T60" fmla="*/ 317 w 781"/>
                <a:gd name="T61" fmla="*/ 106 h 866"/>
                <a:gd name="T62" fmla="*/ 332 w 781"/>
                <a:gd name="T63" fmla="*/ 83 h 866"/>
                <a:gd name="T64" fmla="*/ 362 w 781"/>
                <a:gd name="T65" fmla="*/ 61 h 866"/>
                <a:gd name="T66" fmla="*/ 396 w 781"/>
                <a:gd name="T67" fmla="*/ 55 h 866"/>
                <a:gd name="T68" fmla="*/ 409 w 781"/>
                <a:gd name="T69" fmla="*/ 57 h 866"/>
                <a:gd name="T70" fmla="*/ 426 w 781"/>
                <a:gd name="T71" fmla="*/ 72 h 866"/>
                <a:gd name="T72" fmla="*/ 424 w 781"/>
                <a:gd name="T73" fmla="*/ 89 h 866"/>
                <a:gd name="T74" fmla="*/ 402 w 781"/>
                <a:gd name="T75" fmla="*/ 98 h 866"/>
                <a:gd name="T76" fmla="*/ 396 w 781"/>
                <a:gd name="T77" fmla="*/ 98 h 866"/>
                <a:gd name="T78" fmla="*/ 364 w 781"/>
                <a:gd name="T79" fmla="*/ 110 h 866"/>
                <a:gd name="T80" fmla="*/ 315 w 781"/>
                <a:gd name="T81" fmla="*/ 221 h 866"/>
                <a:gd name="T82" fmla="*/ 309 w 781"/>
                <a:gd name="T83" fmla="*/ 232 h 866"/>
                <a:gd name="T84" fmla="*/ 296 w 781"/>
                <a:gd name="T85" fmla="*/ 234 h 866"/>
                <a:gd name="T86" fmla="*/ 302 w 781"/>
                <a:gd name="T87" fmla="*/ 502 h 866"/>
                <a:gd name="T88" fmla="*/ 302 w 781"/>
                <a:gd name="T89" fmla="*/ 502 h 8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81" h="866">
                  <a:moveTo>
                    <a:pt x="775" y="734"/>
                  </a:moveTo>
                  <a:lnTo>
                    <a:pt x="775" y="734"/>
                  </a:lnTo>
                  <a:lnTo>
                    <a:pt x="755" y="683"/>
                  </a:lnTo>
                  <a:lnTo>
                    <a:pt x="530" y="110"/>
                  </a:lnTo>
                  <a:lnTo>
                    <a:pt x="530" y="110"/>
                  </a:lnTo>
                  <a:lnTo>
                    <a:pt x="517" y="78"/>
                  </a:lnTo>
                  <a:lnTo>
                    <a:pt x="502" y="55"/>
                  </a:lnTo>
                  <a:lnTo>
                    <a:pt x="502" y="55"/>
                  </a:lnTo>
                  <a:lnTo>
                    <a:pt x="494" y="42"/>
                  </a:lnTo>
                  <a:lnTo>
                    <a:pt x="483" y="32"/>
                  </a:lnTo>
                  <a:lnTo>
                    <a:pt x="472" y="23"/>
                  </a:lnTo>
                  <a:lnTo>
                    <a:pt x="460" y="15"/>
                  </a:lnTo>
                  <a:lnTo>
                    <a:pt x="460" y="15"/>
                  </a:lnTo>
                  <a:lnTo>
                    <a:pt x="445" y="8"/>
                  </a:lnTo>
                  <a:lnTo>
                    <a:pt x="430" y="4"/>
                  </a:lnTo>
                  <a:lnTo>
                    <a:pt x="413" y="0"/>
                  </a:lnTo>
                  <a:lnTo>
                    <a:pt x="394" y="0"/>
                  </a:lnTo>
                  <a:lnTo>
                    <a:pt x="394" y="0"/>
                  </a:lnTo>
                  <a:lnTo>
                    <a:pt x="377" y="0"/>
                  </a:lnTo>
                  <a:lnTo>
                    <a:pt x="358" y="4"/>
                  </a:lnTo>
                  <a:lnTo>
                    <a:pt x="343" y="8"/>
                  </a:lnTo>
                  <a:lnTo>
                    <a:pt x="328" y="15"/>
                  </a:lnTo>
                  <a:lnTo>
                    <a:pt x="328" y="15"/>
                  </a:lnTo>
                  <a:lnTo>
                    <a:pt x="315" y="23"/>
                  </a:lnTo>
                  <a:lnTo>
                    <a:pt x="304" y="32"/>
                  </a:lnTo>
                  <a:lnTo>
                    <a:pt x="294" y="42"/>
                  </a:lnTo>
                  <a:lnTo>
                    <a:pt x="285" y="53"/>
                  </a:lnTo>
                  <a:lnTo>
                    <a:pt x="285" y="53"/>
                  </a:lnTo>
                  <a:lnTo>
                    <a:pt x="272" y="76"/>
                  </a:lnTo>
                  <a:lnTo>
                    <a:pt x="260" y="100"/>
                  </a:lnTo>
                  <a:lnTo>
                    <a:pt x="260" y="100"/>
                  </a:lnTo>
                  <a:lnTo>
                    <a:pt x="26" y="679"/>
                  </a:lnTo>
                  <a:lnTo>
                    <a:pt x="26" y="679"/>
                  </a:lnTo>
                  <a:lnTo>
                    <a:pt x="15" y="708"/>
                  </a:lnTo>
                  <a:lnTo>
                    <a:pt x="6" y="734"/>
                  </a:lnTo>
                  <a:lnTo>
                    <a:pt x="2" y="755"/>
                  </a:lnTo>
                  <a:lnTo>
                    <a:pt x="0" y="772"/>
                  </a:lnTo>
                  <a:lnTo>
                    <a:pt x="0" y="772"/>
                  </a:lnTo>
                  <a:lnTo>
                    <a:pt x="2" y="789"/>
                  </a:lnTo>
                  <a:lnTo>
                    <a:pt x="9" y="806"/>
                  </a:lnTo>
                  <a:lnTo>
                    <a:pt x="17" y="821"/>
                  </a:lnTo>
                  <a:lnTo>
                    <a:pt x="30" y="836"/>
                  </a:lnTo>
                  <a:lnTo>
                    <a:pt x="30" y="836"/>
                  </a:lnTo>
                  <a:lnTo>
                    <a:pt x="45" y="849"/>
                  </a:lnTo>
                  <a:lnTo>
                    <a:pt x="62" y="857"/>
                  </a:lnTo>
                  <a:lnTo>
                    <a:pt x="79" y="864"/>
                  </a:lnTo>
                  <a:lnTo>
                    <a:pt x="98" y="866"/>
                  </a:lnTo>
                  <a:lnTo>
                    <a:pt x="98" y="866"/>
                  </a:lnTo>
                  <a:lnTo>
                    <a:pt x="121" y="864"/>
                  </a:lnTo>
                  <a:lnTo>
                    <a:pt x="130" y="859"/>
                  </a:lnTo>
                  <a:lnTo>
                    <a:pt x="141" y="857"/>
                  </a:lnTo>
                  <a:lnTo>
                    <a:pt x="141" y="857"/>
                  </a:lnTo>
                  <a:lnTo>
                    <a:pt x="155" y="847"/>
                  </a:lnTo>
                  <a:lnTo>
                    <a:pt x="168" y="832"/>
                  </a:lnTo>
                  <a:lnTo>
                    <a:pt x="168" y="832"/>
                  </a:lnTo>
                  <a:lnTo>
                    <a:pt x="181" y="817"/>
                  </a:lnTo>
                  <a:lnTo>
                    <a:pt x="192" y="793"/>
                  </a:lnTo>
                  <a:lnTo>
                    <a:pt x="192" y="793"/>
                  </a:lnTo>
                  <a:lnTo>
                    <a:pt x="211" y="749"/>
                  </a:lnTo>
                  <a:lnTo>
                    <a:pt x="230" y="698"/>
                  </a:lnTo>
                  <a:lnTo>
                    <a:pt x="558" y="698"/>
                  </a:lnTo>
                  <a:lnTo>
                    <a:pt x="577" y="751"/>
                  </a:lnTo>
                  <a:lnTo>
                    <a:pt x="577" y="751"/>
                  </a:lnTo>
                  <a:lnTo>
                    <a:pt x="600" y="804"/>
                  </a:lnTo>
                  <a:lnTo>
                    <a:pt x="609" y="823"/>
                  </a:lnTo>
                  <a:lnTo>
                    <a:pt x="617" y="836"/>
                  </a:lnTo>
                  <a:lnTo>
                    <a:pt x="617" y="836"/>
                  </a:lnTo>
                  <a:lnTo>
                    <a:pt x="630" y="849"/>
                  </a:lnTo>
                  <a:lnTo>
                    <a:pt x="645" y="857"/>
                  </a:lnTo>
                  <a:lnTo>
                    <a:pt x="664" y="864"/>
                  </a:lnTo>
                  <a:lnTo>
                    <a:pt x="685" y="866"/>
                  </a:lnTo>
                  <a:lnTo>
                    <a:pt x="685" y="866"/>
                  </a:lnTo>
                  <a:lnTo>
                    <a:pt x="704" y="864"/>
                  </a:lnTo>
                  <a:lnTo>
                    <a:pt x="721" y="857"/>
                  </a:lnTo>
                  <a:lnTo>
                    <a:pt x="736" y="849"/>
                  </a:lnTo>
                  <a:lnTo>
                    <a:pt x="751" y="838"/>
                  </a:lnTo>
                  <a:lnTo>
                    <a:pt x="751" y="838"/>
                  </a:lnTo>
                  <a:lnTo>
                    <a:pt x="764" y="823"/>
                  </a:lnTo>
                  <a:lnTo>
                    <a:pt x="775" y="808"/>
                  </a:lnTo>
                  <a:lnTo>
                    <a:pt x="779" y="791"/>
                  </a:lnTo>
                  <a:lnTo>
                    <a:pt x="781" y="774"/>
                  </a:lnTo>
                  <a:lnTo>
                    <a:pt x="781" y="774"/>
                  </a:lnTo>
                  <a:lnTo>
                    <a:pt x="779" y="753"/>
                  </a:lnTo>
                  <a:lnTo>
                    <a:pt x="775" y="734"/>
                  </a:lnTo>
                  <a:lnTo>
                    <a:pt x="775" y="734"/>
                  </a:lnTo>
                  <a:close/>
                  <a:moveTo>
                    <a:pt x="289" y="234"/>
                  </a:moveTo>
                  <a:lnTo>
                    <a:pt x="289" y="234"/>
                  </a:lnTo>
                  <a:lnTo>
                    <a:pt x="283" y="230"/>
                  </a:lnTo>
                  <a:lnTo>
                    <a:pt x="277" y="223"/>
                  </a:lnTo>
                  <a:lnTo>
                    <a:pt x="277" y="215"/>
                  </a:lnTo>
                  <a:lnTo>
                    <a:pt x="277" y="206"/>
                  </a:lnTo>
                  <a:lnTo>
                    <a:pt x="277" y="206"/>
                  </a:lnTo>
                  <a:lnTo>
                    <a:pt x="317" y="106"/>
                  </a:lnTo>
                  <a:lnTo>
                    <a:pt x="317" y="106"/>
                  </a:lnTo>
                  <a:lnTo>
                    <a:pt x="324" y="93"/>
                  </a:lnTo>
                  <a:lnTo>
                    <a:pt x="332" y="83"/>
                  </a:lnTo>
                  <a:lnTo>
                    <a:pt x="341" y="74"/>
                  </a:lnTo>
                  <a:lnTo>
                    <a:pt x="351" y="68"/>
                  </a:lnTo>
                  <a:lnTo>
                    <a:pt x="362" y="61"/>
                  </a:lnTo>
                  <a:lnTo>
                    <a:pt x="372" y="57"/>
                  </a:lnTo>
                  <a:lnTo>
                    <a:pt x="383" y="55"/>
                  </a:lnTo>
                  <a:lnTo>
                    <a:pt x="396" y="55"/>
                  </a:lnTo>
                  <a:lnTo>
                    <a:pt x="396" y="55"/>
                  </a:lnTo>
                  <a:lnTo>
                    <a:pt x="409" y="57"/>
                  </a:lnTo>
                  <a:lnTo>
                    <a:pt x="409" y="57"/>
                  </a:lnTo>
                  <a:lnTo>
                    <a:pt x="417" y="59"/>
                  </a:lnTo>
                  <a:lnTo>
                    <a:pt x="424" y="66"/>
                  </a:lnTo>
                  <a:lnTo>
                    <a:pt x="426" y="72"/>
                  </a:lnTo>
                  <a:lnTo>
                    <a:pt x="426" y="81"/>
                  </a:lnTo>
                  <a:lnTo>
                    <a:pt x="426" y="81"/>
                  </a:lnTo>
                  <a:lnTo>
                    <a:pt x="424" y="89"/>
                  </a:lnTo>
                  <a:lnTo>
                    <a:pt x="417" y="93"/>
                  </a:lnTo>
                  <a:lnTo>
                    <a:pt x="411" y="98"/>
                  </a:lnTo>
                  <a:lnTo>
                    <a:pt x="402" y="98"/>
                  </a:lnTo>
                  <a:lnTo>
                    <a:pt x="402" y="98"/>
                  </a:lnTo>
                  <a:lnTo>
                    <a:pt x="396" y="98"/>
                  </a:lnTo>
                  <a:lnTo>
                    <a:pt x="396" y="98"/>
                  </a:lnTo>
                  <a:lnTo>
                    <a:pt x="383" y="98"/>
                  </a:lnTo>
                  <a:lnTo>
                    <a:pt x="372" y="102"/>
                  </a:lnTo>
                  <a:lnTo>
                    <a:pt x="364" y="110"/>
                  </a:lnTo>
                  <a:lnTo>
                    <a:pt x="355" y="123"/>
                  </a:lnTo>
                  <a:lnTo>
                    <a:pt x="355" y="123"/>
                  </a:lnTo>
                  <a:lnTo>
                    <a:pt x="315" y="221"/>
                  </a:lnTo>
                  <a:lnTo>
                    <a:pt x="315" y="221"/>
                  </a:lnTo>
                  <a:lnTo>
                    <a:pt x="313" y="227"/>
                  </a:lnTo>
                  <a:lnTo>
                    <a:pt x="309" y="232"/>
                  </a:lnTo>
                  <a:lnTo>
                    <a:pt x="302" y="234"/>
                  </a:lnTo>
                  <a:lnTo>
                    <a:pt x="296" y="234"/>
                  </a:lnTo>
                  <a:lnTo>
                    <a:pt x="296" y="234"/>
                  </a:lnTo>
                  <a:lnTo>
                    <a:pt x="289" y="234"/>
                  </a:lnTo>
                  <a:lnTo>
                    <a:pt x="289" y="234"/>
                  </a:lnTo>
                  <a:close/>
                  <a:moveTo>
                    <a:pt x="302" y="502"/>
                  </a:moveTo>
                  <a:lnTo>
                    <a:pt x="396" y="244"/>
                  </a:lnTo>
                  <a:lnTo>
                    <a:pt x="487" y="502"/>
                  </a:lnTo>
                  <a:lnTo>
                    <a:pt x="302" y="502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9"/>
            <p:cNvSpPr>
              <a:spLocks noEditPoints="1"/>
            </p:cNvSpPr>
            <p:nvPr/>
          </p:nvSpPr>
          <p:spPr bwMode="auto">
            <a:xfrm>
              <a:off x="1538288" y="4730750"/>
              <a:ext cx="642937" cy="911225"/>
            </a:xfrm>
            <a:custGeom>
              <a:avLst/>
              <a:gdLst>
                <a:gd name="T0" fmla="*/ 400 w 405"/>
                <a:gd name="T1" fmla="*/ 487 h 574"/>
                <a:gd name="T2" fmla="*/ 251 w 405"/>
                <a:gd name="T3" fmla="*/ 108 h 574"/>
                <a:gd name="T4" fmla="*/ 239 w 405"/>
                <a:gd name="T5" fmla="*/ 72 h 574"/>
                <a:gd name="T6" fmla="*/ 219 w 405"/>
                <a:gd name="T7" fmla="*/ 36 h 574"/>
                <a:gd name="T8" fmla="*/ 207 w 405"/>
                <a:gd name="T9" fmla="*/ 21 h 574"/>
                <a:gd name="T10" fmla="*/ 192 w 405"/>
                <a:gd name="T11" fmla="*/ 8 h 574"/>
                <a:gd name="T12" fmla="*/ 171 w 405"/>
                <a:gd name="T13" fmla="*/ 2 h 574"/>
                <a:gd name="T14" fmla="*/ 147 w 405"/>
                <a:gd name="T15" fmla="*/ 0 h 574"/>
                <a:gd name="T16" fmla="*/ 134 w 405"/>
                <a:gd name="T17" fmla="*/ 0 h 574"/>
                <a:gd name="T18" fmla="*/ 113 w 405"/>
                <a:gd name="T19" fmla="*/ 4 h 574"/>
                <a:gd name="T20" fmla="*/ 105 w 405"/>
                <a:gd name="T21" fmla="*/ 8 h 574"/>
                <a:gd name="T22" fmla="*/ 75 w 405"/>
                <a:gd name="T23" fmla="*/ 34 h 574"/>
                <a:gd name="T24" fmla="*/ 66 w 405"/>
                <a:gd name="T25" fmla="*/ 51 h 574"/>
                <a:gd name="T26" fmla="*/ 58 w 405"/>
                <a:gd name="T27" fmla="*/ 66 h 574"/>
                <a:gd name="T28" fmla="*/ 0 w 405"/>
                <a:gd name="T29" fmla="*/ 213 h 574"/>
                <a:gd name="T30" fmla="*/ 66 w 405"/>
                <a:gd name="T31" fmla="*/ 383 h 574"/>
                <a:gd name="T32" fmla="*/ 85 w 405"/>
                <a:gd name="T33" fmla="*/ 436 h 574"/>
                <a:gd name="T34" fmla="*/ 256 w 405"/>
                <a:gd name="T35" fmla="*/ 464 h 574"/>
                <a:gd name="T36" fmla="*/ 268 w 405"/>
                <a:gd name="T37" fmla="*/ 498 h 574"/>
                <a:gd name="T38" fmla="*/ 296 w 405"/>
                <a:gd name="T39" fmla="*/ 555 h 574"/>
                <a:gd name="T40" fmla="*/ 305 w 405"/>
                <a:gd name="T41" fmla="*/ 564 h 574"/>
                <a:gd name="T42" fmla="*/ 326 w 405"/>
                <a:gd name="T43" fmla="*/ 574 h 574"/>
                <a:gd name="T44" fmla="*/ 341 w 405"/>
                <a:gd name="T45" fmla="*/ 574 h 574"/>
                <a:gd name="T46" fmla="*/ 364 w 405"/>
                <a:gd name="T47" fmla="*/ 570 h 574"/>
                <a:gd name="T48" fmla="*/ 385 w 405"/>
                <a:gd name="T49" fmla="*/ 557 h 574"/>
                <a:gd name="T50" fmla="*/ 394 w 405"/>
                <a:gd name="T51" fmla="*/ 547 h 574"/>
                <a:gd name="T52" fmla="*/ 405 w 405"/>
                <a:gd name="T53" fmla="*/ 525 h 574"/>
                <a:gd name="T54" fmla="*/ 405 w 405"/>
                <a:gd name="T55" fmla="*/ 513 h 574"/>
                <a:gd name="T56" fmla="*/ 400 w 405"/>
                <a:gd name="T57" fmla="*/ 487 h 574"/>
                <a:gd name="T58" fmla="*/ 77 w 405"/>
                <a:gd name="T59" fmla="*/ 136 h 574"/>
                <a:gd name="T60" fmla="*/ 73 w 405"/>
                <a:gd name="T61" fmla="*/ 134 h 574"/>
                <a:gd name="T62" fmla="*/ 71 w 405"/>
                <a:gd name="T63" fmla="*/ 125 h 574"/>
                <a:gd name="T64" fmla="*/ 71 w 405"/>
                <a:gd name="T65" fmla="*/ 121 h 574"/>
                <a:gd name="T66" fmla="*/ 92 w 405"/>
                <a:gd name="T67" fmla="*/ 70 h 574"/>
                <a:gd name="T68" fmla="*/ 102 w 405"/>
                <a:gd name="T69" fmla="*/ 53 h 574"/>
                <a:gd name="T70" fmla="*/ 117 w 405"/>
                <a:gd name="T71" fmla="*/ 40 h 574"/>
                <a:gd name="T72" fmla="*/ 134 w 405"/>
                <a:gd name="T73" fmla="*/ 34 h 574"/>
                <a:gd name="T74" fmla="*/ 151 w 405"/>
                <a:gd name="T75" fmla="*/ 30 h 574"/>
                <a:gd name="T76" fmla="*/ 164 w 405"/>
                <a:gd name="T77" fmla="*/ 32 h 574"/>
                <a:gd name="T78" fmla="*/ 171 w 405"/>
                <a:gd name="T79" fmla="*/ 36 h 574"/>
                <a:gd name="T80" fmla="*/ 173 w 405"/>
                <a:gd name="T81" fmla="*/ 44 h 574"/>
                <a:gd name="T82" fmla="*/ 171 w 405"/>
                <a:gd name="T83" fmla="*/ 49 h 574"/>
                <a:gd name="T84" fmla="*/ 164 w 405"/>
                <a:gd name="T85" fmla="*/ 53 h 574"/>
                <a:gd name="T86" fmla="*/ 160 w 405"/>
                <a:gd name="T87" fmla="*/ 53 h 574"/>
                <a:gd name="T88" fmla="*/ 151 w 405"/>
                <a:gd name="T89" fmla="*/ 53 h 574"/>
                <a:gd name="T90" fmla="*/ 130 w 405"/>
                <a:gd name="T91" fmla="*/ 59 h 574"/>
                <a:gd name="T92" fmla="*/ 113 w 405"/>
                <a:gd name="T93" fmla="*/ 81 h 574"/>
                <a:gd name="T94" fmla="*/ 92 w 405"/>
                <a:gd name="T95" fmla="*/ 130 h 574"/>
                <a:gd name="T96" fmla="*/ 90 w 405"/>
                <a:gd name="T97" fmla="*/ 132 h 574"/>
                <a:gd name="T98" fmla="*/ 81 w 405"/>
                <a:gd name="T99" fmla="*/ 136 h 574"/>
                <a:gd name="T100" fmla="*/ 77 w 405"/>
                <a:gd name="T101" fmla="*/ 136 h 574"/>
                <a:gd name="T102" fmla="*/ 149 w 405"/>
                <a:gd name="T103" fmla="*/ 161 h 574"/>
                <a:gd name="T104" fmla="*/ 85 w 405"/>
                <a:gd name="T105" fmla="*/ 332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05" h="574">
                  <a:moveTo>
                    <a:pt x="400" y="487"/>
                  </a:moveTo>
                  <a:lnTo>
                    <a:pt x="400" y="487"/>
                  </a:lnTo>
                  <a:lnTo>
                    <a:pt x="388" y="453"/>
                  </a:lnTo>
                  <a:lnTo>
                    <a:pt x="251" y="108"/>
                  </a:lnTo>
                  <a:lnTo>
                    <a:pt x="239" y="72"/>
                  </a:lnTo>
                  <a:lnTo>
                    <a:pt x="239" y="72"/>
                  </a:lnTo>
                  <a:lnTo>
                    <a:pt x="230" y="53"/>
                  </a:lnTo>
                  <a:lnTo>
                    <a:pt x="219" y="36"/>
                  </a:lnTo>
                  <a:lnTo>
                    <a:pt x="219" y="36"/>
                  </a:lnTo>
                  <a:lnTo>
                    <a:pt x="207" y="21"/>
                  </a:lnTo>
                  <a:lnTo>
                    <a:pt x="192" y="8"/>
                  </a:lnTo>
                  <a:lnTo>
                    <a:pt x="192" y="8"/>
                  </a:lnTo>
                  <a:lnTo>
                    <a:pt x="181" y="4"/>
                  </a:lnTo>
                  <a:lnTo>
                    <a:pt x="171" y="2"/>
                  </a:lnTo>
                  <a:lnTo>
                    <a:pt x="160" y="0"/>
                  </a:lnTo>
                  <a:lnTo>
                    <a:pt x="147" y="0"/>
                  </a:lnTo>
                  <a:lnTo>
                    <a:pt x="147" y="0"/>
                  </a:lnTo>
                  <a:lnTo>
                    <a:pt x="134" y="0"/>
                  </a:lnTo>
                  <a:lnTo>
                    <a:pt x="124" y="2"/>
                  </a:lnTo>
                  <a:lnTo>
                    <a:pt x="113" y="4"/>
                  </a:lnTo>
                  <a:lnTo>
                    <a:pt x="105" y="8"/>
                  </a:lnTo>
                  <a:lnTo>
                    <a:pt x="105" y="8"/>
                  </a:lnTo>
                  <a:lnTo>
                    <a:pt x="88" y="21"/>
                  </a:lnTo>
                  <a:lnTo>
                    <a:pt x="75" y="34"/>
                  </a:lnTo>
                  <a:lnTo>
                    <a:pt x="75" y="34"/>
                  </a:lnTo>
                  <a:lnTo>
                    <a:pt x="66" y="51"/>
                  </a:lnTo>
                  <a:lnTo>
                    <a:pt x="58" y="66"/>
                  </a:lnTo>
                  <a:lnTo>
                    <a:pt x="58" y="66"/>
                  </a:lnTo>
                  <a:lnTo>
                    <a:pt x="43" y="108"/>
                  </a:lnTo>
                  <a:lnTo>
                    <a:pt x="0" y="213"/>
                  </a:lnTo>
                  <a:lnTo>
                    <a:pt x="66" y="383"/>
                  </a:lnTo>
                  <a:lnTo>
                    <a:pt x="66" y="383"/>
                  </a:lnTo>
                  <a:lnTo>
                    <a:pt x="85" y="436"/>
                  </a:lnTo>
                  <a:lnTo>
                    <a:pt x="85" y="436"/>
                  </a:lnTo>
                  <a:lnTo>
                    <a:pt x="92" y="464"/>
                  </a:lnTo>
                  <a:lnTo>
                    <a:pt x="256" y="464"/>
                  </a:lnTo>
                  <a:lnTo>
                    <a:pt x="268" y="498"/>
                  </a:lnTo>
                  <a:lnTo>
                    <a:pt x="268" y="498"/>
                  </a:lnTo>
                  <a:lnTo>
                    <a:pt x="283" y="534"/>
                  </a:lnTo>
                  <a:lnTo>
                    <a:pt x="296" y="555"/>
                  </a:lnTo>
                  <a:lnTo>
                    <a:pt x="296" y="555"/>
                  </a:lnTo>
                  <a:lnTo>
                    <a:pt x="305" y="564"/>
                  </a:lnTo>
                  <a:lnTo>
                    <a:pt x="315" y="570"/>
                  </a:lnTo>
                  <a:lnTo>
                    <a:pt x="326" y="574"/>
                  </a:lnTo>
                  <a:lnTo>
                    <a:pt x="341" y="574"/>
                  </a:lnTo>
                  <a:lnTo>
                    <a:pt x="341" y="574"/>
                  </a:lnTo>
                  <a:lnTo>
                    <a:pt x="354" y="574"/>
                  </a:lnTo>
                  <a:lnTo>
                    <a:pt x="364" y="570"/>
                  </a:lnTo>
                  <a:lnTo>
                    <a:pt x="375" y="564"/>
                  </a:lnTo>
                  <a:lnTo>
                    <a:pt x="385" y="557"/>
                  </a:lnTo>
                  <a:lnTo>
                    <a:pt x="385" y="557"/>
                  </a:lnTo>
                  <a:lnTo>
                    <a:pt x="394" y="547"/>
                  </a:lnTo>
                  <a:lnTo>
                    <a:pt x="400" y="536"/>
                  </a:lnTo>
                  <a:lnTo>
                    <a:pt x="405" y="525"/>
                  </a:lnTo>
                  <a:lnTo>
                    <a:pt x="405" y="513"/>
                  </a:lnTo>
                  <a:lnTo>
                    <a:pt x="405" y="513"/>
                  </a:lnTo>
                  <a:lnTo>
                    <a:pt x="405" y="500"/>
                  </a:lnTo>
                  <a:lnTo>
                    <a:pt x="400" y="487"/>
                  </a:lnTo>
                  <a:lnTo>
                    <a:pt x="400" y="487"/>
                  </a:lnTo>
                  <a:close/>
                  <a:moveTo>
                    <a:pt x="77" y="136"/>
                  </a:moveTo>
                  <a:lnTo>
                    <a:pt x="77" y="136"/>
                  </a:lnTo>
                  <a:lnTo>
                    <a:pt x="73" y="134"/>
                  </a:lnTo>
                  <a:lnTo>
                    <a:pt x="71" y="130"/>
                  </a:lnTo>
                  <a:lnTo>
                    <a:pt x="71" y="125"/>
                  </a:lnTo>
                  <a:lnTo>
                    <a:pt x="71" y="121"/>
                  </a:lnTo>
                  <a:lnTo>
                    <a:pt x="71" y="121"/>
                  </a:lnTo>
                  <a:lnTo>
                    <a:pt x="92" y="70"/>
                  </a:lnTo>
                  <a:lnTo>
                    <a:pt x="92" y="70"/>
                  </a:lnTo>
                  <a:lnTo>
                    <a:pt x="96" y="61"/>
                  </a:lnTo>
                  <a:lnTo>
                    <a:pt x="102" y="53"/>
                  </a:lnTo>
                  <a:lnTo>
                    <a:pt x="111" y="47"/>
                  </a:lnTo>
                  <a:lnTo>
                    <a:pt x="117" y="40"/>
                  </a:lnTo>
                  <a:lnTo>
                    <a:pt x="126" y="36"/>
                  </a:lnTo>
                  <a:lnTo>
                    <a:pt x="134" y="34"/>
                  </a:lnTo>
                  <a:lnTo>
                    <a:pt x="151" y="30"/>
                  </a:lnTo>
                  <a:lnTo>
                    <a:pt x="151" y="30"/>
                  </a:lnTo>
                  <a:lnTo>
                    <a:pt x="164" y="32"/>
                  </a:lnTo>
                  <a:lnTo>
                    <a:pt x="164" y="32"/>
                  </a:lnTo>
                  <a:lnTo>
                    <a:pt x="168" y="34"/>
                  </a:lnTo>
                  <a:lnTo>
                    <a:pt x="171" y="36"/>
                  </a:lnTo>
                  <a:lnTo>
                    <a:pt x="173" y="40"/>
                  </a:lnTo>
                  <a:lnTo>
                    <a:pt x="173" y="44"/>
                  </a:lnTo>
                  <a:lnTo>
                    <a:pt x="173" y="44"/>
                  </a:lnTo>
                  <a:lnTo>
                    <a:pt x="171" y="49"/>
                  </a:lnTo>
                  <a:lnTo>
                    <a:pt x="168" y="53"/>
                  </a:lnTo>
                  <a:lnTo>
                    <a:pt x="164" y="53"/>
                  </a:lnTo>
                  <a:lnTo>
                    <a:pt x="160" y="53"/>
                  </a:lnTo>
                  <a:lnTo>
                    <a:pt x="160" y="53"/>
                  </a:lnTo>
                  <a:lnTo>
                    <a:pt x="151" y="53"/>
                  </a:lnTo>
                  <a:lnTo>
                    <a:pt x="151" y="53"/>
                  </a:lnTo>
                  <a:lnTo>
                    <a:pt x="141" y="55"/>
                  </a:lnTo>
                  <a:lnTo>
                    <a:pt x="130" y="59"/>
                  </a:lnTo>
                  <a:lnTo>
                    <a:pt x="119" y="68"/>
                  </a:lnTo>
                  <a:lnTo>
                    <a:pt x="113" y="81"/>
                  </a:lnTo>
                  <a:lnTo>
                    <a:pt x="113" y="81"/>
                  </a:lnTo>
                  <a:lnTo>
                    <a:pt x="92" y="130"/>
                  </a:lnTo>
                  <a:lnTo>
                    <a:pt x="92" y="130"/>
                  </a:lnTo>
                  <a:lnTo>
                    <a:pt x="90" y="132"/>
                  </a:lnTo>
                  <a:lnTo>
                    <a:pt x="85" y="136"/>
                  </a:lnTo>
                  <a:lnTo>
                    <a:pt x="81" y="136"/>
                  </a:lnTo>
                  <a:lnTo>
                    <a:pt x="77" y="136"/>
                  </a:lnTo>
                  <a:lnTo>
                    <a:pt x="77" y="136"/>
                  </a:lnTo>
                  <a:close/>
                  <a:moveTo>
                    <a:pt x="85" y="332"/>
                  </a:moveTo>
                  <a:lnTo>
                    <a:pt x="149" y="161"/>
                  </a:lnTo>
                  <a:lnTo>
                    <a:pt x="209" y="332"/>
                  </a:lnTo>
                  <a:lnTo>
                    <a:pt x="85" y="332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3835149" y="4980569"/>
            <a:ext cx="1500187" cy="1500188"/>
            <a:chOff x="3706813" y="4162425"/>
            <a:chExt cx="1500187" cy="1500188"/>
          </a:xfrm>
        </p:grpSpPr>
        <p:sp>
          <p:nvSpPr>
            <p:cNvPr id="37" name="Freeform 10"/>
            <p:cNvSpPr>
              <a:spLocks noEditPoints="1"/>
            </p:cNvSpPr>
            <p:nvPr/>
          </p:nvSpPr>
          <p:spPr bwMode="auto">
            <a:xfrm>
              <a:off x="3706813" y="4162425"/>
              <a:ext cx="1500187" cy="1500188"/>
            </a:xfrm>
            <a:custGeom>
              <a:avLst/>
              <a:gdLst>
                <a:gd name="T0" fmla="*/ 426 w 945"/>
                <a:gd name="T1" fmla="*/ 2 h 945"/>
                <a:gd name="T2" fmla="*/ 290 w 945"/>
                <a:gd name="T3" fmla="*/ 39 h 945"/>
                <a:gd name="T4" fmla="*/ 173 w 945"/>
                <a:gd name="T5" fmla="*/ 109 h 945"/>
                <a:gd name="T6" fmla="*/ 81 w 945"/>
                <a:gd name="T7" fmla="*/ 209 h 945"/>
                <a:gd name="T8" fmla="*/ 22 w 945"/>
                <a:gd name="T9" fmla="*/ 332 h 945"/>
                <a:gd name="T10" fmla="*/ 0 w 945"/>
                <a:gd name="T11" fmla="*/ 473 h 945"/>
                <a:gd name="T12" fmla="*/ 11 w 945"/>
                <a:gd name="T13" fmla="*/ 568 h 945"/>
                <a:gd name="T14" fmla="*/ 58 w 945"/>
                <a:gd name="T15" fmla="*/ 698 h 945"/>
                <a:gd name="T16" fmla="*/ 139 w 945"/>
                <a:gd name="T17" fmla="*/ 807 h 945"/>
                <a:gd name="T18" fmla="*/ 247 w 945"/>
                <a:gd name="T19" fmla="*/ 888 h 945"/>
                <a:gd name="T20" fmla="*/ 379 w 945"/>
                <a:gd name="T21" fmla="*/ 936 h 945"/>
                <a:gd name="T22" fmla="*/ 473 w 945"/>
                <a:gd name="T23" fmla="*/ 945 h 945"/>
                <a:gd name="T24" fmla="*/ 613 w 945"/>
                <a:gd name="T25" fmla="*/ 924 h 945"/>
                <a:gd name="T26" fmla="*/ 737 w 945"/>
                <a:gd name="T27" fmla="*/ 864 h 945"/>
                <a:gd name="T28" fmla="*/ 837 w 945"/>
                <a:gd name="T29" fmla="*/ 773 h 945"/>
                <a:gd name="T30" fmla="*/ 909 w 945"/>
                <a:gd name="T31" fmla="*/ 658 h 945"/>
                <a:gd name="T32" fmla="*/ 943 w 945"/>
                <a:gd name="T33" fmla="*/ 522 h 945"/>
                <a:gd name="T34" fmla="*/ 943 w 945"/>
                <a:gd name="T35" fmla="*/ 424 h 945"/>
                <a:gd name="T36" fmla="*/ 909 w 945"/>
                <a:gd name="T37" fmla="*/ 290 h 945"/>
                <a:gd name="T38" fmla="*/ 837 w 945"/>
                <a:gd name="T39" fmla="*/ 173 h 945"/>
                <a:gd name="T40" fmla="*/ 737 w 945"/>
                <a:gd name="T41" fmla="*/ 81 h 945"/>
                <a:gd name="T42" fmla="*/ 613 w 945"/>
                <a:gd name="T43" fmla="*/ 22 h 945"/>
                <a:gd name="T44" fmla="*/ 473 w 945"/>
                <a:gd name="T45" fmla="*/ 0 h 945"/>
                <a:gd name="T46" fmla="*/ 473 w 945"/>
                <a:gd name="T47" fmla="*/ 900 h 945"/>
                <a:gd name="T48" fmla="*/ 347 w 945"/>
                <a:gd name="T49" fmla="*/ 881 h 945"/>
                <a:gd name="T50" fmla="*/ 234 w 945"/>
                <a:gd name="T51" fmla="*/ 826 h 945"/>
                <a:gd name="T52" fmla="*/ 145 w 945"/>
                <a:gd name="T53" fmla="*/ 745 h 945"/>
                <a:gd name="T54" fmla="*/ 79 w 945"/>
                <a:gd name="T55" fmla="*/ 639 h 945"/>
                <a:gd name="T56" fmla="*/ 49 w 945"/>
                <a:gd name="T57" fmla="*/ 517 h 945"/>
                <a:gd name="T58" fmla="*/ 49 w 945"/>
                <a:gd name="T59" fmla="*/ 430 h 945"/>
                <a:gd name="T60" fmla="*/ 79 w 945"/>
                <a:gd name="T61" fmla="*/ 307 h 945"/>
                <a:gd name="T62" fmla="*/ 145 w 945"/>
                <a:gd name="T63" fmla="*/ 202 h 945"/>
                <a:gd name="T64" fmla="*/ 234 w 945"/>
                <a:gd name="T65" fmla="*/ 119 h 945"/>
                <a:gd name="T66" fmla="*/ 347 w 945"/>
                <a:gd name="T67" fmla="*/ 66 h 945"/>
                <a:gd name="T68" fmla="*/ 473 w 945"/>
                <a:gd name="T69" fmla="*/ 47 h 945"/>
                <a:gd name="T70" fmla="*/ 560 w 945"/>
                <a:gd name="T71" fmla="*/ 56 h 945"/>
                <a:gd name="T72" fmla="*/ 677 w 945"/>
                <a:gd name="T73" fmla="*/ 98 h 945"/>
                <a:gd name="T74" fmla="*/ 775 w 945"/>
                <a:gd name="T75" fmla="*/ 171 h 945"/>
                <a:gd name="T76" fmla="*/ 849 w 945"/>
                <a:gd name="T77" fmla="*/ 271 h 945"/>
                <a:gd name="T78" fmla="*/ 892 w 945"/>
                <a:gd name="T79" fmla="*/ 388 h 945"/>
                <a:gd name="T80" fmla="*/ 900 w 945"/>
                <a:gd name="T81" fmla="*/ 473 h 945"/>
                <a:gd name="T82" fmla="*/ 881 w 945"/>
                <a:gd name="T83" fmla="*/ 600 h 945"/>
                <a:gd name="T84" fmla="*/ 826 w 945"/>
                <a:gd name="T85" fmla="*/ 711 h 945"/>
                <a:gd name="T86" fmla="*/ 745 w 945"/>
                <a:gd name="T87" fmla="*/ 802 h 945"/>
                <a:gd name="T88" fmla="*/ 639 w 945"/>
                <a:gd name="T89" fmla="*/ 866 h 945"/>
                <a:gd name="T90" fmla="*/ 517 w 945"/>
                <a:gd name="T91" fmla="*/ 898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45" h="945">
                  <a:moveTo>
                    <a:pt x="473" y="0"/>
                  </a:moveTo>
                  <a:lnTo>
                    <a:pt x="473" y="0"/>
                  </a:lnTo>
                  <a:lnTo>
                    <a:pt x="426" y="2"/>
                  </a:lnTo>
                  <a:lnTo>
                    <a:pt x="379" y="11"/>
                  </a:lnTo>
                  <a:lnTo>
                    <a:pt x="332" y="22"/>
                  </a:lnTo>
                  <a:lnTo>
                    <a:pt x="290" y="39"/>
                  </a:lnTo>
                  <a:lnTo>
                    <a:pt x="247" y="58"/>
                  </a:lnTo>
                  <a:lnTo>
                    <a:pt x="209" y="81"/>
                  </a:lnTo>
                  <a:lnTo>
                    <a:pt x="173" y="109"/>
                  </a:lnTo>
                  <a:lnTo>
                    <a:pt x="139" y="139"/>
                  </a:lnTo>
                  <a:lnTo>
                    <a:pt x="109" y="173"/>
                  </a:lnTo>
                  <a:lnTo>
                    <a:pt x="81" y="209"/>
                  </a:lnTo>
                  <a:lnTo>
                    <a:pt x="58" y="247"/>
                  </a:lnTo>
                  <a:lnTo>
                    <a:pt x="39" y="290"/>
                  </a:lnTo>
                  <a:lnTo>
                    <a:pt x="22" y="332"/>
                  </a:lnTo>
                  <a:lnTo>
                    <a:pt x="11" y="377"/>
                  </a:lnTo>
                  <a:lnTo>
                    <a:pt x="2" y="424"/>
                  </a:lnTo>
                  <a:lnTo>
                    <a:pt x="0" y="473"/>
                  </a:lnTo>
                  <a:lnTo>
                    <a:pt x="0" y="473"/>
                  </a:lnTo>
                  <a:lnTo>
                    <a:pt x="2" y="522"/>
                  </a:lnTo>
                  <a:lnTo>
                    <a:pt x="11" y="568"/>
                  </a:lnTo>
                  <a:lnTo>
                    <a:pt x="22" y="613"/>
                  </a:lnTo>
                  <a:lnTo>
                    <a:pt x="39" y="658"/>
                  </a:lnTo>
                  <a:lnTo>
                    <a:pt x="58" y="698"/>
                  </a:lnTo>
                  <a:lnTo>
                    <a:pt x="81" y="736"/>
                  </a:lnTo>
                  <a:lnTo>
                    <a:pt x="109" y="773"/>
                  </a:lnTo>
                  <a:lnTo>
                    <a:pt x="139" y="807"/>
                  </a:lnTo>
                  <a:lnTo>
                    <a:pt x="173" y="836"/>
                  </a:lnTo>
                  <a:lnTo>
                    <a:pt x="209" y="864"/>
                  </a:lnTo>
                  <a:lnTo>
                    <a:pt x="247" y="888"/>
                  </a:lnTo>
                  <a:lnTo>
                    <a:pt x="290" y="909"/>
                  </a:lnTo>
                  <a:lnTo>
                    <a:pt x="332" y="924"/>
                  </a:lnTo>
                  <a:lnTo>
                    <a:pt x="379" y="936"/>
                  </a:lnTo>
                  <a:lnTo>
                    <a:pt x="426" y="943"/>
                  </a:lnTo>
                  <a:lnTo>
                    <a:pt x="473" y="945"/>
                  </a:lnTo>
                  <a:lnTo>
                    <a:pt x="473" y="945"/>
                  </a:lnTo>
                  <a:lnTo>
                    <a:pt x="522" y="943"/>
                  </a:lnTo>
                  <a:lnTo>
                    <a:pt x="568" y="936"/>
                  </a:lnTo>
                  <a:lnTo>
                    <a:pt x="613" y="924"/>
                  </a:lnTo>
                  <a:lnTo>
                    <a:pt x="658" y="909"/>
                  </a:lnTo>
                  <a:lnTo>
                    <a:pt x="698" y="888"/>
                  </a:lnTo>
                  <a:lnTo>
                    <a:pt x="737" y="864"/>
                  </a:lnTo>
                  <a:lnTo>
                    <a:pt x="773" y="836"/>
                  </a:lnTo>
                  <a:lnTo>
                    <a:pt x="807" y="807"/>
                  </a:lnTo>
                  <a:lnTo>
                    <a:pt x="837" y="773"/>
                  </a:lnTo>
                  <a:lnTo>
                    <a:pt x="864" y="736"/>
                  </a:lnTo>
                  <a:lnTo>
                    <a:pt x="888" y="698"/>
                  </a:lnTo>
                  <a:lnTo>
                    <a:pt x="909" y="658"/>
                  </a:lnTo>
                  <a:lnTo>
                    <a:pt x="924" y="613"/>
                  </a:lnTo>
                  <a:lnTo>
                    <a:pt x="937" y="568"/>
                  </a:lnTo>
                  <a:lnTo>
                    <a:pt x="943" y="522"/>
                  </a:lnTo>
                  <a:lnTo>
                    <a:pt x="945" y="473"/>
                  </a:lnTo>
                  <a:lnTo>
                    <a:pt x="945" y="473"/>
                  </a:lnTo>
                  <a:lnTo>
                    <a:pt x="943" y="424"/>
                  </a:lnTo>
                  <a:lnTo>
                    <a:pt x="937" y="377"/>
                  </a:lnTo>
                  <a:lnTo>
                    <a:pt x="924" y="332"/>
                  </a:lnTo>
                  <a:lnTo>
                    <a:pt x="909" y="290"/>
                  </a:lnTo>
                  <a:lnTo>
                    <a:pt x="888" y="247"/>
                  </a:lnTo>
                  <a:lnTo>
                    <a:pt x="864" y="209"/>
                  </a:lnTo>
                  <a:lnTo>
                    <a:pt x="837" y="173"/>
                  </a:lnTo>
                  <a:lnTo>
                    <a:pt x="807" y="139"/>
                  </a:lnTo>
                  <a:lnTo>
                    <a:pt x="773" y="109"/>
                  </a:lnTo>
                  <a:lnTo>
                    <a:pt x="737" y="81"/>
                  </a:lnTo>
                  <a:lnTo>
                    <a:pt x="698" y="58"/>
                  </a:lnTo>
                  <a:lnTo>
                    <a:pt x="658" y="39"/>
                  </a:lnTo>
                  <a:lnTo>
                    <a:pt x="613" y="22"/>
                  </a:lnTo>
                  <a:lnTo>
                    <a:pt x="568" y="11"/>
                  </a:lnTo>
                  <a:lnTo>
                    <a:pt x="522" y="2"/>
                  </a:lnTo>
                  <a:lnTo>
                    <a:pt x="473" y="0"/>
                  </a:lnTo>
                  <a:lnTo>
                    <a:pt x="473" y="0"/>
                  </a:lnTo>
                  <a:close/>
                  <a:moveTo>
                    <a:pt x="473" y="900"/>
                  </a:moveTo>
                  <a:lnTo>
                    <a:pt x="473" y="900"/>
                  </a:lnTo>
                  <a:lnTo>
                    <a:pt x="430" y="898"/>
                  </a:lnTo>
                  <a:lnTo>
                    <a:pt x="388" y="892"/>
                  </a:lnTo>
                  <a:lnTo>
                    <a:pt x="347" y="881"/>
                  </a:lnTo>
                  <a:lnTo>
                    <a:pt x="307" y="866"/>
                  </a:lnTo>
                  <a:lnTo>
                    <a:pt x="271" y="847"/>
                  </a:lnTo>
                  <a:lnTo>
                    <a:pt x="234" y="826"/>
                  </a:lnTo>
                  <a:lnTo>
                    <a:pt x="202" y="802"/>
                  </a:lnTo>
                  <a:lnTo>
                    <a:pt x="171" y="775"/>
                  </a:lnTo>
                  <a:lnTo>
                    <a:pt x="145" y="745"/>
                  </a:lnTo>
                  <a:lnTo>
                    <a:pt x="120" y="711"/>
                  </a:lnTo>
                  <a:lnTo>
                    <a:pt x="98" y="677"/>
                  </a:lnTo>
                  <a:lnTo>
                    <a:pt x="79" y="639"/>
                  </a:lnTo>
                  <a:lnTo>
                    <a:pt x="66" y="600"/>
                  </a:lnTo>
                  <a:lnTo>
                    <a:pt x="56" y="560"/>
                  </a:lnTo>
                  <a:lnTo>
                    <a:pt x="49" y="517"/>
                  </a:lnTo>
                  <a:lnTo>
                    <a:pt x="47" y="473"/>
                  </a:lnTo>
                  <a:lnTo>
                    <a:pt x="47" y="473"/>
                  </a:lnTo>
                  <a:lnTo>
                    <a:pt x="49" y="430"/>
                  </a:lnTo>
                  <a:lnTo>
                    <a:pt x="56" y="388"/>
                  </a:lnTo>
                  <a:lnTo>
                    <a:pt x="66" y="347"/>
                  </a:lnTo>
                  <a:lnTo>
                    <a:pt x="79" y="307"/>
                  </a:lnTo>
                  <a:lnTo>
                    <a:pt x="98" y="271"/>
                  </a:lnTo>
                  <a:lnTo>
                    <a:pt x="120" y="234"/>
                  </a:lnTo>
                  <a:lnTo>
                    <a:pt x="145" y="202"/>
                  </a:lnTo>
                  <a:lnTo>
                    <a:pt x="171" y="171"/>
                  </a:lnTo>
                  <a:lnTo>
                    <a:pt x="202" y="143"/>
                  </a:lnTo>
                  <a:lnTo>
                    <a:pt x="234" y="119"/>
                  </a:lnTo>
                  <a:lnTo>
                    <a:pt x="271" y="98"/>
                  </a:lnTo>
                  <a:lnTo>
                    <a:pt x="307" y="79"/>
                  </a:lnTo>
                  <a:lnTo>
                    <a:pt x="347" y="66"/>
                  </a:lnTo>
                  <a:lnTo>
                    <a:pt x="388" y="56"/>
                  </a:lnTo>
                  <a:lnTo>
                    <a:pt x="430" y="49"/>
                  </a:lnTo>
                  <a:lnTo>
                    <a:pt x="473" y="47"/>
                  </a:lnTo>
                  <a:lnTo>
                    <a:pt x="473" y="47"/>
                  </a:lnTo>
                  <a:lnTo>
                    <a:pt x="517" y="49"/>
                  </a:lnTo>
                  <a:lnTo>
                    <a:pt x="560" y="56"/>
                  </a:lnTo>
                  <a:lnTo>
                    <a:pt x="600" y="66"/>
                  </a:lnTo>
                  <a:lnTo>
                    <a:pt x="639" y="79"/>
                  </a:lnTo>
                  <a:lnTo>
                    <a:pt x="677" y="98"/>
                  </a:lnTo>
                  <a:lnTo>
                    <a:pt x="711" y="119"/>
                  </a:lnTo>
                  <a:lnTo>
                    <a:pt x="745" y="143"/>
                  </a:lnTo>
                  <a:lnTo>
                    <a:pt x="775" y="171"/>
                  </a:lnTo>
                  <a:lnTo>
                    <a:pt x="803" y="202"/>
                  </a:lnTo>
                  <a:lnTo>
                    <a:pt x="826" y="234"/>
                  </a:lnTo>
                  <a:lnTo>
                    <a:pt x="849" y="271"/>
                  </a:lnTo>
                  <a:lnTo>
                    <a:pt x="866" y="307"/>
                  </a:lnTo>
                  <a:lnTo>
                    <a:pt x="881" y="347"/>
                  </a:lnTo>
                  <a:lnTo>
                    <a:pt x="892" y="388"/>
                  </a:lnTo>
                  <a:lnTo>
                    <a:pt x="898" y="430"/>
                  </a:lnTo>
                  <a:lnTo>
                    <a:pt x="900" y="473"/>
                  </a:lnTo>
                  <a:lnTo>
                    <a:pt x="900" y="473"/>
                  </a:lnTo>
                  <a:lnTo>
                    <a:pt x="898" y="517"/>
                  </a:lnTo>
                  <a:lnTo>
                    <a:pt x="892" y="560"/>
                  </a:lnTo>
                  <a:lnTo>
                    <a:pt x="881" y="600"/>
                  </a:lnTo>
                  <a:lnTo>
                    <a:pt x="866" y="639"/>
                  </a:lnTo>
                  <a:lnTo>
                    <a:pt x="849" y="677"/>
                  </a:lnTo>
                  <a:lnTo>
                    <a:pt x="826" y="711"/>
                  </a:lnTo>
                  <a:lnTo>
                    <a:pt x="803" y="745"/>
                  </a:lnTo>
                  <a:lnTo>
                    <a:pt x="775" y="775"/>
                  </a:lnTo>
                  <a:lnTo>
                    <a:pt x="745" y="802"/>
                  </a:lnTo>
                  <a:lnTo>
                    <a:pt x="711" y="826"/>
                  </a:lnTo>
                  <a:lnTo>
                    <a:pt x="677" y="847"/>
                  </a:lnTo>
                  <a:lnTo>
                    <a:pt x="639" y="866"/>
                  </a:lnTo>
                  <a:lnTo>
                    <a:pt x="600" y="881"/>
                  </a:lnTo>
                  <a:lnTo>
                    <a:pt x="560" y="892"/>
                  </a:lnTo>
                  <a:lnTo>
                    <a:pt x="517" y="898"/>
                  </a:lnTo>
                  <a:lnTo>
                    <a:pt x="473" y="900"/>
                  </a:lnTo>
                  <a:lnTo>
                    <a:pt x="473" y="900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11"/>
            <p:cNvSpPr>
              <a:spLocks noEditPoints="1"/>
            </p:cNvSpPr>
            <p:nvPr/>
          </p:nvSpPr>
          <p:spPr bwMode="auto">
            <a:xfrm>
              <a:off x="3886200" y="4341813"/>
              <a:ext cx="1141412" cy="1141413"/>
            </a:xfrm>
            <a:custGeom>
              <a:avLst/>
              <a:gdLst>
                <a:gd name="T0" fmla="*/ 324 w 719"/>
                <a:gd name="T1" fmla="*/ 2 h 719"/>
                <a:gd name="T2" fmla="*/ 219 w 719"/>
                <a:gd name="T3" fmla="*/ 28 h 719"/>
                <a:gd name="T4" fmla="*/ 132 w 719"/>
                <a:gd name="T5" fmla="*/ 83 h 719"/>
                <a:gd name="T6" fmla="*/ 62 w 719"/>
                <a:gd name="T7" fmla="*/ 160 h 719"/>
                <a:gd name="T8" fmla="*/ 17 w 719"/>
                <a:gd name="T9" fmla="*/ 253 h 719"/>
                <a:gd name="T10" fmla="*/ 0 w 719"/>
                <a:gd name="T11" fmla="*/ 360 h 719"/>
                <a:gd name="T12" fmla="*/ 9 w 719"/>
                <a:gd name="T13" fmla="*/ 432 h 719"/>
                <a:gd name="T14" fmla="*/ 43 w 719"/>
                <a:gd name="T15" fmla="*/ 532 h 719"/>
                <a:gd name="T16" fmla="*/ 107 w 719"/>
                <a:gd name="T17" fmla="*/ 615 h 719"/>
                <a:gd name="T18" fmla="*/ 190 w 719"/>
                <a:gd name="T19" fmla="*/ 677 h 719"/>
                <a:gd name="T20" fmla="*/ 287 w 719"/>
                <a:gd name="T21" fmla="*/ 713 h 719"/>
                <a:gd name="T22" fmla="*/ 360 w 719"/>
                <a:gd name="T23" fmla="*/ 719 h 719"/>
                <a:gd name="T24" fmla="*/ 468 w 719"/>
                <a:gd name="T25" fmla="*/ 704 h 719"/>
                <a:gd name="T26" fmla="*/ 562 w 719"/>
                <a:gd name="T27" fmla="*/ 658 h 719"/>
                <a:gd name="T28" fmla="*/ 638 w 719"/>
                <a:gd name="T29" fmla="*/ 589 h 719"/>
                <a:gd name="T30" fmla="*/ 692 w 719"/>
                <a:gd name="T31" fmla="*/ 500 h 719"/>
                <a:gd name="T32" fmla="*/ 717 w 719"/>
                <a:gd name="T33" fmla="*/ 396 h 719"/>
                <a:gd name="T34" fmla="*/ 717 w 719"/>
                <a:gd name="T35" fmla="*/ 323 h 719"/>
                <a:gd name="T36" fmla="*/ 692 w 719"/>
                <a:gd name="T37" fmla="*/ 219 h 719"/>
                <a:gd name="T38" fmla="*/ 638 w 719"/>
                <a:gd name="T39" fmla="*/ 132 h 719"/>
                <a:gd name="T40" fmla="*/ 562 w 719"/>
                <a:gd name="T41" fmla="*/ 62 h 719"/>
                <a:gd name="T42" fmla="*/ 468 w 719"/>
                <a:gd name="T43" fmla="*/ 17 h 719"/>
                <a:gd name="T44" fmla="*/ 360 w 719"/>
                <a:gd name="T45" fmla="*/ 0 h 719"/>
                <a:gd name="T46" fmla="*/ 402 w 719"/>
                <a:gd name="T47" fmla="*/ 594 h 719"/>
                <a:gd name="T48" fmla="*/ 345 w 719"/>
                <a:gd name="T49" fmla="*/ 611 h 719"/>
                <a:gd name="T50" fmla="*/ 311 w 719"/>
                <a:gd name="T51" fmla="*/ 611 h 719"/>
                <a:gd name="T52" fmla="*/ 281 w 719"/>
                <a:gd name="T53" fmla="*/ 600 h 719"/>
                <a:gd name="T54" fmla="*/ 270 w 719"/>
                <a:gd name="T55" fmla="*/ 585 h 719"/>
                <a:gd name="T56" fmla="*/ 264 w 719"/>
                <a:gd name="T57" fmla="*/ 564 h 719"/>
                <a:gd name="T58" fmla="*/ 285 w 719"/>
                <a:gd name="T59" fmla="*/ 451 h 719"/>
                <a:gd name="T60" fmla="*/ 309 w 719"/>
                <a:gd name="T61" fmla="*/ 355 h 719"/>
                <a:gd name="T62" fmla="*/ 302 w 719"/>
                <a:gd name="T63" fmla="*/ 340 h 719"/>
                <a:gd name="T64" fmla="*/ 283 w 719"/>
                <a:gd name="T65" fmla="*/ 343 h 719"/>
                <a:gd name="T66" fmla="*/ 260 w 719"/>
                <a:gd name="T67" fmla="*/ 364 h 719"/>
                <a:gd name="T68" fmla="*/ 224 w 719"/>
                <a:gd name="T69" fmla="*/ 368 h 719"/>
                <a:gd name="T70" fmla="*/ 283 w 719"/>
                <a:gd name="T71" fmla="*/ 309 h 719"/>
                <a:gd name="T72" fmla="*/ 321 w 719"/>
                <a:gd name="T73" fmla="*/ 285 h 719"/>
                <a:gd name="T74" fmla="*/ 372 w 719"/>
                <a:gd name="T75" fmla="*/ 270 h 719"/>
                <a:gd name="T76" fmla="*/ 394 w 719"/>
                <a:gd name="T77" fmla="*/ 275 h 719"/>
                <a:gd name="T78" fmla="*/ 411 w 719"/>
                <a:gd name="T79" fmla="*/ 283 h 719"/>
                <a:gd name="T80" fmla="*/ 428 w 719"/>
                <a:gd name="T81" fmla="*/ 306 h 719"/>
                <a:gd name="T82" fmla="*/ 428 w 719"/>
                <a:gd name="T83" fmla="*/ 334 h 719"/>
                <a:gd name="T84" fmla="*/ 381 w 719"/>
                <a:gd name="T85" fmla="*/ 538 h 719"/>
                <a:gd name="T86" fmla="*/ 381 w 719"/>
                <a:gd name="T87" fmla="*/ 549 h 719"/>
                <a:gd name="T88" fmla="*/ 396 w 719"/>
                <a:gd name="T89" fmla="*/ 560 h 719"/>
                <a:gd name="T90" fmla="*/ 421 w 719"/>
                <a:gd name="T91" fmla="*/ 551 h 719"/>
                <a:gd name="T92" fmla="*/ 460 w 719"/>
                <a:gd name="T93" fmla="*/ 523 h 719"/>
                <a:gd name="T94" fmla="*/ 460 w 719"/>
                <a:gd name="T95" fmla="*/ 555 h 719"/>
                <a:gd name="T96" fmla="*/ 402 w 719"/>
                <a:gd name="T97" fmla="*/ 594 h 719"/>
                <a:gd name="T98" fmla="*/ 460 w 719"/>
                <a:gd name="T99" fmla="*/ 189 h 719"/>
                <a:gd name="T100" fmla="*/ 421 w 719"/>
                <a:gd name="T101" fmla="*/ 211 h 719"/>
                <a:gd name="T102" fmla="*/ 394 w 719"/>
                <a:gd name="T103" fmla="*/ 211 h 719"/>
                <a:gd name="T104" fmla="*/ 366 w 719"/>
                <a:gd name="T105" fmla="*/ 198 h 719"/>
                <a:gd name="T106" fmla="*/ 353 w 719"/>
                <a:gd name="T107" fmla="*/ 185 h 719"/>
                <a:gd name="T108" fmla="*/ 349 w 719"/>
                <a:gd name="T109" fmla="*/ 166 h 719"/>
                <a:gd name="T110" fmla="*/ 358 w 719"/>
                <a:gd name="T111" fmla="*/ 126 h 719"/>
                <a:gd name="T112" fmla="*/ 379 w 719"/>
                <a:gd name="T113" fmla="*/ 106 h 719"/>
                <a:gd name="T114" fmla="*/ 421 w 719"/>
                <a:gd name="T115" fmla="*/ 94 h 719"/>
                <a:gd name="T116" fmla="*/ 445 w 719"/>
                <a:gd name="T117" fmla="*/ 98 h 719"/>
                <a:gd name="T118" fmla="*/ 462 w 719"/>
                <a:gd name="T119" fmla="*/ 106 h 719"/>
                <a:gd name="T120" fmla="*/ 477 w 719"/>
                <a:gd name="T121" fmla="*/ 130 h 719"/>
                <a:gd name="T122" fmla="*/ 479 w 719"/>
                <a:gd name="T123" fmla="*/ 153 h 719"/>
                <a:gd name="T124" fmla="*/ 460 w 719"/>
                <a:gd name="T125" fmla="*/ 189 h 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19" h="719">
                  <a:moveTo>
                    <a:pt x="360" y="0"/>
                  </a:moveTo>
                  <a:lnTo>
                    <a:pt x="360" y="0"/>
                  </a:lnTo>
                  <a:lnTo>
                    <a:pt x="324" y="2"/>
                  </a:lnTo>
                  <a:lnTo>
                    <a:pt x="287" y="6"/>
                  </a:lnTo>
                  <a:lnTo>
                    <a:pt x="253" y="17"/>
                  </a:lnTo>
                  <a:lnTo>
                    <a:pt x="219" y="28"/>
                  </a:lnTo>
                  <a:lnTo>
                    <a:pt x="190" y="43"/>
                  </a:lnTo>
                  <a:lnTo>
                    <a:pt x="160" y="62"/>
                  </a:lnTo>
                  <a:lnTo>
                    <a:pt x="132" y="83"/>
                  </a:lnTo>
                  <a:lnTo>
                    <a:pt x="107" y="106"/>
                  </a:lnTo>
                  <a:lnTo>
                    <a:pt x="83" y="132"/>
                  </a:lnTo>
                  <a:lnTo>
                    <a:pt x="62" y="160"/>
                  </a:lnTo>
                  <a:lnTo>
                    <a:pt x="43" y="189"/>
                  </a:lnTo>
                  <a:lnTo>
                    <a:pt x="28" y="219"/>
                  </a:lnTo>
                  <a:lnTo>
                    <a:pt x="17" y="253"/>
                  </a:lnTo>
                  <a:lnTo>
                    <a:pt x="9" y="287"/>
                  </a:lnTo>
                  <a:lnTo>
                    <a:pt x="2" y="323"/>
                  </a:lnTo>
                  <a:lnTo>
                    <a:pt x="0" y="360"/>
                  </a:lnTo>
                  <a:lnTo>
                    <a:pt x="0" y="360"/>
                  </a:lnTo>
                  <a:lnTo>
                    <a:pt x="2" y="396"/>
                  </a:lnTo>
                  <a:lnTo>
                    <a:pt x="9" y="432"/>
                  </a:lnTo>
                  <a:lnTo>
                    <a:pt x="17" y="466"/>
                  </a:lnTo>
                  <a:lnTo>
                    <a:pt x="28" y="500"/>
                  </a:lnTo>
                  <a:lnTo>
                    <a:pt x="43" y="532"/>
                  </a:lnTo>
                  <a:lnTo>
                    <a:pt x="62" y="562"/>
                  </a:lnTo>
                  <a:lnTo>
                    <a:pt x="83" y="589"/>
                  </a:lnTo>
                  <a:lnTo>
                    <a:pt x="107" y="615"/>
                  </a:lnTo>
                  <a:lnTo>
                    <a:pt x="132" y="638"/>
                  </a:lnTo>
                  <a:lnTo>
                    <a:pt x="160" y="658"/>
                  </a:lnTo>
                  <a:lnTo>
                    <a:pt x="190" y="677"/>
                  </a:lnTo>
                  <a:lnTo>
                    <a:pt x="219" y="692"/>
                  </a:lnTo>
                  <a:lnTo>
                    <a:pt x="253" y="704"/>
                  </a:lnTo>
                  <a:lnTo>
                    <a:pt x="287" y="713"/>
                  </a:lnTo>
                  <a:lnTo>
                    <a:pt x="324" y="717"/>
                  </a:lnTo>
                  <a:lnTo>
                    <a:pt x="360" y="719"/>
                  </a:lnTo>
                  <a:lnTo>
                    <a:pt x="360" y="719"/>
                  </a:lnTo>
                  <a:lnTo>
                    <a:pt x="398" y="717"/>
                  </a:lnTo>
                  <a:lnTo>
                    <a:pt x="432" y="713"/>
                  </a:lnTo>
                  <a:lnTo>
                    <a:pt x="468" y="704"/>
                  </a:lnTo>
                  <a:lnTo>
                    <a:pt x="500" y="692"/>
                  </a:lnTo>
                  <a:lnTo>
                    <a:pt x="532" y="677"/>
                  </a:lnTo>
                  <a:lnTo>
                    <a:pt x="562" y="658"/>
                  </a:lnTo>
                  <a:lnTo>
                    <a:pt x="590" y="638"/>
                  </a:lnTo>
                  <a:lnTo>
                    <a:pt x="615" y="615"/>
                  </a:lnTo>
                  <a:lnTo>
                    <a:pt x="638" y="589"/>
                  </a:lnTo>
                  <a:lnTo>
                    <a:pt x="658" y="562"/>
                  </a:lnTo>
                  <a:lnTo>
                    <a:pt x="677" y="532"/>
                  </a:lnTo>
                  <a:lnTo>
                    <a:pt x="692" y="500"/>
                  </a:lnTo>
                  <a:lnTo>
                    <a:pt x="704" y="466"/>
                  </a:lnTo>
                  <a:lnTo>
                    <a:pt x="713" y="432"/>
                  </a:lnTo>
                  <a:lnTo>
                    <a:pt x="717" y="396"/>
                  </a:lnTo>
                  <a:lnTo>
                    <a:pt x="719" y="360"/>
                  </a:lnTo>
                  <a:lnTo>
                    <a:pt x="719" y="360"/>
                  </a:lnTo>
                  <a:lnTo>
                    <a:pt x="717" y="323"/>
                  </a:lnTo>
                  <a:lnTo>
                    <a:pt x="713" y="287"/>
                  </a:lnTo>
                  <a:lnTo>
                    <a:pt x="704" y="253"/>
                  </a:lnTo>
                  <a:lnTo>
                    <a:pt x="692" y="219"/>
                  </a:lnTo>
                  <a:lnTo>
                    <a:pt x="677" y="189"/>
                  </a:lnTo>
                  <a:lnTo>
                    <a:pt x="658" y="160"/>
                  </a:lnTo>
                  <a:lnTo>
                    <a:pt x="638" y="132"/>
                  </a:lnTo>
                  <a:lnTo>
                    <a:pt x="615" y="106"/>
                  </a:lnTo>
                  <a:lnTo>
                    <a:pt x="590" y="83"/>
                  </a:lnTo>
                  <a:lnTo>
                    <a:pt x="562" y="62"/>
                  </a:lnTo>
                  <a:lnTo>
                    <a:pt x="532" y="43"/>
                  </a:lnTo>
                  <a:lnTo>
                    <a:pt x="500" y="28"/>
                  </a:lnTo>
                  <a:lnTo>
                    <a:pt x="468" y="17"/>
                  </a:lnTo>
                  <a:lnTo>
                    <a:pt x="432" y="6"/>
                  </a:lnTo>
                  <a:lnTo>
                    <a:pt x="398" y="2"/>
                  </a:lnTo>
                  <a:lnTo>
                    <a:pt x="360" y="0"/>
                  </a:lnTo>
                  <a:lnTo>
                    <a:pt x="360" y="0"/>
                  </a:lnTo>
                  <a:close/>
                  <a:moveTo>
                    <a:pt x="402" y="594"/>
                  </a:moveTo>
                  <a:lnTo>
                    <a:pt x="402" y="594"/>
                  </a:lnTo>
                  <a:lnTo>
                    <a:pt x="383" y="602"/>
                  </a:lnTo>
                  <a:lnTo>
                    <a:pt x="364" y="606"/>
                  </a:lnTo>
                  <a:lnTo>
                    <a:pt x="345" y="611"/>
                  </a:lnTo>
                  <a:lnTo>
                    <a:pt x="326" y="613"/>
                  </a:lnTo>
                  <a:lnTo>
                    <a:pt x="326" y="613"/>
                  </a:lnTo>
                  <a:lnTo>
                    <a:pt x="311" y="611"/>
                  </a:lnTo>
                  <a:lnTo>
                    <a:pt x="300" y="609"/>
                  </a:lnTo>
                  <a:lnTo>
                    <a:pt x="290" y="606"/>
                  </a:lnTo>
                  <a:lnTo>
                    <a:pt x="281" y="600"/>
                  </a:lnTo>
                  <a:lnTo>
                    <a:pt x="281" y="600"/>
                  </a:lnTo>
                  <a:lnTo>
                    <a:pt x="275" y="594"/>
                  </a:lnTo>
                  <a:lnTo>
                    <a:pt x="270" y="585"/>
                  </a:lnTo>
                  <a:lnTo>
                    <a:pt x="266" y="577"/>
                  </a:lnTo>
                  <a:lnTo>
                    <a:pt x="264" y="564"/>
                  </a:lnTo>
                  <a:lnTo>
                    <a:pt x="264" y="564"/>
                  </a:lnTo>
                  <a:lnTo>
                    <a:pt x="266" y="545"/>
                  </a:lnTo>
                  <a:lnTo>
                    <a:pt x="270" y="517"/>
                  </a:lnTo>
                  <a:lnTo>
                    <a:pt x="285" y="451"/>
                  </a:lnTo>
                  <a:lnTo>
                    <a:pt x="307" y="362"/>
                  </a:lnTo>
                  <a:lnTo>
                    <a:pt x="307" y="362"/>
                  </a:lnTo>
                  <a:lnTo>
                    <a:pt x="309" y="355"/>
                  </a:lnTo>
                  <a:lnTo>
                    <a:pt x="307" y="349"/>
                  </a:lnTo>
                  <a:lnTo>
                    <a:pt x="307" y="343"/>
                  </a:lnTo>
                  <a:lnTo>
                    <a:pt x="302" y="340"/>
                  </a:lnTo>
                  <a:lnTo>
                    <a:pt x="298" y="338"/>
                  </a:lnTo>
                  <a:lnTo>
                    <a:pt x="292" y="340"/>
                  </a:lnTo>
                  <a:lnTo>
                    <a:pt x="283" y="343"/>
                  </a:lnTo>
                  <a:lnTo>
                    <a:pt x="275" y="351"/>
                  </a:lnTo>
                  <a:lnTo>
                    <a:pt x="275" y="351"/>
                  </a:lnTo>
                  <a:lnTo>
                    <a:pt x="260" y="364"/>
                  </a:lnTo>
                  <a:lnTo>
                    <a:pt x="245" y="381"/>
                  </a:lnTo>
                  <a:lnTo>
                    <a:pt x="224" y="368"/>
                  </a:lnTo>
                  <a:lnTo>
                    <a:pt x="224" y="368"/>
                  </a:lnTo>
                  <a:lnTo>
                    <a:pt x="243" y="347"/>
                  </a:lnTo>
                  <a:lnTo>
                    <a:pt x="264" y="326"/>
                  </a:lnTo>
                  <a:lnTo>
                    <a:pt x="283" y="309"/>
                  </a:lnTo>
                  <a:lnTo>
                    <a:pt x="304" y="296"/>
                  </a:lnTo>
                  <a:lnTo>
                    <a:pt x="304" y="296"/>
                  </a:lnTo>
                  <a:lnTo>
                    <a:pt x="321" y="285"/>
                  </a:lnTo>
                  <a:lnTo>
                    <a:pt x="341" y="277"/>
                  </a:lnTo>
                  <a:lnTo>
                    <a:pt x="358" y="272"/>
                  </a:lnTo>
                  <a:lnTo>
                    <a:pt x="372" y="270"/>
                  </a:lnTo>
                  <a:lnTo>
                    <a:pt x="372" y="270"/>
                  </a:lnTo>
                  <a:lnTo>
                    <a:pt x="383" y="272"/>
                  </a:lnTo>
                  <a:lnTo>
                    <a:pt x="394" y="275"/>
                  </a:lnTo>
                  <a:lnTo>
                    <a:pt x="404" y="277"/>
                  </a:lnTo>
                  <a:lnTo>
                    <a:pt x="411" y="283"/>
                  </a:lnTo>
                  <a:lnTo>
                    <a:pt x="411" y="283"/>
                  </a:lnTo>
                  <a:lnTo>
                    <a:pt x="419" y="289"/>
                  </a:lnTo>
                  <a:lnTo>
                    <a:pt x="424" y="298"/>
                  </a:lnTo>
                  <a:lnTo>
                    <a:pt x="428" y="306"/>
                  </a:lnTo>
                  <a:lnTo>
                    <a:pt x="428" y="317"/>
                  </a:lnTo>
                  <a:lnTo>
                    <a:pt x="428" y="317"/>
                  </a:lnTo>
                  <a:lnTo>
                    <a:pt x="428" y="334"/>
                  </a:lnTo>
                  <a:lnTo>
                    <a:pt x="421" y="372"/>
                  </a:lnTo>
                  <a:lnTo>
                    <a:pt x="421" y="372"/>
                  </a:lnTo>
                  <a:lnTo>
                    <a:pt x="381" y="538"/>
                  </a:lnTo>
                  <a:lnTo>
                    <a:pt x="381" y="538"/>
                  </a:lnTo>
                  <a:lnTo>
                    <a:pt x="379" y="543"/>
                  </a:lnTo>
                  <a:lnTo>
                    <a:pt x="381" y="549"/>
                  </a:lnTo>
                  <a:lnTo>
                    <a:pt x="385" y="555"/>
                  </a:lnTo>
                  <a:lnTo>
                    <a:pt x="392" y="560"/>
                  </a:lnTo>
                  <a:lnTo>
                    <a:pt x="396" y="560"/>
                  </a:lnTo>
                  <a:lnTo>
                    <a:pt x="396" y="560"/>
                  </a:lnTo>
                  <a:lnTo>
                    <a:pt x="407" y="558"/>
                  </a:lnTo>
                  <a:lnTo>
                    <a:pt x="421" y="551"/>
                  </a:lnTo>
                  <a:lnTo>
                    <a:pt x="421" y="551"/>
                  </a:lnTo>
                  <a:lnTo>
                    <a:pt x="441" y="538"/>
                  </a:lnTo>
                  <a:lnTo>
                    <a:pt x="460" y="523"/>
                  </a:lnTo>
                  <a:lnTo>
                    <a:pt x="479" y="536"/>
                  </a:lnTo>
                  <a:lnTo>
                    <a:pt x="479" y="536"/>
                  </a:lnTo>
                  <a:lnTo>
                    <a:pt x="460" y="555"/>
                  </a:lnTo>
                  <a:lnTo>
                    <a:pt x="438" y="570"/>
                  </a:lnTo>
                  <a:lnTo>
                    <a:pt x="419" y="583"/>
                  </a:lnTo>
                  <a:lnTo>
                    <a:pt x="402" y="594"/>
                  </a:lnTo>
                  <a:lnTo>
                    <a:pt x="402" y="594"/>
                  </a:lnTo>
                  <a:close/>
                  <a:moveTo>
                    <a:pt x="460" y="189"/>
                  </a:moveTo>
                  <a:lnTo>
                    <a:pt x="460" y="189"/>
                  </a:lnTo>
                  <a:lnTo>
                    <a:pt x="449" y="200"/>
                  </a:lnTo>
                  <a:lnTo>
                    <a:pt x="436" y="206"/>
                  </a:lnTo>
                  <a:lnTo>
                    <a:pt x="421" y="211"/>
                  </a:lnTo>
                  <a:lnTo>
                    <a:pt x="407" y="211"/>
                  </a:lnTo>
                  <a:lnTo>
                    <a:pt x="407" y="211"/>
                  </a:lnTo>
                  <a:lnTo>
                    <a:pt x="394" y="211"/>
                  </a:lnTo>
                  <a:lnTo>
                    <a:pt x="383" y="209"/>
                  </a:lnTo>
                  <a:lnTo>
                    <a:pt x="375" y="204"/>
                  </a:lnTo>
                  <a:lnTo>
                    <a:pt x="366" y="198"/>
                  </a:lnTo>
                  <a:lnTo>
                    <a:pt x="366" y="198"/>
                  </a:lnTo>
                  <a:lnTo>
                    <a:pt x="358" y="192"/>
                  </a:lnTo>
                  <a:lnTo>
                    <a:pt x="353" y="185"/>
                  </a:lnTo>
                  <a:lnTo>
                    <a:pt x="349" y="177"/>
                  </a:lnTo>
                  <a:lnTo>
                    <a:pt x="349" y="166"/>
                  </a:lnTo>
                  <a:lnTo>
                    <a:pt x="349" y="166"/>
                  </a:lnTo>
                  <a:lnTo>
                    <a:pt x="349" y="151"/>
                  </a:lnTo>
                  <a:lnTo>
                    <a:pt x="351" y="138"/>
                  </a:lnTo>
                  <a:lnTo>
                    <a:pt x="358" y="126"/>
                  </a:lnTo>
                  <a:lnTo>
                    <a:pt x="368" y="115"/>
                  </a:lnTo>
                  <a:lnTo>
                    <a:pt x="368" y="115"/>
                  </a:lnTo>
                  <a:lnTo>
                    <a:pt x="379" y="106"/>
                  </a:lnTo>
                  <a:lnTo>
                    <a:pt x="392" y="100"/>
                  </a:lnTo>
                  <a:lnTo>
                    <a:pt x="407" y="96"/>
                  </a:lnTo>
                  <a:lnTo>
                    <a:pt x="421" y="94"/>
                  </a:lnTo>
                  <a:lnTo>
                    <a:pt x="421" y="94"/>
                  </a:lnTo>
                  <a:lnTo>
                    <a:pt x="434" y="96"/>
                  </a:lnTo>
                  <a:lnTo>
                    <a:pt x="445" y="98"/>
                  </a:lnTo>
                  <a:lnTo>
                    <a:pt x="453" y="100"/>
                  </a:lnTo>
                  <a:lnTo>
                    <a:pt x="462" y="106"/>
                  </a:lnTo>
                  <a:lnTo>
                    <a:pt x="462" y="106"/>
                  </a:lnTo>
                  <a:lnTo>
                    <a:pt x="468" y="113"/>
                  </a:lnTo>
                  <a:lnTo>
                    <a:pt x="475" y="121"/>
                  </a:lnTo>
                  <a:lnTo>
                    <a:pt x="477" y="130"/>
                  </a:lnTo>
                  <a:lnTo>
                    <a:pt x="479" y="138"/>
                  </a:lnTo>
                  <a:lnTo>
                    <a:pt x="479" y="138"/>
                  </a:lnTo>
                  <a:lnTo>
                    <a:pt x="479" y="153"/>
                  </a:lnTo>
                  <a:lnTo>
                    <a:pt x="475" y="168"/>
                  </a:lnTo>
                  <a:lnTo>
                    <a:pt x="468" y="179"/>
                  </a:lnTo>
                  <a:lnTo>
                    <a:pt x="460" y="189"/>
                  </a:lnTo>
                  <a:lnTo>
                    <a:pt x="460" y="189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6875211" y="4890082"/>
            <a:ext cx="1865312" cy="1587500"/>
            <a:chOff x="6746875" y="4071938"/>
            <a:chExt cx="1865312" cy="1587500"/>
          </a:xfrm>
        </p:grpSpPr>
        <p:sp>
          <p:nvSpPr>
            <p:cNvPr id="40" name="Freeform 21"/>
            <p:cNvSpPr>
              <a:spLocks noEditPoints="1"/>
            </p:cNvSpPr>
            <p:nvPr/>
          </p:nvSpPr>
          <p:spPr bwMode="auto">
            <a:xfrm>
              <a:off x="7150100" y="4071938"/>
              <a:ext cx="1087437" cy="1584325"/>
            </a:xfrm>
            <a:custGeom>
              <a:avLst/>
              <a:gdLst>
                <a:gd name="T0" fmla="*/ 312 w 685"/>
                <a:gd name="T1" fmla="*/ 270 h 998"/>
                <a:gd name="T2" fmla="*/ 334 w 685"/>
                <a:gd name="T3" fmla="*/ 257 h 998"/>
                <a:gd name="T4" fmla="*/ 334 w 685"/>
                <a:gd name="T5" fmla="*/ 238 h 998"/>
                <a:gd name="T6" fmla="*/ 312 w 685"/>
                <a:gd name="T7" fmla="*/ 225 h 998"/>
                <a:gd name="T8" fmla="*/ 123 w 685"/>
                <a:gd name="T9" fmla="*/ 225 h 998"/>
                <a:gd name="T10" fmla="*/ 110 w 685"/>
                <a:gd name="T11" fmla="*/ 247 h 998"/>
                <a:gd name="T12" fmla="*/ 117 w 685"/>
                <a:gd name="T13" fmla="*/ 264 h 998"/>
                <a:gd name="T14" fmla="*/ 132 w 685"/>
                <a:gd name="T15" fmla="*/ 270 h 998"/>
                <a:gd name="T16" fmla="*/ 312 w 685"/>
                <a:gd name="T17" fmla="*/ 174 h 998"/>
                <a:gd name="T18" fmla="*/ 334 w 685"/>
                <a:gd name="T19" fmla="*/ 162 h 998"/>
                <a:gd name="T20" fmla="*/ 334 w 685"/>
                <a:gd name="T21" fmla="*/ 142 h 998"/>
                <a:gd name="T22" fmla="*/ 312 w 685"/>
                <a:gd name="T23" fmla="*/ 130 h 998"/>
                <a:gd name="T24" fmla="*/ 123 w 685"/>
                <a:gd name="T25" fmla="*/ 130 h 998"/>
                <a:gd name="T26" fmla="*/ 110 w 685"/>
                <a:gd name="T27" fmla="*/ 151 h 998"/>
                <a:gd name="T28" fmla="*/ 117 w 685"/>
                <a:gd name="T29" fmla="*/ 168 h 998"/>
                <a:gd name="T30" fmla="*/ 132 w 685"/>
                <a:gd name="T31" fmla="*/ 174 h 998"/>
                <a:gd name="T32" fmla="*/ 312 w 685"/>
                <a:gd name="T33" fmla="*/ 366 h 998"/>
                <a:gd name="T34" fmla="*/ 334 w 685"/>
                <a:gd name="T35" fmla="*/ 353 h 998"/>
                <a:gd name="T36" fmla="*/ 334 w 685"/>
                <a:gd name="T37" fmla="*/ 334 h 998"/>
                <a:gd name="T38" fmla="*/ 312 w 685"/>
                <a:gd name="T39" fmla="*/ 319 h 998"/>
                <a:gd name="T40" fmla="*/ 123 w 685"/>
                <a:gd name="T41" fmla="*/ 321 h 998"/>
                <a:gd name="T42" fmla="*/ 110 w 685"/>
                <a:gd name="T43" fmla="*/ 342 h 998"/>
                <a:gd name="T44" fmla="*/ 117 w 685"/>
                <a:gd name="T45" fmla="*/ 359 h 998"/>
                <a:gd name="T46" fmla="*/ 132 w 685"/>
                <a:gd name="T47" fmla="*/ 366 h 998"/>
                <a:gd name="T48" fmla="*/ 417 w 685"/>
                <a:gd name="T49" fmla="*/ 6 h 998"/>
                <a:gd name="T50" fmla="*/ 114 w 685"/>
                <a:gd name="T51" fmla="*/ 0 h 998"/>
                <a:gd name="T52" fmla="*/ 70 w 685"/>
                <a:gd name="T53" fmla="*/ 8 h 998"/>
                <a:gd name="T54" fmla="*/ 21 w 685"/>
                <a:gd name="T55" fmla="*/ 49 h 998"/>
                <a:gd name="T56" fmla="*/ 0 w 685"/>
                <a:gd name="T57" fmla="*/ 113 h 998"/>
                <a:gd name="T58" fmla="*/ 53 w 685"/>
                <a:gd name="T59" fmla="*/ 113 h 998"/>
                <a:gd name="T60" fmla="*/ 57 w 685"/>
                <a:gd name="T61" fmla="*/ 89 h 998"/>
                <a:gd name="T62" fmla="*/ 80 w 685"/>
                <a:gd name="T63" fmla="*/ 62 h 998"/>
                <a:gd name="T64" fmla="*/ 114 w 685"/>
                <a:gd name="T65" fmla="*/ 51 h 998"/>
                <a:gd name="T66" fmla="*/ 363 w 685"/>
                <a:gd name="T67" fmla="*/ 200 h 998"/>
                <a:gd name="T68" fmla="*/ 385 w 685"/>
                <a:gd name="T69" fmla="*/ 264 h 998"/>
                <a:gd name="T70" fmla="*/ 434 w 685"/>
                <a:gd name="T71" fmla="*/ 304 h 998"/>
                <a:gd name="T72" fmla="*/ 632 w 685"/>
                <a:gd name="T73" fmla="*/ 315 h 998"/>
                <a:gd name="T74" fmla="*/ 685 w 685"/>
                <a:gd name="T75" fmla="*/ 285 h 998"/>
                <a:gd name="T76" fmla="*/ 676 w 685"/>
                <a:gd name="T77" fmla="*/ 266 h 998"/>
                <a:gd name="T78" fmla="*/ 478 w 685"/>
                <a:gd name="T79" fmla="*/ 262 h 998"/>
                <a:gd name="T80" fmla="*/ 444 w 685"/>
                <a:gd name="T81" fmla="*/ 251 h 998"/>
                <a:gd name="T82" fmla="*/ 421 w 685"/>
                <a:gd name="T83" fmla="*/ 223 h 998"/>
                <a:gd name="T84" fmla="*/ 417 w 685"/>
                <a:gd name="T85" fmla="*/ 81 h 998"/>
                <a:gd name="T86" fmla="*/ 653 w 685"/>
                <a:gd name="T87" fmla="*/ 945 h 998"/>
                <a:gd name="T88" fmla="*/ 23 w 685"/>
                <a:gd name="T89" fmla="*/ 947 h 998"/>
                <a:gd name="T90" fmla="*/ 6 w 685"/>
                <a:gd name="T91" fmla="*/ 972 h 998"/>
                <a:gd name="T92" fmla="*/ 14 w 685"/>
                <a:gd name="T93" fmla="*/ 991 h 998"/>
                <a:gd name="T94" fmla="*/ 653 w 685"/>
                <a:gd name="T95" fmla="*/ 998 h 998"/>
                <a:gd name="T96" fmla="*/ 672 w 685"/>
                <a:gd name="T97" fmla="*/ 991 h 998"/>
                <a:gd name="T98" fmla="*/ 678 w 685"/>
                <a:gd name="T99" fmla="*/ 972 h 998"/>
                <a:gd name="T100" fmla="*/ 663 w 685"/>
                <a:gd name="T101" fmla="*/ 947 h 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85" h="998">
                  <a:moveTo>
                    <a:pt x="132" y="270"/>
                  </a:moveTo>
                  <a:lnTo>
                    <a:pt x="312" y="270"/>
                  </a:lnTo>
                  <a:lnTo>
                    <a:pt x="312" y="270"/>
                  </a:lnTo>
                  <a:lnTo>
                    <a:pt x="321" y="268"/>
                  </a:lnTo>
                  <a:lnTo>
                    <a:pt x="329" y="264"/>
                  </a:lnTo>
                  <a:lnTo>
                    <a:pt x="334" y="257"/>
                  </a:lnTo>
                  <a:lnTo>
                    <a:pt x="336" y="247"/>
                  </a:lnTo>
                  <a:lnTo>
                    <a:pt x="336" y="247"/>
                  </a:lnTo>
                  <a:lnTo>
                    <a:pt x="334" y="238"/>
                  </a:lnTo>
                  <a:lnTo>
                    <a:pt x="329" y="232"/>
                  </a:lnTo>
                  <a:lnTo>
                    <a:pt x="321" y="225"/>
                  </a:lnTo>
                  <a:lnTo>
                    <a:pt x="312" y="225"/>
                  </a:lnTo>
                  <a:lnTo>
                    <a:pt x="132" y="225"/>
                  </a:lnTo>
                  <a:lnTo>
                    <a:pt x="132" y="225"/>
                  </a:lnTo>
                  <a:lnTo>
                    <a:pt x="123" y="225"/>
                  </a:lnTo>
                  <a:lnTo>
                    <a:pt x="117" y="232"/>
                  </a:lnTo>
                  <a:lnTo>
                    <a:pt x="110" y="238"/>
                  </a:lnTo>
                  <a:lnTo>
                    <a:pt x="110" y="247"/>
                  </a:lnTo>
                  <a:lnTo>
                    <a:pt x="110" y="247"/>
                  </a:lnTo>
                  <a:lnTo>
                    <a:pt x="110" y="257"/>
                  </a:lnTo>
                  <a:lnTo>
                    <a:pt x="117" y="264"/>
                  </a:lnTo>
                  <a:lnTo>
                    <a:pt x="123" y="268"/>
                  </a:lnTo>
                  <a:lnTo>
                    <a:pt x="132" y="270"/>
                  </a:lnTo>
                  <a:lnTo>
                    <a:pt x="132" y="270"/>
                  </a:lnTo>
                  <a:close/>
                  <a:moveTo>
                    <a:pt x="132" y="174"/>
                  </a:moveTo>
                  <a:lnTo>
                    <a:pt x="312" y="174"/>
                  </a:lnTo>
                  <a:lnTo>
                    <a:pt x="312" y="174"/>
                  </a:lnTo>
                  <a:lnTo>
                    <a:pt x="321" y="172"/>
                  </a:lnTo>
                  <a:lnTo>
                    <a:pt x="329" y="168"/>
                  </a:lnTo>
                  <a:lnTo>
                    <a:pt x="334" y="162"/>
                  </a:lnTo>
                  <a:lnTo>
                    <a:pt x="336" y="151"/>
                  </a:lnTo>
                  <a:lnTo>
                    <a:pt x="336" y="151"/>
                  </a:lnTo>
                  <a:lnTo>
                    <a:pt x="334" y="142"/>
                  </a:lnTo>
                  <a:lnTo>
                    <a:pt x="329" y="136"/>
                  </a:lnTo>
                  <a:lnTo>
                    <a:pt x="321" y="130"/>
                  </a:lnTo>
                  <a:lnTo>
                    <a:pt x="312" y="130"/>
                  </a:lnTo>
                  <a:lnTo>
                    <a:pt x="132" y="130"/>
                  </a:lnTo>
                  <a:lnTo>
                    <a:pt x="132" y="130"/>
                  </a:lnTo>
                  <a:lnTo>
                    <a:pt x="123" y="130"/>
                  </a:lnTo>
                  <a:lnTo>
                    <a:pt x="117" y="136"/>
                  </a:lnTo>
                  <a:lnTo>
                    <a:pt x="110" y="142"/>
                  </a:lnTo>
                  <a:lnTo>
                    <a:pt x="110" y="151"/>
                  </a:lnTo>
                  <a:lnTo>
                    <a:pt x="110" y="151"/>
                  </a:lnTo>
                  <a:lnTo>
                    <a:pt x="110" y="162"/>
                  </a:lnTo>
                  <a:lnTo>
                    <a:pt x="117" y="168"/>
                  </a:lnTo>
                  <a:lnTo>
                    <a:pt x="123" y="172"/>
                  </a:lnTo>
                  <a:lnTo>
                    <a:pt x="132" y="174"/>
                  </a:lnTo>
                  <a:lnTo>
                    <a:pt x="132" y="174"/>
                  </a:lnTo>
                  <a:close/>
                  <a:moveTo>
                    <a:pt x="132" y="366"/>
                  </a:moveTo>
                  <a:lnTo>
                    <a:pt x="312" y="366"/>
                  </a:lnTo>
                  <a:lnTo>
                    <a:pt x="312" y="366"/>
                  </a:lnTo>
                  <a:lnTo>
                    <a:pt x="321" y="364"/>
                  </a:lnTo>
                  <a:lnTo>
                    <a:pt x="329" y="359"/>
                  </a:lnTo>
                  <a:lnTo>
                    <a:pt x="334" y="353"/>
                  </a:lnTo>
                  <a:lnTo>
                    <a:pt x="336" y="342"/>
                  </a:lnTo>
                  <a:lnTo>
                    <a:pt x="336" y="342"/>
                  </a:lnTo>
                  <a:lnTo>
                    <a:pt x="334" y="334"/>
                  </a:lnTo>
                  <a:lnTo>
                    <a:pt x="329" y="328"/>
                  </a:lnTo>
                  <a:lnTo>
                    <a:pt x="321" y="321"/>
                  </a:lnTo>
                  <a:lnTo>
                    <a:pt x="312" y="319"/>
                  </a:lnTo>
                  <a:lnTo>
                    <a:pt x="132" y="319"/>
                  </a:lnTo>
                  <a:lnTo>
                    <a:pt x="132" y="319"/>
                  </a:lnTo>
                  <a:lnTo>
                    <a:pt x="123" y="321"/>
                  </a:lnTo>
                  <a:lnTo>
                    <a:pt x="117" y="328"/>
                  </a:lnTo>
                  <a:lnTo>
                    <a:pt x="110" y="334"/>
                  </a:lnTo>
                  <a:lnTo>
                    <a:pt x="110" y="342"/>
                  </a:lnTo>
                  <a:lnTo>
                    <a:pt x="110" y="342"/>
                  </a:lnTo>
                  <a:lnTo>
                    <a:pt x="110" y="353"/>
                  </a:lnTo>
                  <a:lnTo>
                    <a:pt x="117" y="359"/>
                  </a:lnTo>
                  <a:lnTo>
                    <a:pt x="123" y="364"/>
                  </a:lnTo>
                  <a:lnTo>
                    <a:pt x="132" y="366"/>
                  </a:lnTo>
                  <a:lnTo>
                    <a:pt x="132" y="366"/>
                  </a:lnTo>
                  <a:close/>
                  <a:moveTo>
                    <a:pt x="676" y="266"/>
                  </a:moveTo>
                  <a:lnTo>
                    <a:pt x="417" y="6"/>
                  </a:lnTo>
                  <a:lnTo>
                    <a:pt x="417" y="6"/>
                  </a:lnTo>
                  <a:lnTo>
                    <a:pt x="408" y="2"/>
                  </a:lnTo>
                  <a:lnTo>
                    <a:pt x="397" y="0"/>
                  </a:lnTo>
                  <a:lnTo>
                    <a:pt x="114" y="0"/>
                  </a:lnTo>
                  <a:lnTo>
                    <a:pt x="114" y="0"/>
                  </a:lnTo>
                  <a:lnTo>
                    <a:pt x="93" y="2"/>
                  </a:lnTo>
                  <a:lnTo>
                    <a:pt x="70" y="8"/>
                  </a:lnTo>
                  <a:lnTo>
                    <a:pt x="51" y="19"/>
                  </a:lnTo>
                  <a:lnTo>
                    <a:pt x="34" y="32"/>
                  </a:lnTo>
                  <a:lnTo>
                    <a:pt x="21" y="49"/>
                  </a:lnTo>
                  <a:lnTo>
                    <a:pt x="10" y="70"/>
                  </a:lnTo>
                  <a:lnTo>
                    <a:pt x="4" y="91"/>
                  </a:lnTo>
                  <a:lnTo>
                    <a:pt x="0" y="113"/>
                  </a:lnTo>
                  <a:lnTo>
                    <a:pt x="0" y="453"/>
                  </a:lnTo>
                  <a:lnTo>
                    <a:pt x="53" y="453"/>
                  </a:lnTo>
                  <a:lnTo>
                    <a:pt x="53" y="113"/>
                  </a:lnTo>
                  <a:lnTo>
                    <a:pt x="53" y="113"/>
                  </a:lnTo>
                  <a:lnTo>
                    <a:pt x="55" y="102"/>
                  </a:lnTo>
                  <a:lnTo>
                    <a:pt x="57" y="89"/>
                  </a:lnTo>
                  <a:lnTo>
                    <a:pt x="63" y="79"/>
                  </a:lnTo>
                  <a:lnTo>
                    <a:pt x="72" y="70"/>
                  </a:lnTo>
                  <a:lnTo>
                    <a:pt x="80" y="62"/>
                  </a:lnTo>
                  <a:lnTo>
                    <a:pt x="91" y="57"/>
                  </a:lnTo>
                  <a:lnTo>
                    <a:pt x="102" y="53"/>
                  </a:lnTo>
                  <a:lnTo>
                    <a:pt x="114" y="51"/>
                  </a:lnTo>
                  <a:lnTo>
                    <a:pt x="363" y="51"/>
                  </a:lnTo>
                  <a:lnTo>
                    <a:pt x="363" y="200"/>
                  </a:lnTo>
                  <a:lnTo>
                    <a:pt x="363" y="200"/>
                  </a:lnTo>
                  <a:lnTo>
                    <a:pt x="366" y="223"/>
                  </a:lnTo>
                  <a:lnTo>
                    <a:pt x="374" y="245"/>
                  </a:lnTo>
                  <a:lnTo>
                    <a:pt x="385" y="264"/>
                  </a:lnTo>
                  <a:lnTo>
                    <a:pt x="397" y="281"/>
                  </a:lnTo>
                  <a:lnTo>
                    <a:pt x="415" y="293"/>
                  </a:lnTo>
                  <a:lnTo>
                    <a:pt x="434" y="304"/>
                  </a:lnTo>
                  <a:lnTo>
                    <a:pt x="455" y="313"/>
                  </a:lnTo>
                  <a:lnTo>
                    <a:pt x="478" y="315"/>
                  </a:lnTo>
                  <a:lnTo>
                    <a:pt x="632" y="315"/>
                  </a:lnTo>
                  <a:lnTo>
                    <a:pt x="632" y="453"/>
                  </a:lnTo>
                  <a:lnTo>
                    <a:pt x="685" y="453"/>
                  </a:lnTo>
                  <a:lnTo>
                    <a:pt x="685" y="285"/>
                  </a:lnTo>
                  <a:lnTo>
                    <a:pt x="685" y="285"/>
                  </a:lnTo>
                  <a:lnTo>
                    <a:pt x="683" y="274"/>
                  </a:lnTo>
                  <a:lnTo>
                    <a:pt x="676" y="266"/>
                  </a:lnTo>
                  <a:lnTo>
                    <a:pt x="676" y="266"/>
                  </a:lnTo>
                  <a:close/>
                  <a:moveTo>
                    <a:pt x="478" y="262"/>
                  </a:moveTo>
                  <a:lnTo>
                    <a:pt x="478" y="262"/>
                  </a:lnTo>
                  <a:lnTo>
                    <a:pt x="466" y="259"/>
                  </a:lnTo>
                  <a:lnTo>
                    <a:pt x="455" y="257"/>
                  </a:lnTo>
                  <a:lnTo>
                    <a:pt x="444" y="251"/>
                  </a:lnTo>
                  <a:lnTo>
                    <a:pt x="434" y="242"/>
                  </a:lnTo>
                  <a:lnTo>
                    <a:pt x="427" y="234"/>
                  </a:lnTo>
                  <a:lnTo>
                    <a:pt x="421" y="223"/>
                  </a:lnTo>
                  <a:lnTo>
                    <a:pt x="417" y="213"/>
                  </a:lnTo>
                  <a:lnTo>
                    <a:pt x="417" y="200"/>
                  </a:lnTo>
                  <a:lnTo>
                    <a:pt x="417" y="81"/>
                  </a:lnTo>
                  <a:lnTo>
                    <a:pt x="598" y="262"/>
                  </a:lnTo>
                  <a:lnTo>
                    <a:pt x="478" y="262"/>
                  </a:lnTo>
                  <a:close/>
                  <a:moveTo>
                    <a:pt x="653" y="945"/>
                  </a:moveTo>
                  <a:lnTo>
                    <a:pt x="34" y="945"/>
                  </a:lnTo>
                  <a:lnTo>
                    <a:pt x="34" y="945"/>
                  </a:lnTo>
                  <a:lnTo>
                    <a:pt x="23" y="947"/>
                  </a:lnTo>
                  <a:lnTo>
                    <a:pt x="14" y="953"/>
                  </a:lnTo>
                  <a:lnTo>
                    <a:pt x="8" y="962"/>
                  </a:lnTo>
                  <a:lnTo>
                    <a:pt x="6" y="972"/>
                  </a:lnTo>
                  <a:lnTo>
                    <a:pt x="6" y="972"/>
                  </a:lnTo>
                  <a:lnTo>
                    <a:pt x="8" y="983"/>
                  </a:lnTo>
                  <a:lnTo>
                    <a:pt x="14" y="991"/>
                  </a:lnTo>
                  <a:lnTo>
                    <a:pt x="23" y="996"/>
                  </a:lnTo>
                  <a:lnTo>
                    <a:pt x="34" y="998"/>
                  </a:lnTo>
                  <a:lnTo>
                    <a:pt x="653" y="998"/>
                  </a:lnTo>
                  <a:lnTo>
                    <a:pt x="653" y="998"/>
                  </a:lnTo>
                  <a:lnTo>
                    <a:pt x="663" y="996"/>
                  </a:lnTo>
                  <a:lnTo>
                    <a:pt x="672" y="991"/>
                  </a:lnTo>
                  <a:lnTo>
                    <a:pt x="676" y="983"/>
                  </a:lnTo>
                  <a:lnTo>
                    <a:pt x="678" y="972"/>
                  </a:lnTo>
                  <a:lnTo>
                    <a:pt x="678" y="972"/>
                  </a:lnTo>
                  <a:lnTo>
                    <a:pt x="676" y="962"/>
                  </a:lnTo>
                  <a:lnTo>
                    <a:pt x="672" y="953"/>
                  </a:lnTo>
                  <a:lnTo>
                    <a:pt x="663" y="947"/>
                  </a:lnTo>
                  <a:lnTo>
                    <a:pt x="653" y="945"/>
                  </a:lnTo>
                  <a:lnTo>
                    <a:pt x="653" y="945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22"/>
            <p:cNvSpPr>
              <a:spLocks noEditPoints="1"/>
            </p:cNvSpPr>
            <p:nvPr/>
          </p:nvSpPr>
          <p:spPr bwMode="auto">
            <a:xfrm>
              <a:off x="6746875" y="4865688"/>
              <a:ext cx="1865312" cy="793750"/>
            </a:xfrm>
            <a:custGeom>
              <a:avLst/>
              <a:gdLst>
                <a:gd name="T0" fmla="*/ 128 w 1175"/>
                <a:gd name="T1" fmla="*/ 0 h 500"/>
                <a:gd name="T2" fmla="*/ 75 w 1175"/>
                <a:gd name="T3" fmla="*/ 17 h 500"/>
                <a:gd name="T4" fmla="*/ 34 w 1175"/>
                <a:gd name="T5" fmla="*/ 51 h 500"/>
                <a:gd name="T6" fmla="*/ 7 w 1175"/>
                <a:gd name="T7" fmla="*/ 100 h 500"/>
                <a:gd name="T8" fmla="*/ 0 w 1175"/>
                <a:gd name="T9" fmla="*/ 357 h 500"/>
                <a:gd name="T10" fmla="*/ 7 w 1175"/>
                <a:gd name="T11" fmla="*/ 400 h 500"/>
                <a:gd name="T12" fmla="*/ 34 w 1175"/>
                <a:gd name="T13" fmla="*/ 449 h 500"/>
                <a:gd name="T14" fmla="*/ 75 w 1175"/>
                <a:gd name="T15" fmla="*/ 483 h 500"/>
                <a:gd name="T16" fmla="*/ 128 w 1175"/>
                <a:gd name="T17" fmla="*/ 500 h 500"/>
                <a:gd name="T18" fmla="*/ 213 w 1175"/>
                <a:gd name="T19" fmla="*/ 498 h 500"/>
                <a:gd name="T20" fmla="*/ 237 w 1175"/>
                <a:gd name="T21" fmla="*/ 436 h 500"/>
                <a:gd name="T22" fmla="*/ 317 w 1175"/>
                <a:gd name="T23" fmla="*/ 387 h 500"/>
                <a:gd name="T24" fmla="*/ 762 w 1175"/>
                <a:gd name="T25" fmla="*/ 385 h 500"/>
                <a:gd name="T26" fmla="*/ 900 w 1175"/>
                <a:gd name="T27" fmla="*/ 393 h 500"/>
                <a:gd name="T28" fmla="*/ 969 w 1175"/>
                <a:gd name="T29" fmla="*/ 455 h 500"/>
                <a:gd name="T30" fmla="*/ 979 w 1175"/>
                <a:gd name="T31" fmla="*/ 500 h 500"/>
                <a:gd name="T32" fmla="*/ 1062 w 1175"/>
                <a:gd name="T33" fmla="*/ 498 h 500"/>
                <a:gd name="T34" fmla="*/ 1113 w 1175"/>
                <a:gd name="T35" fmla="*/ 476 h 500"/>
                <a:gd name="T36" fmla="*/ 1152 w 1175"/>
                <a:gd name="T37" fmla="*/ 438 h 500"/>
                <a:gd name="T38" fmla="*/ 1173 w 1175"/>
                <a:gd name="T39" fmla="*/ 387 h 500"/>
                <a:gd name="T40" fmla="*/ 1175 w 1175"/>
                <a:gd name="T41" fmla="*/ 142 h 500"/>
                <a:gd name="T42" fmla="*/ 1164 w 1175"/>
                <a:gd name="T43" fmla="*/ 87 h 500"/>
                <a:gd name="T44" fmla="*/ 1134 w 1175"/>
                <a:gd name="T45" fmla="*/ 40 h 500"/>
                <a:gd name="T46" fmla="*/ 1088 w 1175"/>
                <a:gd name="T47" fmla="*/ 10 h 500"/>
                <a:gd name="T48" fmla="*/ 1032 w 1175"/>
                <a:gd name="T49" fmla="*/ 0 h 500"/>
                <a:gd name="T50" fmla="*/ 171 w 1175"/>
                <a:gd name="T51" fmla="*/ 168 h 500"/>
                <a:gd name="T52" fmla="*/ 151 w 1175"/>
                <a:gd name="T53" fmla="*/ 145 h 500"/>
                <a:gd name="T54" fmla="*/ 162 w 1175"/>
                <a:gd name="T55" fmla="*/ 123 h 500"/>
                <a:gd name="T56" fmla="*/ 456 w 1175"/>
                <a:gd name="T57" fmla="*/ 123 h 500"/>
                <a:gd name="T58" fmla="*/ 468 w 1175"/>
                <a:gd name="T59" fmla="*/ 145 h 500"/>
                <a:gd name="T60" fmla="*/ 447 w 1175"/>
                <a:gd name="T61" fmla="*/ 168 h 500"/>
                <a:gd name="T62" fmla="*/ 809 w 1175"/>
                <a:gd name="T63" fmla="*/ 198 h 500"/>
                <a:gd name="T64" fmla="*/ 777 w 1175"/>
                <a:gd name="T65" fmla="*/ 176 h 500"/>
                <a:gd name="T66" fmla="*/ 766 w 1175"/>
                <a:gd name="T67" fmla="*/ 147 h 500"/>
                <a:gd name="T68" fmla="*/ 783 w 1175"/>
                <a:gd name="T69" fmla="*/ 108 h 500"/>
                <a:gd name="T70" fmla="*/ 820 w 1175"/>
                <a:gd name="T71" fmla="*/ 93 h 500"/>
                <a:gd name="T72" fmla="*/ 849 w 1175"/>
                <a:gd name="T73" fmla="*/ 102 h 500"/>
                <a:gd name="T74" fmla="*/ 871 w 1175"/>
                <a:gd name="T75" fmla="*/ 136 h 500"/>
                <a:gd name="T76" fmla="*/ 866 w 1175"/>
                <a:gd name="T77" fmla="*/ 166 h 500"/>
                <a:gd name="T78" fmla="*/ 839 w 1175"/>
                <a:gd name="T79" fmla="*/ 193 h 500"/>
                <a:gd name="T80" fmla="*/ 1000 w 1175"/>
                <a:gd name="T81" fmla="*/ 198 h 500"/>
                <a:gd name="T82" fmla="*/ 973 w 1175"/>
                <a:gd name="T83" fmla="*/ 189 h 500"/>
                <a:gd name="T84" fmla="*/ 949 w 1175"/>
                <a:gd name="T85" fmla="*/ 157 h 500"/>
                <a:gd name="T86" fmla="*/ 954 w 1175"/>
                <a:gd name="T87" fmla="*/ 125 h 500"/>
                <a:gd name="T88" fmla="*/ 981 w 1175"/>
                <a:gd name="T89" fmla="*/ 98 h 500"/>
                <a:gd name="T90" fmla="*/ 1011 w 1175"/>
                <a:gd name="T91" fmla="*/ 96 h 500"/>
                <a:gd name="T92" fmla="*/ 1045 w 1175"/>
                <a:gd name="T93" fmla="*/ 117 h 500"/>
                <a:gd name="T94" fmla="*/ 1054 w 1175"/>
                <a:gd name="T95" fmla="*/ 147 h 500"/>
                <a:gd name="T96" fmla="*/ 1039 w 1175"/>
                <a:gd name="T97" fmla="*/ 183 h 500"/>
                <a:gd name="T98" fmla="*/ 1000 w 1175"/>
                <a:gd name="T99" fmla="*/ 198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75" h="500">
                  <a:moveTo>
                    <a:pt x="1032" y="0"/>
                  </a:moveTo>
                  <a:lnTo>
                    <a:pt x="143" y="0"/>
                  </a:lnTo>
                  <a:lnTo>
                    <a:pt x="143" y="0"/>
                  </a:lnTo>
                  <a:lnTo>
                    <a:pt x="128" y="0"/>
                  </a:lnTo>
                  <a:lnTo>
                    <a:pt x="115" y="2"/>
                  </a:lnTo>
                  <a:lnTo>
                    <a:pt x="100" y="6"/>
                  </a:lnTo>
                  <a:lnTo>
                    <a:pt x="88" y="10"/>
                  </a:lnTo>
                  <a:lnTo>
                    <a:pt x="75" y="17"/>
                  </a:lnTo>
                  <a:lnTo>
                    <a:pt x="64" y="23"/>
                  </a:lnTo>
                  <a:lnTo>
                    <a:pt x="54" y="32"/>
                  </a:lnTo>
                  <a:lnTo>
                    <a:pt x="43" y="40"/>
                  </a:lnTo>
                  <a:lnTo>
                    <a:pt x="34" y="51"/>
                  </a:lnTo>
                  <a:lnTo>
                    <a:pt x="26" y="62"/>
                  </a:lnTo>
                  <a:lnTo>
                    <a:pt x="17" y="74"/>
                  </a:lnTo>
                  <a:lnTo>
                    <a:pt x="13" y="87"/>
                  </a:lnTo>
                  <a:lnTo>
                    <a:pt x="7" y="100"/>
                  </a:lnTo>
                  <a:lnTo>
                    <a:pt x="5" y="113"/>
                  </a:lnTo>
                  <a:lnTo>
                    <a:pt x="3" y="128"/>
                  </a:lnTo>
                  <a:lnTo>
                    <a:pt x="0" y="142"/>
                  </a:lnTo>
                  <a:lnTo>
                    <a:pt x="0" y="357"/>
                  </a:lnTo>
                  <a:lnTo>
                    <a:pt x="0" y="357"/>
                  </a:lnTo>
                  <a:lnTo>
                    <a:pt x="3" y="372"/>
                  </a:lnTo>
                  <a:lnTo>
                    <a:pt x="5" y="387"/>
                  </a:lnTo>
                  <a:lnTo>
                    <a:pt x="7" y="400"/>
                  </a:lnTo>
                  <a:lnTo>
                    <a:pt x="13" y="413"/>
                  </a:lnTo>
                  <a:lnTo>
                    <a:pt x="17" y="425"/>
                  </a:lnTo>
                  <a:lnTo>
                    <a:pt x="26" y="438"/>
                  </a:lnTo>
                  <a:lnTo>
                    <a:pt x="34" y="449"/>
                  </a:lnTo>
                  <a:lnTo>
                    <a:pt x="43" y="457"/>
                  </a:lnTo>
                  <a:lnTo>
                    <a:pt x="54" y="468"/>
                  </a:lnTo>
                  <a:lnTo>
                    <a:pt x="64" y="476"/>
                  </a:lnTo>
                  <a:lnTo>
                    <a:pt x="75" y="483"/>
                  </a:lnTo>
                  <a:lnTo>
                    <a:pt x="88" y="489"/>
                  </a:lnTo>
                  <a:lnTo>
                    <a:pt x="100" y="493"/>
                  </a:lnTo>
                  <a:lnTo>
                    <a:pt x="115" y="498"/>
                  </a:lnTo>
                  <a:lnTo>
                    <a:pt x="128" y="500"/>
                  </a:lnTo>
                  <a:lnTo>
                    <a:pt x="143" y="500"/>
                  </a:lnTo>
                  <a:lnTo>
                    <a:pt x="213" y="500"/>
                  </a:lnTo>
                  <a:lnTo>
                    <a:pt x="213" y="498"/>
                  </a:lnTo>
                  <a:lnTo>
                    <a:pt x="213" y="498"/>
                  </a:lnTo>
                  <a:lnTo>
                    <a:pt x="215" y="487"/>
                  </a:lnTo>
                  <a:lnTo>
                    <a:pt x="217" y="474"/>
                  </a:lnTo>
                  <a:lnTo>
                    <a:pt x="224" y="455"/>
                  </a:lnTo>
                  <a:lnTo>
                    <a:pt x="237" y="436"/>
                  </a:lnTo>
                  <a:lnTo>
                    <a:pt x="251" y="419"/>
                  </a:lnTo>
                  <a:lnTo>
                    <a:pt x="271" y="404"/>
                  </a:lnTo>
                  <a:lnTo>
                    <a:pt x="292" y="393"/>
                  </a:lnTo>
                  <a:lnTo>
                    <a:pt x="317" y="387"/>
                  </a:lnTo>
                  <a:lnTo>
                    <a:pt x="343" y="385"/>
                  </a:lnTo>
                  <a:lnTo>
                    <a:pt x="343" y="385"/>
                  </a:lnTo>
                  <a:lnTo>
                    <a:pt x="762" y="385"/>
                  </a:lnTo>
                  <a:lnTo>
                    <a:pt x="762" y="385"/>
                  </a:lnTo>
                  <a:lnTo>
                    <a:pt x="852" y="385"/>
                  </a:lnTo>
                  <a:lnTo>
                    <a:pt x="852" y="385"/>
                  </a:lnTo>
                  <a:lnTo>
                    <a:pt x="877" y="387"/>
                  </a:lnTo>
                  <a:lnTo>
                    <a:pt x="900" y="393"/>
                  </a:lnTo>
                  <a:lnTo>
                    <a:pt x="922" y="406"/>
                  </a:lnTo>
                  <a:lnTo>
                    <a:pt x="941" y="419"/>
                  </a:lnTo>
                  <a:lnTo>
                    <a:pt x="958" y="436"/>
                  </a:lnTo>
                  <a:lnTo>
                    <a:pt x="969" y="455"/>
                  </a:lnTo>
                  <a:lnTo>
                    <a:pt x="977" y="479"/>
                  </a:lnTo>
                  <a:lnTo>
                    <a:pt x="979" y="489"/>
                  </a:lnTo>
                  <a:lnTo>
                    <a:pt x="979" y="500"/>
                  </a:lnTo>
                  <a:lnTo>
                    <a:pt x="979" y="500"/>
                  </a:lnTo>
                  <a:lnTo>
                    <a:pt x="1032" y="500"/>
                  </a:lnTo>
                  <a:lnTo>
                    <a:pt x="1032" y="500"/>
                  </a:lnTo>
                  <a:lnTo>
                    <a:pt x="1047" y="500"/>
                  </a:lnTo>
                  <a:lnTo>
                    <a:pt x="1062" y="498"/>
                  </a:lnTo>
                  <a:lnTo>
                    <a:pt x="1075" y="493"/>
                  </a:lnTo>
                  <a:lnTo>
                    <a:pt x="1088" y="489"/>
                  </a:lnTo>
                  <a:lnTo>
                    <a:pt x="1100" y="483"/>
                  </a:lnTo>
                  <a:lnTo>
                    <a:pt x="1113" y="476"/>
                  </a:lnTo>
                  <a:lnTo>
                    <a:pt x="1124" y="468"/>
                  </a:lnTo>
                  <a:lnTo>
                    <a:pt x="1134" y="457"/>
                  </a:lnTo>
                  <a:lnTo>
                    <a:pt x="1143" y="449"/>
                  </a:lnTo>
                  <a:lnTo>
                    <a:pt x="1152" y="438"/>
                  </a:lnTo>
                  <a:lnTo>
                    <a:pt x="1158" y="425"/>
                  </a:lnTo>
                  <a:lnTo>
                    <a:pt x="1164" y="413"/>
                  </a:lnTo>
                  <a:lnTo>
                    <a:pt x="1169" y="400"/>
                  </a:lnTo>
                  <a:lnTo>
                    <a:pt x="1173" y="387"/>
                  </a:lnTo>
                  <a:lnTo>
                    <a:pt x="1175" y="372"/>
                  </a:lnTo>
                  <a:lnTo>
                    <a:pt x="1175" y="357"/>
                  </a:lnTo>
                  <a:lnTo>
                    <a:pt x="1175" y="142"/>
                  </a:lnTo>
                  <a:lnTo>
                    <a:pt x="1175" y="142"/>
                  </a:lnTo>
                  <a:lnTo>
                    <a:pt x="1175" y="128"/>
                  </a:lnTo>
                  <a:lnTo>
                    <a:pt x="1173" y="113"/>
                  </a:lnTo>
                  <a:lnTo>
                    <a:pt x="1169" y="100"/>
                  </a:lnTo>
                  <a:lnTo>
                    <a:pt x="1164" y="87"/>
                  </a:lnTo>
                  <a:lnTo>
                    <a:pt x="1158" y="74"/>
                  </a:lnTo>
                  <a:lnTo>
                    <a:pt x="1152" y="62"/>
                  </a:lnTo>
                  <a:lnTo>
                    <a:pt x="1143" y="51"/>
                  </a:lnTo>
                  <a:lnTo>
                    <a:pt x="1134" y="40"/>
                  </a:lnTo>
                  <a:lnTo>
                    <a:pt x="1124" y="32"/>
                  </a:lnTo>
                  <a:lnTo>
                    <a:pt x="1113" y="23"/>
                  </a:lnTo>
                  <a:lnTo>
                    <a:pt x="1100" y="17"/>
                  </a:lnTo>
                  <a:lnTo>
                    <a:pt x="1088" y="10"/>
                  </a:lnTo>
                  <a:lnTo>
                    <a:pt x="1075" y="6"/>
                  </a:lnTo>
                  <a:lnTo>
                    <a:pt x="1062" y="2"/>
                  </a:lnTo>
                  <a:lnTo>
                    <a:pt x="1047" y="0"/>
                  </a:lnTo>
                  <a:lnTo>
                    <a:pt x="1032" y="0"/>
                  </a:lnTo>
                  <a:lnTo>
                    <a:pt x="1032" y="0"/>
                  </a:lnTo>
                  <a:close/>
                  <a:moveTo>
                    <a:pt x="447" y="168"/>
                  </a:moveTo>
                  <a:lnTo>
                    <a:pt x="171" y="168"/>
                  </a:lnTo>
                  <a:lnTo>
                    <a:pt x="171" y="168"/>
                  </a:lnTo>
                  <a:lnTo>
                    <a:pt x="162" y="166"/>
                  </a:lnTo>
                  <a:lnTo>
                    <a:pt x="156" y="162"/>
                  </a:lnTo>
                  <a:lnTo>
                    <a:pt x="151" y="153"/>
                  </a:lnTo>
                  <a:lnTo>
                    <a:pt x="151" y="145"/>
                  </a:lnTo>
                  <a:lnTo>
                    <a:pt x="151" y="145"/>
                  </a:lnTo>
                  <a:lnTo>
                    <a:pt x="151" y="134"/>
                  </a:lnTo>
                  <a:lnTo>
                    <a:pt x="156" y="128"/>
                  </a:lnTo>
                  <a:lnTo>
                    <a:pt x="162" y="123"/>
                  </a:lnTo>
                  <a:lnTo>
                    <a:pt x="171" y="121"/>
                  </a:lnTo>
                  <a:lnTo>
                    <a:pt x="447" y="121"/>
                  </a:lnTo>
                  <a:lnTo>
                    <a:pt x="447" y="121"/>
                  </a:lnTo>
                  <a:lnTo>
                    <a:pt x="456" y="123"/>
                  </a:lnTo>
                  <a:lnTo>
                    <a:pt x="462" y="128"/>
                  </a:lnTo>
                  <a:lnTo>
                    <a:pt x="466" y="134"/>
                  </a:lnTo>
                  <a:lnTo>
                    <a:pt x="468" y="145"/>
                  </a:lnTo>
                  <a:lnTo>
                    <a:pt x="468" y="145"/>
                  </a:lnTo>
                  <a:lnTo>
                    <a:pt x="466" y="153"/>
                  </a:lnTo>
                  <a:lnTo>
                    <a:pt x="462" y="162"/>
                  </a:lnTo>
                  <a:lnTo>
                    <a:pt x="456" y="166"/>
                  </a:lnTo>
                  <a:lnTo>
                    <a:pt x="447" y="168"/>
                  </a:lnTo>
                  <a:lnTo>
                    <a:pt x="447" y="168"/>
                  </a:lnTo>
                  <a:close/>
                  <a:moveTo>
                    <a:pt x="820" y="198"/>
                  </a:moveTo>
                  <a:lnTo>
                    <a:pt x="820" y="198"/>
                  </a:lnTo>
                  <a:lnTo>
                    <a:pt x="809" y="198"/>
                  </a:lnTo>
                  <a:lnTo>
                    <a:pt x="798" y="193"/>
                  </a:lnTo>
                  <a:lnTo>
                    <a:pt x="790" y="189"/>
                  </a:lnTo>
                  <a:lnTo>
                    <a:pt x="783" y="183"/>
                  </a:lnTo>
                  <a:lnTo>
                    <a:pt x="777" y="176"/>
                  </a:lnTo>
                  <a:lnTo>
                    <a:pt x="771" y="166"/>
                  </a:lnTo>
                  <a:lnTo>
                    <a:pt x="769" y="157"/>
                  </a:lnTo>
                  <a:lnTo>
                    <a:pt x="766" y="147"/>
                  </a:lnTo>
                  <a:lnTo>
                    <a:pt x="766" y="147"/>
                  </a:lnTo>
                  <a:lnTo>
                    <a:pt x="769" y="136"/>
                  </a:lnTo>
                  <a:lnTo>
                    <a:pt x="771" y="125"/>
                  </a:lnTo>
                  <a:lnTo>
                    <a:pt x="777" y="117"/>
                  </a:lnTo>
                  <a:lnTo>
                    <a:pt x="783" y="108"/>
                  </a:lnTo>
                  <a:lnTo>
                    <a:pt x="790" y="102"/>
                  </a:lnTo>
                  <a:lnTo>
                    <a:pt x="798" y="98"/>
                  </a:lnTo>
                  <a:lnTo>
                    <a:pt x="809" y="96"/>
                  </a:lnTo>
                  <a:lnTo>
                    <a:pt x="820" y="93"/>
                  </a:lnTo>
                  <a:lnTo>
                    <a:pt x="820" y="93"/>
                  </a:lnTo>
                  <a:lnTo>
                    <a:pt x="830" y="96"/>
                  </a:lnTo>
                  <a:lnTo>
                    <a:pt x="839" y="98"/>
                  </a:lnTo>
                  <a:lnTo>
                    <a:pt x="849" y="102"/>
                  </a:lnTo>
                  <a:lnTo>
                    <a:pt x="856" y="108"/>
                  </a:lnTo>
                  <a:lnTo>
                    <a:pt x="862" y="117"/>
                  </a:lnTo>
                  <a:lnTo>
                    <a:pt x="866" y="125"/>
                  </a:lnTo>
                  <a:lnTo>
                    <a:pt x="871" y="136"/>
                  </a:lnTo>
                  <a:lnTo>
                    <a:pt x="871" y="147"/>
                  </a:lnTo>
                  <a:lnTo>
                    <a:pt x="871" y="147"/>
                  </a:lnTo>
                  <a:lnTo>
                    <a:pt x="871" y="157"/>
                  </a:lnTo>
                  <a:lnTo>
                    <a:pt x="866" y="166"/>
                  </a:lnTo>
                  <a:lnTo>
                    <a:pt x="862" y="176"/>
                  </a:lnTo>
                  <a:lnTo>
                    <a:pt x="856" y="183"/>
                  </a:lnTo>
                  <a:lnTo>
                    <a:pt x="849" y="189"/>
                  </a:lnTo>
                  <a:lnTo>
                    <a:pt x="839" y="193"/>
                  </a:lnTo>
                  <a:lnTo>
                    <a:pt x="830" y="198"/>
                  </a:lnTo>
                  <a:lnTo>
                    <a:pt x="820" y="198"/>
                  </a:lnTo>
                  <a:lnTo>
                    <a:pt x="820" y="198"/>
                  </a:lnTo>
                  <a:close/>
                  <a:moveTo>
                    <a:pt x="1000" y="198"/>
                  </a:moveTo>
                  <a:lnTo>
                    <a:pt x="1000" y="198"/>
                  </a:lnTo>
                  <a:lnTo>
                    <a:pt x="990" y="198"/>
                  </a:lnTo>
                  <a:lnTo>
                    <a:pt x="981" y="193"/>
                  </a:lnTo>
                  <a:lnTo>
                    <a:pt x="973" y="189"/>
                  </a:lnTo>
                  <a:lnTo>
                    <a:pt x="964" y="183"/>
                  </a:lnTo>
                  <a:lnTo>
                    <a:pt x="958" y="176"/>
                  </a:lnTo>
                  <a:lnTo>
                    <a:pt x="954" y="166"/>
                  </a:lnTo>
                  <a:lnTo>
                    <a:pt x="949" y="157"/>
                  </a:lnTo>
                  <a:lnTo>
                    <a:pt x="949" y="147"/>
                  </a:lnTo>
                  <a:lnTo>
                    <a:pt x="949" y="147"/>
                  </a:lnTo>
                  <a:lnTo>
                    <a:pt x="949" y="136"/>
                  </a:lnTo>
                  <a:lnTo>
                    <a:pt x="954" y="125"/>
                  </a:lnTo>
                  <a:lnTo>
                    <a:pt x="958" y="117"/>
                  </a:lnTo>
                  <a:lnTo>
                    <a:pt x="964" y="108"/>
                  </a:lnTo>
                  <a:lnTo>
                    <a:pt x="973" y="102"/>
                  </a:lnTo>
                  <a:lnTo>
                    <a:pt x="981" y="98"/>
                  </a:lnTo>
                  <a:lnTo>
                    <a:pt x="990" y="96"/>
                  </a:lnTo>
                  <a:lnTo>
                    <a:pt x="1000" y="93"/>
                  </a:lnTo>
                  <a:lnTo>
                    <a:pt x="1000" y="93"/>
                  </a:lnTo>
                  <a:lnTo>
                    <a:pt x="1011" y="96"/>
                  </a:lnTo>
                  <a:lnTo>
                    <a:pt x="1022" y="98"/>
                  </a:lnTo>
                  <a:lnTo>
                    <a:pt x="1030" y="102"/>
                  </a:lnTo>
                  <a:lnTo>
                    <a:pt x="1039" y="108"/>
                  </a:lnTo>
                  <a:lnTo>
                    <a:pt x="1045" y="117"/>
                  </a:lnTo>
                  <a:lnTo>
                    <a:pt x="1049" y="125"/>
                  </a:lnTo>
                  <a:lnTo>
                    <a:pt x="1052" y="136"/>
                  </a:lnTo>
                  <a:lnTo>
                    <a:pt x="1054" y="147"/>
                  </a:lnTo>
                  <a:lnTo>
                    <a:pt x="1054" y="147"/>
                  </a:lnTo>
                  <a:lnTo>
                    <a:pt x="1052" y="157"/>
                  </a:lnTo>
                  <a:lnTo>
                    <a:pt x="1049" y="166"/>
                  </a:lnTo>
                  <a:lnTo>
                    <a:pt x="1045" y="176"/>
                  </a:lnTo>
                  <a:lnTo>
                    <a:pt x="1039" y="183"/>
                  </a:lnTo>
                  <a:lnTo>
                    <a:pt x="1030" y="189"/>
                  </a:lnTo>
                  <a:lnTo>
                    <a:pt x="1022" y="193"/>
                  </a:lnTo>
                  <a:lnTo>
                    <a:pt x="1011" y="198"/>
                  </a:lnTo>
                  <a:lnTo>
                    <a:pt x="1000" y="198"/>
                  </a:lnTo>
                  <a:lnTo>
                    <a:pt x="1000" y="198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42" name="Freeform 23"/>
          <p:cNvSpPr>
            <a:spLocks noEditPoints="1"/>
          </p:cNvSpPr>
          <p:nvPr/>
        </p:nvSpPr>
        <p:spPr bwMode="auto">
          <a:xfrm>
            <a:off x="10232774" y="5413957"/>
            <a:ext cx="1760537" cy="1063625"/>
          </a:xfrm>
          <a:custGeom>
            <a:avLst/>
            <a:gdLst>
              <a:gd name="T0" fmla="*/ 1103 w 1109"/>
              <a:gd name="T1" fmla="*/ 46 h 670"/>
              <a:gd name="T2" fmla="*/ 645 w 1109"/>
              <a:gd name="T3" fmla="*/ 355 h 670"/>
              <a:gd name="T4" fmla="*/ 605 w 1109"/>
              <a:gd name="T5" fmla="*/ 376 h 670"/>
              <a:gd name="T6" fmla="*/ 556 w 1109"/>
              <a:gd name="T7" fmla="*/ 383 h 670"/>
              <a:gd name="T8" fmla="*/ 556 w 1109"/>
              <a:gd name="T9" fmla="*/ 383 h 670"/>
              <a:gd name="T10" fmla="*/ 505 w 1109"/>
              <a:gd name="T11" fmla="*/ 376 h 670"/>
              <a:gd name="T12" fmla="*/ 464 w 1109"/>
              <a:gd name="T13" fmla="*/ 355 h 670"/>
              <a:gd name="T14" fmla="*/ 7 w 1109"/>
              <a:gd name="T15" fmla="*/ 44 h 670"/>
              <a:gd name="T16" fmla="*/ 3 w 1109"/>
              <a:gd name="T17" fmla="*/ 59 h 670"/>
              <a:gd name="T18" fmla="*/ 0 w 1109"/>
              <a:gd name="T19" fmla="*/ 574 h 670"/>
              <a:gd name="T20" fmla="*/ 3 w 1109"/>
              <a:gd name="T21" fmla="*/ 593 h 670"/>
              <a:gd name="T22" fmla="*/ 17 w 1109"/>
              <a:gd name="T23" fmla="*/ 627 h 670"/>
              <a:gd name="T24" fmla="*/ 43 w 1109"/>
              <a:gd name="T25" fmla="*/ 653 h 670"/>
              <a:gd name="T26" fmla="*/ 77 w 1109"/>
              <a:gd name="T27" fmla="*/ 668 h 670"/>
              <a:gd name="T28" fmla="*/ 1013 w 1109"/>
              <a:gd name="T29" fmla="*/ 670 h 670"/>
              <a:gd name="T30" fmla="*/ 1032 w 1109"/>
              <a:gd name="T31" fmla="*/ 668 h 670"/>
              <a:gd name="T32" fmla="*/ 1066 w 1109"/>
              <a:gd name="T33" fmla="*/ 653 h 670"/>
              <a:gd name="T34" fmla="*/ 1092 w 1109"/>
              <a:gd name="T35" fmla="*/ 627 h 670"/>
              <a:gd name="T36" fmla="*/ 1107 w 1109"/>
              <a:gd name="T37" fmla="*/ 593 h 670"/>
              <a:gd name="T38" fmla="*/ 1109 w 1109"/>
              <a:gd name="T39" fmla="*/ 76 h 670"/>
              <a:gd name="T40" fmla="*/ 1107 w 1109"/>
              <a:gd name="T41" fmla="*/ 61 h 670"/>
              <a:gd name="T42" fmla="*/ 1103 w 1109"/>
              <a:gd name="T43" fmla="*/ 44 h 670"/>
              <a:gd name="T44" fmla="*/ 103 w 1109"/>
              <a:gd name="T45" fmla="*/ 606 h 670"/>
              <a:gd name="T46" fmla="*/ 96 w 1109"/>
              <a:gd name="T47" fmla="*/ 610 h 670"/>
              <a:gd name="T48" fmla="*/ 90 w 1109"/>
              <a:gd name="T49" fmla="*/ 610 h 670"/>
              <a:gd name="T50" fmla="*/ 73 w 1109"/>
              <a:gd name="T51" fmla="*/ 604 h 670"/>
              <a:gd name="T52" fmla="*/ 69 w 1109"/>
              <a:gd name="T53" fmla="*/ 595 h 670"/>
              <a:gd name="T54" fmla="*/ 69 w 1109"/>
              <a:gd name="T55" fmla="*/ 587 h 670"/>
              <a:gd name="T56" fmla="*/ 77 w 1109"/>
              <a:gd name="T57" fmla="*/ 574 h 670"/>
              <a:gd name="T58" fmla="*/ 352 w 1109"/>
              <a:gd name="T59" fmla="*/ 368 h 670"/>
              <a:gd name="T60" fmla="*/ 364 w 1109"/>
              <a:gd name="T61" fmla="*/ 363 h 670"/>
              <a:gd name="T62" fmla="*/ 373 w 1109"/>
              <a:gd name="T63" fmla="*/ 366 h 670"/>
              <a:gd name="T64" fmla="*/ 379 w 1109"/>
              <a:gd name="T65" fmla="*/ 372 h 670"/>
              <a:gd name="T66" fmla="*/ 383 w 1109"/>
              <a:gd name="T67" fmla="*/ 387 h 670"/>
              <a:gd name="T68" fmla="*/ 381 w 1109"/>
              <a:gd name="T69" fmla="*/ 395 h 670"/>
              <a:gd name="T70" fmla="*/ 375 w 1109"/>
              <a:gd name="T71" fmla="*/ 402 h 670"/>
              <a:gd name="T72" fmla="*/ 1043 w 1109"/>
              <a:gd name="T73" fmla="*/ 602 h 670"/>
              <a:gd name="T74" fmla="*/ 1026 w 1109"/>
              <a:gd name="T75" fmla="*/ 610 h 670"/>
              <a:gd name="T76" fmla="*/ 1020 w 1109"/>
              <a:gd name="T77" fmla="*/ 610 h 670"/>
              <a:gd name="T78" fmla="*/ 730 w 1109"/>
              <a:gd name="T79" fmla="*/ 398 h 670"/>
              <a:gd name="T80" fmla="*/ 726 w 1109"/>
              <a:gd name="T81" fmla="*/ 391 h 670"/>
              <a:gd name="T82" fmla="*/ 724 w 1109"/>
              <a:gd name="T83" fmla="*/ 374 h 670"/>
              <a:gd name="T84" fmla="*/ 726 w 1109"/>
              <a:gd name="T85" fmla="*/ 368 h 670"/>
              <a:gd name="T86" fmla="*/ 743 w 1109"/>
              <a:gd name="T87" fmla="*/ 359 h 670"/>
              <a:gd name="T88" fmla="*/ 749 w 1109"/>
              <a:gd name="T89" fmla="*/ 359 h 670"/>
              <a:gd name="T90" fmla="*/ 1039 w 1109"/>
              <a:gd name="T91" fmla="*/ 572 h 670"/>
              <a:gd name="T92" fmla="*/ 1045 w 1109"/>
              <a:gd name="T93" fmla="*/ 578 h 670"/>
              <a:gd name="T94" fmla="*/ 1047 w 1109"/>
              <a:gd name="T95" fmla="*/ 587 h 670"/>
              <a:gd name="T96" fmla="*/ 1043 w 1109"/>
              <a:gd name="T97" fmla="*/ 602 h 670"/>
              <a:gd name="T98" fmla="*/ 556 w 1109"/>
              <a:gd name="T99" fmla="*/ 336 h 670"/>
              <a:gd name="T100" fmla="*/ 573 w 1109"/>
              <a:gd name="T101" fmla="*/ 334 h 670"/>
              <a:gd name="T102" fmla="*/ 605 w 1109"/>
              <a:gd name="T103" fmla="*/ 325 h 670"/>
              <a:gd name="T104" fmla="*/ 1075 w 1109"/>
              <a:gd name="T105" fmla="*/ 6 h 670"/>
              <a:gd name="T106" fmla="*/ 1062 w 1109"/>
              <a:gd name="T107" fmla="*/ 2 h 670"/>
              <a:gd name="T108" fmla="*/ 69 w 1109"/>
              <a:gd name="T109" fmla="*/ 0 h 670"/>
              <a:gd name="T110" fmla="*/ 51 w 1109"/>
              <a:gd name="T111" fmla="*/ 2 h 670"/>
              <a:gd name="T112" fmla="*/ 492 w 1109"/>
              <a:gd name="T113" fmla="*/ 317 h 670"/>
              <a:gd name="T114" fmla="*/ 505 w 1109"/>
              <a:gd name="T115" fmla="*/ 325 h 670"/>
              <a:gd name="T116" fmla="*/ 537 w 1109"/>
              <a:gd name="T117" fmla="*/ 334 h 670"/>
              <a:gd name="T118" fmla="*/ 556 w 1109"/>
              <a:gd name="T119" fmla="*/ 336 h 6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109" h="670">
                <a:moveTo>
                  <a:pt x="1103" y="44"/>
                </a:moveTo>
                <a:lnTo>
                  <a:pt x="1103" y="46"/>
                </a:lnTo>
                <a:lnTo>
                  <a:pt x="645" y="355"/>
                </a:lnTo>
                <a:lnTo>
                  <a:pt x="645" y="355"/>
                </a:lnTo>
                <a:lnTo>
                  <a:pt x="626" y="368"/>
                </a:lnTo>
                <a:lnTo>
                  <a:pt x="605" y="376"/>
                </a:lnTo>
                <a:lnTo>
                  <a:pt x="581" y="380"/>
                </a:lnTo>
                <a:lnTo>
                  <a:pt x="556" y="383"/>
                </a:lnTo>
                <a:lnTo>
                  <a:pt x="556" y="383"/>
                </a:lnTo>
                <a:lnTo>
                  <a:pt x="556" y="383"/>
                </a:lnTo>
                <a:lnTo>
                  <a:pt x="530" y="380"/>
                </a:lnTo>
                <a:lnTo>
                  <a:pt x="505" y="376"/>
                </a:lnTo>
                <a:lnTo>
                  <a:pt x="483" y="368"/>
                </a:lnTo>
                <a:lnTo>
                  <a:pt x="464" y="355"/>
                </a:lnTo>
                <a:lnTo>
                  <a:pt x="9" y="46"/>
                </a:lnTo>
                <a:lnTo>
                  <a:pt x="7" y="44"/>
                </a:lnTo>
                <a:lnTo>
                  <a:pt x="7" y="44"/>
                </a:lnTo>
                <a:lnTo>
                  <a:pt x="3" y="59"/>
                </a:lnTo>
                <a:lnTo>
                  <a:pt x="0" y="76"/>
                </a:lnTo>
                <a:lnTo>
                  <a:pt x="0" y="574"/>
                </a:lnTo>
                <a:lnTo>
                  <a:pt x="0" y="574"/>
                </a:lnTo>
                <a:lnTo>
                  <a:pt x="3" y="593"/>
                </a:lnTo>
                <a:lnTo>
                  <a:pt x="9" y="610"/>
                </a:lnTo>
                <a:lnTo>
                  <a:pt x="17" y="627"/>
                </a:lnTo>
                <a:lnTo>
                  <a:pt x="30" y="642"/>
                </a:lnTo>
                <a:lnTo>
                  <a:pt x="43" y="653"/>
                </a:lnTo>
                <a:lnTo>
                  <a:pt x="60" y="661"/>
                </a:lnTo>
                <a:lnTo>
                  <a:pt x="77" y="668"/>
                </a:lnTo>
                <a:lnTo>
                  <a:pt x="96" y="670"/>
                </a:lnTo>
                <a:lnTo>
                  <a:pt x="1013" y="670"/>
                </a:lnTo>
                <a:lnTo>
                  <a:pt x="1013" y="670"/>
                </a:lnTo>
                <a:lnTo>
                  <a:pt x="1032" y="668"/>
                </a:lnTo>
                <a:lnTo>
                  <a:pt x="1049" y="661"/>
                </a:lnTo>
                <a:lnTo>
                  <a:pt x="1066" y="653"/>
                </a:lnTo>
                <a:lnTo>
                  <a:pt x="1081" y="642"/>
                </a:lnTo>
                <a:lnTo>
                  <a:pt x="1092" y="627"/>
                </a:lnTo>
                <a:lnTo>
                  <a:pt x="1100" y="610"/>
                </a:lnTo>
                <a:lnTo>
                  <a:pt x="1107" y="593"/>
                </a:lnTo>
                <a:lnTo>
                  <a:pt x="1109" y="574"/>
                </a:lnTo>
                <a:lnTo>
                  <a:pt x="1109" y="76"/>
                </a:lnTo>
                <a:lnTo>
                  <a:pt x="1109" y="76"/>
                </a:lnTo>
                <a:lnTo>
                  <a:pt x="1107" y="61"/>
                </a:lnTo>
                <a:lnTo>
                  <a:pt x="1103" y="44"/>
                </a:lnTo>
                <a:lnTo>
                  <a:pt x="1103" y="44"/>
                </a:lnTo>
                <a:close/>
                <a:moveTo>
                  <a:pt x="375" y="402"/>
                </a:moveTo>
                <a:lnTo>
                  <a:pt x="103" y="606"/>
                </a:lnTo>
                <a:lnTo>
                  <a:pt x="103" y="606"/>
                </a:lnTo>
                <a:lnTo>
                  <a:pt x="96" y="610"/>
                </a:lnTo>
                <a:lnTo>
                  <a:pt x="90" y="610"/>
                </a:lnTo>
                <a:lnTo>
                  <a:pt x="90" y="610"/>
                </a:lnTo>
                <a:lnTo>
                  <a:pt x="79" y="608"/>
                </a:lnTo>
                <a:lnTo>
                  <a:pt x="73" y="604"/>
                </a:lnTo>
                <a:lnTo>
                  <a:pt x="73" y="604"/>
                </a:lnTo>
                <a:lnTo>
                  <a:pt x="69" y="595"/>
                </a:lnTo>
                <a:lnTo>
                  <a:pt x="69" y="587"/>
                </a:lnTo>
                <a:lnTo>
                  <a:pt x="69" y="587"/>
                </a:lnTo>
                <a:lnTo>
                  <a:pt x="71" y="578"/>
                </a:lnTo>
                <a:lnTo>
                  <a:pt x="77" y="574"/>
                </a:lnTo>
                <a:lnTo>
                  <a:pt x="352" y="368"/>
                </a:lnTo>
                <a:lnTo>
                  <a:pt x="352" y="368"/>
                </a:lnTo>
                <a:lnTo>
                  <a:pt x="356" y="366"/>
                </a:lnTo>
                <a:lnTo>
                  <a:pt x="364" y="363"/>
                </a:lnTo>
                <a:lnTo>
                  <a:pt x="364" y="363"/>
                </a:lnTo>
                <a:lnTo>
                  <a:pt x="373" y="366"/>
                </a:lnTo>
                <a:lnTo>
                  <a:pt x="379" y="372"/>
                </a:lnTo>
                <a:lnTo>
                  <a:pt x="379" y="372"/>
                </a:lnTo>
                <a:lnTo>
                  <a:pt x="383" y="380"/>
                </a:lnTo>
                <a:lnTo>
                  <a:pt x="383" y="387"/>
                </a:lnTo>
                <a:lnTo>
                  <a:pt x="383" y="387"/>
                </a:lnTo>
                <a:lnTo>
                  <a:pt x="381" y="395"/>
                </a:lnTo>
                <a:lnTo>
                  <a:pt x="375" y="402"/>
                </a:lnTo>
                <a:lnTo>
                  <a:pt x="375" y="402"/>
                </a:lnTo>
                <a:close/>
                <a:moveTo>
                  <a:pt x="1043" y="602"/>
                </a:moveTo>
                <a:lnTo>
                  <a:pt x="1043" y="602"/>
                </a:lnTo>
                <a:lnTo>
                  <a:pt x="1037" y="608"/>
                </a:lnTo>
                <a:lnTo>
                  <a:pt x="1026" y="610"/>
                </a:lnTo>
                <a:lnTo>
                  <a:pt x="1026" y="610"/>
                </a:lnTo>
                <a:lnTo>
                  <a:pt x="1020" y="610"/>
                </a:lnTo>
                <a:lnTo>
                  <a:pt x="1013" y="606"/>
                </a:lnTo>
                <a:lnTo>
                  <a:pt x="730" y="398"/>
                </a:lnTo>
                <a:lnTo>
                  <a:pt x="730" y="398"/>
                </a:lnTo>
                <a:lnTo>
                  <a:pt x="726" y="391"/>
                </a:lnTo>
                <a:lnTo>
                  <a:pt x="722" y="383"/>
                </a:lnTo>
                <a:lnTo>
                  <a:pt x="724" y="374"/>
                </a:lnTo>
                <a:lnTo>
                  <a:pt x="726" y="368"/>
                </a:lnTo>
                <a:lnTo>
                  <a:pt x="726" y="368"/>
                </a:lnTo>
                <a:lnTo>
                  <a:pt x="735" y="361"/>
                </a:lnTo>
                <a:lnTo>
                  <a:pt x="743" y="359"/>
                </a:lnTo>
                <a:lnTo>
                  <a:pt x="743" y="359"/>
                </a:lnTo>
                <a:lnTo>
                  <a:pt x="749" y="359"/>
                </a:lnTo>
                <a:lnTo>
                  <a:pt x="756" y="363"/>
                </a:lnTo>
                <a:lnTo>
                  <a:pt x="1039" y="572"/>
                </a:lnTo>
                <a:lnTo>
                  <a:pt x="1039" y="572"/>
                </a:lnTo>
                <a:lnTo>
                  <a:pt x="1045" y="578"/>
                </a:lnTo>
                <a:lnTo>
                  <a:pt x="1047" y="587"/>
                </a:lnTo>
                <a:lnTo>
                  <a:pt x="1047" y="587"/>
                </a:lnTo>
                <a:lnTo>
                  <a:pt x="1047" y="595"/>
                </a:lnTo>
                <a:lnTo>
                  <a:pt x="1043" y="602"/>
                </a:lnTo>
                <a:lnTo>
                  <a:pt x="1043" y="602"/>
                </a:lnTo>
                <a:close/>
                <a:moveTo>
                  <a:pt x="556" y="336"/>
                </a:moveTo>
                <a:lnTo>
                  <a:pt x="556" y="336"/>
                </a:lnTo>
                <a:lnTo>
                  <a:pt x="573" y="334"/>
                </a:lnTo>
                <a:lnTo>
                  <a:pt x="590" y="329"/>
                </a:lnTo>
                <a:lnTo>
                  <a:pt x="605" y="325"/>
                </a:lnTo>
                <a:lnTo>
                  <a:pt x="617" y="317"/>
                </a:lnTo>
                <a:lnTo>
                  <a:pt x="1075" y="6"/>
                </a:lnTo>
                <a:lnTo>
                  <a:pt x="1075" y="6"/>
                </a:lnTo>
                <a:lnTo>
                  <a:pt x="1062" y="2"/>
                </a:lnTo>
                <a:lnTo>
                  <a:pt x="1047" y="0"/>
                </a:lnTo>
                <a:lnTo>
                  <a:pt x="69" y="0"/>
                </a:lnTo>
                <a:lnTo>
                  <a:pt x="69" y="0"/>
                </a:lnTo>
                <a:lnTo>
                  <a:pt x="51" y="2"/>
                </a:lnTo>
                <a:lnTo>
                  <a:pt x="34" y="6"/>
                </a:lnTo>
                <a:lnTo>
                  <a:pt x="492" y="317"/>
                </a:lnTo>
                <a:lnTo>
                  <a:pt x="492" y="317"/>
                </a:lnTo>
                <a:lnTo>
                  <a:pt x="505" y="325"/>
                </a:lnTo>
                <a:lnTo>
                  <a:pt x="520" y="329"/>
                </a:lnTo>
                <a:lnTo>
                  <a:pt x="537" y="334"/>
                </a:lnTo>
                <a:lnTo>
                  <a:pt x="556" y="336"/>
                </a:lnTo>
                <a:lnTo>
                  <a:pt x="556" y="336"/>
                </a:lnTo>
                <a:close/>
              </a:path>
            </a:pathLst>
          </a:custGeom>
          <a:solidFill>
            <a:srgbClr val="1A395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262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组合 32"/>
          <p:cNvGrpSpPr/>
          <p:nvPr/>
        </p:nvGrpSpPr>
        <p:grpSpPr>
          <a:xfrm>
            <a:off x="10033000" y="1241425"/>
            <a:ext cx="1416050" cy="1425576"/>
            <a:chOff x="10033000" y="1241425"/>
            <a:chExt cx="1416050" cy="1425576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auto">
            <a:xfrm>
              <a:off x="10172700" y="1389063"/>
              <a:ext cx="1276350" cy="1277938"/>
            </a:xfrm>
            <a:custGeom>
              <a:avLst/>
              <a:gdLst>
                <a:gd name="T0" fmla="*/ 375 w 804"/>
                <a:gd name="T1" fmla="*/ 351 h 805"/>
                <a:gd name="T2" fmla="*/ 306 w 804"/>
                <a:gd name="T3" fmla="*/ 428 h 805"/>
                <a:gd name="T4" fmla="*/ 328 w 804"/>
                <a:gd name="T5" fmla="*/ 444 h 805"/>
                <a:gd name="T6" fmla="*/ 407 w 804"/>
                <a:gd name="T7" fmla="*/ 365 h 805"/>
                <a:gd name="T8" fmla="*/ 484 w 804"/>
                <a:gd name="T9" fmla="*/ 542 h 805"/>
                <a:gd name="T10" fmla="*/ 460 w 804"/>
                <a:gd name="T11" fmla="*/ 584 h 805"/>
                <a:gd name="T12" fmla="*/ 484 w 804"/>
                <a:gd name="T13" fmla="*/ 590 h 805"/>
                <a:gd name="T14" fmla="*/ 553 w 804"/>
                <a:gd name="T15" fmla="*/ 521 h 805"/>
                <a:gd name="T16" fmla="*/ 547 w 804"/>
                <a:gd name="T17" fmla="*/ 497 h 805"/>
                <a:gd name="T18" fmla="*/ 502 w 804"/>
                <a:gd name="T19" fmla="*/ 525 h 805"/>
                <a:gd name="T20" fmla="*/ 364 w 804"/>
                <a:gd name="T21" fmla="*/ 2 h 805"/>
                <a:gd name="T22" fmla="*/ 186 w 804"/>
                <a:gd name="T23" fmla="*/ 63 h 805"/>
                <a:gd name="T24" fmla="*/ 204 w 804"/>
                <a:gd name="T25" fmla="*/ 154 h 805"/>
                <a:gd name="T26" fmla="*/ 144 w 804"/>
                <a:gd name="T27" fmla="*/ 205 h 805"/>
                <a:gd name="T28" fmla="*/ 2 w 804"/>
                <a:gd name="T29" fmla="*/ 116 h 805"/>
                <a:gd name="T30" fmla="*/ 8 w 804"/>
                <a:gd name="T31" fmla="*/ 383 h 805"/>
                <a:gd name="T32" fmla="*/ 421 w 804"/>
                <a:gd name="T33" fmla="*/ 799 h 805"/>
                <a:gd name="T34" fmla="*/ 525 w 804"/>
                <a:gd name="T35" fmla="*/ 777 h 805"/>
                <a:gd name="T36" fmla="*/ 804 w 804"/>
                <a:gd name="T37" fmla="*/ 458 h 805"/>
                <a:gd name="T38" fmla="*/ 178 w 804"/>
                <a:gd name="T39" fmla="*/ 353 h 805"/>
                <a:gd name="T40" fmla="*/ 158 w 804"/>
                <a:gd name="T41" fmla="*/ 294 h 805"/>
                <a:gd name="T42" fmla="*/ 194 w 804"/>
                <a:gd name="T43" fmla="*/ 248 h 805"/>
                <a:gd name="T44" fmla="*/ 219 w 804"/>
                <a:gd name="T45" fmla="*/ 262 h 805"/>
                <a:gd name="T46" fmla="*/ 198 w 804"/>
                <a:gd name="T47" fmla="*/ 310 h 805"/>
                <a:gd name="T48" fmla="*/ 210 w 804"/>
                <a:gd name="T49" fmla="*/ 335 h 805"/>
                <a:gd name="T50" fmla="*/ 245 w 804"/>
                <a:gd name="T51" fmla="*/ 331 h 805"/>
                <a:gd name="T52" fmla="*/ 245 w 804"/>
                <a:gd name="T53" fmla="*/ 235 h 805"/>
                <a:gd name="T54" fmla="*/ 267 w 804"/>
                <a:gd name="T55" fmla="*/ 169 h 805"/>
                <a:gd name="T56" fmla="*/ 340 w 804"/>
                <a:gd name="T57" fmla="*/ 158 h 805"/>
                <a:gd name="T58" fmla="*/ 385 w 804"/>
                <a:gd name="T59" fmla="*/ 215 h 805"/>
                <a:gd name="T60" fmla="*/ 369 w 804"/>
                <a:gd name="T61" fmla="*/ 268 h 805"/>
                <a:gd name="T62" fmla="*/ 328 w 804"/>
                <a:gd name="T63" fmla="*/ 258 h 805"/>
                <a:gd name="T64" fmla="*/ 342 w 804"/>
                <a:gd name="T65" fmla="*/ 223 h 805"/>
                <a:gd name="T66" fmla="*/ 320 w 804"/>
                <a:gd name="T67" fmla="*/ 191 h 805"/>
                <a:gd name="T68" fmla="*/ 292 w 804"/>
                <a:gd name="T69" fmla="*/ 225 h 805"/>
                <a:gd name="T70" fmla="*/ 304 w 804"/>
                <a:gd name="T71" fmla="*/ 323 h 805"/>
                <a:gd name="T72" fmla="*/ 269 w 804"/>
                <a:gd name="T73" fmla="*/ 369 h 805"/>
                <a:gd name="T74" fmla="*/ 190 w 804"/>
                <a:gd name="T75" fmla="*/ 365 h 805"/>
                <a:gd name="T76" fmla="*/ 271 w 804"/>
                <a:gd name="T77" fmla="*/ 436 h 805"/>
                <a:gd name="T78" fmla="*/ 296 w 804"/>
                <a:gd name="T79" fmla="*/ 367 h 805"/>
                <a:gd name="T80" fmla="*/ 375 w 804"/>
                <a:gd name="T81" fmla="*/ 304 h 805"/>
                <a:gd name="T82" fmla="*/ 435 w 804"/>
                <a:gd name="T83" fmla="*/ 339 h 805"/>
                <a:gd name="T84" fmla="*/ 429 w 804"/>
                <a:gd name="T85" fmla="*/ 410 h 805"/>
                <a:gd name="T86" fmla="*/ 350 w 804"/>
                <a:gd name="T87" fmla="*/ 479 h 805"/>
                <a:gd name="T88" fmla="*/ 287 w 804"/>
                <a:gd name="T89" fmla="*/ 462 h 805"/>
                <a:gd name="T90" fmla="*/ 367 w 804"/>
                <a:gd name="T91" fmla="*/ 505 h 805"/>
                <a:gd name="T92" fmla="*/ 543 w 804"/>
                <a:gd name="T93" fmla="*/ 357 h 805"/>
                <a:gd name="T94" fmla="*/ 395 w 804"/>
                <a:gd name="T95" fmla="*/ 535 h 805"/>
                <a:gd name="T96" fmla="*/ 364 w 804"/>
                <a:gd name="T97" fmla="*/ 537 h 805"/>
                <a:gd name="T98" fmla="*/ 476 w 804"/>
                <a:gd name="T99" fmla="*/ 647 h 805"/>
                <a:gd name="T100" fmla="*/ 468 w 804"/>
                <a:gd name="T101" fmla="*/ 612 h 805"/>
                <a:gd name="T102" fmla="*/ 427 w 804"/>
                <a:gd name="T103" fmla="*/ 600 h 805"/>
                <a:gd name="T104" fmla="*/ 421 w 804"/>
                <a:gd name="T105" fmla="*/ 550 h 805"/>
                <a:gd name="T106" fmla="*/ 513 w 804"/>
                <a:gd name="T107" fmla="*/ 458 h 805"/>
                <a:gd name="T108" fmla="*/ 563 w 804"/>
                <a:gd name="T109" fmla="*/ 464 h 805"/>
                <a:gd name="T110" fmla="*/ 616 w 804"/>
                <a:gd name="T111" fmla="*/ 464 h 805"/>
                <a:gd name="T112" fmla="*/ 648 w 804"/>
                <a:gd name="T113" fmla="*/ 462 h 8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04" h="805">
                  <a:moveTo>
                    <a:pt x="403" y="349"/>
                  </a:moveTo>
                  <a:lnTo>
                    <a:pt x="403" y="349"/>
                  </a:lnTo>
                  <a:lnTo>
                    <a:pt x="395" y="345"/>
                  </a:lnTo>
                  <a:lnTo>
                    <a:pt x="391" y="343"/>
                  </a:lnTo>
                  <a:lnTo>
                    <a:pt x="387" y="345"/>
                  </a:lnTo>
                  <a:lnTo>
                    <a:pt x="375" y="351"/>
                  </a:lnTo>
                  <a:lnTo>
                    <a:pt x="358" y="365"/>
                  </a:lnTo>
                  <a:lnTo>
                    <a:pt x="328" y="396"/>
                  </a:lnTo>
                  <a:lnTo>
                    <a:pt x="328" y="396"/>
                  </a:lnTo>
                  <a:lnTo>
                    <a:pt x="314" y="412"/>
                  </a:lnTo>
                  <a:lnTo>
                    <a:pt x="308" y="422"/>
                  </a:lnTo>
                  <a:lnTo>
                    <a:pt x="306" y="428"/>
                  </a:lnTo>
                  <a:lnTo>
                    <a:pt x="306" y="432"/>
                  </a:lnTo>
                  <a:lnTo>
                    <a:pt x="312" y="438"/>
                  </a:lnTo>
                  <a:lnTo>
                    <a:pt x="312" y="438"/>
                  </a:lnTo>
                  <a:lnTo>
                    <a:pt x="320" y="444"/>
                  </a:lnTo>
                  <a:lnTo>
                    <a:pt x="324" y="444"/>
                  </a:lnTo>
                  <a:lnTo>
                    <a:pt x="328" y="444"/>
                  </a:lnTo>
                  <a:lnTo>
                    <a:pt x="340" y="436"/>
                  </a:lnTo>
                  <a:lnTo>
                    <a:pt x="354" y="422"/>
                  </a:lnTo>
                  <a:lnTo>
                    <a:pt x="387" y="392"/>
                  </a:lnTo>
                  <a:lnTo>
                    <a:pt x="387" y="392"/>
                  </a:lnTo>
                  <a:lnTo>
                    <a:pt x="399" y="375"/>
                  </a:lnTo>
                  <a:lnTo>
                    <a:pt x="407" y="365"/>
                  </a:lnTo>
                  <a:lnTo>
                    <a:pt x="407" y="359"/>
                  </a:lnTo>
                  <a:lnTo>
                    <a:pt x="407" y="355"/>
                  </a:lnTo>
                  <a:lnTo>
                    <a:pt x="403" y="349"/>
                  </a:lnTo>
                  <a:lnTo>
                    <a:pt x="403" y="349"/>
                  </a:lnTo>
                  <a:close/>
                  <a:moveTo>
                    <a:pt x="502" y="525"/>
                  </a:moveTo>
                  <a:lnTo>
                    <a:pt x="484" y="542"/>
                  </a:lnTo>
                  <a:lnTo>
                    <a:pt x="484" y="542"/>
                  </a:lnTo>
                  <a:lnTo>
                    <a:pt x="470" y="556"/>
                  </a:lnTo>
                  <a:lnTo>
                    <a:pt x="462" y="570"/>
                  </a:lnTo>
                  <a:lnTo>
                    <a:pt x="460" y="574"/>
                  </a:lnTo>
                  <a:lnTo>
                    <a:pt x="460" y="580"/>
                  </a:lnTo>
                  <a:lnTo>
                    <a:pt x="460" y="584"/>
                  </a:lnTo>
                  <a:lnTo>
                    <a:pt x="464" y="588"/>
                  </a:lnTo>
                  <a:lnTo>
                    <a:pt x="464" y="588"/>
                  </a:lnTo>
                  <a:lnTo>
                    <a:pt x="468" y="592"/>
                  </a:lnTo>
                  <a:lnTo>
                    <a:pt x="472" y="592"/>
                  </a:lnTo>
                  <a:lnTo>
                    <a:pt x="478" y="592"/>
                  </a:lnTo>
                  <a:lnTo>
                    <a:pt x="484" y="590"/>
                  </a:lnTo>
                  <a:lnTo>
                    <a:pt x="496" y="584"/>
                  </a:lnTo>
                  <a:lnTo>
                    <a:pt x="510" y="572"/>
                  </a:lnTo>
                  <a:lnTo>
                    <a:pt x="535" y="546"/>
                  </a:lnTo>
                  <a:lnTo>
                    <a:pt x="535" y="546"/>
                  </a:lnTo>
                  <a:lnTo>
                    <a:pt x="549" y="529"/>
                  </a:lnTo>
                  <a:lnTo>
                    <a:pt x="553" y="521"/>
                  </a:lnTo>
                  <a:lnTo>
                    <a:pt x="555" y="515"/>
                  </a:lnTo>
                  <a:lnTo>
                    <a:pt x="555" y="511"/>
                  </a:lnTo>
                  <a:lnTo>
                    <a:pt x="555" y="507"/>
                  </a:lnTo>
                  <a:lnTo>
                    <a:pt x="551" y="501"/>
                  </a:lnTo>
                  <a:lnTo>
                    <a:pt x="551" y="501"/>
                  </a:lnTo>
                  <a:lnTo>
                    <a:pt x="547" y="497"/>
                  </a:lnTo>
                  <a:lnTo>
                    <a:pt x="543" y="497"/>
                  </a:lnTo>
                  <a:lnTo>
                    <a:pt x="539" y="497"/>
                  </a:lnTo>
                  <a:lnTo>
                    <a:pt x="535" y="499"/>
                  </a:lnTo>
                  <a:lnTo>
                    <a:pt x="521" y="507"/>
                  </a:lnTo>
                  <a:lnTo>
                    <a:pt x="502" y="525"/>
                  </a:lnTo>
                  <a:lnTo>
                    <a:pt x="502" y="525"/>
                  </a:lnTo>
                  <a:close/>
                  <a:moveTo>
                    <a:pt x="776" y="392"/>
                  </a:moveTo>
                  <a:lnTo>
                    <a:pt x="413" y="27"/>
                  </a:lnTo>
                  <a:lnTo>
                    <a:pt x="413" y="27"/>
                  </a:lnTo>
                  <a:lnTo>
                    <a:pt x="399" y="16"/>
                  </a:lnTo>
                  <a:lnTo>
                    <a:pt x="383" y="8"/>
                  </a:lnTo>
                  <a:lnTo>
                    <a:pt x="364" y="2"/>
                  </a:lnTo>
                  <a:lnTo>
                    <a:pt x="348" y="0"/>
                  </a:lnTo>
                  <a:lnTo>
                    <a:pt x="133" y="0"/>
                  </a:lnTo>
                  <a:lnTo>
                    <a:pt x="133" y="0"/>
                  </a:lnTo>
                  <a:lnTo>
                    <a:pt x="123" y="0"/>
                  </a:lnTo>
                  <a:lnTo>
                    <a:pt x="186" y="63"/>
                  </a:lnTo>
                  <a:lnTo>
                    <a:pt x="186" y="63"/>
                  </a:lnTo>
                  <a:lnTo>
                    <a:pt x="196" y="77"/>
                  </a:lnTo>
                  <a:lnTo>
                    <a:pt x="204" y="91"/>
                  </a:lnTo>
                  <a:lnTo>
                    <a:pt x="208" y="108"/>
                  </a:lnTo>
                  <a:lnTo>
                    <a:pt x="210" y="122"/>
                  </a:lnTo>
                  <a:lnTo>
                    <a:pt x="208" y="138"/>
                  </a:lnTo>
                  <a:lnTo>
                    <a:pt x="204" y="154"/>
                  </a:lnTo>
                  <a:lnTo>
                    <a:pt x="196" y="169"/>
                  </a:lnTo>
                  <a:lnTo>
                    <a:pt x="186" y="181"/>
                  </a:lnTo>
                  <a:lnTo>
                    <a:pt x="186" y="181"/>
                  </a:lnTo>
                  <a:lnTo>
                    <a:pt x="172" y="193"/>
                  </a:lnTo>
                  <a:lnTo>
                    <a:pt x="158" y="199"/>
                  </a:lnTo>
                  <a:lnTo>
                    <a:pt x="144" y="205"/>
                  </a:lnTo>
                  <a:lnTo>
                    <a:pt x="127" y="205"/>
                  </a:lnTo>
                  <a:lnTo>
                    <a:pt x="111" y="205"/>
                  </a:lnTo>
                  <a:lnTo>
                    <a:pt x="95" y="199"/>
                  </a:lnTo>
                  <a:lnTo>
                    <a:pt x="81" y="193"/>
                  </a:lnTo>
                  <a:lnTo>
                    <a:pt x="68" y="181"/>
                  </a:lnTo>
                  <a:lnTo>
                    <a:pt x="2" y="116"/>
                  </a:lnTo>
                  <a:lnTo>
                    <a:pt x="2" y="116"/>
                  </a:lnTo>
                  <a:lnTo>
                    <a:pt x="0" y="134"/>
                  </a:lnTo>
                  <a:lnTo>
                    <a:pt x="0" y="349"/>
                  </a:lnTo>
                  <a:lnTo>
                    <a:pt x="0" y="349"/>
                  </a:lnTo>
                  <a:lnTo>
                    <a:pt x="2" y="367"/>
                  </a:lnTo>
                  <a:lnTo>
                    <a:pt x="8" y="383"/>
                  </a:lnTo>
                  <a:lnTo>
                    <a:pt x="16" y="402"/>
                  </a:lnTo>
                  <a:lnTo>
                    <a:pt x="28" y="414"/>
                  </a:lnTo>
                  <a:lnTo>
                    <a:pt x="391" y="777"/>
                  </a:lnTo>
                  <a:lnTo>
                    <a:pt x="391" y="777"/>
                  </a:lnTo>
                  <a:lnTo>
                    <a:pt x="405" y="789"/>
                  </a:lnTo>
                  <a:lnTo>
                    <a:pt x="421" y="799"/>
                  </a:lnTo>
                  <a:lnTo>
                    <a:pt x="440" y="803"/>
                  </a:lnTo>
                  <a:lnTo>
                    <a:pt x="458" y="805"/>
                  </a:lnTo>
                  <a:lnTo>
                    <a:pt x="476" y="803"/>
                  </a:lnTo>
                  <a:lnTo>
                    <a:pt x="492" y="799"/>
                  </a:lnTo>
                  <a:lnTo>
                    <a:pt x="510" y="789"/>
                  </a:lnTo>
                  <a:lnTo>
                    <a:pt x="525" y="777"/>
                  </a:lnTo>
                  <a:lnTo>
                    <a:pt x="776" y="525"/>
                  </a:lnTo>
                  <a:lnTo>
                    <a:pt x="776" y="525"/>
                  </a:lnTo>
                  <a:lnTo>
                    <a:pt x="788" y="509"/>
                  </a:lnTo>
                  <a:lnTo>
                    <a:pt x="798" y="493"/>
                  </a:lnTo>
                  <a:lnTo>
                    <a:pt x="802" y="477"/>
                  </a:lnTo>
                  <a:lnTo>
                    <a:pt x="804" y="458"/>
                  </a:lnTo>
                  <a:lnTo>
                    <a:pt x="802" y="440"/>
                  </a:lnTo>
                  <a:lnTo>
                    <a:pt x="798" y="422"/>
                  </a:lnTo>
                  <a:lnTo>
                    <a:pt x="788" y="406"/>
                  </a:lnTo>
                  <a:lnTo>
                    <a:pt x="776" y="392"/>
                  </a:lnTo>
                  <a:lnTo>
                    <a:pt x="776" y="392"/>
                  </a:lnTo>
                  <a:close/>
                  <a:moveTo>
                    <a:pt x="178" y="353"/>
                  </a:moveTo>
                  <a:lnTo>
                    <a:pt x="178" y="353"/>
                  </a:lnTo>
                  <a:lnTo>
                    <a:pt x="170" y="345"/>
                  </a:lnTo>
                  <a:lnTo>
                    <a:pt x="164" y="337"/>
                  </a:lnTo>
                  <a:lnTo>
                    <a:pt x="158" y="321"/>
                  </a:lnTo>
                  <a:lnTo>
                    <a:pt x="156" y="306"/>
                  </a:lnTo>
                  <a:lnTo>
                    <a:pt x="158" y="294"/>
                  </a:lnTo>
                  <a:lnTo>
                    <a:pt x="162" y="282"/>
                  </a:lnTo>
                  <a:lnTo>
                    <a:pt x="166" y="272"/>
                  </a:lnTo>
                  <a:lnTo>
                    <a:pt x="176" y="260"/>
                  </a:lnTo>
                  <a:lnTo>
                    <a:pt x="176" y="260"/>
                  </a:lnTo>
                  <a:lnTo>
                    <a:pt x="184" y="252"/>
                  </a:lnTo>
                  <a:lnTo>
                    <a:pt x="194" y="248"/>
                  </a:lnTo>
                  <a:lnTo>
                    <a:pt x="198" y="246"/>
                  </a:lnTo>
                  <a:lnTo>
                    <a:pt x="204" y="248"/>
                  </a:lnTo>
                  <a:lnTo>
                    <a:pt x="208" y="250"/>
                  </a:lnTo>
                  <a:lnTo>
                    <a:pt x="214" y="254"/>
                  </a:lnTo>
                  <a:lnTo>
                    <a:pt x="214" y="254"/>
                  </a:lnTo>
                  <a:lnTo>
                    <a:pt x="219" y="262"/>
                  </a:lnTo>
                  <a:lnTo>
                    <a:pt x="221" y="270"/>
                  </a:lnTo>
                  <a:lnTo>
                    <a:pt x="216" y="280"/>
                  </a:lnTo>
                  <a:lnTo>
                    <a:pt x="208" y="290"/>
                  </a:lnTo>
                  <a:lnTo>
                    <a:pt x="208" y="290"/>
                  </a:lnTo>
                  <a:lnTo>
                    <a:pt x="202" y="300"/>
                  </a:lnTo>
                  <a:lnTo>
                    <a:pt x="198" y="310"/>
                  </a:lnTo>
                  <a:lnTo>
                    <a:pt x="198" y="316"/>
                  </a:lnTo>
                  <a:lnTo>
                    <a:pt x="200" y="321"/>
                  </a:lnTo>
                  <a:lnTo>
                    <a:pt x="202" y="327"/>
                  </a:lnTo>
                  <a:lnTo>
                    <a:pt x="206" y="331"/>
                  </a:lnTo>
                  <a:lnTo>
                    <a:pt x="206" y="331"/>
                  </a:lnTo>
                  <a:lnTo>
                    <a:pt x="210" y="335"/>
                  </a:lnTo>
                  <a:lnTo>
                    <a:pt x="216" y="339"/>
                  </a:lnTo>
                  <a:lnTo>
                    <a:pt x="221" y="339"/>
                  </a:lnTo>
                  <a:lnTo>
                    <a:pt x="227" y="339"/>
                  </a:lnTo>
                  <a:lnTo>
                    <a:pt x="237" y="337"/>
                  </a:lnTo>
                  <a:lnTo>
                    <a:pt x="245" y="331"/>
                  </a:lnTo>
                  <a:lnTo>
                    <a:pt x="245" y="331"/>
                  </a:lnTo>
                  <a:lnTo>
                    <a:pt x="253" y="321"/>
                  </a:lnTo>
                  <a:lnTo>
                    <a:pt x="255" y="312"/>
                  </a:lnTo>
                  <a:lnTo>
                    <a:pt x="257" y="300"/>
                  </a:lnTo>
                  <a:lnTo>
                    <a:pt x="255" y="288"/>
                  </a:lnTo>
                  <a:lnTo>
                    <a:pt x="245" y="235"/>
                  </a:lnTo>
                  <a:lnTo>
                    <a:pt x="245" y="235"/>
                  </a:lnTo>
                  <a:lnTo>
                    <a:pt x="245" y="215"/>
                  </a:lnTo>
                  <a:lnTo>
                    <a:pt x="245" y="205"/>
                  </a:lnTo>
                  <a:lnTo>
                    <a:pt x="247" y="197"/>
                  </a:lnTo>
                  <a:lnTo>
                    <a:pt x="255" y="183"/>
                  </a:lnTo>
                  <a:lnTo>
                    <a:pt x="267" y="169"/>
                  </a:lnTo>
                  <a:lnTo>
                    <a:pt x="267" y="169"/>
                  </a:lnTo>
                  <a:lnTo>
                    <a:pt x="279" y="160"/>
                  </a:lnTo>
                  <a:lnTo>
                    <a:pt x="292" y="154"/>
                  </a:lnTo>
                  <a:lnTo>
                    <a:pt x="304" y="150"/>
                  </a:lnTo>
                  <a:lnTo>
                    <a:pt x="316" y="150"/>
                  </a:lnTo>
                  <a:lnTo>
                    <a:pt x="328" y="152"/>
                  </a:lnTo>
                  <a:lnTo>
                    <a:pt x="340" y="158"/>
                  </a:lnTo>
                  <a:lnTo>
                    <a:pt x="352" y="166"/>
                  </a:lnTo>
                  <a:lnTo>
                    <a:pt x="362" y="175"/>
                  </a:lnTo>
                  <a:lnTo>
                    <a:pt x="362" y="175"/>
                  </a:lnTo>
                  <a:lnTo>
                    <a:pt x="375" y="189"/>
                  </a:lnTo>
                  <a:lnTo>
                    <a:pt x="383" y="203"/>
                  </a:lnTo>
                  <a:lnTo>
                    <a:pt x="385" y="215"/>
                  </a:lnTo>
                  <a:lnTo>
                    <a:pt x="387" y="227"/>
                  </a:lnTo>
                  <a:lnTo>
                    <a:pt x="385" y="239"/>
                  </a:lnTo>
                  <a:lnTo>
                    <a:pt x="379" y="250"/>
                  </a:lnTo>
                  <a:lnTo>
                    <a:pt x="375" y="260"/>
                  </a:lnTo>
                  <a:lnTo>
                    <a:pt x="369" y="268"/>
                  </a:lnTo>
                  <a:lnTo>
                    <a:pt x="369" y="268"/>
                  </a:lnTo>
                  <a:lnTo>
                    <a:pt x="358" y="274"/>
                  </a:lnTo>
                  <a:lnTo>
                    <a:pt x="350" y="274"/>
                  </a:lnTo>
                  <a:lnTo>
                    <a:pt x="342" y="272"/>
                  </a:lnTo>
                  <a:lnTo>
                    <a:pt x="336" y="268"/>
                  </a:lnTo>
                  <a:lnTo>
                    <a:pt x="336" y="268"/>
                  </a:lnTo>
                  <a:lnTo>
                    <a:pt x="328" y="258"/>
                  </a:lnTo>
                  <a:lnTo>
                    <a:pt x="328" y="254"/>
                  </a:lnTo>
                  <a:lnTo>
                    <a:pt x="328" y="250"/>
                  </a:lnTo>
                  <a:lnTo>
                    <a:pt x="330" y="241"/>
                  </a:lnTo>
                  <a:lnTo>
                    <a:pt x="338" y="233"/>
                  </a:lnTo>
                  <a:lnTo>
                    <a:pt x="338" y="233"/>
                  </a:lnTo>
                  <a:lnTo>
                    <a:pt x="342" y="223"/>
                  </a:lnTo>
                  <a:lnTo>
                    <a:pt x="344" y="215"/>
                  </a:lnTo>
                  <a:lnTo>
                    <a:pt x="342" y="207"/>
                  </a:lnTo>
                  <a:lnTo>
                    <a:pt x="336" y="199"/>
                  </a:lnTo>
                  <a:lnTo>
                    <a:pt x="336" y="199"/>
                  </a:lnTo>
                  <a:lnTo>
                    <a:pt x="328" y="193"/>
                  </a:lnTo>
                  <a:lnTo>
                    <a:pt x="320" y="191"/>
                  </a:lnTo>
                  <a:lnTo>
                    <a:pt x="310" y="193"/>
                  </a:lnTo>
                  <a:lnTo>
                    <a:pt x="302" y="199"/>
                  </a:lnTo>
                  <a:lnTo>
                    <a:pt x="302" y="199"/>
                  </a:lnTo>
                  <a:lnTo>
                    <a:pt x="298" y="205"/>
                  </a:lnTo>
                  <a:lnTo>
                    <a:pt x="294" y="213"/>
                  </a:lnTo>
                  <a:lnTo>
                    <a:pt x="292" y="225"/>
                  </a:lnTo>
                  <a:lnTo>
                    <a:pt x="294" y="241"/>
                  </a:lnTo>
                  <a:lnTo>
                    <a:pt x="302" y="282"/>
                  </a:lnTo>
                  <a:lnTo>
                    <a:pt x="302" y="282"/>
                  </a:lnTo>
                  <a:lnTo>
                    <a:pt x="306" y="302"/>
                  </a:lnTo>
                  <a:lnTo>
                    <a:pt x="304" y="312"/>
                  </a:lnTo>
                  <a:lnTo>
                    <a:pt x="304" y="323"/>
                  </a:lnTo>
                  <a:lnTo>
                    <a:pt x="300" y="331"/>
                  </a:lnTo>
                  <a:lnTo>
                    <a:pt x="296" y="341"/>
                  </a:lnTo>
                  <a:lnTo>
                    <a:pt x="289" y="349"/>
                  </a:lnTo>
                  <a:lnTo>
                    <a:pt x="281" y="359"/>
                  </a:lnTo>
                  <a:lnTo>
                    <a:pt x="281" y="359"/>
                  </a:lnTo>
                  <a:lnTo>
                    <a:pt x="269" y="369"/>
                  </a:lnTo>
                  <a:lnTo>
                    <a:pt x="257" y="375"/>
                  </a:lnTo>
                  <a:lnTo>
                    <a:pt x="245" y="379"/>
                  </a:lnTo>
                  <a:lnTo>
                    <a:pt x="231" y="381"/>
                  </a:lnTo>
                  <a:lnTo>
                    <a:pt x="219" y="379"/>
                  </a:lnTo>
                  <a:lnTo>
                    <a:pt x="204" y="373"/>
                  </a:lnTo>
                  <a:lnTo>
                    <a:pt x="190" y="365"/>
                  </a:lnTo>
                  <a:lnTo>
                    <a:pt x="178" y="353"/>
                  </a:lnTo>
                  <a:lnTo>
                    <a:pt x="178" y="353"/>
                  </a:lnTo>
                  <a:close/>
                  <a:moveTo>
                    <a:pt x="287" y="462"/>
                  </a:moveTo>
                  <a:lnTo>
                    <a:pt x="287" y="462"/>
                  </a:lnTo>
                  <a:lnTo>
                    <a:pt x="277" y="448"/>
                  </a:lnTo>
                  <a:lnTo>
                    <a:pt x="271" y="436"/>
                  </a:lnTo>
                  <a:lnTo>
                    <a:pt x="267" y="424"/>
                  </a:lnTo>
                  <a:lnTo>
                    <a:pt x="267" y="412"/>
                  </a:lnTo>
                  <a:lnTo>
                    <a:pt x="271" y="400"/>
                  </a:lnTo>
                  <a:lnTo>
                    <a:pt x="277" y="389"/>
                  </a:lnTo>
                  <a:lnTo>
                    <a:pt x="285" y="377"/>
                  </a:lnTo>
                  <a:lnTo>
                    <a:pt x="296" y="367"/>
                  </a:lnTo>
                  <a:lnTo>
                    <a:pt x="330" y="331"/>
                  </a:lnTo>
                  <a:lnTo>
                    <a:pt x="330" y="331"/>
                  </a:lnTo>
                  <a:lnTo>
                    <a:pt x="340" y="323"/>
                  </a:lnTo>
                  <a:lnTo>
                    <a:pt x="352" y="314"/>
                  </a:lnTo>
                  <a:lnTo>
                    <a:pt x="362" y="308"/>
                  </a:lnTo>
                  <a:lnTo>
                    <a:pt x="375" y="304"/>
                  </a:lnTo>
                  <a:lnTo>
                    <a:pt x="387" y="304"/>
                  </a:lnTo>
                  <a:lnTo>
                    <a:pt x="399" y="308"/>
                  </a:lnTo>
                  <a:lnTo>
                    <a:pt x="413" y="314"/>
                  </a:lnTo>
                  <a:lnTo>
                    <a:pt x="425" y="325"/>
                  </a:lnTo>
                  <a:lnTo>
                    <a:pt x="425" y="325"/>
                  </a:lnTo>
                  <a:lnTo>
                    <a:pt x="435" y="339"/>
                  </a:lnTo>
                  <a:lnTo>
                    <a:pt x="444" y="351"/>
                  </a:lnTo>
                  <a:lnTo>
                    <a:pt x="446" y="363"/>
                  </a:lnTo>
                  <a:lnTo>
                    <a:pt x="446" y="375"/>
                  </a:lnTo>
                  <a:lnTo>
                    <a:pt x="442" y="387"/>
                  </a:lnTo>
                  <a:lnTo>
                    <a:pt x="437" y="400"/>
                  </a:lnTo>
                  <a:lnTo>
                    <a:pt x="429" y="410"/>
                  </a:lnTo>
                  <a:lnTo>
                    <a:pt x="419" y="420"/>
                  </a:lnTo>
                  <a:lnTo>
                    <a:pt x="383" y="456"/>
                  </a:lnTo>
                  <a:lnTo>
                    <a:pt x="383" y="456"/>
                  </a:lnTo>
                  <a:lnTo>
                    <a:pt x="373" y="467"/>
                  </a:lnTo>
                  <a:lnTo>
                    <a:pt x="362" y="475"/>
                  </a:lnTo>
                  <a:lnTo>
                    <a:pt x="350" y="479"/>
                  </a:lnTo>
                  <a:lnTo>
                    <a:pt x="338" y="483"/>
                  </a:lnTo>
                  <a:lnTo>
                    <a:pt x="326" y="483"/>
                  </a:lnTo>
                  <a:lnTo>
                    <a:pt x="314" y="481"/>
                  </a:lnTo>
                  <a:lnTo>
                    <a:pt x="302" y="473"/>
                  </a:lnTo>
                  <a:lnTo>
                    <a:pt x="287" y="462"/>
                  </a:lnTo>
                  <a:lnTo>
                    <a:pt x="287" y="462"/>
                  </a:lnTo>
                  <a:close/>
                  <a:moveTo>
                    <a:pt x="364" y="537"/>
                  </a:moveTo>
                  <a:lnTo>
                    <a:pt x="364" y="537"/>
                  </a:lnTo>
                  <a:lnTo>
                    <a:pt x="358" y="531"/>
                  </a:lnTo>
                  <a:lnTo>
                    <a:pt x="356" y="523"/>
                  </a:lnTo>
                  <a:lnTo>
                    <a:pt x="360" y="513"/>
                  </a:lnTo>
                  <a:lnTo>
                    <a:pt x="367" y="505"/>
                  </a:lnTo>
                  <a:lnTo>
                    <a:pt x="510" y="361"/>
                  </a:lnTo>
                  <a:lnTo>
                    <a:pt x="510" y="361"/>
                  </a:lnTo>
                  <a:lnTo>
                    <a:pt x="521" y="353"/>
                  </a:lnTo>
                  <a:lnTo>
                    <a:pt x="529" y="351"/>
                  </a:lnTo>
                  <a:lnTo>
                    <a:pt x="537" y="353"/>
                  </a:lnTo>
                  <a:lnTo>
                    <a:pt x="543" y="357"/>
                  </a:lnTo>
                  <a:lnTo>
                    <a:pt x="543" y="357"/>
                  </a:lnTo>
                  <a:lnTo>
                    <a:pt x="549" y="365"/>
                  </a:lnTo>
                  <a:lnTo>
                    <a:pt x="551" y="373"/>
                  </a:lnTo>
                  <a:lnTo>
                    <a:pt x="547" y="381"/>
                  </a:lnTo>
                  <a:lnTo>
                    <a:pt x="541" y="389"/>
                  </a:lnTo>
                  <a:lnTo>
                    <a:pt x="395" y="535"/>
                  </a:lnTo>
                  <a:lnTo>
                    <a:pt x="395" y="535"/>
                  </a:lnTo>
                  <a:lnTo>
                    <a:pt x="387" y="542"/>
                  </a:lnTo>
                  <a:lnTo>
                    <a:pt x="379" y="544"/>
                  </a:lnTo>
                  <a:lnTo>
                    <a:pt x="371" y="544"/>
                  </a:lnTo>
                  <a:lnTo>
                    <a:pt x="364" y="537"/>
                  </a:lnTo>
                  <a:lnTo>
                    <a:pt x="364" y="537"/>
                  </a:lnTo>
                  <a:close/>
                  <a:moveTo>
                    <a:pt x="646" y="495"/>
                  </a:moveTo>
                  <a:lnTo>
                    <a:pt x="500" y="639"/>
                  </a:lnTo>
                  <a:lnTo>
                    <a:pt x="500" y="639"/>
                  </a:lnTo>
                  <a:lnTo>
                    <a:pt x="492" y="647"/>
                  </a:lnTo>
                  <a:lnTo>
                    <a:pt x="482" y="649"/>
                  </a:lnTo>
                  <a:lnTo>
                    <a:pt x="476" y="647"/>
                  </a:lnTo>
                  <a:lnTo>
                    <a:pt x="468" y="643"/>
                  </a:lnTo>
                  <a:lnTo>
                    <a:pt x="468" y="643"/>
                  </a:lnTo>
                  <a:lnTo>
                    <a:pt x="464" y="635"/>
                  </a:lnTo>
                  <a:lnTo>
                    <a:pt x="462" y="627"/>
                  </a:lnTo>
                  <a:lnTo>
                    <a:pt x="464" y="619"/>
                  </a:lnTo>
                  <a:lnTo>
                    <a:pt x="468" y="612"/>
                  </a:lnTo>
                  <a:lnTo>
                    <a:pt x="468" y="612"/>
                  </a:lnTo>
                  <a:lnTo>
                    <a:pt x="468" y="612"/>
                  </a:lnTo>
                  <a:lnTo>
                    <a:pt x="456" y="615"/>
                  </a:lnTo>
                  <a:lnTo>
                    <a:pt x="446" y="612"/>
                  </a:lnTo>
                  <a:lnTo>
                    <a:pt x="435" y="608"/>
                  </a:lnTo>
                  <a:lnTo>
                    <a:pt x="427" y="600"/>
                  </a:lnTo>
                  <a:lnTo>
                    <a:pt x="427" y="600"/>
                  </a:lnTo>
                  <a:lnTo>
                    <a:pt x="419" y="590"/>
                  </a:lnTo>
                  <a:lnTo>
                    <a:pt x="415" y="580"/>
                  </a:lnTo>
                  <a:lnTo>
                    <a:pt x="415" y="570"/>
                  </a:lnTo>
                  <a:lnTo>
                    <a:pt x="417" y="560"/>
                  </a:lnTo>
                  <a:lnTo>
                    <a:pt x="421" y="550"/>
                  </a:lnTo>
                  <a:lnTo>
                    <a:pt x="427" y="539"/>
                  </a:lnTo>
                  <a:lnTo>
                    <a:pt x="446" y="519"/>
                  </a:lnTo>
                  <a:lnTo>
                    <a:pt x="482" y="483"/>
                  </a:lnTo>
                  <a:lnTo>
                    <a:pt x="482" y="483"/>
                  </a:lnTo>
                  <a:lnTo>
                    <a:pt x="502" y="464"/>
                  </a:lnTo>
                  <a:lnTo>
                    <a:pt x="513" y="458"/>
                  </a:lnTo>
                  <a:lnTo>
                    <a:pt x="523" y="454"/>
                  </a:lnTo>
                  <a:lnTo>
                    <a:pt x="533" y="452"/>
                  </a:lnTo>
                  <a:lnTo>
                    <a:pt x="543" y="452"/>
                  </a:lnTo>
                  <a:lnTo>
                    <a:pt x="553" y="456"/>
                  </a:lnTo>
                  <a:lnTo>
                    <a:pt x="563" y="464"/>
                  </a:lnTo>
                  <a:lnTo>
                    <a:pt x="563" y="464"/>
                  </a:lnTo>
                  <a:lnTo>
                    <a:pt x="571" y="473"/>
                  </a:lnTo>
                  <a:lnTo>
                    <a:pt x="575" y="483"/>
                  </a:lnTo>
                  <a:lnTo>
                    <a:pt x="575" y="493"/>
                  </a:lnTo>
                  <a:lnTo>
                    <a:pt x="575" y="505"/>
                  </a:lnTo>
                  <a:lnTo>
                    <a:pt x="575" y="505"/>
                  </a:lnTo>
                  <a:lnTo>
                    <a:pt x="616" y="464"/>
                  </a:lnTo>
                  <a:lnTo>
                    <a:pt x="616" y="464"/>
                  </a:lnTo>
                  <a:lnTo>
                    <a:pt x="624" y="458"/>
                  </a:lnTo>
                  <a:lnTo>
                    <a:pt x="634" y="456"/>
                  </a:lnTo>
                  <a:lnTo>
                    <a:pt x="640" y="456"/>
                  </a:lnTo>
                  <a:lnTo>
                    <a:pt x="648" y="462"/>
                  </a:lnTo>
                  <a:lnTo>
                    <a:pt x="648" y="462"/>
                  </a:lnTo>
                  <a:lnTo>
                    <a:pt x="652" y="469"/>
                  </a:lnTo>
                  <a:lnTo>
                    <a:pt x="654" y="477"/>
                  </a:lnTo>
                  <a:lnTo>
                    <a:pt x="652" y="485"/>
                  </a:lnTo>
                  <a:lnTo>
                    <a:pt x="646" y="495"/>
                  </a:lnTo>
                  <a:lnTo>
                    <a:pt x="646" y="495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0033000" y="1241425"/>
              <a:ext cx="406400" cy="404813"/>
            </a:xfrm>
            <a:custGeom>
              <a:avLst/>
              <a:gdLst>
                <a:gd name="T0" fmla="*/ 11 w 256"/>
                <a:gd name="T1" fmla="*/ 69 h 255"/>
                <a:gd name="T2" fmla="*/ 187 w 256"/>
                <a:gd name="T3" fmla="*/ 245 h 255"/>
                <a:gd name="T4" fmla="*/ 187 w 256"/>
                <a:gd name="T5" fmla="*/ 245 h 255"/>
                <a:gd name="T6" fmla="*/ 193 w 256"/>
                <a:gd name="T7" fmla="*/ 249 h 255"/>
                <a:gd name="T8" fmla="*/ 199 w 256"/>
                <a:gd name="T9" fmla="*/ 253 h 255"/>
                <a:gd name="T10" fmla="*/ 207 w 256"/>
                <a:gd name="T11" fmla="*/ 255 h 255"/>
                <a:gd name="T12" fmla="*/ 215 w 256"/>
                <a:gd name="T13" fmla="*/ 255 h 255"/>
                <a:gd name="T14" fmla="*/ 223 w 256"/>
                <a:gd name="T15" fmla="*/ 255 h 255"/>
                <a:gd name="T16" fmla="*/ 229 w 256"/>
                <a:gd name="T17" fmla="*/ 253 h 255"/>
                <a:gd name="T18" fmla="*/ 238 w 256"/>
                <a:gd name="T19" fmla="*/ 249 h 255"/>
                <a:gd name="T20" fmla="*/ 244 w 256"/>
                <a:gd name="T21" fmla="*/ 243 h 255"/>
                <a:gd name="T22" fmla="*/ 244 w 256"/>
                <a:gd name="T23" fmla="*/ 243 h 255"/>
                <a:gd name="T24" fmla="*/ 248 w 256"/>
                <a:gd name="T25" fmla="*/ 237 h 255"/>
                <a:gd name="T26" fmla="*/ 252 w 256"/>
                <a:gd name="T27" fmla="*/ 231 h 255"/>
                <a:gd name="T28" fmla="*/ 254 w 256"/>
                <a:gd name="T29" fmla="*/ 223 h 255"/>
                <a:gd name="T30" fmla="*/ 256 w 256"/>
                <a:gd name="T31" fmla="*/ 215 h 255"/>
                <a:gd name="T32" fmla="*/ 254 w 256"/>
                <a:gd name="T33" fmla="*/ 209 h 255"/>
                <a:gd name="T34" fmla="*/ 252 w 256"/>
                <a:gd name="T35" fmla="*/ 201 h 255"/>
                <a:gd name="T36" fmla="*/ 248 w 256"/>
                <a:gd name="T37" fmla="*/ 193 h 255"/>
                <a:gd name="T38" fmla="*/ 244 w 256"/>
                <a:gd name="T39" fmla="*/ 187 h 255"/>
                <a:gd name="T40" fmla="*/ 69 w 256"/>
                <a:gd name="T41" fmla="*/ 12 h 255"/>
                <a:gd name="T42" fmla="*/ 69 w 256"/>
                <a:gd name="T43" fmla="*/ 12 h 255"/>
                <a:gd name="T44" fmla="*/ 63 w 256"/>
                <a:gd name="T45" fmla="*/ 8 h 255"/>
                <a:gd name="T46" fmla="*/ 55 w 256"/>
                <a:gd name="T47" fmla="*/ 4 h 255"/>
                <a:gd name="T48" fmla="*/ 47 w 256"/>
                <a:gd name="T49" fmla="*/ 2 h 255"/>
                <a:gd name="T50" fmla="*/ 41 w 256"/>
                <a:gd name="T51" fmla="*/ 0 h 255"/>
                <a:gd name="T52" fmla="*/ 33 w 256"/>
                <a:gd name="T53" fmla="*/ 2 h 255"/>
                <a:gd name="T54" fmla="*/ 25 w 256"/>
                <a:gd name="T55" fmla="*/ 4 h 255"/>
                <a:gd name="T56" fmla="*/ 19 w 256"/>
                <a:gd name="T57" fmla="*/ 8 h 255"/>
                <a:gd name="T58" fmla="*/ 11 w 256"/>
                <a:gd name="T59" fmla="*/ 12 h 255"/>
                <a:gd name="T60" fmla="*/ 11 w 256"/>
                <a:gd name="T61" fmla="*/ 12 h 255"/>
                <a:gd name="T62" fmla="*/ 6 w 256"/>
                <a:gd name="T63" fmla="*/ 18 h 255"/>
                <a:gd name="T64" fmla="*/ 2 w 256"/>
                <a:gd name="T65" fmla="*/ 26 h 255"/>
                <a:gd name="T66" fmla="*/ 0 w 256"/>
                <a:gd name="T67" fmla="*/ 32 h 255"/>
                <a:gd name="T68" fmla="*/ 0 w 256"/>
                <a:gd name="T69" fmla="*/ 41 h 255"/>
                <a:gd name="T70" fmla="*/ 0 w 256"/>
                <a:gd name="T71" fmla="*/ 49 h 255"/>
                <a:gd name="T72" fmla="*/ 2 w 256"/>
                <a:gd name="T73" fmla="*/ 57 h 255"/>
                <a:gd name="T74" fmla="*/ 6 w 256"/>
                <a:gd name="T75" fmla="*/ 63 h 255"/>
                <a:gd name="T76" fmla="*/ 11 w 256"/>
                <a:gd name="T77" fmla="*/ 69 h 255"/>
                <a:gd name="T78" fmla="*/ 11 w 256"/>
                <a:gd name="T79" fmla="*/ 69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56" h="255">
                  <a:moveTo>
                    <a:pt x="11" y="69"/>
                  </a:moveTo>
                  <a:lnTo>
                    <a:pt x="187" y="245"/>
                  </a:lnTo>
                  <a:lnTo>
                    <a:pt x="187" y="245"/>
                  </a:lnTo>
                  <a:lnTo>
                    <a:pt x="193" y="249"/>
                  </a:lnTo>
                  <a:lnTo>
                    <a:pt x="199" y="253"/>
                  </a:lnTo>
                  <a:lnTo>
                    <a:pt x="207" y="255"/>
                  </a:lnTo>
                  <a:lnTo>
                    <a:pt x="215" y="255"/>
                  </a:lnTo>
                  <a:lnTo>
                    <a:pt x="223" y="255"/>
                  </a:lnTo>
                  <a:lnTo>
                    <a:pt x="229" y="253"/>
                  </a:lnTo>
                  <a:lnTo>
                    <a:pt x="238" y="249"/>
                  </a:lnTo>
                  <a:lnTo>
                    <a:pt x="244" y="243"/>
                  </a:lnTo>
                  <a:lnTo>
                    <a:pt x="244" y="243"/>
                  </a:lnTo>
                  <a:lnTo>
                    <a:pt x="248" y="237"/>
                  </a:lnTo>
                  <a:lnTo>
                    <a:pt x="252" y="231"/>
                  </a:lnTo>
                  <a:lnTo>
                    <a:pt x="254" y="223"/>
                  </a:lnTo>
                  <a:lnTo>
                    <a:pt x="256" y="215"/>
                  </a:lnTo>
                  <a:lnTo>
                    <a:pt x="254" y="209"/>
                  </a:lnTo>
                  <a:lnTo>
                    <a:pt x="252" y="201"/>
                  </a:lnTo>
                  <a:lnTo>
                    <a:pt x="248" y="193"/>
                  </a:lnTo>
                  <a:lnTo>
                    <a:pt x="244" y="187"/>
                  </a:lnTo>
                  <a:lnTo>
                    <a:pt x="69" y="12"/>
                  </a:lnTo>
                  <a:lnTo>
                    <a:pt x="69" y="12"/>
                  </a:lnTo>
                  <a:lnTo>
                    <a:pt x="63" y="8"/>
                  </a:lnTo>
                  <a:lnTo>
                    <a:pt x="55" y="4"/>
                  </a:lnTo>
                  <a:lnTo>
                    <a:pt x="47" y="2"/>
                  </a:lnTo>
                  <a:lnTo>
                    <a:pt x="41" y="0"/>
                  </a:lnTo>
                  <a:lnTo>
                    <a:pt x="33" y="2"/>
                  </a:lnTo>
                  <a:lnTo>
                    <a:pt x="25" y="4"/>
                  </a:lnTo>
                  <a:lnTo>
                    <a:pt x="19" y="8"/>
                  </a:lnTo>
                  <a:lnTo>
                    <a:pt x="11" y="12"/>
                  </a:lnTo>
                  <a:lnTo>
                    <a:pt x="11" y="12"/>
                  </a:lnTo>
                  <a:lnTo>
                    <a:pt x="6" y="18"/>
                  </a:lnTo>
                  <a:lnTo>
                    <a:pt x="2" y="26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0" y="49"/>
                  </a:lnTo>
                  <a:lnTo>
                    <a:pt x="2" y="57"/>
                  </a:lnTo>
                  <a:lnTo>
                    <a:pt x="6" y="63"/>
                  </a:lnTo>
                  <a:lnTo>
                    <a:pt x="11" y="69"/>
                  </a:lnTo>
                  <a:lnTo>
                    <a:pt x="11" y="69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941388" y="4154488"/>
            <a:ext cx="1450974" cy="1460500"/>
            <a:chOff x="941388" y="4154488"/>
            <a:chExt cx="1450974" cy="1460500"/>
          </a:xfrm>
        </p:grpSpPr>
        <p:sp>
          <p:nvSpPr>
            <p:cNvPr id="7" name="Freeform 7"/>
            <p:cNvSpPr>
              <a:spLocks noEditPoints="1"/>
            </p:cNvSpPr>
            <p:nvPr/>
          </p:nvSpPr>
          <p:spPr bwMode="auto">
            <a:xfrm>
              <a:off x="1085850" y="4305300"/>
              <a:ext cx="1306512" cy="1309688"/>
            </a:xfrm>
            <a:custGeom>
              <a:avLst/>
              <a:gdLst>
                <a:gd name="T0" fmla="*/ 324 w 823"/>
                <a:gd name="T1" fmla="*/ 422 h 825"/>
                <a:gd name="T2" fmla="*/ 320 w 823"/>
                <a:gd name="T3" fmla="*/ 448 h 825"/>
                <a:gd name="T4" fmla="*/ 385 w 823"/>
                <a:gd name="T5" fmla="*/ 416 h 825"/>
                <a:gd name="T6" fmla="*/ 574 w 823"/>
                <a:gd name="T7" fmla="*/ 551 h 825"/>
                <a:gd name="T8" fmla="*/ 570 w 823"/>
                <a:gd name="T9" fmla="*/ 517 h 825"/>
                <a:gd name="T10" fmla="*/ 422 w 823"/>
                <a:gd name="T11" fmla="*/ 28 h 825"/>
                <a:gd name="T12" fmla="*/ 136 w 823"/>
                <a:gd name="T13" fmla="*/ 0 h 825"/>
                <a:gd name="T14" fmla="*/ 209 w 823"/>
                <a:gd name="T15" fmla="*/ 93 h 825"/>
                <a:gd name="T16" fmla="*/ 189 w 823"/>
                <a:gd name="T17" fmla="*/ 186 h 825"/>
                <a:gd name="T18" fmla="*/ 114 w 823"/>
                <a:gd name="T19" fmla="*/ 209 h 825"/>
                <a:gd name="T20" fmla="*/ 0 w 823"/>
                <a:gd name="T21" fmla="*/ 136 h 825"/>
                <a:gd name="T22" fmla="*/ 28 w 823"/>
                <a:gd name="T23" fmla="*/ 424 h 825"/>
                <a:gd name="T24" fmla="*/ 468 w 823"/>
                <a:gd name="T25" fmla="*/ 825 h 825"/>
                <a:gd name="T26" fmla="*/ 795 w 823"/>
                <a:gd name="T27" fmla="*/ 537 h 825"/>
                <a:gd name="T28" fmla="*/ 817 w 823"/>
                <a:gd name="T29" fmla="*/ 432 h 825"/>
                <a:gd name="T30" fmla="*/ 176 w 823"/>
                <a:gd name="T31" fmla="*/ 355 h 825"/>
                <a:gd name="T32" fmla="*/ 168 w 823"/>
                <a:gd name="T33" fmla="*/ 290 h 825"/>
                <a:gd name="T34" fmla="*/ 207 w 823"/>
                <a:gd name="T35" fmla="*/ 253 h 825"/>
                <a:gd name="T36" fmla="*/ 229 w 823"/>
                <a:gd name="T37" fmla="*/ 278 h 825"/>
                <a:gd name="T38" fmla="*/ 207 w 823"/>
                <a:gd name="T39" fmla="*/ 324 h 825"/>
                <a:gd name="T40" fmla="*/ 225 w 823"/>
                <a:gd name="T41" fmla="*/ 347 h 825"/>
                <a:gd name="T42" fmla="*/ 262 w 823"/>
                <a:gd name="T43" fmla="*/ 330 h 825"/>
                <a:gd name="T44" fmla="*/ 253 w 823"/>
                <a:gd name="T45" fmla="*/ 221 h 825"/>
                <a:gd name="T46" fmla="*/ 288 w 823"/>
                <a:gd name="T47" fmla="*/ 164 h 825"/>
                <a:gd name="T48" fmla="*/ 365 w 823"/>
                <a:gd name="T49" fmla="*/ 170 h 825"/>
                <a:gd name="T50" fmla="*/ 397 w 823"/>
                <a:gd name="T51" fmla="*/ 235 h 825"/>
                <a:gd name="T52" fmla="*/ 371 w 823"/>
                <a:gd name="T53" fmla="*/ 280 h 825"/>
                <a:gd name="T54" fmla="*/ 339 w 823"/>
                <a:gd name="T55" fmla="*/ 261 h 825"/>
                <a:gd name="T56" fmla="*/ 355 w 823"/>
                <a:gd name="T57" fmla="*/ 221 h 825"/>
                <a:gd name="T58" fmla="*/ 320 w 823"/>
                <a:gd name="T59" fmla="*/ 199 h 825"/>
                <a:gd name="T60" fmla="*/ 304 w 823"/>
                <a:gd name="T61" fmla="*/ 249 h 825"/>
                <a:gd name="T62" fmla="*/ 310 w 823"/>
                <a:gd name="T63" fmla="*/ 340 h 825"/>
                <a:gd name="T64" fmla="*/ 268 w 823"/>
                <a:gd name="T65" fmla="*/ 385 h 825"/>
                <a:gd name="T66" fmla="*/ 185 w 823"/>
                <a:gd name="T67" fmla="*/ 363 h 825"/>
                <a:gd name="T68" fmla="*/ 322 w 823"/>
                <a:gd name="T69" fmla="*/ 480 h 825"/>
                <a:gd name="T70" fmla="*/ 294 w 823"/>
                <a:gd name="T71" fmla="*/ 468 h 825"/>
                <a:gd name="T72" fmla="*/ 272 w 823"/>
                <a:gd name="T73" fmla="*/ 430 h 825"/>
                <a:gd name="T74" fmla="*/ 304 w 823"/>
                <a:gd name="T75" fmla="*/ 381 h 825"/>
                <a:gd name="T76" fmla="*/ 393 w 823"/>
                <a:gd name="T77" fmla="*/ 389 h 825"/>
                <a:gd name="T78" fmla="*/ 420 w 823"/>
                <a:gd name="T79" fmla="*/ 377 h 825"/>
                <a:gd name="T80" fmla="*/ 403 w 823"/>
                <a:gd name="T81" fmla="*/ 353 h 825"/>
                <a:gd name="T82" fmla="*/ 369 w 823"/>
                <a:gd name="T83" fmla="*/ 361 h 825"/>
                <a:gd name="T84" fmla="*/ 357 w 823"/>
                <a:gd name="T85" fmla="*/ 330 h 825"/>
                <a:gd name="T86" fmla="*/ 399 w 823"/>
                <a:gd name="T87" fmla="*/ 312 h 825"/>
                <a:gd name="T88" fmla="*/ 450 w 823"/>
                <a:gd name="T89" fmla="*/ 349 h 825"/>
                <a:gd name="T90" fmla="*/ 450 w 823"/>
                <a:gd name="T91" fmla="*/ 409 h 825"/>
                <a:gd name="T92" fmla="*/ 357 w 823"/>
                <a:gd name="T93" fmla="*/ 509 h 825"/>
                <a:gd name="T94" fmla="*/ 377 w 823"/>
                <a:gd name="T95" fmla="*/ 553 h 825"/>
                <a:gd name="T96" fmla="*/ 529 w 823"/>
                <a:gd name="T97" fmla="*/ 373 h 825"/>
                <a:gd name="T98" fmla="*/ 562 w 823"/>
                <a:gd name="T99" fmla="*/ 369 h 825"/>
                <a:gd name="T100" fmla="*/ 412 w 823"/>
                <a:gd name="T101" fmla="*/ 551 h 825"/>
                <a:gd name="T102" fmla="*/ 592 w 823"/>
                <a:gd name="T103" fmla="*/ 594 h 825"/>
                <a:gd name="T104" fmla="*/ 560 w 823"/>
                <a:gd name="T105" fmla="*/ 602 h 825"/>
                <a:gd name="T106" fmla="*/ 483 w 823"/>
                <a:gd name="T107" fmla="*/ 594 h 825"/>
                <a:gd name="T108" fmla="*/ 491 w 823"/>
                <a:gd name="T109" fmla="*/ 618 h 825"/>
                <a:gd name="T110" fmla="*/ 529 w 823"/>
                <a:gd name="T111" fmla="*/ 604 h 825"/>
                <a:gd name="T112" fmla="*/ 549 w 823"/>
                <a:gd name="T113" fmla="*/ 632 h 825"/>
                <a:gd name="T114" fmla="*/ 503 w 823"/>
                <a:gd name="T115" fmla="*/ 657 h 825"/>
                <a:gd name="T116" fmla="*/ 450 w 823"/>
                <a:gd name="T117" fmla="*/ 624 h 825"/>
                <a:gd name="T118" fmla="*/ 460 w 823"/>
                <a:gd name="T119" fmla="*/ 549 h 825"/>
                <a:gd name="T120" fmla="*/ 537 w 823"/>
                <a:gd name="T121" fmla="*/ 480 h 825"/>
                <a:gd name="T122" fmla="*/ 602 w 823"/>
                <a:gd name="T123" fmla="*/ 499 h 825"/>
                <a:gd name="T124" fmla="*/ 612 w 823"/>
                <a:gd name="T125" fmla="*/ 568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23" h="825">
                  <a:moveTo>
                    <a:pt x="367" y="411"/>
                  </a:moveTo>
                  <a:lnTo>
                    <a:pt x="367" y="411"/>
                  </a:lnTo>
                  <a:lnTo>
                    <a:pt x="353" y="411"/>
                  </a:lnTo>
                  <a:lnTo>
                    <a:pt x="343" y="411"/>
                  </a:lnTo>
                  <a:lnTo>
                    <a:pt x="333" y="416"/>
                  </a:lnTo>
                  <a:lnTo>
                    <a:pt x="324" y="422"/>
                  </a:lnTo>
                  <a:lnTo>
                    <a:pt x="324" y="422"/>
                  </a:lnTo>
                  <a:lnTo>
                    <a:pt x="318" y="430"/>
                  </a:lnTo>
                  <a:lnTo>
                    <a:pt x="316" y="436"/>
                  </a:lnTo>
                  <a:lnTo>
                    <a:pt x="316" y="444"/>
                  </a:lnTo>
                  <a:lnTo>
                    <a:pt x="320" y="448"/>
                  </a:lnTo>
                  <a:lnTo>
                    <a:pt x="320" y="448"/>
                  </a:lnTo>
                  <a:lnTo>
                    <a:pt x="324" y="452"/>
                  </a:lnTo>
                  <a:lnTo>
                    <a:pt x="328" y="454"/>
                  </a:lnTo>
                  <a:lnTo>
                    <a:pt x="339" y="452"/>
                  </a:lnTo>
                  <a:lnTo>
                    <a:pt x="351" y="448"/>
                  </a:lnTo>
                  <a:lnTo>
                    <a:pt x="361" y="440"/>
                  </a:lnTo>
                  <a:lnTo>
                    <a:pt x="385" y="416"/>
                  </a:lnTo>
                  <a:lnTo>
                    <a:pt x="367" y="411"/>
                  </a:lnTo>
                  <a:close/>
                  <a:moveTo>
                    <a:pt x="547" y="525"/>
                  </a:moveTo>
                  <a:lnTo>
                    <a:pt x="535" y="537"/>
                  </a:lnTo>
                  <a:lnTo>
                    <a:pt x="562" y="563"/>
                  </a:lnTo>
                  <a:lnTo>
                    <a:pt x="574" y="551"/>
                  </a:lnTo>
                  <a:lnTo>
                    <a:pt x="574" y="551"/>
                  </a:lnTo>
                  <a:lnTo>
                    <a:pt x="580" y="545"/>
                  </a:lnTo>
                  <a:lnTo>
                    <a:pt x="582" y="537"/>
                  </a:lnTo>
                  <a:lnTo>
                    <a:pt x="582" y="529"/>
                  </a:lnTo>
                  <a:lnTo>
                    <a:pt x="578" y="521"/>
                  </a:lnTo>
                  <a:lnTo>
                    <a:pt x="578" y="521"/>
                  </a:lnTo>
                  <a:lnTo>
                    <a:pt x="570" y="517"/>
                  </a:lnTo>
                  <a:lnTo>
                    <a:pt x="562" y="517"/>
                  </a:lnTo>
                  <a:lnTo>
                    <a:pt x="554" y="519"/>
                  </a:lnTo>
                  <a:lnTo>
                    <a:pt x="547" y="525"/>
                  </a:lnTo>
                  <a:lnTo>
                    <a:pt x="547" y="525"/>
                  </a:lnTo>
                  <a:close/>
                  <a:moveTo>
                    <a:pt x="795" y="401"/>
                  </a:moveTo>
                  <a:lnTo>
                    <a:pt x="422" y="28"/>
                  </a:lnTo>
                  <a:lnTo>
                    <a:pt x="422" y="28"/>
                  </a:lnTo>
                  <a:lnTo>
                    <a:pt x="410" y="16"/>
                  </a:lnTo>
                  <a:lnTo>
                    <a:pt x="391" y="8"/>
                  </a:lnTo>
                  <a:lnTo>
                    <a:pt x="373" y="2"/>
                  </a:lnTo>
                  <a:lnTo>
                    <a:pt x="357" y="0"/>
                  </a:lnTo>
                  <a:lnTo>
                    <a:pt x="136" y="0"/>
                  </a:lnTo>
                  <a:lnTo>
                    <a:pt x="136" y="0"/>
                  </a:lnTo>
                  <a:lnTo>
                    <a:pt x="126" y="2"/>
                  </a:lnTo>
                  <a:lnTo>
                    <a:pt x="189" y="65"/>
                  </a:lnTo>
                  <a:lnTo>
                    <a:pt x="189" y="65"/>
                  </a:lnTo>
                  <a:lnTo>
                    <a:pt x="201" y="79"/>
                  </a:lnTo>
                  <a:lnTo>
                    <a:pt x="209" y="93"/>
                  </a:lnTo>
                  <a:lnTo>
                    <a:pt x="213" y="109"/>
                  </a:lnTo>
                  <a:lnTo>
                    <a:pt x="215" y="126"/>
                  </a:lnTo>
                  <a:lnTo>
                    <a:pt x="213" y="142"/>
                  </a:lnTo>
                  <a:lnTo>
                    <a:pt x="209" y="158"/>
                  </a:lnTo>
                  <a:lnTo>
                    <a:pt x="201" y="172"/>
                  </a:lnTo>
                  <a:lnTo>
                    <a:pt x="189" y="186"/>
                  </a:lnTo>
                  <a:lnTo>
                    <a:pt x="189" y="186"/>
                  </a:lnTo>
                  <a:lnTo>
                    <a:pt x="176" y="197"/>
                  </a:lnTo>
                  <a:lnTo>
                    <a:pt x="162" y="205"/>
                  </a:lnTo>
                  <a:lnTo>
                    <a:pt x="146" y="209"/>
                  </a:lnTo>
                  <a:lnTo>
                    <a:pt x="130" y="211"/>
                  </a:lnTo>
                  <a:lnTo>
                    <a:pt x="114" y="209"/>
                  </a:lnTo>
                  <a:lnTo>
                    <a:pt x="97" y="205"/>
                  </a:lnTo>
                  <a:lnTo>
                    <a:pt x="83" y="197"/>
                  </a:lnTo>
                  <a:lnTo>
                    <a:pt x="69" y="186"/>
                  </a:lnTo>
                  <a:lnTo>
                    <a:pt x="2" y="117"/>
                  </a:lnTo>
                  <a:lnTo>
                    <a:pt x="2" y="117"/>
                  </a:lnTo>
                  <a:lnTo>
                    <a:pt x="0" y="136"/>
                  </a:lnTo>
                  <a:lnTo>
                    <a:pt x="0" y="359"/>
                  </a:lnTo>
                  <a:lnTo>
                    <a:pt x="0" y="359"/>
                  </a:lnTo>
                  <a:lnTo>
                    <a:pt x="2" y="375"/>
                  </a:lnTo>
                  <a:lnTo>
                    <a:pt x="8" y="393"/>
                  </a:lnTo>
                  <a:lnTo>
                    <a:pt x="16" y="411"/>
                  </a:lnTo>
                  <a:lnTo>
                    <a:pt x="28" y="424"/>
                  </a:lnTo>
                  <a:lnTo>
                    <a:pt x="399" y="797"/>
                  </a:lnTo>
                  <a:lnTo>
                    <a:pt x="399" y="797"/>
                  </a:lnTo>
                  <a:lnTo>
                    <a:pt x="416" y="809"/>
                  </a:lnTo>
                  <a:lnTo>
                    <a:pt x="432" y="817"/>
                  </a:lnTo>
                  <a:lnTo>
                    <a:pt x="450" y="823"/>
                  </a:lnTo>
                  <a:lnTo>
                    <a:pt x="468" y="825"/>
                  </a:lnTo>
                  <a:lnTo>
                    <a:pt x="487" y="823"/>
                  </a:lnTo>
                  <a:lnTo>
                    <a:pt x="505" y="817"/>
                  </a:lnTo>
                  <a:lnTo>
                    <a:pt x="521" y="809"/>
                  </a:lnTo>
                  <a:lnTo>
                    <a:pt x="537" y="797"/>
                  </a:lnTo>
                  <a:lnTo>
                    <a:pt x="795" y="537"/>
                  </a:lnTo>
                  <a:lnTo>
                    <a:pt x="795" y="537"/>
                  </a:lnTo>
                  <a:lnTo>
                    <a:pt x="809" y="523"/>
                  </a:lnTo>
                  <a:lnTo>
                    <a:pt x="817" y="505"/>
                  </a:lnTo>
                  <a:lnTo>
                    <a:pt x="823" y="488"/>
                  </a:lnTo>
                  <a:lnTo>
                    <a:pt x="823" y="468"/>
                  </a:lnTo>
                  <a:lnTo>
                    <a:pt x="823" y="450"/>
                  </a:lnTo>
                  <a:lnTo>
                    <a:pt x="817" y="432"/>
                  </a:lnTo>
                  <a:lnTo>
                    <a:pt x="809" y="416"/>
                  </a:lnTo>
                  <a:lnTo>
                    <a:pt x="795" y="401"/>
                  </a:lnTo>
                  <a:lnTo>
                    <a:pt x="795" y="401"/>
                  </a:lnTo>
                  <a:close/>
                  <a:moveTo>
                    <a:pt x="185" y="363"/>
                  </a:moveTo>
                  <a:lnTo>
                    <a:pt x="185" y="363"/>
                  </a:lnTo>
                  <a:lnTo>
                    <a:pt x="176" y="355"/>
                  </a:lnTo>
                  <a:lnTo>
                    <a:pt x="172" y="347"/>
                  </a:lnTo>
                  <a:lnTo>
                    <a:pt x="168" y="338"/>
                  </a:lnTo>
                  <a:lnTo>
                    <a:pt x="164" y="330"/>
                  </a:lnTo>
                  <a:lnTo>
                    <a:pt x="162" y="316"/>
                  </a:lnTo>
                  <a:lnTo>
                    <a:pt x="164" y="302"/>
                  </a:lnTo>
                  <a:lnTo>
                    <a:pt x="168" y="290"/>
                  </a:lnTo>
                  <a:lnTo>
                    <a:pt x="174" y="280"/>
                  </a:lnTo>
                  <a:lnTo>
                    <a:pt x="183" y="265"/>
                  </a:lnTo>
                  <a:lnTo>
                    <a:pt x="183" y="265"/>
                  </a:lnTo>
                  <a:lnTo>
                    <a:pt x="193" y="259"/>
                  </a:lnTo>
                  <a:lnTo>
                    <a:pt x="201" y="253"/>
                  </a:lnTo>
                  <a:lnTo>
                    <a:pt x="207" y="253"/>
                  </a:lnTo>
                  <a:lnTo>
                    <a:pt x="211" y="253"/>
                  </a:lnTo>
                  <a:lnTo>
                    <a:pt x="217" y="257"/>
                  </a:lnTo>
                  <a:lnTo>
                    <a:pt x="223" y="261"/>
                  </a:lnTo>
                  <a:lnTo>
                    <a:pt x="223" y="261"/>
                  </a:lnTo>
                  <a:lnTo>
                    <a:pt x="227" y="270"/>
                  </a:lnTo>
                  <a:lnTo>
                    <a:pt x="229" y="278"/>
                  </a:lnTo>
                  <a:lnTo>
                    <a:pt x="225" y="288"/>
                  </a:lnTo>
                  <a:lnTo>
                    <a:pt x="217" y="298"/>
                  </a:lnTo>
                  <a:lnTo>
                    <a:pt x="217" y="298"/>
                  </a:lnTo>
                  <a:lnTo>
                    <a:pt x="211" y="308"/>
                  </a:lnTo>
                  <a:lnTo>
                    <a:pt x="207" y="318"/>
                  </a:lnTo>
                  <a:lnTo>
                    <a:pt x="207" y="324"/>
                  </a:lnTo>
                  <a:lnTo>
                    <a:pt x="209" y="330"/>
                  </a:lnTo>
                  <a:lnTo>
                    <a:pt x="211" y="334"/>
                  </a:lnTo>
                  <a:lnTo>
                    <a:pt x="215" y="340"/>
                  </a:lnTo>
                  <a:lnTo>
                    <a:pt x="215" y="340"/>
                  </a:lnTo>
                  <a:lnTo>
                    <a:pt x="219" y="345"/>
                  </a:lnTo>
                  <a:lnTo>
                    <a:pt x="225" y="347"/>
                  </a:lnTo>
                  <a:lnTo>
                    <a:pt x="231" y="349"/>
                  </a:lnTo>
                  <a:lnTo>
                    <a:pt x="235" y="349"/>
                  </a:lnTo>
                  <a:lnTo>
                    <a:pt x="245" y="345"/>
                  </a:lnTo>
                  <a:lnTo>
                    <a:pt x="255" y="338"/>
                  </a:lnTo>
                  <a:lnTo>
                    <a:pt x="255" y="338"/>
                  </a:lnTo>
                  <a:lnTo>
                    <a:pt x="262" y="330"/>
                  </a:lnTo>
                  <a:lnTo>
                    <a:pt x="266" y="320"/>
                  </a:lnTo>
                  <a:lnTo>
                    <a:pt x="266" y="310"/>
                  </a:lnTo>
                  <a:lnTo>
                    <a:pt x="264" y="296"/>
                  </a:lnTo>
                  <a:lnTo>
                    <a:pt x="255" y="241"/>
                  </a:lnTo>
                  <a:lnTo>
                    <a:pt x="255" y="241"/>
                  </a:lnTo>
                  <a:lnTo>
                    <a:pt x="253" y="221"/>
                  </a:lnTo>
                  <a:lnTo>
                    <a:pt x="255" y="213"/>
                  </a:lnTo>
                  <a:lnTo>
                    <a:pt x="258" y="205"/>
                  </a:lnTo>
                  <a:lnTo>
                    <a:pt x="266" y="188"/>
                  </a:lnTo>
                  <a:lnTo>
                    <a:pt x="276" y="174"/>
                  </a:lnTo>
                  <a:lnTo>
                    <a:pt x="276" y="174"/>
                  </a:lnTo>
                  <a:lnTo>
                    <a:pt x="288" y="164"/>
                  </a:lnTo>
                  <a:lnTo>
                    <a:pt x="302" y="158"/>
                  </a:lnTo>
                  <a:lnTo>
                    <a:pt x="314" y="156"/>
                  </a:lnTo>
                  <a:lnTo>
                    <a:pt x="326" y="156"/>
                  </a:lnTo>
                  <a:lnTo>
                    <a:pt x="341" y="158"/>
                  </a:lnTo>
                  <a:lnTo>
                    <a:pt x="353" y="164"/>
                  </a:lnTo>
                  <a:lnTo>
                    <a:pt x="365" y="170"/>
                  </a:lnTo>
                  <a:lnTo>
                    <a:pt x="375" y="180"/>
                  </a:lnTo>
                  <a:lnTo>
                    <a:pt x="375" y="180"/>
                  </a:lnTo>
                  <a:lnTo>
                    <a:pt x="387" y="195"/>
                  </a:lnTo>
                  <a:lnTo>
                    <a:pt x="393" y="209"/>
                  </a:lnTo>
                  <a:lnTo>
                    <a:pt x="397" y="221"/>
                  </a:lnTo>
                  <a:lnTo>
                    <a:pt x="397" y="235"/>
                  </a:lnTo>
                  <a:lnTo>
                    <a:pt x="395" y="247"/>
                  </a:lnTo>
                  <a:lnTo>
                    <a:pt x="391" y="257"/>
                  </a:lnTo>
                  <a:lnTo>
                    <a:pt x="385" y="268"/>
                  </a:lnTo>
                  <a:lnTo>
                    <a:pt x="379" y="274"/>
                  </a:lnTo>
                  <a:lnTo>
                    <a:pt x="379" y="274"/>
                  </a:lnTo>
                  <a:lnTo>
                    <a:pt x="371" y="280"/>
                  </a:lnTo>
                  <a:lnTo>
                    <a:pt x="363" y="282"/>
                  </a:lnTo>
                  <a:lnTo>
                    <a:pt x="355" y="280"/>
                  </a:lnTo>
                  <a:lnTo>
                    <a:pt x="347" y="276"/>
                  </a:lnTo>
                  <a:lnTo>
                    <a:pt x="347" y="276"/>
                  </a:lnTo>
                  <a:lnTo>
                    <a:pt x="341" y="265"/>
                  </a:lnTo>
                  <a:lnTo>
                    <a:pt x="339" y="261"/>
                  </a:lnTo>
                  <a:lnTo>
                    <a:pt x="339" y="257"/>
                  </a:lnTo>
                  <a:lnTo>
                    <a:pt x="341" y="249"/>
                  </a:lnTo>
                  <a:lnTo>
                    <a:pt x="349" y="239"/>
                  </a:lnTo>
                  <a:lnTo>
                    <a:pt x="349" y="239"/>
                  </a:lnTo>
                  <a:lnTo>
                    <a:pt x="355" y="229"/>
                  </a:lnTo>
                  <a:lnTo>
                    <a:pt x="355" y="221"/>
                  </a:lnTo>
                  <a:lnTo>
                    <a:pt x="353" y="213"/>
                  </a:lnTo>
                  <a:lnTo>
                    <a:pt x="347" y="205"/>
                  </a:lnTo>
                  <a:lnTo>
                    <a:pt x="347" y="205"/>
                  </a:lnTo>
                  <a:lnTo>
                    <a:pt x="339" y="199"/>
                  </a:lnTo>
                  <a:lnTo>
                    <a:pt x="331" y="197"/>
                  </a:lnTo>
                  <a:lnTo>
                    <a:pt x="320" y="199"/>
                  </a:lnTo>
                  <a:lnTo>
                    <a:pt x="312" y="205"/>
                  </a:lnTo>
                  <a:lnTo>
                    <a:pt x="312" y="205"/>
                  </a:lnTo>
                  <a:lnTo>
                    <a:pt x="308" y="211"/>
                  </a:lnTo>
                  <a:lnTo>
                    <a:pt x="304" y="219"/>
                  </a:lnTo>
                  <a:lnTo>
                    <a:pt x="302" y="231"/>
                  </a:lnTo>
                  <a:lnTo>
                    <a:pt x="304" y="249"/>
                  </a:lnTo>
                  <a:lnTo>
                    <a:pt x="312" y="290"/>
                  </a:lnTo>
                  <a:lnTo>
                    <a:pt x="312" y="290"/>
                  </a:lnTo>
                  <a:lnTo>
                    <a:pt x="316" y="310"/>
                  </a:lnTo>
                  <a:lnTo>
                    <a:pt x="314" y="320"/>
                  </a:lnTo>
                  <a:lnTo>
                    <a:pt x="314" y="330"/>
                  </a:lnTo>
                  <a:lnTo>
                    <a:pt x="310" y="340"/>
                  </a:lnTo>
                  <a:lnTo>
                    <a:pt x="306" y="349"/>
                  </a:lnTo>
                  <a:lnTo>
                    <a:pt x="300" y="359"/>
                  </a:lnTo>
                  <a:lnTo>
                    <a:pt x="290" y="369"/>
                  </a:lnTo>
                  <a:lnTo>
                    <a:pt x="290" y="369"/>
                  </a:lnTo>
                  <a:lnTo>
                    <a:pt x="280" y="379"/>
                  </a:lnTo>
                  <a:lnTo>
                    <a:pt x="268" y="385"/>
                  </a:lnTo>
                  <a:lnTo>
                    <a:pt x="253" y="391"/>
                  </a:lnTo>
                  <a:lnTo>
                    <a:pt x="241" y="391"/>
                  </a:lnTo>
                  <a:lnTo>
                    <a:pt x="227" y="389"/>
                  </a:lnTo>
                  <a:lnTo>
                    <a:pt x="213" y="383"/>
                  </a:lnTo>
                  <a:lnTo>
                    <a:pt x="199" y="375"/>
                  </a:lnTo>
                  <a:lnTo>
                    <a:pt x="185" y="363"/>
                  </a:lnTo>
                  <a:lnTo>
                    <a:pt x="185" y="363"/>
                  </a:lnTo>
                  <a:close/>
                  <a:moveTo>
                    <a:pt x="328" y="505"/>
                  </a:moveTo>
                  <a:lnTo>
                    <a:pt x="328" y="505"/>
                  </a:lnTo>
                  <a:lnTo>
                    <a:pt x="324" y="499"/>
                  </a:lnTo>
                  <a:lnTo>
                    <a:pt x="322" y="491"/>
                  </a:lnTo>
                  <a:lnTo>
                    <a:pt x="322" y="480"/>
                  </a:lnTo>
                  <a:lnTo>
                    <a:pt x="331" y="472"/>
                  </a:lnTo>
                  <a:lnTo>
                    <a:pt x="331" y="472"/>
                  </a:lnTo>
                  <a:lnTo>
                    <a:pt x="331" y="472"/>
                  </a:lnTo>
                  <a:lnTo>
                    <a:pt x="316" y="474"/>
                  </a:lnTo>
                  <a:lnTo>
                    <a:pt x="304" y="472"/>
                  </a:lnTo>
                  <a:lnTo>
                    <a:pt x="294" y="468"/>
                  </a:lnTo>
                  <a:lnTo>
                    <a:pt x="286" y="460"/>
                  </a:lnTo>
                  <a:lnTo>
                    <a:pt x="286" y="460"/>
                  </a:lnTo>
                  <a:lnTo>
                    <a:pt x="280" y="454"/>
                  </a:lnTo>
                  <a:lnTo>
                    <a:pt x="276" y="446"/>
                  </a:lnTo>
                  <a:lnTo>
                    <a:pt x="272" y="438"/>
                  </a:lnTo>
                  <a:lnTo>
                    <a:pt x="272" y="430"/>
                  </a:lnTo>
                  <a:lnTo>
                    <a:pt x="274" y="422"/>
                  </a:lnTo>
                  <a:lnTo>
                    <a:pt x="276" y="413"/>
                  </a:lnTo>
                  <a:lnTo>
                    <a:pt x="282" y="403"/>
                  </a:lnTo>
                  <a:lnTo>
                    <a:pt x="290" y="393"/>
                  </a:lnTo>
                  <a:lnTo>
                    <a:pt x="290" y="393"/>
                  </a:lnTo>
                  <a:lnTo>
                    <a:pt x="304" y="381"/>
                  </a:lnTo>
                  <a:lnTo>
                    <a:pt x="320" y="375"/>
                  </a:lnTo>
                  <a:lnTo>
                    <a:pt x="326" y="373"/>
                  </a:lnTo>
                  <a:lnTo>
                    <a:pt x="335" y="373"/>
                  </a:lnTo>
                  <a:lnTo>
                    <a:pt x="351" y="375"/>
                  </a:lnTo>
                  <a:lnTo>
                    <a:pt x="393" y="389"/>
                  </a:lnTo>
                  <a:lnTo>
                    <a:pt x="393" y="389"/>
                  </a:lnTo>
                  <a:lnTo>
                    <a:pt x="399" y="389"/>
                  </a:lnTo>
                  <a:lnTo>
                    <a:pt x="406" y="389"/>
                  </a:lnTo>
                  <a:lnTo>
                    <a:pt x="412" y="387"/>
                  </a:lnTo>
                  <a:lnTo>
                    <a:pt x="416" y="383"/>
                  </a:lnTo>
                  <a:lnTo>
                    <a:pt x="416" y="383"/>
                  </a:lnTo>
                  <a:lnTo>
                    <a:pt x="420" y="377"/>
                  </a:lnTo>
                  <a:lnTo>
                    <a:pt x="424" y="371"/>
                  </a:lnTo>
                  <a:lnTo>
                    <a:pt x="422" y="365"/>
                  </a:lnTo>
                  <a:lnTo>
                    <a:pt x="418" y="359"/>
                  </a:lnTo>
                  <a:lnTo>
                    <a:pt x="418" y="359"/>
                  </a:lnTo>
                  <a:lnTo>
                    <a:pt x="410" y="353"/>
                  </a:lnTo>
                  <a:lnTo>
                    <a:pt x="403" y="353"/>
                  </a:lnTo>
                  <a:lnTo>
                    <a:pt x="395" y="355"/>
                  </a:lnTo>
                  <a:lnTo>
                    <a:pt x="387" y="361"/>
                  </a:lnTo>
                  <a:lnTo>
                    <a:pt x="387" y="361"/>
                  </a:lnTo>
                  <a:lnTo>
                    <a:pt x="381" y="363"/>
                  </a:lnTo>
                  <a:lnTo>
                    <a:pt x="375" y="363"/>
                  </a:lnTo>
                  <a:lnTo>
                    <a:pt x="369" y="361"/>
                  </a:lnTo>
                  <a:lnTo>
                    <a:pt x="363" y="355"/>
                  </a:lnTo>
                  <a:lnTo>
                    <a:pt x="363" y="355"/>
                  </a:lnTo>
                  <a:lnTo>
                    <a:pt x="359" y="349"/>
                  </a:lnTo>
                  <a:lnTo>
                    <a:pt x="357" y="343"/>
                  </a:lnTo>
                  <a:lnTo>
                    <a:pt x="357" y="334"/>
                  </a:lnTo>
                  <a:lnTo>
                    <a:pt x="357" y="330"/>
                  </a:lnTo>
                  <a:lnTo>
                    <a:pt x="361" y="326"/>
                  </a:lnTo>
                  <a:lnTo>
                    <a:pt x="361" y="326"/>
                  </a:lnTo>
                  <a:lnTo>
                    <a:pt x="369" y="320"/>
                  </a:lnTo>
                  <a:lnTo>
                    <a:pt x="379" y="314"/>
                  </a:lnTo>
                  <a:lnTo>
                    <a:pt x="389" y="312"/>
                  </a:lnTo>
                  <a:lnTo>
                    <a:pt x="399" y="312"/>
                  </a:lnTo>
                  <a:lnTo>
                    <a:pt x="410" y="314"/>
                  </a:lnTo>
                  <a:lnTo>
                    <a:pt x="420" y="320"/>
                  </a:lnTo>
                  <a:lnTo>
                    <a:pt x="428" y="326"/>
                  </a:lnTo>
                  <a:lnTo>
                    <a:pt x="438" y="334"/>
                  </a:lnTo>
                  <a:lnTo>
                    <a:pt x="438" y="334"/>
                  </a:lnTo>
                  <a:lnTo>
                    <a:pt x="450" y="349"/>
                  </a:lnTo>
                  <a:lnTo>
                    <a:pt x="458" y="361"/>
                  </a:lnTo>
                  <a:lnTo>
                    <a:pt x="462" y="373"/>
                  </a:lnTo>
                  <a:lnTo>
                    <a:pt x="464" y="383"/>
                  </a:lnTo>
                  <a:lnTo>
                    <a:pt x="460" y="391"/>
                  </a:lnTo>
                  <a:lnTo>
                    <a:pt x="456" y="401"/>
                  </a:lnTo>
                  <a:lnTo>
                    <a:pt x="450" y="409"/>
                  </a:lnTo>
                  <a:lnTo>
                    <a:pt x="442" y="418"/>
                  </a:lnTo>
                  <a:lnTo>
                    <a:pt x="375" y="486"/>
                  </a:lnTo>
                  <a:lnTo>
                    <a:pt x="375" y="486"/>
                  </a:lnTo>
                  <a:lnTo>
                    <a:pt x="363" y="499"/>
                  </a:lnTo>
                  <a:lnTo>
                    <a:pt x="357" y="509"/>
                  </a:lnTo>
                  <a:lnTo>
                    <a:pt x="357" y="509"/>
                  </a:lnTo>
                  <a:lnTo>
                    <a:pt x="349" y="513"/>
                  </a:lnTo>
                  <a:lnTo>
                    <a:pt x="343" y="513"/>
                  </a:lnTo>
                  <a:lnTo>
                    <a:pt x="337" y="511"/>
                  </a:lnTo>
                  <a:lnTo>
                    <a:pt x="328" y="505"/>
                  </a:lnTo>
                  <a:lnTo>
                    <a:pt x="328" y="505"/>
                  </a:lnTo>
                  <a:close/>
                  <a:moveTo>
                    <a:pt x="377" y="553"/>
                  </a:moveTo>
                  <a:lnTo>
                    <a:pt x="377" y="553"/>
                  </a:lnTo>
                  <a:lnTo>
                    <a:pt x="373" y="545"/>
                  </a:lnTo>
                  <a:lnTo>
                    <a:pt x="371" y="539"/>
                  </a:lnTo>
                  <a:lnTo>
                    <a:pt x="373" y="529"/>
                  </a:lnTo>
                  <a:lnTo>
                    <a:pt x="381" y="521"/>
                  </a:lnTo>
                  <a:lnTo>
                    <a:pt x="529" y="373"/>
                  </a:lnTo>
                  <a:lnTo>
                    <a:pt x="529" y="373"/>
                  </a:lnTo>
                  <a:lnTo>
                    <a:pt x="537" y="365"/>
                  </a:lnTo>
                  <a:lnTo>
                    <a:pt x="547" y="363"/>
                  </a:lnTo>
                  <a:lnTo>
                    <a:pt x="556" y="365"/>
                  </a:lnTo>
                  <a:lnTo>
                    <a:pt x="562" y="369"/>
                  </a:lnTo>
                  <a:lnTo>
                    <a:pt x="562" y="369"/>
                  </a:lnTo>
                  <a:lnTo>
                    <a:pt x="568" y="377"/>
                  </a:lnTo>
                  <a:lnTo>
                    <a:pt x="568" y="385"/>
                  </a:lnTo>
                  <a:lnTo>
                    <a:pt x="566" y="393"/>
                  </a:lnTo>
                  <a:lnTo>
                    <a:pt x="560" y="403"/>
                  </a:lnTo>
                  <a:lnTo>
                    <a:pt x="412" y="551"/>
                  </a:lnTo>
                  <a:lnTo>
                    <a:pt x="412" y="551"/>
                  </a:lnTo>
                  <a:lnTo>
                    <a:pt x="401" y="557"/>
                  </a:lnTo>
                  <a:lnTo>
                    <a:pt x="393" y="559"/>
                  </a:lnTo>
                  <a:lnTo>
                    <a:pt x="385" y="559"/>
                  </a:lnTo>
                  <a:lnTo>
                    <a:pt x="377" y="553"/>
                  </a:lnTo>
                  <a:lnTo>
                    <a:pt x="377" y="553"/>
                  </a:lnTo>
                  <a:close/>
                  <a:moveTo>
                    <a:pt x="592" y="594"/>
                  </a:moveTo>
                  <a:lnTo>
                    <a:pt x="592" y="594"/>
                  </a:lnTo>
                  <a:lnTo>
                    <a:pt x="584" y="600"/>
                  </a:lnTo>
                  <a:lnTo>
                    <a:pt x="574" y="606"/>
                  </a:lnTo>
                  <a:lnTo>
                    <a:pt x="570" y="606"/>
                  </a:lnTo>
                  <a:lnTo>
                    <a:pt x="564" y="606"/>
                  </a:lnTo>
                  <a:lnTo>
                    <a:pt x="560" y="602"/>
                  </a:lnTo>
                  <a:lnTo>
                    <a:pt x="554" y="598"/>
                  </a:lnTo>
                  <a:lnTo>
                    <a:pt x="515" y="557"/>
                  </a:lnTo>
                  <a:lnTo>
                    <a:pt x="501" y="572"/>
                  </a:lnTo>
                  <a:lnTo>
                    <a:pt x="501" y="572"/>
                  </a:lnTo>
                  <a:lnTo>
                    <a:pt x="491" y="584"/>
                  </a:lnTo>
                  <a:lnTo>
                    <a:pt x="483" y="594"/>
                  </a:lnTo>
                  <a:lnTo>
                    <a:pt x="481" y="600"/>
                  </a:lnTo>
                  <a:lnTo>
                    <a:pt x="481" y="604"/>
                  </a:lnTo>
                  <a:lnTo>
                    <a:pt x="483" y="610"/>
                  </a:lnTo>
                  <a:lnTo>
                    <a:pt x="487" y="614"/>
                  </a:lnTo>
                  <a:lnTo>
                    <a:pt x="487" y="614"/>
                  </a:lnTo>
                  <a:lnTo>
                    <a:pt x="491" y="618"/>
                  </a:lnTo>
                  <a:lnTo>
                    <a:pt x="499" y="618"/>
                  </a:lnTo>
                  <a:lnTo>
                    <a:pt x="505" y="616"/>
                  </a:lnTo>
                  <a:lnTo>
                    <a:pt x="511" y="612"/>
                  </a:lnTo>
                  <a:lnTo>
                    <a:pt x="511" y="612"/>
                  </a:lnTo>
                  <a:lnTo>
                    <a:pt x="521" y="606"/>
                  </a:lnTo>
                  <a:lnTo>
                    <a:pt x="529" y="604"/>
                  </a:lnTo>
                  <a:lnTo>
                    <a:pt x="535" y="606"/>
                  </a:lnTo>
                  <a:lnTo>
                    <a:pt x="541" y="610"/>
                  </a:lnTo>
                  <a:lnTo>
                    <a:pt x="541" y="610"/>
                  </a:lnTo>
                  <a:lnTo>
                    <a:pt x="547" y="618"/>
                  </a:lnTo>
                  <a:lnTo>
                    <a:pt x="549" y="624"/>
                  </a:lnTo>
                  <a:lnTo>
                    <a:pt x="549" y="632"/>
                  </a:lnTo>
                  <a:lnTo>
                    <a:pt x="543" y="641"/>
                  </a:lnTo>
                  <a:lnTo>
                    <a:pt x="543" y="641"/>
                  </a:lnTo>
                  <a:lnTo>
                    <a:pt x="533" y="649"/>
                  </a:lnTo>
                  <a:lnTo>
                    <a:pt x="523" y="655"/>
                  </a:lnTo>
                  <a:lnTo>
                    <a:pt x="513" y="657"/>
                  </a:lnTo>
                  <a:lnTo>
                    <a:pt x="503" y="657"/>
                  </a:lnTo>
                  <a:lnTo>
                    <a:pt x="493" y="657"/>
                  </a:lnTo>
                  <a:lnTo>
                    <a:pt x="483" y="653"/>
                  </a:lnTo>
                  <a:lnTo>
                    <a:pt x="472" y="647"/>
                  </a:lnTo>
                  <a:lnTo>
                    <a:pt x="462" y="638"/>
                  </a:lnTo>
                  <a:lnTo>
                    <a:pt x="462" y="638"/>
                  </a:lnTo>
                  <a:lnTo>
                    <a:pt x="450" y="624"/>
                  </a:lnTo>
                  <a:lnTo>
                    <a:pt x="442" y="610"/>
                  </a:lnTo>
                  <a:lnTo>
                    <a:pt x="440" y="598"/>
                  </a:lnTo>
                  <a:lnTo>
                    <a:pt x="440" y="586"/>
                  </a:lnTo>
                  <a:lnTo>
                    <a:pt x="444" y="574"/>
                  </a:lnTo>
                  <a:lnTo>
                    <a:pt x="452" y="561"/>
                  </a:lnTo>
                  <a:lnTo>
                    <a:pt x="460" y="549"/>
                  </a:lnTo>
                  <a:lnTo>
                    <a:pt x="472" y="537"/>
                  </a:lnTo>
                  <a:lnTo>
                    <a:pt x="501" y="509"/>
                  </a:lnTo>
                  <a:lnTo>
                    <a:pt x="501" y="509"/>
                  </a:lnTo>
                  <a:lnTo>
                    <a:pt x="513" y="497"/>
                  </a:lnTo>
                  <a:lnTo>
                    <a:pt x="525" y="486"/>
                  </a:lnTo>
                  <a:lnTo>
                    <a:pt x="537" y="480"/>
                  </a:lnTo>
                  <a:lnTo>
                    <a:pt x="549" y="476"/>
                  </a:lnTo>
                  <a:lnTo>
                    <a:pt x="562" y="474"/>
                  </a:lnTo>
                  <a:lnTo>
                    <a:pt x="574" y="478"/>
                  </a:lnTo>
                  <a:lnTo>
                    <a:pt x="588" y="486"/>
                  </a:lnTo>
                  <a:lnTo>
                    <a:pt x="602" y="499"/>
                  </a:lnTo>
                  <a:lnTo>
                    <a:pt x="602" y="499"/>
                  </a:lnTo>
                  <a:lnTo>
                    <a:pt x="612" y="511"/>
                  </a:lnTo>
                  <a:lnTo>
                    <a:pt x="618" y="521"/>
                  </a:lnTo>
                  <a:lnTo>
                    <a:pt x="622" y="533"/>
                  </a:lnTo>
                  <a:lnTo>
                    <a:pt x="622" y="545"/>
                  </a:lnTo>
                  <a:lnTo>
                    <a:pt x="618" y="555"/>
                  </a:lnTo>
                  <a:lnTo>
                    <a:pt x="612" y="568"/>
                  </a:lnTo>
                  <a:lnTo>
                    <a:pt x="604" y="580"/>
                  </a:lnTo>
                  <a:lnTo>
                    <a:pt x="592" y="594"/>
                  </a:lnTo>
                  <a:lnTo>
                    <a:pt x="592" y="594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941388" y="4154488"/>
              <a:ext cx="414337" cy="414338"/>
            </a:xfrm>
            <a:custGeom>
              <a:avLst/>
              <a:gdLst>
                <a:gd name="T0" fmla="*/ 12 w 261"/>
                <a:gd name="T1" fmla="*/ 71 h 261"/>
                <a:gd name="T2" fmla="*/ 190 w 261"/>
                <a:gd name="T3" fmla="*/ 249 h 261"/>
                <a:gd name="T4" fmla="*/ 190 w 261"/>
                <a:gd name="T5" fmla="*/ 249 h 261"/>
                <a:gd name="T6" fmla="*/ 196 w 261"/>
                <a:gd name="T7" fmla="*/ 255 h 261"/>
                <a:gd name="T8" fmla="*/ 205 w 261"/>
                <a:gd name="T9" fmla="*/ 259 h 261"/>
                <a:gd name="T10" fmla="*/ 213 w 261"/>
                <a:gd name="T11" fmla="*/ 261 h 261"/>
                <a:gd name="T12" fmla="*/ 221 w 261"/>
                <a:gd name="T13" fmla="*/ 261 h 261"/>
                <a:gd name="T14" fmla="*/ 229 w 261"/>
                <a:gd name="T15" fmla="*/ 261 h 261"/>
                <a:gd name="T16" fmla="*/ 235 w 261"/>
                <a:gd name="T17" fmla="*/ 259 h 261"/>
                <a:gd name="T18" fmla="*/ 243 w 261"/>
                <a:gd name="T19" fmla="*/ 255 h 261"/>
                <a:gd name="T20" fmla="*/ 249 w 261"/>
                <a:gd name="T21" fmla="*/ 249 h 261"/>
                <a:gd name="T22" fmla="*/ 249 w 261"/>
                <a:gd name="T23" fmla="*/ 249 h 261"/>
                <a:gd name="T24" fmla="*/ 255 w 261"/>
                <a:gd name="T25" fmla="*/ 243 h 261"/>
                <a:gd name="T26" fmla="*/ 259 w 261"/>
                <a:gd name="T27" fmla="*/ 237 h 261"/>
                <a:gd name="T28" fmla="*/ 261 w 261"/>
                <a:gd name="T29" fmla="*/ 229 h 261"/>
                <a:gd name="T30" fmla="*/ 261 w 261"/>
                <a:gd name="T31" fmla="*/ 221 h 261"/>
                <a:gd name="T32" fmla="*/ 261 w 261"/>
                <a:gd name="T33" fmla="*/ 212 h 261"/>
                <a:gd name="T34" fmla="*/ 259 w 261"/>
                <a:gd name="T35" fmla="*/ 204 h 261"/>
                <a:gd name="T36" fmla="*/ 255 w 261"/>
                <a:gd name="T37" fmla="*/ 198 h 261"/>
                <a:gd name="T38" fmla="*/ 249 w 261"/>
                <a:gd name="T39" fmla="*/ 190 h 261"/>
                <a:gd name="T40" fmla="*/ 71 w 261"/>
                <a:gd name="T41" fmla="*/ 12 h 261"/>
                <a:gd name="T42" fmla="*/ 71 w 261"/>
                <a:gd name="T43" fmla="*/ 12 h 261"/>
                <a:gd name="T44" fmla="*/ 65 w 261"/>
                <a:gd name="T45" fmla="*/ 8 h 261"/>
                <a:gd name="T46" fmla="*/ 57 w 261"/>
                <a:gd name="T47" fmla="*/ 4 h 261"/>
                <a:gd name="T48" fmla="*/ 48 w 261"/>
                <a:gd name="T49" fmla="*/ 2 h 261"/>
                <a:gd name="T50" fmla="*/ 42 w 261"/>
                <a:gd name="T51" fmla="*/ 0 h 261"/>
                <a:gd name="T52" fmla="*/ 34 w 261"/>
                <a:gd name="T53" fmla="*/ 2 h 261"/>
                <a:gd name="T54" fmla="*/ 26 w 261"/>
                <a:gd name="T55" fmla="*/ 4 h 261"/>
                <a:gd name="T56" fmla="*/ 18 w 261"/>
                <a:gd name="T57" fmla="*/ 8 h 261"/>
                <a:gd name="T58" fmla="*/ 12 w 261"/>
                <a:gd name="T59" fmla="*/ 12 h 261"/>
                <a:gd name="T60" fmla="*/ 12 w 261"/>
                <a:gd name="T61" fmla="*/ 12 h 261"/>
                <a:gd name="T62" fmla="*/ 6 w 261"/>
                <a:gd name="T63" fmla="*/ 18 h 261"/>
                <a:gd name="T64" fmla="*/ 4 w 261"/>
                <a:gd name="T65" fmla="*/ 26 h 261"/>
                <a:gd name="T66" fmla="*/ 0 w 261"/>
                <a:gd name="T67" fmla="*/ 34 h 261"/>
                <a:gd name="T68" fmla="*/ 0 w 261"/>
                <a:gd name="T69" fmla="*/ 42 h 261"/>
                <a:gd name="T70" fmla="*/ 0 w 261"/>
                <a:gd name="T71" fmla="*/ 50 h 261"/>
                <a:gd name="T72" fmla="*/ 4 w 261"/>
                <a:gd name="T73" fmla="*/ 56 h 261"/>
                <a:gd name="T74" fmla="*/ 6 w 261"/>
                <a:gd name="T75" fmla="*/ 65 h 261"/>
                <a:gd name="T76" fmla="*/ 12 w 261"/>
                <a:gd name="T77" fmla="*/ 71 h 261"/>
                <a:gd name="T78" fmla="*/ 12 w 261"/>
                <a:gd name="T79" fmla="*/ 71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61" h="261">
                  <a:moveTo>
                    <a:pt x="12" y="71"/>
                  </a:moveTo>
                  <a:lnTo>
                    <a:pt x="190" y="249"/>
                  </a:lnTo>
                  <a:lnTo>
                    <a:pt x="190" y="249"/>
                  </a:lnTo>
                  <a:lnTo>
                    <a:pt x="196" y="255"/>
                  </a:lnTo>
                  <a:lnTo>
                    <a:pt x="205" y="259"/>
                  </a:lnTo>
                  <a:lnTo>
                    <a:pt x="213" y="261"/>
                  </a:lnTo>
                  <a:lnTo>
                    <a:pt x="221" y="261"/>
                  </a:lnTo>
                  <a:lnTo>
                    <a:pt x="229" y="261"/>
                  </a:lnTo>
                  <a:lnTo>
                    <a:pt x="235" y="259"/>
                  </a:lnTo>
                  <a:lnTo>
                    <a:pt x="243" y="255"/>
                  </a:lnTo>
                  <a:lnTo>
                    <a:pt x="249" y="249"/>
                  </a:lnTo>
                  <a:lnTo>
                    <a:pt x="249" y="249"/>
                  </a:lnTo>
                  <a:lnTo>
                    <a:pt x="255" y="243"/>
                  </a:lnTo>
                  <a:lnTo>
                    <a:pt x="259" y="237"/>
                  </a:lnTo>
                  <a:lnTo>
                    <a:pt x="261" y="229"/>
                  </a:lnTo>
                  <a:lnTo>
                    <a:pt x="261" y="221"/>
                  </a:lnTo>
                  <a:lnTo>
                    <a:pt x="261" y="212"/>
                  </a:lnTo>
                  <a:lnTo>
                    <a:pt x="259" y="204"/>
                  </a:lnTo>
                  <a:lnTo>
                    <a:pt x="255" y="198"/>
                  </a:lnTo>
                  <a:lnTo>
                    <a:pt x="249" y="190"/>
                  </a:lnTo>
                  <a:lnTo>
                    <a:pt x="71" y="12"/>
                  </a:lnTo>
                  <a:lnTo>
                    <a:pt x="71" y="12"/>
                  </a:lnTo>
                  <a:lnTo>
                    <a:pt x="65" y="8"/>
                  </a:lnTo>
                  <a:lnTo>
                    <a:pt x="57" y="4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34" y="2"/>
                  </a:lnTo>
                  <a:lnTo>
                    <a:pt x="26" y="4"/>
                  </a:lnTo>
                  <a:lnTo>
                    <a:pt x="18" y="8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6" y="18"/>
                  </a:lnTo>
                  <a:lnTo>
                    <a:pt x="4" y="26"/>
                  </a:lnTo>
                  <a:lnTo>
                    <a:pt x="0" y="34"/>
                  </a:lnTo>
                  <a:lnTo>
                    <a:pt x="0" y="42"/>
                  </a:lnTo>
                  <a:lnTo>
                    <a:pt x="0" y="50"/>
                  </a:lnTo>
                  <a:lnTo>
                    <a:pt x="4" y="56"/>
                  </a:lnTo>
                  <a:lnTo>
                    <a:pt x="6" y="65"/>
                  </a:lnTo>
                  <a:lnTo>
                    <a:pt x="12" y="71"/>
                  </a:lnTo>
                  <a:lnTo>
                    <a:pt x="12" y="71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3870325" y="1401763"/>
            <a:ext cx="1489075" cy="1265238"/>
            <a:chOff x="3870325" y="1401763"/>
            <a:chExt cx="1489075" cy="1265238"/>
          </a:xfrm>
        </p:grpSpPr>
        <p:sp>
          <p:nvSpPr>
            <p:cNvPr id="9" name="Freeform 9"/>
            <p:cNvSpPr>
              <a:spLocks noEditPoints="1"/>
            </p:cNvSpPr>
            <p:nvPr/>
          </p:nvSpPr>
          <p:spPr bwMode="auto">
            <a:xfrm>
              <a:off x="3870325" y="1849438"/>
              <a:ext cx="1489075" cy="817563"/>
            </a:xfrm>
            <a:custGeom>
              <a:avLst/>
              <a:gdLst>
                <a:gd name="T0" fmla="*/ 790 w 938"/>
                <a:gd name="T1" fmla="*/ 12 h 515"/>
                <a:gd name="T2" fmla="*/ 793 w 938"/>
                <a:gd name="T3" fmla="*/ 55 h 515"/>
                <a:gd name="T4" fmla="*/ 756 w 938"/>
                <a:gd name="T5" fmla="*/ 104 h 515"/>
                <a:gd name="T6" fmla="*/ 726 w 938"/>
                <a:gd name="T7" fmla="*/ 114 h 515"/>
                <a:gd name="T8" fmla="*/ 695 w 938"/>
                <a:gd name="T9" fmla="*/ 112 h 515"/>
                <a:gd name="T10" fmla="*/ 661 w 938"/>
                <a:gd name="T11" fmla="*/ 91 h 515"/>
                <a:gd name="T12" fmla="*/ 324 w 938"/>
                <a:gd name="T13" fmla="*/ 0 h 515"/>
                <a:gd name="T14" fmla="*/ 265 w 938"/>
                <a:gd name="T15" fmla="*/ 91 h 515"/>
                <a:gd name="T16" fmla="*/ 231 w 938"/>
                <a:gd name="T17" fmla="*/ 110 h 515"/>
                <a:gd name="T18" fmla="*/ 201 w 938"/>
                <a:gd name="T19" fmla="*/ 112 h 515"/>
                <a:gd name="T20" fmla="*/ 170 w 938"/>
                <a:gd name="T21" fmla="*/ 102 h 515"/>
                <a:gd name="T22" fmla="*/ 136 w 938"/>
                <a:gd name="T23" fmla="*/ 57 h 515"/>
                <a:gd name="T24" fmla="*/ 140 w 938"/>
                <a:gd name="T25" fmla="*/ 0 h 515"/>
                <a:gd name="T26" fmla="*/ 42 w 938"/>
                <a:gd name="T27" fmla="*/ 6 h 515"/>
                <a:gd name="T28" fmla="*/ 6 w 938"/>
                <a:gd name="T29" fmla="*/ 43 h 515"/>
                <a:gd name="T30" fmla="*/ 2 w 938"/>
                <a:gd name="T31" fmla="*/ 81 h 515"/>
                <a:gd name="T32" fmla="*/ 24 w 938"/>
                <a:gd name="T33" fmla="*/ 122 h 515"/>
                <a:gd name="T34" fmla="*/ 57 w 938"/>
                <a:gd name="T35" fmla="*/ 136 h 515"/>
                <a:gd name="T36" fmla="*/ 146 w 938"/>
                <a:gd name="T37" fmla="*/ 450 h 515"/>
                <a:gd name="T38" fmla="*/ 203 w 938"/>
                <a:gd name="T39" fmla="*/ 505 h 515"/>
                <a:gd name="T40" fmla="*/ 697 w 938"/>
                <a:gd name="T41" fmla="*/ 515 h 515"/>
                <a:gd name="T42" fmla="*/ 768 w 938"/>
                <a:gd name="T43" fmla="*/ 483 h 515"/>
                <a:gd name="T44" fmla="*/ 809 w 938"/>
                <a:gd name="T45" fmla="*/ 410 h 515"/>
                <a:gd name="T46" fmla="*/ 894 w 938"/>
                <a:gd name="T47" fmla="*/ 134 h 515"/>
                <a:gd name="T48" fmla="*/ 928 w 938"/>
                <a:gd name="T49" fmla="*/ 104 h 515"/>
                <a:gd name="T50" fmla="*/ 938 w 938"/>
                <a:gd name="T51" fmla="*/ 69 h 515"/>
                <a:gd name="T52" fmla="*/ 918 w 938"/>
                <a:gd name="T53" fmla="*/ 20 h 515"/>
                <a:gd name="T54" fmla="*/ 870 w 938"/>
                <a:gd name="T55" fmla="*/ 0 h 515"/>
                <a:gd name="T56" fmla="*/ 326 w 938"/>
                <a:gd name="T57" fmla="*/ 395 h 515"/>
                <a:gd name="T58" fmla="*/ 310 w 938"/>
                <a:gd name="T59" fmla="*/ 406 h 515"/>
                <a:gd name="T60" fmla="*/ 280 w 938"/>
                <a:gd name="T61" fmla="*/ 400 h 515"/>
                <a:gd name="T62" fmla="*/ 225 w 938"/>
                <a:gd name="T63" fmla="*/ 223 h 515"/>
                <a:gd name="T64" fmla="*/ 229 w 938"/>
                <a:gd name="T65" fmla="*/ 197 h 515"/>
                <a:gd name="T66" fmla="*/ 251 w 938"/>
                <a:gd name="T67" fmla="*/ 181 h 515"/>
                <a:gd name="T68" fmla="*/ 271 w 938"/>
                <a:gd name="T69" fmla="*/ 181 h 515"/>
                <a:gd name="T70" fmla="*/ 334 w 938"/>
                <a:gd name="T71" fmla="*/ 363 h 515"/>
                <a:gd name="T72" fmla="*/ 334 w 938"/>
                <a:gd name="T73" fmla="*/ 383 h 515"/>
                <a:gd name="T74" fmla="*/ 517 w 938"/>
                <a:gd name="T75" fmla="*/ 389 h 515"/>
                <a:gd name="T76" fmla="*/ 494 w 938"/>
                <a:gd name="T77" fmla="*/ 406 h 515"/>
                <a:gd name="T78" fmla="*/ 474 w 938"/>
                <a:gd name="T79" fmla="*/ 406 h 515"/>
                <a:gd name="T80" fmla="*/ 411 w 938"/>
                <a:gd name="T81" fmla="*/ 223 h 515"/>
                <a:gd name="T82" fmla="*/ 411 w 938"/>
                <a:gd name="T83" fmla="*/ 203 h 515"/>
                <a:gd name="T84" fmla="*/ 430 w 938"/>
                <a:gd name="T85" fmla="*/ 183 h 515"/>
                <a:gd name="T86" fmla="*/ 446 w 938"/>
                <a:gd name="T87" fmla="*/ 179 h 515"/>
                <a:gd name="T88" fmla="*/ 478 w 938"/>
                <a:gd name="T89" fmla="*/ 205 h 515"/>
                <a:gd name="T90" fmla="*/ 521 w 938"/>
                <a:gd name="T91" fmla="*/ 377 h 515"/>
                <a:gd name="T92" fmla="*/ 697 w 938"/>
                <a:gd name="T93" fmla="*/ 389 h 515"/>
                <a:gd name="T94" fmla="*/ 683 w 938"/>
                <a:gd name="T95" fmla="*/ 404 h 515"/>
                <a:gd name="T96" fmla="*/ 667 w 938"/>
                <a:gd name="T97" fmla="*/ 408 h 515"/>
                <a:gd name="T98" fmla="*/ 634 w 938"/>
                <a:gd name="T99" fmla="*/ 381 h 515"/>
                <a:gd name="T100" fmla="*/ 592 w 938"/>
                <a:gd name="T101" fmla="*/ 209 h 515"/>
                <a:gd name="T102" fmla="*/ 606 w 938"/>
                <a:gd name="T103" fmla="*/ 187 h 515"/>
                <a:gd name="T104" fmla="*/ 626 w 938"/>
                <a:gd name="T105" fmla="*/ 179 h 515"/>
                <a:gd name="T106" fmla="*/ 657 w 938"/>
                <a:gd name="T107" fmla="*/ 195 h 515"/>
                <a:gd name="T108" fmla="*/ 703 w 938"/>
                <a:gd name="T109" fmla="*/ 371 h 515"/>
                <a:gd name="T110" fmla="*/ 697 w 938"/>
                <a:gd name="T111" fmla="*/ 389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38" h="515">
                  <a:moveTo>
                    <a:pt x="870" y="0"/>
                  </a:moveTo>
                  <a:lnTo>
                    <a:pt x="784" y="0"/>
                  </a:lnTo>
                  <a:lnTo>
                    <a:pt x="784" y="0"/>
                  </a:lnTo>
                  <a:lnTo>
                    <a:pt x="790" y="12"/>
                  </a:lnTo>
                  <a:lnTo>
                    <a:pt x="793" y="26"/>
                  </a:lnTo>
                  <a:lnTo>
                    <a:pt x="795" y="41"/>
                  </a:lnTo>
                  <a:lnTo>
                    <a:pt x="793" y="55"/>
                  </a:lnTo>
                  <a:lnTo>
                    <a:pt x="793" y="55"/>
                  </a:lnTo>
                  <a:lnTo>
                    <a:pt x="786" y="69"/>
                  </a:lnTo>
                  <a:lnTo>
                    <a:pt x="778" y="81"/>
                  </a:lnTo>
                  <a:lnTo>
                    <a:pt x="768" y="93"/>
                  </a:lnTo>
                  <a:lnTo>
                    <a:pt x="756" y="104"/>
                  </a:lnTo>
                  <a:lnTo>
                    <a:pt x="756" y="104"/>
                  </a:lnTo>
                  <a:lnTo>
                    <a:pt x="746" y="108"/>
                  </a:lnTo>
                  <a:lnTo>
                    <a:pt x="736" y="112"/>
                  </a:lnTo>
                  <a:lnTo>
                    <a:pt x="726" y="114"/>
                  </a:lnTo>
                  <a:lnTo>
                    <a:pt x="715" y="114"/>
                  </a:lnTo>
                  <a:lnTo>
                    <a:pt x="715" y="114"/>
                  </a:lnTo>
                  <a:lnTo>
                    <a:pt x="705" y="114"/>
                  </a:lnTo>
                  <a:lnTo>
                    <a:pt x="695" y="112"/>
                  </a:lnTo>
                  <a:lnTo>
                    <a:pt x="685" y="108"/>
                  </a:lnTo>
                  <a:lnTo>
                    <a:pt x="677" y="104"/>
                  </a:lnTo>
                  <a:lnTo>
                    <a:pt x="669" y="97"/>
                  </a:lnTo>
                  <a:lnTo>
                    <a:pt x="661" y="91"/>
                  </a:lnTo>
                  <a:lnTo>
                    <a:pt x="655" y="85"/>
                  </a:lnTo>
                  <a:lnTo>
                    <a:pt x="649" y="75"/>
                  </a:lnTo>
                  <a:lnTo>
                    <a:pt x="602" y="0"/>
                  </a:lnTo>
                  <a:lnTo>
                    <a:pt x="324" y="0"/>
                  </a:lnTo>
                  <a:lnTo>
                    <a:pt x="278" y="75"/>
                  </a:lnTo>
                  <a:lnTo>
                    <a:pt x="278" y="75"/>
                  </a:lnTo>
                  <a:lnTo>
                    <a:pt x="271" y="83"/>
                  </a:lnTo>
                  <a:lnTo>
                    <a:pt x="265" y="91"/>
                  </a:lnTo>
                  <a:lnTo>
                    <a:pt x="257" y="97"/>
                  </a:lnTo>
                  <a:lnTo>
                    <a:pt x="249" y="104"/>
                  </a:lnTo>
                  <a:lnTo>
                    <a:pt x="241" y="108"/>
                  </a:lnTo>
                  <a:lnTo>
                    <a:pt x="231" y="110"/>
                  </a:lnTo>
                  <a:lnTo>
                    <a:pt x="221" y="112"/>
                  </a:lnTo>
                  <a:lnTo>
                    <a:pt x="211" y="114"/>
                  </a:lnTo>
                  <a:lnTo>
                    <a:pt x="211" y="114"/>
                  </a:lnTo>
                  <a:lnTo>
                    <a:pt x="201" y="112"/>
                  </a:lnTo>
                  <a:lnTo>
                    <a:pt x="190" y="110"/>
                  </a:lnTo>
                  <a:lnTo>
                    <a:pt x="180" y="106"/>
                  </a:lnTo>
                  <a:lnTo>
                    <a:pt x="170" y="102"/>
                  </a:lnTo>
                  <a:lnTo>
                    <a:pt x="170" y="102"/>
                  </a:lnTo>
                  <a:lnTo>
                    <a:pt x="158" y="93"/>
                  </a:lnTo>
                  <a:lnTo>
                    <a:pt x="148" y="81"/>
                  </a:lnTo>
                  <a:lnTo>
                    <a:pt x="140" y="69"/>
                  </a:lnTo>
                  <a:lnTo>
                    <a:pt x="136" y="57"/>
                  </a:lnTo>
                  <a:lnTo>
                    <a:pt x="134" y="43"/>
                  </a:lnTo>
                  <a:lnTo>
                    <a:pt x="134" y="29"/>
                  </a:lnTo>
                  <a:lnTo>
                    <a:pt x="136" y="14"/>
                  </a:lnTo>
                  <a:lnTo>
                    <a:pt x="140" y="0"/>
                  </a:lnTo>
                  <a:lnTo>
                    <a:pt x="69" y="0"/>
                  </a:lnTo>
                  <a:lnTo>
                    <a:pt x="69" y="0"/>
                  </a:lnTo>
                  <a:lnTo>
                    <a:pt x="55" y="2"/>
                  </a:lnTo>
                  <a:lnTo>
                    <a:pt x="42" y="6"/>
                  </a:lnTo>
                  <a:lnTo>
                    <a:pt x="30" y="12"/>
                  </a:lnTo>
                  <a:lnTo>
                    <a:pt x="20" y="20"/>
                  </a:lnTo>
                  <a:lnTo>
                    <a:pt x="12" y="31"/>
                  </a:lnTo>
                  <a:lnTo>
                    <a:pt x="6" y="43"/>
                  </a:lnTo>
                  <a:lnTo>
                    <a:pt x="2" y="55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2" y="81"/>
                  </a:lnTo>
                  <a:lnTo>
                    <a:pt x="4" y="93"/>
                  </a:lnTo>
                  <a:lnTo>
                    <a:pt x="10" y="104"/>
                  </a:lnTo>
                  <a:lnTo>
                    <a:pt x="16" y="114"/>
                  </a:lnTo>
                  <a:lnTo>
                    <a:pt x="24" y="122"/>
                  </a:lnTo>
                  <a:lnTo>
                    <a:pt x="34" y="128"/>
                  </a:lnTo>
                  <a:lnTo>
                    <a:pt x="44" y="134"/>
                  </a:lnTo>
                  <a:lnTo>
                    <a:pt x="57" y="136"/>
                  </a:lnTo>
                  <a:lnTo>
                    <a:pt x="57" y="136"/>
                  </a:lnTo>
                  <a:lnTo>
                    <a:pt x="130" y="410"/>
                  </a:lnTo>
                  <a:lnTo>
                    <a:pt x="130" y="410"/>
                  </a:lnTo>
                  <a:lnTo>
                    <a:pt x="138" y="430"/>
                  </a:lnTo>
                  <a:lnTo>
                    <a:pt x="146" y="450"/>
                  </a:lnTo>
                  <a:lnTo>
                    <a:pt x="156" y="466"/>
                  </a:lnTo>
                  <a:lnTo>
                    <a:pt x="170" y="483"/>
                  </a:lnTo>
                  <a:lnTo>
                    <a:pt x="184" y="497"/>
                  </a:lnTo>
                  <a:lnTo>
                    <a:pt x="203" y="505"/>
                  </a:lnTo>
                  <a:lnTo>
                    <a:pt x="221" y="513"/>
                  </a:lnTo>
                  <a:lnTo>
                    <a:pt x="241" y="515"/>
                  </a:lnTo>
                  <a:lnTo>
                    <a:pt x="697" y="515"/>
                  </a:lnTo>
                  <a:lnTo>
                    <a:pt x="697" y="515"/>
                  </a:lnTo>
                  <a:lnTo>
                    <a:pt x="718" y="513"/>
                  </a:lnTo>
                  <a:lnTo>
                    <a:pt x="736" y="505"/>
                  </a:lnTo>
                  <a:lnTo>
                    <a:pt x="754" y="497"/>
                  </a:lnTo>
                  <a:lnTo>
                    <a:pt x="768" y="483"/>
                  </a:lnTo>
                  <a:lnTo>
                    <a:pt x="782" y="466"/>
                  </a:lnTo>
                  <a:lnTo>
                    <a:pt x="793" y="450"/>
                  </a:lnTo>
                  <a:lnTo>
                    <a:pt x="801" y="430"/>
                  </a:lnTo>
                  <a:lnTo>
                    <a:pt x="809" y="410"/>
                  </a:lnTo>
                  <a:lnTo>
                    <a:pt x="809" y="410"/>
                  </a:lnTo>
                  <a:lnTo>
                    <a:pt x="882" y="136"/>
                  </a:lnTo>
                  <a:lnTo>
                    <a:pt x="882" y="136"/>
                  </a:lnTo>
                  <a:lnTo>
                    <a:pt x="894" y="134"/>
                  </a:lnTo>
                  <a:lnTo>
                    <a:pt x="904" y="128"/>
                  </a:lnTo>
                  <a:lnTo>
                    <a:pt x="914" y="122"/>
                  </a:lnTo>
                  <a:lnTo>
                    <a:pt x="922" y="114"/>
                  </a:lnTo>
                  <a:lnTo>
                    <a:pt x="928" y="104"/>
                  </a:lnTo>
                  <a:lnTo>
                    <a:pt x="934" y="93"/>
                  </a:lnTo>
                  <a:lnTo>
                    <a:pt x="936" y="81"/>
                  </a:lnTo>
                  <a:lnTo>
                    <a:pt x="938" y="69"/>
                  </a:lnTo>
                  <a:lnTo>
                    <a:pt x="938" y="69"/>
                  </a:lnTo>
                  <a:lnTo>
                    <a:pt x="936" y="55"/>
                  </a:lnTo>
                  <a:lnTo>
                    <a:pt x="932" y="43"/>
                  </a:lnTo>
                  <a:lnTo>
                    <a:pt x="926" y="31"/>
                  </a:lnTo>
                  <a:lnTo>
                    <a:pt x="918" y="20"/>
                  </a:lnTo>
                  <a:lnTo>
                    <a:pt x="908" y="12"/>
                  </a:lnTo>
                  <a:lnTo>
                    <a:pt x="896" y="6"/>
                  </a:lnTo>
                  <a:lnTo>
                    <a:pt x="884" y="2"/>
                  </a:lnTo>
                  <a:lnTo>
                    <a:pt x="870" y="0"/>
                  </a:lnTo>
                  <a:lnTo>
                    <a:pt x="870" y="0"/>
                  </a:lnTo>
                  <a:close/>
                  <a:moveTo>
                    <a:pt x="330" y="389"/>
                  </a:moveTo>
                  <a:lnTo>
                    <a:pt x="330" y="389"/>
                  </a:lnTo>
                  <a:lnTo>
                    <a:pt x="326" y="395"/>
                  </a:lnTo>
                  <a:lnTo>
                    <a:pt x="322" y="400"/>
                  </a:lnTo>
                  <a:lnTo>
                    <a:pt x="316" y="404"/>
                  </a:lnTo>
                  <a:lnTo>
                    <a:pt x="310" y="406"/>
                  </a:lnTo>
                  <a:lnTo>
                    <a:pt x="310" y="406"/>
                  </a:lnTo>
                  <a:lnTo>
                    <a:pt x="300" y="408"/>
                  </a:lnTo>
                  <a:lnTo>
                    <a:pt x="300" y="408"/>
                  </a:lnTo>
                  <a:lnTo>
                    <a:pt x="290" y="406"/>
                  </a:lnTo>
                  <a:lnTo>
                    <a:pt x="280" y="400"/>
                  </a:lnTo>
                  <a:lnTo>
                    <a:pt x="271" y="391"/>
                  </a:lnTo>
                  <a:lnTo>
                    <a:pt x="265" y="381"/>
                  </a:lnTo>
                  <a:lnTo>
                    <a:pt x="225" y="223"/>
                  </a:lnTo>
                  <a:lnTo>
                    <a:pt x="225" y="223"/>
                  </a:lnTo>
                  <a:lnTo>
                    <a:pt x="225" y="217"/>
                  </a:lnTo>
                  <a:lnTo>
                    <a:pt x="225" y="209"/>
                  </a:lnTo>
                  <a:lnTo>
                    <a:pt x="227" y="203"/>
                  </a:lnTo>
                  <a:lnTo>
                    <a:pt x="229" y="197"/>
                  </a:lnTo>
                  <a:lnTo>
                    <a:pt x="233" y="191"/>
                  </a:lnTo>
                  <a:lnTo>
                    <a:pt x="239" y="187"/>
                  </a:lnTo>
                  <a:lnTo>
                    <a:pt x="243" y="183"/>
                  </a:lnTo>
                  <a:lnTo>
                    <a:pt x="251" y="181"/>
                  </a:lnTo>
                  <a:lnTo>
                    <a:pt x="251" y="181"/>
                  </a:lnTo>
                  <a:lnTo>
                    <a:pt x="259" y="179"/>
                  </a:lnTo>
                  <a:lnTo>
                    <a:pt x="259" y="179"/>
                  </a:lnTo>
                  <a:lnTo>
                    <a:pt x="271" y="181"/>
                  </a:lnTo>
                  <a:lnTo>
                    <a:pt x="282" y="187"/>
                  </a:lnTo>
                  <a:lnTo>
                    <a:pt x="290" y="195"/>
                  </a:lnTo>
                  <a:lnTo>
                    <a:pt x="294" y="205"/>
                  </a:lnTo>
                  <a:lnTo>
                    <a:pt x="334" y="363"/>
                  </a:lnTo>
                  <a:lnTo>
                    <a:pt x="334" y="363"/>
                  </a:lnTo>
                  <a:lnTo>
                    <a:pt x="336" y="371"/>
                  </a:lnTo>
                  <a:lnTo>
                    <a:pt x="334" y="377"/>
                  </a:lnTo>
                  <a:lnTo>
                    <a:pt x="334" y="383"/>
                  </a:lnTo>
                  <a:lnTo>
                    <a:pt x="330" y="389"/>
                  </a:lnTo>
                  <a:lnTo>
                    <a:pt x="330" y="389"/>
                  </a:lnTo>
                  <a:close/>
                  <a:moveTo>
                    <a:pt x="517" y="389"/>
                  </a:moveTo>
                  <a:lnTo>
                    <a:pt x="517" y="389"/>
                  </a:lnTo>
                  <a:lnTo>
                    <a:pt x="513" y="395"/>
                  </a:lnTo>
                  <a:lnTo>
                    <a:pt x="507" y="400"/>
                  </a:lnTo>
                  <a:lnTo>
                    <a:pt x="501" y="404"/>
                  </a:lnTo>
                  <a:lnTo>
                    <a:pt x="494" y="406"/>
                  </a:lnTo>
                  <a:lnTo>
                    <a:pt x="494" y="406"/>
                  </a:lnTo>
                  <a:lnTo>
                    <a:pt x="486" y="408"/>
                  </a:lnTo>
                  <a:lnTo>
                    <a:pt x="486" y="408"/>
                  </a:lnTo>
                  <a:lnTo>
                    <a:pt x="474" y="406"/>
                  </a:lnTo>
                  <a:lnTo>
                    <a:pt x="464" y="400"/>
                  </a:lnTo>
                  <a:lnTo>
                    <a:pt x="456" y="391"/>
                  </a:lnTo>
                  <a:lnTo>
                    <a:pt x="452" y="381"/>
                  </a:lnTo>
                  <a:lnTo>
                    <a:pt x="411" y="223"/>
                  </a:lnTo>
                  <a:lnTo>
                    <a:pt x="411" y="223"/>
                  </a:lnTo>
                  <a:lnTo>
                    <a:pt x="409" y="217"/>
                  </a:lnTo>
                  <a:lnTo>
                    <a:pt x="409" y="209"/>
                  </a:lnTo>
                  <a:lnTo>
                    <a:pt x="411" y="203"/>
                  </a:lnTo>
                  <a:lnTo>
                    <a:pt x="415" y="197"/>
                  </a:lnTo>
                  <a:lnTo>
                    <a:pt x="419" y="191"/>
                  </a:lnTo>
                  <a:lnTo>
                    <a:pt x="424" y="187"/>
                  </a:lnTo>
                  <a:lnTo>
                    <a:pt x="430" y="183"/>
                  </a:lnTo>
                  <a:lnTo>
                    <a:pt x="436" y="181"/>
                  </a:lnTo>
                  <a:lnTo>
                    <a:pt x="436" y="181"/>
                  </a:lnTo>
                  <a:lnTo>
                    <a:pt x="446" y="179"/>
                  </a:lnTo>
                  <a:lnTo>
                    <a:pt x="446" y="179"/>
                  </a:lnTo>
                  <a:lnTo>
                    <a:pt x="456" y="181"/>
                  </a:lnTo>
                  <a:lnTo>
                    <a:pt x="466" y="187"/>
                  </a:lnTo>
                  <a:lnTo>
                    <a:pt x="474" y="195"/>
                  </a:lnTo>
                  <a:lnTo>
                    <a:pt x="478" y="205"/>
                  </a:lnTo>
                  <a:lnTo>
                    <a:pt x="521" y="363"/>
                  </a:lnTo>
                  <a:lnTo>
                    <a:pt x="521" y="363"/>
                  </a:lnTo>
                  <a:lnTo>
                    <a:pt x="521" y="371"/>
                  </a:lnTo>
                  <a:lnTo>
                    <a:pt x="521" y="377"/>
                  </a:lnTo>
                  <a:lnTo>
                    <a:pt x="519" y="383"/>
                  </a:lnTo>
                  <a:lnTo>
                    <a:pt x="517" y="389"/>
                  </a:lnTo>
                  <a:lnTo>
                    <a:pt x="517" y="389"/>
                  </a:lnTo>
                  <a:close/>
                  <a:moveTo>
                    <a:pt x="697" y="389"/>
                  </a:moveTo>
                  <a:lnTo>
                    <a:pt x="697" y="389"/>
                  </a:lnTo>
                  <a:lnTo>
                    <a:pt x="693" y="395"/>
                  </a:lnTo>
                  <a:lnTo>
                    <a:pt x="689" y="400"/>
                  </a:lnTo>
                  <a:lnTo>
                    <a:pt x="683" y="404"/>
                  </a:lnTo>
                  <a:lnTo>
                    <a:pt x="677" y="406"/>
                  </a:lnTo>
                  <a:lnTo>
                    <a:pt x="677" y="406"/>
                  </a:lnTo>
                  <a:lnTo>
                    <a:pt x="667" y="408"/>
                  </a:lnTo>
                  <a:lnTo>
                    <a:pt x="667" y="408"/>
                  </a:lnTo>
                  <a:lnTo>
                    <a:pt x="657" y="406"/>
                  </a:lnTo>
                  <a:lnTo>
                    <a:pt x="647" y="400"/>
                  </a:lnTo>
                  <a:lnTo>
                    <a:pt x="638" y="391"/>
                  </a:lnTo>
                  <a:lnTo>
                    <a:pt x="634" y="381"/>
                  </a:lnTo>
                  <a:lnTo>
                    <a:pt x="594" y="223"/>
                  </a:lnTo>
                  <a:lnTo>
                    <a:pt x="594" y="223"/>
                  </a:lnTo>
                  <a:lnTo>
                    <a:pt x="592" y="217"/>
                  </a:lnTo>
                  <a:lnTo>
                    <a:pt x="592" y="209"/>
                  </a:lnTo>
                  <a:lnTo>
                    <a:pt x="594" y="203"/>
                  </a:lnTo>
                  <a:lnTo>
                    <a:pt x="596" y="197"/>
                  </a:lnTo>
                  <a:lnTo>
                    <a:pt x="600" y="191"/>
                  </a:lnTo>
                  <a:lnTo>
                    <a:pt x="606" y="187"/>
                  </a:lnTo>
                  <a:lnTo>
                    <a:pt x="612" y="183"/>
                  </a:lnTo>
                  <a:lnTo>
                    <a:pt x="618" y="181"/>
                  </a:lnTo>
                  <a:lnTo>
                    <a:pt x="618" y="181"/>
                  </a:lnTo>
                  <a:lnTo>
                    <a:pt x="626" y="179"/>
                  </a:lnTo>
                  <a:lnTo>
                    <a:pt x="626" y="179"/>
                  </a:lnTo>
                  <a:lnTo>
                    <a:pt x="638" y="181"/>
                  </a:lnTo>
                  <a:lnTo>
                    <a:pt x="649" y="187"/>
                  </a:lnTo>
                  <a:lnTo>
                    <a:pt x="657" y="195"/>
                  </a:lnTo>
                  <a:lnTo>
                    <a:pt x="661" y="205"/>
                  </a:lnTo>
                  <a:lnTo>
                    <a:pt x="701" y="363"/>
                  </a:lnTo>
                  <a:lnTo>
                    <a:pt x="701" y="363"/>
                  </a:lnTo>
                  <a:lnTo>
                    <a:pt x="703" y="371"/>
                  </a:lnTo>
                  <a:lnTo>
                    <a:pt x="703" y="377"/>
                  </a:lnTo>
                  <a:lnTo>
                    <a:pt x="701" y="383"/>
                  </a:lnTo>
                  <a:lnTo>
                    <a:pt x="697" y="389"/>
                  </a:lnTo>
                  <a:lnTo>
                    <a:pt x="697" y="389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10"/>
            <p:cNvSpPr>
              <a:spLocks noEditPoints="1"/>
            </p:cNvSpPr>
            <p:nvPr/>
          </p:nvSpPr>
          <p:spPr bwMode="auto">
            <a:xfrm>
              <a:off x="4143375" y="1401763"/>
              <a:ext cx="923925" cy="566738"/>
            </a:xfrm>
            <a:custGeom>
              <a:avLst/>
              <a:gdLst>
                <a:gd name="T0" fmla="*/ 227 w 582"/>
                <a:gd name="T1" fmla="*/ 6 h 357"/>
                <a:gd name="T2" fmla="*/ 207 w 582"/>
                <a:gd name="T3" fmla="*/ 0 h 357"/>
                <a:gd name="T4" fmla="*/ 197 w 582"/>
                <a:gd name="T5" fmla="*/ 2 h 357"/>
                <a:gd name="T6" fmla="*/ 181 w 582"/>
                <a:gd name="T7" fmla="*/ 13 h 357"/>
                <a:gd name="T8" fmla="*/ 4 w 582"/>
                <a:gd name="T9" fmla="*/ 296 h 357"/>
                <a:gd name="T10" fmla="*/ 2 w 582"/>
                <a:gd name="T11" fmla="*/ 302 h 357"/>
                <a:gd name="T12" fmla="*/ 0 w 582"/>
                <a:gd name="T13" fmla="*/ 319 h 357"/>
                <a:gd name="T14" fmla="*/ 4 w 582"/>
                <a:gd name="T15" fmla="*/ 333 h 357"/>
                <a:gd name="T16" fmla="*/ 12 w 582"/>
                <a:gd name="T17" fmla="*/ 345 h 357"/>
                <a:gd name="T18" fmla="*/ 18 w 582"/>
                <a:gd name="T19" fmla="*/ 349 h 357"/>
                <a:gd name="T20" fmla="*/ 39 w 582"/>
                <a:gd name="T21" fmla="*/ 355 h 357"/>
                <a:gd name="T22" fmla="*/ 49 w 582"/>
                <a:gd name="T23" fmla="*/ 353 h 357"/>
                <a:gd name="T24" fmla="*/ 65 w 582"/>
                <a:gd name="T25" fmla="*/ 345 h 357"/>
                <a:gd name="T26" fmla="*/ 239 w 582"/>
                <a:gd name="T27" fmla="*/ 61 h 357"/>
                <a:gd name="T28" fmla="*/ 243 w 582"/>
                <a:gd name="T29" fmla="*/ 53 h 357"/>
                <a:gd name="T30" fmla="*/ 245 w 582"/>
                <a:gd name="T31" fmla="*/ 39 h 357"/>
                <a:gd name="T32" fmla="*/ 241 w 582"/>
                <a:gd name="T33" fmla="*/ 23 h 357"/>
                <a:gd name="T34" fmla="*/ 233 w 582"/>
                <a:gd name="T35" fmla="*/ 10 h 357"/>
                <a:gd name="T36" fmla="*/ 227 w 582"/>
                <a:gd name="T37" fmla="*/ 6 h 357"/>
                <a:gd name="T38" fmla="*/ 408 w 582"/>
                <a:gd name="T39" fmla="*/ 21 h 357"/>
                <a:gd name="T40" fmla="*/ 402 w 582"/>
                <a:gd name="T41" fmla="*/ 13 h 357"/>
                <a:gd name="T42" fmla="*/ 385 w 582"/>
                <a:gd name="T43" fmla="*/ 2 h 357"/>
                <a:gd name="T44" fmla="*/ 375 w 582"/>
                <a:gd name="T45" fmla="*/ 0 h 357"/>
                <a:gd name="T46" fmla="*/ 355 w 582"/>
                <a:gd name="T47" fmla="*/ 6 h 357"/>
                <a:gd name="T48" fmla="*/ 349 w 582"/>
                <a:gd name="T49" fmla="*/ 10 h 357"/>
                <a:gd name="T50" fmla="*/ 339 w 582"/>
                <a:gd name="T51" fmla="*/ 23 h 357"/>
                <a:gd name="T52" fmla="*/ 337 w 582"/>
                <a:gd name="T53" fmla="*/ 31 h 357"/>
                <a:gd name="T54" fmla="*/ 337 w 582"/>
                <a:gd name="T55" fmla="*/ 47 h 357"/>
                <a:gd name="T56" fmla="*/ 341 w 582"/>
                <a:gd name="T57" fmla="*/ 61 h 357"/>
                <a:gd name="T58" fmla="*/ 509 w 582"/>
                <a:gd name="T59" fmla="*/ 337 h 357"/>
                <a:gd name="T60" fmla="*/ 523 w 582"/>
                <a:gd name="T61" fmla="*/ 351 h 357"/>
                <a:gd name="T62" fmla="*/ 543 w 582"/>
                <a:gd name="T63" fmla="*/ 357 h 357"/>
                <a:gd name="T64" fmla="*/ 554 w 582"/>
                <a:gd name="T65" fmla="*/ 355 h 357"/>
                <a:gd name="T66" fmla="*/ 564 w 582"/>
                <a:gd name="T67" fmla="*/ 351 h 357"/>
                <a:gd name="T68" fmla="*/ 574 w 582"/>
                <a:gd name="T69" fmla="*/ 341 h 357"/>
                <a:gd name="T70" fmla="*/ 582 w 582"/>
                <a:gd name="T71" fmla="*/ 327 h 357"/>
                <a:gd name="T72" fmla="*/ 582 w 582"/>
                <a:gd name="T73" fmla="*/ 319 h 357"/>
                <a:gd name="T74" fmla="*/ 580 w 582"/>
                <a:gd name="T75" fmla="*/ 304 h 357"/>
                <a:gd name="T76" fmla="*/ 576 w 582"/>
                <a:gd name="T77" fmla="*/ 296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82" h="357">
                  <a:moveTo>
                    <a:pt x="227" y="6"/>
                  </a:moveTo>
                  <a:lnTo>
                    <a:pt x="227" y="6"/>
                  </a:lnTo>
                  <a:lnTo>
                    <a:pt x="217" y="2"/>
                  </a:lnTo>
                  <a:lnTo>
                    <a:pt x="207" y="0"/>
                  </a:lnTo>
                  <a:lnTo>
                    <a:pt x="207" y="0"/>
                  </a:lnTo>
                  <a:lnTo>
                    <a:pt x="197" y="2"/>
                  </a:lnTo>
                  <a:lnTo>
                    <a:pt x="187" y="6"/>
                  </a:lnTo>
                  <a:lnTo>
                    <a:pt x="181" y="13"/>
                  </a:lnTo>
                  <a:lnTo>
                    <a:pt x="172" y="21"/>
                  </a:lnTo>
                  <a:lnTo>
                    <a:pt x="4" y="296"/>
                  </a:lnTo>
                  <a:lnTo>
                    <a:pt x="4" y="296"/>
                  </a:lnTo>
                  <a:lnTo>
                    <a:pt x="2" y="302"/>
                  </a:lnTo>
                  <a:lnTo>
                    <a:pt x="0" y="311"/>
                  </a:lnTo>
                  <a:lnTo>
                    <a:pt x="0" y="319"/>
                  </a:lnTo>
                  <a:lnTo>
                    <a:pt x="0" y="325"/>
                  </a:lnTo>
                  <a:lnTo>
                    <a:pt x="4" y="333"/>
                  </a:lnTo>
                  <a:lnTo>
                    <a:pt x="6" y="339"/>
                  </a:lnTo>
                  <a:lnTo>
                    <a:pt x="12" y="345"/>
                  </a:lnTo>
                  <a:lnTo>
                    <a:pt x="18" y="349"/>
                  </a:lnTo>
                  <a:lnTo>
                    <a:pt x="18" y="349"/>
                  </a:lnTo>
                  <a:lnTo>
                    <a:pt x="29" y="353"/>
                  </a:lnTo>
                  <a:lnTo>
                    <a:pt x="39" y="355"/>
                  </a:lnTo>
                  <a:lnTo>
                    <a:pt x="39" y="355"/>
                  </a:lnTo>
                  <a:lnTo>
                    <a:pt x="49" y="353"/>
                  </a:lnTo>
                  <a:lnTo>
                    <a:pt x="57" y="351"/>
                  </a:lnTo>
                  <a:lnTo>
                    <a:pt x="65" y="345"/>
                  </a:lnTo>
                  <a:lnTo>
                    <a:pt x="73" y="337"/>
                  </a:lnTo>
                  <a:lnTo>
                    <a:pt x="239" y="61"/>
                  </a:lnTo>
                  <a:lnTo>
                    <a:pt x="239" y="61"/>
                  </a:lnTo>
                  <a:lnTo>
                    <a:pt x="243" y="53"/>
                  </a:lnTo>
                  <a:lnTo>
                    <a:pt x="245" y="45"/>
                  </a:lnTo>
                  <a:lnTo>
                    <a:pt x="245" y="39"/>
                  </a:lnTo>
                  <a:lnTo>
                    <a:pt x="245" y="31"/>
                  </a:lnTo>
                  <a:lnTo>
                    <a:pt x="241" y="23"/>
                  </a:lnTo>
                  <a:lnTo>
                    <a:pt x="239" y="17"/>
                  </a:lnTo>
                  <a:lnTo>
                    <a:pt x="233" y="10"/>
                  </a:lnTo>
                  <a:lnTo>
                    <a:pt x="227" y="6"/>
                  </a:lnTo>
                  <a:lnTo>
                    <a:pt x="227" y="6"/>
                  </a:lnTo>
                  <a:close/>
                  <a:moveTo>
                    <a:pt x="576" y="296"/>
                  </a:moveTo>
                  <a:lnTo>
                    <a:pt x="408" y="21"/>
                  </a:lnTo>
                  <a:lnTo>
                    <a:pt x="408" y="21"/>
                  </a:lnTo>
                  <a:lnTo>
                    <a:pt x="402" y="13"/>
                  </a:lnTo>
                  <a:lnTo>
                    <a:pt x="393" y="6"/>
                  </a:lnTo>
                  <a:lnTo>
                    <a:pt x="385" y="2"/>
                  </a:lnTo>
                  <a:lnTo>
                    <a:pt x="375" y="0"/>
                  </a:lnTo>
                  <a:lnTo>
                    <a:pt x="375" y="0"/>
                  </a:lnTo>
                  <a:lnTo>
                    <a:pt x="365" y="2"/>
                  </a:lnTo>
                  <a:lnTo>
                    <a:pt x="355" y="6"/>
                  </a:lnTo>
                  <a:lnTo>
                    <a:pt x="355" y="6"/>
                  </a:lnTo>
                  <a:lnTo>
                    <a:pt x="349" y="10"/>
                  </a:lnTo>
                  <a:lnTo>
                    <a:pt x="343" y="17"/>
                  </a:lnTo>
                  <a:lnTo>
                    <a:pt x="339" y="23"/>
                  </a:lnTo>
                  <a:lnTo>
                    <a:pt x="337" y="31"/>
                  </a:lnTo>
                  <a:lnTo>
                    <a:pt x="337" y="31"/>
                  </a:lnTo>
                  <a:lnTo>
                    <a:pt x="337" y="39"/>
                  </a:lnTo>
                  <a:lnTo>
                    <a:pt x="337" y="47"/>
                  </a:lnTo>
                  <a:lnTo>
                    <a:pt x="339" y="53"/>
                  </a:lnTo>
                  <a:lnTo>
                    <a:pt x="341" y="61"/>
                  </a:lnTo>
                  <a:lnTo>
                    <a:pt x="509" y="337"/>
                  </a:lnTo>
                  <a:lnTo>
                    <a:pt x="509" y="337"/>
                  </a:lnTo>
                  <a:lnTo>
                    <a:pt x="515" y="345"/>
                  </a:lnTo>
                  <a:lnTo>
                    <a:pt x="523" y="351"/>
                  </a:lnTo>
                  <a:lnTo>
                    <a:pt x="533" y="355"/>
                  </a:lnTo>
                  <a:lnTo>
                    <a:pt x="543" y="357"/>
                  </a:lnTo>
                  <a:lnTo>
                    <a:pt x="543" y="357"/>
                  </a:lnTo>
                  <a:lnTo>
                    <a:pt x="554" y="355"/>
                  </a:lnTo>
                  <a:lnTo>
                    <a:pt x="564" y="351"/>
                  </a:lnTo>
                  <a:lnTo>
                    <a:pt x="564" y="351"/>
                  </a:lnTo>
                  <a:lnTo>
                    <a:pt x="570" y="347"/>
                  </a:lnTo>
                  <a:lnTo>
                    <a:pt x="574" y="341"/>
                  </a:lnTo>
                  <a:lnTo>
                    <a:pt x="578" y="335"/>
                  </a:lnTo>
                  <a:lnTo>
                    <a:pt x="582" y="327"/>
                  </a:lnTo>
                  <a:lnTo>
                    <a:pt x="582" y="327"/>
                  </a:lnTo>
                  <a:lnTo>
                    <a:pt x="582" y="319"/>
                  </a:lnTo>
                  <a:lnTo>
                    <a:pt x="582" y="311"/>
                  </a:lnTo>
                  <a:lnTo>
                    <a:pt x="580" y="304"/>
                  </a:lnTo>
                  <a:lnTo>
                    <a:pt x="576" y="296"/>
                  </a:lnTo>
                  <a:lnTo>
                    <a:pt x="576" y="296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6965950" y="1401763"/>
            <a:ext cx="1554163" cy="1265238"/>
            <a:chOff x="6965950" y="1401763"/>
            <a:chExt cx="1554163" cy="1265238"/>
          </a:xfrm>
        </p:grpSpPr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6965950" y="1401763"/>
              <a:ext cx="1284287" cy="1265238"/>
            </a:xfrm>
            <a:custGeom>
              <a:avLst/>
              <a:gdLst>
                <a:gd name="T0" fmla="*/ 803 w 809"/>
                <a:gd name="T1" fmla="*/ 692 h 797"/>
                <a:gd name="T2" fmla="*/ 758 w 809"/>
                <a:gd name="T3" fmla="*/ 688 h 797"/>
                <a:gd name="T4" fmla="*/ 720 w 809"/>
                <a:gd name="T5" fmla="*/ 675 h 797"/>
                <a:gd name="T6" fmla="*/ 683 w 809"/>
                <a:gd name="T7" fmla="*/ 655 h 797"/>
                <a:gd name="T8" fmla="*/ 651 w 809"/>
                <a:gd name="T9" fmla="*/ 629 h 797"/>
                <a:gd name="T10" fmla="*/ 625 w 809"/>
                <a:gd name="T11" fmla="*/ 598 h 797"/>
                <a:gd name="T12" fmla="*/ 604 w 809"/>
                <a:gd name="T13" fmla="*/ 562 h 797"/>
                <a:gd name="T14" fmla="*/ 592 w 809"/>
                <a:gd name="T15" fmla="*/ 521 h 797"/>
                <a:gd name="T16" fmla="*/ 588 w 809"/>
                <a:gd name="T17" fmla="*/ 479 h 797"/>
                <a:gd name="T18" fmla="*/ 588 w 809"/>
                <a:gd name="T19" fmla="*/ 461 h 797"/>
                <a:gd name="T20" fmla="*/ 594 w 809"/>
                <a:gd name="T21" fmla="*/ 426 h 797"/>
                <a:gd name="T22" fmla="*/ 604 w 809"/>
                <a:gd name="T23" fmla="*/ 396 h 797"/>
                <a:gd name="T24" fmla="*/ 621 w 809"/>
                <a:gd name="T25" fmla="*/ 365 h 797"/>
                <a:gd name="T26" fmla="*/ 641 w 809"/>
                <a:gd name="T27" fmla="*/ 339 h 797"/>
                <a:gd name="T28" fmla="*/ 663 w 809"/>
                <a:gd name="T29" fmla="*/ 315 h 797"/>
                <a:gd name="T30" fmla="*/ 690 w 809"/>
                <a:gd name="T31" fmla="*/ 296 h 797"/>
                <a:gd name="T32" fmla="*/ 720 w 809"/>
                <a:gd name="T33" fmla="*/ 280 h 797"/>
                <a:gd name="T34" fmla="*/ 582 w 809"/>
                <a:gd name="T35" fmla="*/ 21 h 797"/>
                <a:gd name="T36" fmla="*/ 576 w 809"/>
                <a:gd name="T37" fmla="*/ 13 h 797"/>
                <a:gd name="T38" fmla="*/ 558 w 809"/>
                <a:gd name="T39" fmla="*/ 2 h 797"/>
                <a:gd name="T40" fmla="*/ 548 w 809"/>
                <a:gd name="T41" fmla="*/ 0 h 797"/>
                <a:gd name="T42" fmla="*/ 527 w 809"/>
                <a:gd name="T43" fmla="*/ 6 h 797"/>
                <a:gd name="T44" fmla="*/ 521 w 809"/>
                <a:gd name="T45" fmla="*/ 10 h 797"/>
                <a:gd name="T46" fmla="*/ 513 w 809"/>
                <a:gd name="T47" fmla="*/ 23 h 797"/>
                <a:gd name="T48" fmla="*/ 509 w 809"/>
                <a:gd name="T49" fmla="*/ 31 h 797"/>
                <a:gd name="T50" fmla="*/ 509 w 809"/>
                <a:gd name="T51" fmla="*/ 47 h 797"/>
                <a:gd name="T52" fmla="*/ 515 w 809"/>
                <a:gd name="T53" fmla="*/ 61 h 797"/>
                <a:gd name="T54" fmla="*/ 278 w 809"/>
                <a:gd name="T55" fmla="*/ 282 h 797"/>
                <a:gd name="T56" fmla="*/ 414 w 809"/>
                <a:gd name="T57" fmla="*/ 61 h 797"/>
                <a:gd name="T58" fmla="*/ 418 w 809"/>
                <a:gd name="T59" fmla="*/ 45 h 797"/>
                <a:gd name="T60" fmla="*/ 418 w 809"/>
                <a:gd name="T61" fmla="*/ 31 h 797"/>
                <a:gd name="T62" fmla="*/ 412 w 809"/>
                <a:gd name="T63" fmla="*/ 17 h 797"/>
                <a:gd name="T64" fmla="*/ 400 w 809"/>
                <a:gd name="T65" fmla="*/ 6 h 797"/>
                <a:gd name="T66" fmla="*/ 389 w 809"/>
                <a:gd name="T67" fmla="*/ 2 h 797"/>
                <a:gd name="T68" fmla="*/ 379 w 809"/>
                <a:gd name="T69" fmla="*/ 0 h 797"/>
                <a:gd name="T70" fmla="*/ 361 w 809"/>
                <a:gd name="T71" fmla="*/ 6 h 797"/>
                <a:gd name="T72" fmla="*/ 347 w 809"/>
                <a:gd name="T73" fmla="*/ 21 h 797"/>
                <a:gd name="T74" fmla="*/ 69 w 809"/>
                <a:gd name="T75" fmla="*/ 282 h 797"/>
                <a:gd name="T76" fmla="*/ 55 w 809"/>
                <a:gd name="T77" fmla="*/ 284 h 797"/>
                <a:gd name="T78" fmla="*/ 31 w 809"/>
                <a:gd name="T79" fmla="*/ 294 h 797"/>
                <a:gd name="T80" fmla="*/ 12 w 809"/>
                <a:gd name="T81" fmla="*/ 313 h 797"/>
                <a:gd name="T82" fmla="*/ 2 w 809"/>
                <a:gd name="T83" fmla="*/ 337 h 797"/>
                <a:gd name="T84" fmla="*/ 0 w 809"/>
                <a:gd name="T85" fmla="*/ 351 h 797"/>
                <a:gd name="T86" fmla="*/ 4 w 809"/>
                <a:gd name="T87" fmla="*/ 375 h 797"/>
                <a:gd name="T88" fmla="*/ 16 w 809"/>
                <a:gd name="T89" fmla="*/ 396 h 797"/>
                <a:gd name="T90" fmla="*/ 35 w 809"/>
                <a:gd name="T91" fmla="*/ 410 h 797"/>
                <a:gd name="T92" fmla="*/ 57 w 809"/>
                <a:gd name="T93" fmla="*/ 418 h 797"/>
                <a:gd name="T94" fmla="*/ 132 w 809"/>
                <a:gd name="T95" fmla="*/ 692 h 797"/>
                <a:gd name="T96" fmla="*/ 138 w 809"/>
                <a:gd name="T97" fmla="*/ 712 h 797"/>
                <a:gd name="T98" fmla="*/ 158 w 809"/>
                <a:gd name="T99" fmla="*/ 748 h 797"/>
                <a:gd name="T100" fmla="*/ 185 w 809"/>
                <a:gd name="T101" fmla="*/ 779 h 797"/>
                <a:gd name="T102" fmla="*/ 221 w 809"/>
                <a:gd name="T103" fmla="*/ 795 h 797"/>
                <a:gd name="T104" fmla="*/ 698 w 809"/>
                <a:gd name="T105" fmla="*/ 797 h 797"/>
                <a:gd name="T106" fmla="*/ 718 w 809"/>
                <a:gd name="T107" fmla="*/ 795 h 797"/>
                <a:gd name="T108" fmla="*/ 754 w 809"/>
                <a:gd name="T109" fmla="*/ 779 h 797"/>
                <a:gd name="T110" fmla="*/ 783 w 809"/>
                <a:gd name="T111" fmla="*/ 750 h 797"/>
                <a:gd name="T112" fmla="*/ 801 w 809"/>
                <a:gd name="T113" fmla="*/ 712 h 797"/>
                <a:gd name="T114" fmla="*/ 809 w 809"/>
                <a:gd name="T115" fmla="*/ 692 h 797"/>
                <a:gd name="T116" fmla="*/ 803 w 809"/>
                <a:gd name="T117" fmla="*/ 692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09" h="797">
                  <a:moveTo>
                    <a:pt x="803" y="692"/>
                  </a:moveTo>
                  <a:lnTo>
                    <a:pt x="803" y="692"/>
                  </a:lnTo>
                  <a:lnTo>
                    <a:pt x="781" y="692"/>
                  </a:lnTo>
                  <a:lnTo>
                    <a:pt x="758" y="688"/>
                  </a:lnTo>
                  <a:lnTo>
                    <a:pt x="738" y="684"/>
                  </a:lnTo>
                  <a:lnTo>
                    <a:pt x="720" y="675"/>
                  </a:lnTo>
                  <a:lnTo>
                    <a:pt x="700" y="667"/>
                  </a:lnTo>
                  <a:lnTo>
                    <a:pt x="683" y="655"/>
                  </a:lnTo>
                  <a:lnTo>
                    <a:pt x="667" y="643"/>
                  </a:lnTo>
                  <a:lnTo>
                    <a:pt x="651" y="629"/>
                  </a:lnTo>
                  <a:lnTo>
                    <a:pt x="637" y="615"/>
                  </a:lnTo>
                  <a:lnTo>
                    <a:pt x="625" y="598"/>
                  </a:lnTo>
                  <a:lnTo>
                    <a:pt x="615" y="580"/>
                  </a:lnTo>
                  <a:lnTo>
                    <a:pt x="604" y="562"/>
                  </a:lnTo>
                  <a:lnTo>
                    <a:pt x="598" y="542"/>
                  </a:lnTo>
                  <a:lnTo>
                    <a:pt x="592" y="521"/>
                  </a:lnTo>
                  <a:lnTo>
                    <a:pt x="590" y="501"/>
                  </a:lnTo>
                  <a:lnTo>
                    <a:pt x="588" y="479"/>
                  </a:lnTo>
                  <a:lnTo>
                    <a:pt x="588" y="479"/>
                  </a:lnTo>
                  <a:lnTo>
                    <a:pt x="588" y="461"/>
                  </a:lnTo>
                  <a:lnTo>
                    <a:pt x="590" y="444"/>
                  </a:lnTo>
                  <a:lnTo>
                    <a:pt x="594" y="426"/>
                  </a:lnTo>
                  <a:lnTo>
                    <a:pt x="598" y="410"/>
                  </a:lnTo>
                  <a:lnTo>
                    <a:pt x="604" y="396"/>
                  </a:lnTo>
                  <a:lnTo>
                    <a:pt x="612" y="379"/>
                  </a:lnTo>
                  <a:lnTo>
                    <a:pt x="621" y="365"/>
                  </a:lnTo>
                  <a:lnTo>
                    <a:pt x="631" y="351"/>
                  </a:lnTo>
                  <a:lnTo>
                    <a:pt x="641" y="339"/>
                  </a:lnTo>
                  <a:lnTo>
                    <a:pt x="651" y="327"/>
                  </a:lnTo>
                  <a:lnTo>
                    <a:pt x="663" y="315"/>
                  </a:lnTo>
                  <a:lnTo>
                    <a:pt x="677" y="304"/>
                  </a:lnTo>
                  <a:lnTo>
                    <a:pt x="690" y="296"/>
                  </a:lnTo>
                  <a:lnTo>
                    <a:pt x="706" y="288"/>
                  </a:lnTo>
                  <a:lnTo>
                    <a:pt x="720" y="280"/>
                  </a:lnTo>
                  <a:lnTo>
                    <a:pt x="736" y="274"/>
                  </a:lnTo>
                  <a:lnTo>
                    <a:pt x="582" y="21"/>
                  </a:lnTo>
                  <a:lnTo>
                    <a:pt x="582" y="21"/>
                  </a:lnTo>
                  <a:lnTo>
                    <a:pt x="576" y="13"/>
                  </a:lnTo>
                  <a:lnTo>
                    <a:pt x="568" y="6"/>
                  </a:lnTo>
                  <a:lnTo>
                    <a:pt x="558" y="2"/>
                  </a:lnTo>
                  <a:lnTo>
                    <a:pt x="548" y="0"/>
                  </a:lnTo>
                  <a:lnTo>
                    <a:pt x="548" y="0"/>
                  </a:lnTo>
                  <a:lnTo>
                    <a:pt x="537" y="2"/>
                  </a:lnTo>
                  <a:lnTo>
                    <a:pt x="527" y="6"/>
                  </a:lnTo>
                  <a:lnTo>
                    <a:pt x="527" y="6"/>
                  </a:lnTo>
                  <a:lnTo>
                    <a:pt x="521" y="10"/>
                  </a:lnTo>
                  <a:lnTo>
                    <a:pt x="517" y="17"/>
                  </a:lnTo>
                  <a:lnTo>
                    <a:pt x="513" y="23"/>
                  </a:lnTo>
                  <a:lnTo>
                    <a:pt x="509" y="31"/>
                  </a:lnTo>
                  <a:lnTo>
                    <a:pt x="509" y="31"/>
                  </a:lnTo>
                  <a:lnTo>
                    <a:pt x="509" y="39"/>
                  </a:lnTo>
                  <a:lnTo>
                    <a:pt x="509" y="47"/>
                  </a:lnTo>
                  <a:lnTo>
                    <a:pt x="511" y="53"/>
                  </a:lnTo>
                  <a:lnTo>
                    <a:pt x="515" y="61"/>
                  </a:lnTo>
                  <a:lnTo>
                    <a:pt x="649" y="282"/>
                  </a:lnTo>
                  <a:lnTo>
                    <a:pt x="278" y="282"/>
                  </a:lnTo>
                  <a:lnTo>
                    <a:pt x="414" y="61"/>
                  </a:lnTo>
                  <a:lnTo>
                    <a:pt x="414" y="61"/>
                  </a:lnTo>
                  <a:lnTo>
                    <a:pt x="416" y="53"/>
                  </a:lnTo>
                  <a:lnTo>
                    <a:pt x="418" y="45"/>
                  </a:lnTo>
                  <a:lnTo>
                    <a:pt x="418" y="39"/>
                  </a:lnTo>
                  <a:lnTo>
                    <a:pt x="418" y="31"/>
                  </a:lnTo>
                  <a:lnTo>
                    <a:pt x="416" y="23"/>
                  </a:lnTo>
                  <a:lnTo>
                    <a:pt x="412" y="17"/>
                  </a:lnTo>
                  <a:lnTo>
                    <a:pt x="406" y="10"/>
                  </a:lnTo>
                  <a:lnTo>
                    <a:pt x="400" y="6"/>
                  </a:lnTo>
                  <a:lnTo>
                    <a:pt x="400" y="6"/>
                  </a:lnTo>
                  <a:lnTo>
                    <a:pt x="389" y="2"/>
                  </a:lnTo>
                  <a:lnTo>
                    <a:pt x="379" y="0"/>
                  </a:lnTo>
                  <a:lnTo>
                    <a:pt x="379" y="0"/>
                  </a:lnTo>
                  <a:lnTo>
                    <a:pt x="369" y="2"/>
                  </a:lnTo>
                  <a:lnTo>
                    <a:pt x="361" y="6"/>
                  </a:lnTo>
                  <a:lnTo>
                    <a:pt x="353" y="13"/>
                  </a:lnTo>
                  <a:lnTo>
                    <a:pt x="347" y="21"/>
                  </a:lnTo>
                  <a:lnTo>
                    <a:pt x="187" y="282"/>
                  </a:lnTo>
                  <a:lnTo>
                    <a:pt x="69" y="282"/>
                  </a:lnTo>
                  <a:lnTo>
                    <a:pt x="69" y="282"/>
                  </a:lnTo>
                  <a:lnTo>
                    <a:pt x="55" y="284"/>
                  </a:lnTo>
                  <a:lnTo>
                    <a:pt x="43" y="288"/>
                  </a:lnTo>
                  <a:lnTo>
                    <a:pt x="31" y="294"/>
                  </a:lnTo>
                  <a:lnTo>
                    <a:pt x="20" y="302"/>
                  </a:lnTo>
                  <a:lnTo>
                    <a:pt x="12" y="313"/>
                  </a:lnTo>
                  <a:lnTo>
                    <a:pt x="6" y="325"/>
                  </a:lnTo>
                  <a:lnTo>
                    <a:pt x="2" y="337"/>
                  </a:lnTo>
                  <a:lnTo>
                    <a:pt x="0" y="351"/>
                  </a:lnTo>
                  <a:lnTo>
                    <a:pt x="0" y="351"/>
                  </a:lnTo>
                  <a:lnTo>
                    <a:pt x="2" y="363"/>
                  </a:lnTo>
                  <a:lnTo>
                    <a:pt x="4" y="375"/>
                  </a:lnTo>
                  <a:lnTo>
                    <a:pt x="10" y="386"/>
                  </a:lnTo>
                  <a:lnTo>
                    <a:pt x="16" y="396"/>
                  </a:lnTo>
                  <a:lnTo>
                    <a:pt x="25" y="404"/>
                  </a:lnTo>
                  <a:lnTo>
                    <a:pt x="35" y="410"/>
                  </a:lnTo>
                  <a:lnTo>
                    <a:pt x="45" y="416"/>
                  </a:lnTo>
                  <a:lnTo>
                    <a:pt x="57" y="418"/>
                  </a:lnTo>
                  <a:lnTo>
                    <a:pt x="57" y="418"/>
                  </a:lnTo>
                  <a:lnTo>
                    <a:pt x="132" y="692"/>
                  </a:lnTo>
                  <a:lnTo>
                    <a:pt x="132" y="692"/>
                  </a:lnTo>
                  <a:lnTo>
                    <a:pt x="138" y="712"/>
                  </a:lnTo>
                  <a:lnTo>
                    <a:pt x="146" y="732"/>
                  </a:lnTo>
                  <a:lnTo>
                    <a:pt x="158" y="748"/>
                  </a:lnTo>
                  <a:lnTo>
                    <a:pt x="171" y="765"/>
                  </a:lnTo>
                  <a:lnTo>
                    <a:pt x="185" y="779"/>
                  </a:lnTo>
                  <a:lnTo>
                    <a:pt x="203" y="787"/>
                  </a:lnTo>
                  <a:lnTo>
                    <a:pt x="221" y="795"/>
                  </a:lnTo>
                  <a:lnTo>
                    <a:pt x="241" y="797"/>
                  </a:lnTo>
                  <a:lnTo>
                    <a:pt x="698" y="797"/>
                  </a:lnTo>
                  <a:lnTo>
                    <a:pt x="698" y="797"/>
                  </a:lnTo>
                  <a:lnTo>
                    <a:pt x="718" y="795"/>
                  </a:lnTo>
                  <a:lnTo>
                    <a:pt x="738" y="787"/>
                  </a:lnTo>
                  <a:lnTo>
                    <a:pt x="754" y="779"/>
                  </a:lnTo>
                  <a:lnTo>
                    <a:pt x="769" y="765"/>
                  </a:lnTo>
                  <a:lnTo>
                    <a:pt x="783" y="750"/>
                  </a:lnTo>
                  <a:lnTo>
                    <a:pt x="793" y="732"/>
                  </a:lnTo>
                  <a:lnTo>
                    <a:pt x="801" y="712"/>
                  </a:lnTo>
                  <a:lnTo>
                    <a:pt x="809" y="692"/>
                  </a:lnTo>
                  <a:lnTo>
                    <a:pt x="809" y="692"/>
                  </a:lnTo>
                  <a:lnTo>
                    <a:pt x="803" y="692"/>
                  </a:lnTo>
                  <a:lnTo>
                    <a:pt x="803" y="692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12"/>
            <p:cNvSpPr>
              <a:spLocks noEditPoints="1"/>
            </p:cNvSpPr>
            <p:nvPr/>
          </p:nvSpPr>
          <p:spPr bwMode="auto">
            <a:xfrm>
              <a:off x="7961313" y="1881188"/>
              <a:ext cx="558800" cy="560388"/>
            </a:xfrm>
            <a:custGeom>
              <a:avLst/>
              <a:gdLst>
                <a:gd name="T0" fmla="*/ 176 w 352"/>
                <a:gd name="T1" fmla="*/ 0 h 353"/>
                <a:gd name="T2" fmla="*/ 140 w 352"/>
                <a:gd name="T3" fmla="*/ 2 h 353"/>
                <a:gd name="T4" fmla="*/ 107 w 352"/>
                <a:gd name="T5" fmla="*/ 13 h 353"/>
                <a:gd name="T6" fmla="*/ 77 w 352"/>
                <a:gd name="T7" fmla="*/ 29 h 353"/>
                <a:gd name="T8" fmla="*/ 50 w 352"/>
                <a:gd name="T9" fmla="*/ 51 h 353"/>
                <a:gd name="T10" fmla="*/ 28 w 352"/>
                <a:gd name="T11" fmla="*/ 77 h 353"/>
                <a:gd name="T12" fmla="*/ 12 w 352"/>
                <a:gd name="T13" fmla="*/ 108 h 353"/>
                <a:gd name="T14" fmla="*/ 2 w 352"/>
                <a:gd name="T15" fmla="*/ 140 h 353"/>
                <a:gd name="T16" fmla="*/ 0 w 352"/>
                <a:gd name="T17" fmla="*/ 177 h 353"/>
                <a:gd name="T18" fmla="*/ 0 w 352"/>
                <a:gd name="T19" fmla="*/ 195 h 353"/>
                <a:gd name="T20" fmla="*/ 6 w 352"/>
                <a:gd name="T21" fmla="*/ 229 h 353"/>
                <a:gd name="T22" fmla="*/ 20 w 352"/>
                <a:gd name="T23" fmla="*/ 260 h 353"/>
                <a:gd name="T24" fmla="*/ 38 w 352"/>
                <a:gd name="T25" fmla="*/ 288 h 353"/>
                <a:gd name="T26" fmla="*/ 63 w 352"/>
                <a:gd name="T27" fmla="*/ 313 h 353"/>
                <a:gd name="T28" fmla="*/ 91 w 352"/>
                <a:gd name="T29" fmla="*/ 331 h 353"/>
                <a:gd name="T30" fmla="*/ 123 w 352"/>
                <a:gd name="T31" fmla="*/ 345 h 353"/>
                <a:gd name="T32" fmla="*/ 158 w 352"/>
                <a:gd name="T33" fmla="*/ 351 h 353"/>
                <a:gd name="T34" fmla="*/ 176 w 352"/>
                <a:gd name="T35" fmla="*/ 353 h 353"/>
                <a:gd name="T36" fmla="*/ 211 w 352"/>
                <a:gd name="T37" fmla="*/ 349 h 353"/>
                <a:gd name="T38" fmla="*/ 245 w 352"/>
                <a:gd name="T39" fmla="*/ 339 h 353"/>
                <a:gd name="T40" fmla="*/ 273 w 352"/>
                <a:gd name="T41" fmla="*/ 323 h 353"/>
                <a:gd name="T42" fmla="*/ 300 w 352"/>
                <a:gd name="T43" fmla="*/ 300 h 353"/>
                <a:gd name="T44" fmla="*/ 322 w 352"/>
                <a:gd name="T45" fmla="*/ 274 h 353"/>
                <a:gd name="T46" fmla="*/ 338 w 352"/>
                <a:gd name="T47" fmla="*/ 246 h 353"/>
                <a:gd name="T48" fmla="*/ 348 w 352"/>
                <a:gd name="T49" fmla="*/ 211 h 353"/>
                <a:gd name="T50" fmla="*/ 352 w 352"/>
                <a:gd name="T51" fmla="*/ 177 h 353"/>
                <a:gd name="T52" fmla="*/ 352 w 352"/>
                <a:gd name="T53" fmla="*/ 159 h 353"/>
                <a:gd name="T54" fmla="*/ 344 w 352"/>
                <a:gd name="T55" fmla="*/ 124 h 353"/>
                <a:gd name="T56" fmla="*/ 330 w 352"/>
                <a:gd name="T57" fmla="*/ 92 h 353"/>
                <a:gd name="T58" fmla="*/ 312 w 352"/>
                <a:gd name="T59" fmla="*/ 63 h 353"/>
                <a:gd name="T60" fmla="*/ 288 w 352"/>
                <a:gd name="T61" fmla="*/ 39 h 353"/>
                <a:gd name="T62" fmla="*/ 259 w 352"/>
                <a:gd name="T63" fmla="*/ 21 h 353"/>
                <a:gd name="T64" fmla="*/ 229 w 352"/>
                <a:gd name="T65" fmla="*/ 6 h 353"/>
                <a:gd name="T66" fmla="*/ 194 w 352"/>
                <a:gd name="T67" fmla="*/ 0 h 353"/>
                <a:gd name="T68" fmla="*/ 176 w 352"/>
                <a:gd name="T69" fmla="*/ 0 h 353"/>
                <a:gd name="T70" fmla="*/ 200 w 352"/>
                <a:gd name="T71" fmla="*/ 201 h 353"/>
                <a:gd name="T72" fmla="*/ 200 w 352"/>
                <a:gd name="T73" fmla="*/ 264 h 353"/>
                <a:gd name="T74" fmla="*/ 192 w 352"/>
                <a:gd name="T75" fmla="*/ 282 h 353"/>
                <a:gd name="T76" fmla="*/ 176 w 352"/>
                <a:gd name="T77" fmla="*/ 288 h 353"/>
                <a:gd name="T78" fmla="*/ 166 w 352"/>
                <a:gd name="T79" fmla="*/ 286 h 353"/>
                <a:gd name="T80" fmla="*/ 152 w 352"/>
                <a:gd name="T81" fmla="*/ 274 h 353"/>
                <a:gd name="T82" fmla="*/ 152 w 352"/>
                <a:gd name="T83" fmla="*/ 201 h 353"/>
                <a:gd name="T84" fmla="*/ 87 w 352"/>
                <a:gd name="T85" fmla="*/ 201 h 353"/>
                <a:gd name="T86" fmla="*/ 71 w 352"/>
                <a:gd name="T87" fmla="*/ 193 h 353"/>
                <a:gd name="T88" fmla="*/ 63 w 352"/>
                <a:gd name="T89" fmla="*/ 177 h 353"/>
                <a:gd name="T90" fmla="*/ 65 w 352"/>
                <a:gd name="T91" fmla="*/ 167 h 353"/>
                <a:gd name="T92" fmla="*/ 79 w 352"/>
                <a:gd name="T93" fmla="*/ 152 h 353"/>
                <a:gd name="T94" fmla="*/ 152 w 352"/>
                <a:gd name="T95" fmla="*/ 152 h 353"/>
                <a:gd name="T96" fmla="*/ 152 w 352"/>
                <a:gd name="T97" fmla="*/ 88 h 353"/>
                <a:gd name="T98" fmla="*/ 158 w 352"/>
                <a:gd name="T99" fmla="*/ 71 h 353"/>
                <a:gd name="T100" fmla="*/ 176 w 352"/>
                <a:gd name="T101" fmla="*/ 63 h 353"/>
                <a:gd name="T102" fmla="*/ 184 w 352"/>
                <a:gd name="T103" fmla="*/ 65 h 353"/>
                <a:gd name="T104" fmla="*/ 198 w 352"/>
                <a:gd name="T105" fmla="*/ 79 h 353"/>
                <a:gd name="T106" fmla="*/ 200 w 352"/>
                <a:gd name="T107" fmla="*/ 152 h 353"/>
                <a:gd name="T108" fmla="*/ 263 w 352"/>
                <a:gd name="T109" fmla="*/ 152 h 353"/>
                <a:gd name="T110" fmla="*/ 282 w 352"/>
                <a:gd name="T111" fmla="*/ 159 h 353"/>
                <a:gd name="T112" fmla="*/ 288 w 352"/>
                <a:gd name="T113" fmla="*/ 177 h 353"/>
                <a:gd name="T114" fmla="*/ 286 w 352"/>
                <a:gd name="T115" fmla="*/ 185 h 353"/>
                <a:gd name="T116" fmla="*/ 273 w 352"/>
                <a:gd name="T117" fmla="*/ 199 h 353"/>
                <a:gd name="T118" fmla="*/ 263 w 352"/>
                <a:gd name="T119" fmla="*/ 201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52" h="353">
                  <a:moveTo>
                    <a:pt x="176" y="0"/>
                  </a:moveTo>
                  <a:lnTo>
                    <a:pt x="176" y="0"/>
                  </a:lnTo>
                  <a:lnTo>
                    <a:pt x="158" y="0"/>
                  </a:lnTo>
                  <a:lnTo>
                    <a:pt x="140" y="2"/>
                  </a:lnTo>
                  <a:lnTo>
                    <a:pt x="123" y="6"/>
                  </a:lnTo>
                  <a:lnTo>
                    <a:pt x="107" y="13"/>
                  </a:lnTo>
                  <a:lnTo>
                    <a:pt x="91" y="21"/>
                  </a:lnTo>
                  <a:lnTo>
                    <a:pt x="77" y="29"/>
                  </a:lnTo>
                  <a:lnTo>
                    <a:pt x="63" y="39"/>
                  </a:lnTo>
                  <a:lnTo>
                    <a:pt x="50" y="51"/>
                  </a:lnTo>
                  <a:lnTo>
                    <a:pt x="38" y="63"/>
                  </a:lnTo>
                  <a:lnTo>
                    <a:pt x="28" y="77"/>
                  </a:lnTo>
                  <a:lnTo>
                    <a:pt x="20" y="92"/>
                  </a:lnTo>
                  <a:lnTo>
                    <a:pt x="12" y="108"/>
                  </a:lnTo>
                  <a:lnTo>
                    <a:pt x="6" y="124"/>
                  </a:lnTo>
                  <a:lnTo>
                    <a:pt x="2" y="140"/>
                  </a:lnTo>
                  <a:lnTo>
                    <a:pt x="0" y="159"/>
                  </a:lnTo>
                  <a:lnTo>
                    <a:pt x="0" y="177"/>
                  </a:lnTo>
                  <a:lnTo>
                    <a:pt x="0" y="177"/>
                  </a:lnTo>
                  <a:lnTo>
                    <a:pt x="0" y="195"/>
                  </a:lnTo>
                  <a:lnTo>
                    <a:pt x="2" y="211"/>
                  </a:lnTo>
                  <a:lnTo>
                    <a:pt x="6" y="229"/>
                  </a:lnTo>
                  <a:lnTo>
                    <a:pt x="12" y="246"/>
                  </a:lnTo>
                  <a:lnTo>
                    <a:pt x="20" y="260"/>
                  </a:lnTo>
                  <a:lnTo>
                    <a:pt x="28" y="274"/>
                  </a:lnTo>
                  <a:lnTo>
                    <a:pt x="38" y="288"/>
                  </a:lnTo>
                  <a:lnTo>
                    <a:pt x="50" y="300"/>
                  </a:lnTo>
                  <a:lnTo>
                    <a:pt x="63" y="313"/>
                  </a:lnTo>
                  <a:lnTo>
                    <a:pt x="77" y="323"/>
                  </a:lnTo>
                  <a:lnTo>
                    <a:pt x="91" y="331"/>
                  </a:lnTo>
                  <a:lnTo>
                    <a:pt x="107" y="339"/>
                  </a:lnTo>
                  <a:lnTo>
                    <a:pt x="123" y="345"/>
                  </a:lnTo>
                  <a:lnTo>
                    <a:pt x="140" y="349"/>
                  </a:lnTo>
                  <a:lnTo>
                    <a:pt x="158" y="351"/>
                  </a:lnTo>
                  <a:lnTo>
                    <a:pt x="176" y="353"/>
                  </a:lnTo>
                  <a:lnTo>
                    <a:pt x="176" y="353"/>
                  </a:lnTo>
                  <a:lnTo>
                    <a:pt x="194" y="351"/>
                  </a:lnTo>
                  <a:lnTo>
                    <a:pt x="211" y="349"/>
                  </a:lnTo>
                  <a:lnTo>
                    <a:pt x="229" y="345"/>
                  </a:lnTo>
                  <a:lnTo>
                    <a:pt x="245" y="339"/>
                  </a:lnTo>
                  <a:lnTo>
                    <a:pt x="259" y="331"/>
                  </a:lnTo>
                  <a:lnTo>
                    <a:pt x="273" y="323"/>
                  </a:lnTo>
                  <a:lnTo>
                    <a:pt x="288" y="313"/>
                  </a:lnTo>
                  <a:lnTo>
                    <a:pt x="300" y="300"/>
                  </a:lnTo>
                  <a:lnTo>
                    <a:pt x="312" y="288"/>
                  </a:lnTo>
                  <a:lnTo>
                    <a:pt x="322" y="274"/>
                  </a:lnTo>
                  <a:lnTo>
                    <a:pt x="330" y="260"/>
                  </a:lnTo>
                  <a:lnTo>
                    <a:pt x="338" y="246"/>
                  </a:lnTo>
                  <a:lnTo>
                    <a:pt x="344" y="229"/>
                  </a:lnTo>
                  <a:lnTo>
                    <a:pt x="348" y="211"/>
                  </a:lnTo>
                  <a:lnTo>
                    <a:pt x="352" y="195"/>
                  </a:lnTo>
                  <a:lnTo>
                    <a:pt x="352" y="177"/>
                  </a:lnTo>
                  <a:lnTo>
                    <a:pt x="352" y="177"/>
                  </a:lnTo>
                  <a:lnTo>
                    <a:pt x="352" y="159"/>
                  </a:lnTo>
                  <a:lnTo>
                    <a:pt x="348" y="140"/>
                  </a:lnTo>
                  <a:lnTo>
                    <a:pt x="344" y="124"/>
                  </a:lnTo>
                  <a:lnTo>
                    <a:pt x="338" y="108"/>
                  </a:lnTo>
                  <a:lnTo>
                    <a:pt x="330" y="92"/>
                  </a:lnTo>
                  <a:lnTo>
                    <a:pt x="322" y="77"/>
                  </a:lnTo>
                  <a:lnTo>
                    <a:pt x="312" y="63"/>
                  </a:lnTo>
                  <a:lnTo>
                    <a:pt x="300" y="51"/>
                  </a:lnTo>
                  <a:lnTo>
                    <a:pt x="288" y="39"/>
                  </a:lnTo>
                  <a:lnTo>
                    <a:pt x="273" y="29"/>
                  </a:lnTo>
                  <a:lnTo>
                    <a:pt x="259" y="21"/>
                  </a:lnTo>
                  <a:lnTo>
                    <a:pt x="245" y="13"/>
                  </a:lnTo>
                  <a:lnTo>
                    <a:pt x="229" y="6"/>
                  </a:lnTo>
                  <a:lnTo>
                    <a:pt x="211" y="2"/>
                  </a:lnTo>
                  <a:lnTo>
                    <a:pt x="194" y="0"/>
                  </a:lnTo>
                  <a:lnTo>
                    <a:pt x="176" y="0"/>
                  </a:lnTo>
                  <a:lnTo>
                    <a:pt x="176" y="0"/>
                  </a:lnTo>
                  <a:close/>
                  <a:moveTo>
                    <a:pt x="263" y="201"/>
                  </a:moveTo>
                  <a:lnTo>
                    <a:pt x="200" y="201"/>
                  </a:lnTo>
                  <a:lnTo>
                    <a:pt x="200" y="264"/>
                  </a:lnTo>
                  <a:lnTo>
                    <a:pt x="200" y="264"/>
                  </a:lnTo>
                  <a:lnTo>
                    <a:pt x="198" y="274"/>
                  </a:lnTo>
                  <a:lnTo>
                    <a:pt x="192" y="282"/>
                  </a:lnTo>
                  <a:lnTo>
                    <a:pt x="184" y="286"/>
                  </a:lnTo>
                  <a:lnTo>
                    <a:pt x="176" y="288"/>
                  </a:lnTo>
                  <a:lnTo>
                    <a:pt x="176" y="288"/>
                  </a:lnTo>
                  <a:lnTo>
                    <a:pt x="166" y="286"/>
                  </a:lnTo>
                  <a:lnTo>
                    <a:pt x="158" y="282"/>
                  </a:lnTo>
                  <a:lnTo>
                    <a:pt x="152" y="274"/>
                  </a:lnTo>
                  <a:lnTo>
                    <a:pt x="152" y="264"/>
                  </a:lnTo>
                  <a:lnTo>
                    <a:pt x="152" y="201"/>
                  </a:lnTo>
                  <a:lnTo>
                    <a:pt x="87" y="201"/>
                  </a:lnTo>
                  <a:lnTo>
                    <a:pt x="87" y="201"/>
                  </a:lnTo>
                  <a:lnTo>
                    <a:pt x="79" y="199"/>
                  </a:lnTo>
                  <a:lnTo>
                    <a:pt x="71" y="193"/>
                  </a:lnTo>
                  <a:lnTo>
                    <a:pt x="65" y="185"/>
                  </a:lnTo>
                  <a:lnTo>
                    <a:pt x="63" y="177"/>
                  </a:lnTo>
                  <a:lnTo>
                    <a:pt x="63" y="177"/>
                  </a:lnTo>
                  <a:lnTo>
                    <a:pt x="65" y="167"/>
                  </a:lnTo>
                  <a:lnTo>
                    <a:pt x="71" y="159"/>
                  </a:lnTo>
                  <a:lnTo>
                    <a:pt x="79" y="152"/>
                  </a:lnTo>
                  <a:lnTo>
                    <a:pt x="87" y="152"/>
                  </a:lnTo>
                  <a:lnTo>
                    <a:pt x="152" y="152"/>
                  </a:lnTo>
                  <a:lnTo>
                    <a:pt x="152" y="88"/>
                  </a:lnTo>
                  <a:lnTo>
                    <a:pt x="152" y="88"/>
                  </a:lnTo>
                  <a:lnTo>
                    <a:pt x="152" y="79"/>
                  </a:lnTo>
                  <a:lnTo>
                    <a:pt x="158" y="71"/>
                  </a:lnTo>
                  <a:lnTo>
                    <a:pt x="166" y="65"/>
                  </a:lnTo>
                  <a:lnTo>
                    <a:pt x="176" y="63"/>
                  </a:lnTo>
                  <a:lnTo>
                    <a:pt x="176" y="63"/>
                  </a:lnTo>
                  <a:lnTo>
                    <a:pt x="184" y="65"/>
                  </a:lnTo>
                  <a:lnTo>
                    <a:pt x="192" y="71"/>
                  </a:lnTo>
                  <a:lnTo>
                    <a:pt x="198" y="79"/>
                  </a:lnTo>
                  <a:lnTo>
                    <a:pt x="200" y="88"/>
                  </a:lnTo>
                  <a:lnTo>
                    <a:pt x="200" y="152"/>
                  </a:lnTo>
                  <a:lnTo>
                    <a:pt x="263" y="152"/>
                  </a:lnTo>
                  <a:lnTo>
                    <a:pt x="263" y="152"/>
                  </a:lnTo>
                  <a:lnTo>
                    <a:pt x="273" y="152"/>
                  </a:lnTo>
                  <a:lnTo>
                    <a:pt x="282" y="159"/>
                  </a:lnTo>
                  <a:lnTo>
                    <a:pt x="286" y="167"/>
                  </a:lnTo>
                  <a:lnTo>
                    <a:pt x="288" y="177"/>
                  </a:lnTo>
                  <a:lnTo>
                    <a:pt x="288" y="177"/>
                  </a:lnTo>
                  <a:lnTo>
                    <a:pt x="286" y="185"/>
                  </a:lnTo>
                  <a:lnTo>
                    <a:pt x="282" y="193"/>
                  </a:lnTo>
                  <a:lnTo>
                    <a:pt x="273" y="199"/>
                  </a:lnTo>
                  <a:lnTo>
                    <a:pt x="263" y="201"/>
                  </a:lnTo>
                  <a:lnTo>
                    <a:pt x="263" y="201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7326313" y="2133600"/>
              <a:ext cx="177800" cy="363538"/>
            </a:xfrm>
            <a:custGeom>
              <a:avLst/>
              <a:gdLst>
                <a:gd name="T0" fmla="*/ 77 w 112"/>
                <a:gd name="T1" fmla="*/ 229 h 229"/>
                <a:gd name="T2" fmla="*/ 77 w 112"/>
                <a:gd name="T3" fmla="*/ 229 h 229"/>
                <a:gd name="T4" fmla="*/ 65 w 112"/>
                <a:gd name="T5" fmla="*/ 227 h 229"/>
                <a:gd name="T6" fmla="*/ 55 w 112"/>
                <a:gd name="T7" fmla="*/ 221 h 229"/>
                <a:gd name="T8" fmla="*/ 49 w 112"/>
                <a:gd name="T9" fmla="*/ 212 h 229"/>
                <a:gd name="T10" fmla="*/ 43 w 112"/>
                <a:gd name="T11" fmla="*/ 202 h 229"/>
                <a:gd name="T12" fmla="*/ 2 w 112"/>
                <a:gd name="T13" fmla="*/ 44 h 229"/>
                <a:gd name="T14" fmla="*/ 2 w 112"/>
                <a:gd name="T15" fmla="*/ 44 h 229"/>
                <a:gd name="T16" fmla="*/ 0 w 112"/>
                <a:gd name="T17" fmla="*/ 38 h 229"/>
                <a:gd name="T18" fmla="*/ 2 w 112"/>
                <a:gd name="T19" fmla="*/ 30 h 229"/>
                <a:gd name="T20" fmla="*/ 2 w 112"/>
                <a:gd name="T21" fmla="*/ 24 h 229"/>
                <a:gd name="T22" fmla="*/ 6 w 112"/>
                <a:gd name="T23" fmla="*/ 18 h 229"/>
                <a:gd name="T24" fmla="*/ 10 w 112"/>
                <a:gd name="T25" fmla="*/ 12 h 229"/>
                <a:gd name="T26" fmla="*/ 14 w 112"/>
                <a:gd name="T27" fmla="*/ 8 h 229"/>
                <a:gd name="T28" fmla="*/ 21 w 112"/>
                <a:gd name="T29" fmla="*/ 4 h 229"/>
                <a:gd name="T30" fmla="*/ 27 w 112"/>
                <a:gd name="T31" fmla="*/ 2 h 229"/>
                <a:gd name="T32" fmla="*/ 27 w 112"/>
                <a:gd name="T33" fmla="*/ 2 h 229"/>
                <a:gd name="T34" fmla="*/ 37 w 112"/>
                <a:gd name="T35" fmla="*/ 0 h 229"/>
                <a:gd name="T36" fmla="*/ 37 w 112"/>
                <a:gd name="T37" fmla="*/ 0 h 229"/>
                <a:gd name="T38" fmla="*/ 49 w 112"/>
                <a:gd name="T39" fmla="*/ 2 h 229"/>
                <a:gd name="T40" fmla="*/ 57 w 112"/>
                <a:gd name="T41" fmla="*/ 8 h 229"/>
                <a:gd name="T42" fmla="*/ 65 w 112"/>
                <a:gd name="T43" fmla="*/ 16 h 229"/>
                <a:gd name="T44" fmla="*/ 71 w 112"/>
                <a:gd name="T45" fmla="*/ 26 h 229"/>
                <a:gd name="T46" fmla="*/ 112 w 112"/>
                <a:gd name="T47" fmla="*/ 184 h 229"/>
                <a:gd name="T48" fmla="*/ 112 w 112"/>
                <a:gd name="T49" fmla="*/ 184 h 229"/>
                <a:gd name="T50" fmla="*/ 112 w 112"/>
                <a:gd name="T51" fmla="*/ 192 h 229"/>
                <a:gd name="T52" fmla="*/ 112 w 112"/>
                <a:gd name="T53" fmla="*/ 198 h 229"/>
                <a:gd name="T54" fmla="*/ 110 w 112"/>
                <a:gd name="T55" fmla="*/ 204 h 229"/>
                <a:gd name="T56" fmla="*/ 108 w 112"/>
                <a:gd name="T57" fmla="*/ 210 h 229"/>
                <a:gd name="T58" fmla="*/ 108 w 112"/>
                <a:gd name="T59" fmla="*/ 210 h 229"/>
                <a:gd name="T60" fmla="*/ 104 w 112"/>
                <a:gd name="T61" fmla="*/ 216 h 229"/>
                <a:gd name="T62" fmla="*/ 98 w 112"/>
                <a:gd name="T63" fmla="*/ 221 h 229"/>
                <a:gd name="T64" fmla="*/ 94 w 112"/>
                <a:gd name="T65" fmla="*/ 225 h 229"/>
                <a:gd name="T66" fmla="*/ 85 w 112"/>
                <a:gd name="T67" fmla="*/ 227 h 229"/>
                <a:gd name="T68" fmla="*/ 85 w 112"/>
                <a:gd name="T69" fmla="*/ 227 h 229"/>
                <a:gd name="T70" fmla="*/ 77 w 112"/>
                <a:gd name="T71" fmla="*/ 229 h 229"/>
                <a:gd name="T72" fmla="*/ 77 w 112"/>
                <a:gd name="T73" fmla="*/ 229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2" h="229">
                  <a:moveTo>
                    <a:pt x="77" y="229"/>
                  </a:moveTo>
                  <a:lnTo>
                    <a:pt x="77" y="229"/>
                  </a:lnTo>
                  <a:lnTo>
                    <a:pt x="65" y="227"/>
                  </a:lnTo>
                  <a:lnTo>
                    <a:pt x="55" y="221"/>
                  </a:lnTo>
                  <a:lnTo>
                    <a:pt x="49" y="212"/>
                  </a:lnTo>
                  <a:lnTo>
                    <a:pt x="43" y="202"/>
                  </a:lnTo>
                  <a:lnTo>
                    <a:pt x="2" y="44"/>
                  </a:lnTo>
                  <a:lnTo>
                    <a:pt x="2" y="44"/>
                  </a:lnTo>
                  <a:lnTo>
                    <a:pt x="0" y="38"/>
                  </a:lnTo>
                  <a:lnTo>
                    <a:pt x="2" y="30"/>
                  </a:lnTo>
                  <a:lnTo>
                    <a:pt x="2" y="24"/>
                  </a:lnTo>
                  <a:lnTo>
                    <a:pt x="6" y="18"/>
                  </a:lnTo>
                  <a:lnTo>
                    <a:pt x="10" y="12"/>
                  </a:lnTo>
                  <a:lnTo>
                    <a:pt x="14" y="8"/>
                  </a:lnTo>
                  <a:lnTo>
                    <a:pt x="21" y="4"/>
                  </a:lnTo>
                  <a:lnTo>
                    <a:pt x="27" y="2"/>
                  </a:lnTo>
                  <a:lnTo>
                    <a:pt x="27" y="2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49" y="2"/>
                  </a:lnTo>
                  <a:lnTo>
                    <a:pt x="57" y="8"/>
                  </a:lnTo>
                  <a:lnTo>
                    <a:pt x="65" y="16"/>
                  </a:lnTo>
                  <a:lnTo>
                    <a:pt x="71" y="26"/>
                  </a:lnTo>
                  <a:lnTo>
                    <a:pt x="112" y="184"/>
                  </a:lnTo>
                  <a:lnTo>
                    <a:pt x="112" y="184"/>
                  </a:lnTo>
                  <a:lnTo>
                    <a:pt x="112" y="192"/>
                  </a:lnTo>
                  <a:lnTo>
                    <a:pt x="112" y="198"/>
                  </a:lnTo>
                  <a:lnTo>
                    <a:pt x="110" y="204"/>
                  </a:lnTo>
                  <a:lnTo>
                    <a:pt x="108" y="210"/>
                  </a:lnTo>
                  <a:lnTo>
                    <a:pt x="108" y="210"/>
                  </a:lnTo>
                  <a:lnTo>
                    <a:pt x="104" y="216"/>
                  </a:lnTo>
                  <a:lnTo>
                    <a:pt x="98" y="221"/>
                  </a:lnTo>
                  <a:lnTo>
                    <a:pt x="94" y="225"/>
                  </a:lnTo>
                  <a:lnTo>
                    <a:pt x="85" y="227"/>
                  </a:lnTo>
                  <a:lnTo>
                    <a:pt x="85" y="227"/>
                  </a:lnTo>
                  <a:lnTo>
                    <a:pt x="77" y="229"/>
                  </a:lnTo>
                  <a:lnTo>
                    <a:pt x="77" y="2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7623175" y="2133600"/>
              <a:ext cx="176212" cy="363538"/>
            </a:xfrm>
            <a:custGeom>
              <a:avLst/>
              <a:gdLst>
                <a:gd name="T0" fmla="*/ 75 w 111"/>
                <a:gd name="T1" fmla="*/ 229 h 229"/>
                <a:gd name="T2" fmla="*/ 75 w 111"/>
                <a:gd name="T3" fmla="*/ 229 h 229"/>
                <a:gd name="T4" fmla="*/ 65 w 111"/>
                <a:gd name="T5" fmla="*/ 227 h 229"/>
                <a:gd name="T6" fmla="*/ 55 w 111"/>
                <a:gd name="T7" fmla="*/ 221 h 229"/>
                <a:gd name="T8" fmla="*/ 46 w 111"/>
                <a:gd name="T9" fmla="*/ 212 h 229"/>
                <a:gd name="T10" fmla="*/ 42 w 111"/>
                <a:gd name="T11" fmla="*/ 202 h 229"/>
                <a:gd name="T12" fmla="*/ 2 w 111"/>
                <a:gd name="T13" fmla="*/ 44 h 229"/>
                <a:gd name="T14" fmla="*/ 2 w 111"/>
                <a:gd name="T15" fmla="*/ 44 h 229"/>
                <a:gd name="T16" fmla="*/ 0 w 111"/>
                <a:gd name="T17" fmla="*/ 38 h 229"/>
                <a:gd name="T18" fmla="*/ 0 w 111"/>
                <a:gd name="T19" fmla="*/ 30 h 229"/>
                <a:gd name="T20" fmla="*/ 2 w 111"/>
                <a:gd name="T21" fmla="*/ 24 h 229"/>
                <a:gd name="T22" fmla="*/ 4 w 111"/>
                <a:gd name="T23" fmla="*/ 18 h 229"/>
                <a:gd name="T24" fmla="*/ 8 w 111"/>
                <a:gd name="T25" fmla="*/ 12 h 229"/>
                <a:gd name="T26" fmla="*/ 14 w 111"/>
                <a:gd name="T27" fmla="*/ 8 h 229"/>
                <a:gd name="T28" fmla="*/ 20 w 111"/>
                <a:gd name="T29" fmla="*/ 4 h 229"/>
                <a:gd name="T30" fmla="*/ 26 w 111"/>
                <a:gd name="T31" fmla="*/ 2 h 229"/>
                <a:gd name="T32" fmla="*/ 26 w 111"/>
                <a:gd name="T33" fmla="*/ 2 h 229"/>
                <a:gd name="T34" fmla="*/ 34 w 111"/>
                <a:gd name="T35" fmla="*/ 0 h 229"/>
                <a:gd name="T36" fmla="*/ 34 w 111"/>
                <a:gd name="T37" fmla="*/ 0 h 229"/>
                <a:gd name="T38" fmla="*/ 46 w 111"/>
                <a:gd name="T39" fmla="*/ 2 h 229"/>
                <a:gd name="T40" fmla="*/ 57 w 111"/>
                <a:gd name="T41" fmla="*/ 8 h 229"/>
                <a:gd name="T42" fmla="*/ 65 w 111"/>
                <a:gd name="T43" fmla="*/ 16 h 229"/>
                <a:gd name="T44" fmla="*/ 69 w 111"/>
                <a:gd name="T45" fmla="*/ 26 h 229"/>
                <a:gd name="T46" fmla="*/ 109 w 111"/>
                <a:gd name="T47" fmla="*/ 184 h 229"/>
                <a:gd name="T48" fmla="*/ 109 w 111"/>
                <a:gd name="T49" fmla="*/ 184 h 229"/>
                <a:gd name="T50" fmla="*/ 111 w 111"/>
                <a:gd name="T51" fmla="*/ 192 h 229"/>
                <a:gd name="T52" fmla="*/ 111 w 111"/>
                <a:gd name="T53" fmla="*/ 198 h 229"/>
                <a:gd name="T54" fmla="*/ 109 w 111"/>
                <a:gd name="T55" fmla="*/ 204 h 229"/>
                <a:gd name="T56" fmla="*/ 105 w 111"/>
                <a:gd name="T57" fmla="*/ 210 h 229"/>
                <a:gd name="T58" fmla="*/ 105 w 111"/>
                <a:gd name="T59" fmla="*/ 210 h 229"/>
                <a:gd name="T60" fmla="*/ 101 w 111"/>
                <a:gd name="T61" fmla="*/ 216 h 229"/>
                <a:gd name="T62" fmla="*/ 97 w 111"/>
                <a:gd name="T63" fmla="*/ 221 h 229"/>
                <a:gd name="T64" fmla="*/ 91 w 111"/>
                <a:gd name="T65" fmla="*/ 225 h 229"/>
                <a:gd name="T66" fmla="*/ 85 w 111"/>
                <a:gd name="T67" fmla="*/ 227 h 229"/>
                <a:gd name="T68" fmla="*/ 85 w 111"/>
                <a:gd name="T69" fmla="*/ 227 h 229"/>
                <a:gd name="T70" fmla="*/ 75 w 111"/>
                <a:gd name="T71" fmla="*/ 229 h 229"/>
                <a:gd name="T72" fmla="*/ 75 w 111"/>
                <a:gd name="T73" fmla="*/ 229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1" h="229">
                  <a:moveTo>
                    <a:pt x="75" y="229"/>
                  </a:moveTo>
                  <a:lnTo>
                    <a:pt x="75" y="229"/>
                  </a:lnTo>
                  <a:lnTo>
                    <a:pt x="65" y="227"/>
                  </a:lnTo>
                  <a:lnTo>
                    <a:pt x="55" y="221"/>
                  </a:lnTo>
                  <a:lnTo>
                    <a:pt x="46" y="212"/>
                  </a:lnTo>
                  <a:lnTo>
                    <a:pt x="42" y="202"/>
                  </a:lnTo>
                  <a:lnTo>
                    <a:pt x="2" y="44"/>
                  </a:lnTo>
                  <a:lnTo>
                    <a:pt x="2" y="44"/>
                  </a:lnTo>
                  <a:lnTo>
                    <a:pt x="0" y="38"/>
                  </a:lnTo>
                  <a:lnTo>
                    <a:pt x="0" y="30"/>
                  </a:lnTo>
                  <a:lnTo>
                    <a:pt x="2" y="24"/>
                  </a:lnTo>
                  <a:lnTo>
                    <a:pt x="4" y="18"/>
                  </a:lnTo>
                  <a:lnTo>
                    <a:pt x="8" y="12"/>
                  </a:lnTo>
                  <a:lnTo>
                    <a:pt x="14" y="8"/>
                  </a:lnTo>
                  <a:lnTo>
                    <a:pt x="20" y="4"/>
                  </a:lnTo>
                  <a:lnTo>
                    <a:pt x="26" y="2"/>
                  </a:lnTo>
                  <a:lnTo>
                    <a:pt x="26" y="2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46" y="2"/>
                  </a:lnTo>
                  <a:lnTo>
                    <a:pt x="57" y="8"/>
                  </a:lnTo>
                  <a:lnTo>
                    <a:pt x="65" y="16"/>
                  </a:lnTo>
                  <a:lnTo>
                    <a:pt x="69" y="26"/>
                  </a:lnTo>
                  <a:lnTo>
                    <a:pt x="109" y="184"/>
                  </a:lnTo>
                  <a:lnTo>
                    <a:pt x="109" y="184"/>
                  </a:lnTo>
                  <a:lnTo>
                    <a:pt x="111" y="192"/>
                  </a:lnTo>
                  <a:lnTo>
                    <a:pt x="111" y="198"/>
                  </a:lnTo>
                  <a:lnTo>
                    <a:pt x="109" y="204"/>
                  </a:lnTo>
                  <a:lnTo>
                    <a:pt x="105" y="210"/>
                  </a:lnTo>
                  <a:lnTo>
                    <a:pt x="105" y="210"/>
                  </a:lnTo>
                  <a:lnTo>
                    <a:pt x="101" y="216"/>
                  </a:lnTo>
                  <a:lnTo>
                    <a:pt x="97" y="221"/>
                  </a:lnTo>
                  <a:lnTo>
                    <a:pt x="91" y="225"/>
                  </a:lnTo>
                  <a:lnTo>
                    <a:pt x="85" y="227"/>
                  </a:lnTo>
                  <a:lnTo>
                    <a:pt x="85" y="227"/>
                  </a:lnTo>
                  <a:lnTo>
                    <a:pt x="75" y="229"/>
                  </a:lnTo>
                  <a:lnTo>
                    <a:pt x="75" y="2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3776663" y="4308475"/>
            <a:ext cx="1735137" cy="1296988"/>
            <a:chOff x="3776663" y="4308475"/>
            <a:chExt cx="1735137" cy="1296988"/>
          </a:xfrm>
        </p:grpSpPr>
        <p:sp>
          <p:nvSpPr>
            <p:cNvPr id="17" name="Freeform 17"/>
            <p:cNvSpPr>
              <a:spLocks noEditPoints="1"/>
            </p:cNvSpPr>
            <p:nvPr/>
          </p:nvSpPr>
          <p:spPr bwMode="auto">
            <a:xfrm>
              <a:off x="3776663" y="4481513"/>
              <a:ext cx="1093787" cy="979488"/>
            </a:xfrm>
            <a:custGeom>
              <a:avLst/>
              <a:gdLst>
                <a:gd name="T0" fmla="*/ 77 w 689"/>
                <a:gd name="T1" fmla="*/ 574 h 617"/>
                <a:gd name="T2" fmla="*/ 69 w 689"/>
                <a:gd name="T3" fmla="*/ 574 h 617"/>
                <a:gd name="T4" fmla="*/ 57 w 689"/>
                <a:gd name="T5" fmla="*/ 568 h 617"/>
                <a:gd name="T6" fmla="*/ 49 w 689"/>
                <a:gd name="T7" fmla="*/ 560 h 617"/>
                <a:gd name="T8" fmla="*/ 43 w 689"/>
                <a:gd name="T9" fmla="*/ 548 h 617"/>
                <a:gd name="T10" fmla="*/ 43 w 689"/>
                <a:gd name="T11" fmla="*/ 276 h 617"/>
                <a:gd name="T12" fmla="*/ 647 w 689"/>
                <a:gd name="T13" fmla="*/ 276 h 617"/>
                <a:gd name="T14" fmla="*/ 624 w 689"/>
                <a:gd name="T15" fmla="*/ 236 h 617"/>
                <a:gd name="T16" fmla="*/ 616 w 689"/>
                <a:gd name="T17" fmla="*/ 203 h 617"/>
                <a:gd name="T18" fmla="*/ 612 w 689"/>
                <a:gd name="T19" fmla="*/ 167 h 617"/>
                <a:gd name="T20" fmla="*/ 610 w 689"/>
                <a:gd name="T21" fmla="*/ 146 h 617"/>
                <a:gd name="T22" fmla="*/ 43 w 689"/>
                <a:gd name="T23" fmla="*/ 122 h 617"/>
                <a:gd name="T24" fmla="*/ 43 w 689"/>
                <a:gd name="T25" fmla="*/ 77 h 617"/>
                <a:gd name="T26" fmla="*/ 45 w 689"/>
                <a:gd name="T27" fmla="*/ 63 h 617"/>
                <a:gd name="T28" fmla="*/ 53 w 689"/>
                <a:gd name="T29" fmla="*/ 53 h 617"/>
                <a:gd name="T30" fmla="*/ 63 w 689"/>
                <a:gd name="T31" fmla="*/ 45 h 617"/>
                <a:gd name="T32" fmla="*/ 77 w 689"/>
                <a:gd name="T33" fmla="*/ 43 h 617"/>
                <a:gd name="T34" fmla="*/ 631 w 689"/>
                <a:gd name="T35" fmla="*/ 43 h 617"/>
                <a:gd name="T36" fmla="*/ 651 w 689"/>
                <a:gd name="T37" fmla="*/ 0 h 617"/>
                <a:gd name="T38" fmla="*/ 77 w 689"/>
                <a:gd name="T39" fmla="*/ 0 h 617"/>
                <a:gd name="T40" fmla="*/ 47 w 689"/>
                <a:gd name="T41" fmla="*/ 6 h 617"/>
                <a:gd name="T42" fmla="*/ 22 w 689"/>
                <a:gd name="T43" fmla="*/ 23 h 617"/>
                <a:gd name="T44" fmla="*/ 6 w 689"/>
                <a:gd name="T45" fmla="*/ 47 h 617"/>
                <a:gd name="T46" fmla="*/ 0 w 689"/>
                <a:gd name="T47" fmla="*/ 77 h 617"/>
                <a:gd name="T48" fmla="*/ 0 w 689"/>
                <a:gd name="T49" fmla="*/ 540 h 617"/>
                <a:gd name="T50" fmla="*/ 6 w 689"/>
                <a:gd name="T51" fmla="*/ 570 h 617"/>
                <a:gd name="T52" fmla="*/ 22 w 689"/>
                <a:gd name="T53" fmla="*/ 594 h 617"/>
                <a:gd name="T54" fmla="*/ 47 w 689"/>
                <a:gd name="T55" fmla="*/ 611 h 617"/>
                <a:gd name="T56" fmla="*/ 77 w 689"/>
                <a:gd name="T57" fmla="*/ 617 h 617"/>
                <a:gd name="T58" fmla="*/ 689 w 689"/>
                <a:gd name="T59" fmla="*/ 617 h 617"/>
                <a:gd name="T60" fmla="*/ 647 w 689"/>
                <a:gd name="T61" fmla="*/ 574 h 617"/>
                <a:gd name="T62" fmla="*/ 138 w 689"/>
                <a:gd name="T63" fmla="*/ 505 h 617"/>
                <a:gd name="T64" fmla="*/ 517 w 689"/>
                <a:gd name="T65" fmla="*/ 505 h 617"/>
                <a:gd name="T66" fmla="*/ 533 w 689"/>
                <a:gd name="T67" fmla="*/ 499 h 617"/>
                <a:gd name="T68" fmla="*/ 539 w 689"/>
                <a:gd name="T69" fmla="*/ 485 h 617"/>
                <a:gd name="T70" fmla="*/ 537 w 689"/>
                <a:gd name="T71" fmla="*/ 477 h 617"/>
                <a:gd name="T72" fmla="*/ 525 w 689"/>
                <a:gd name="T73" fmla="*/ 465 h 617"/>
                <a:gd name="T74" fmla="*/ 138 w 689"/>
                <a:gd name="T75" fmla="*/ 465 h 617"/>
                <a:gd name="T76" fmla="*/ 130 w 689"/>
                <a:gd name="T77" fmla="*/ 465 h 617"/>
                <a:gd name="T78" fmla="*/ 118 w 689"/>
                <a:gd name="T79" fmla="*/ 477 h 617"/>
                <a:gd name="T80" fmla="*/ 118 w 689"/>
                <a:gd name="T81" fmla="*/ 485 h 617"/>
                <a:gd name="T82" fmla="*/ 124 w 689"/>
                <a:gd name="T83" fmla="*/ 499 h 617"/>
                <a:gd name="T84" fmla="*/ 138 w 689"/>
                <a:gd name="T85" fmla="*/ 505 h 617"/>
                <a:gd name="T86" fmla="*/ 337 w 689"/>
                <a:gd name="T87" fmla="*/ 388 h 617"/>
                <a:gd name="T88" fmla="*/ 345 w 689"/>
                <a:gd name="T89" fmla="*/ 386 h 617"/>
                <a:gd name="T90" fmla="*/ 355 w 689"/>
                <a:gd name="T91" fmla="*/ 375 h 617"/>
                <a:gd name="T92" fmla="*/ 357 w 689"/>
                <a:gd name="T93" fmla="*/ 367 h 617"/>
                <a:gd name="T94" fmla="*/ 351 w 689"/>
                <a:gd name="T95" fmla="*/ 351 h 617"/>
                <a:gd name="T96" fmla="*/ 337 w 689"/>
                <a:gd name="T97" fmla="*/ 345 h 617"/>
                <a:gd name="T98" fmla="*/ 138 w 689"/>
                <a:gd name="T99" fmla="*/ 345 h 617"/>
                <a:gd name="T100" fmla="*/ 122 w 689"/>
                <a:gd name="T101" fmla="*/ 351 h 617"/>
                <a:gd name="T102" fmla="*/ 116 w 689"/>
                <a:gd name="T103" fmla="*/ 367 h 617"/>
                <a:gd name="T104" fmla="*/ 118 w 689"/>
                <a:gd name="T105" fmla="*/ 375 h 617"/>
                <a:gd name="T106" fmla="*/ 130 w 689"/>
                <a:gd name="T107" fmla="*/ 386 h 617"/>
                <a:gd name="T108" fmla="*/ 337 w 689"/>
                <a:gd name="T109" fmla="*/ 388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89" h="617">
                  <a:moveTo>
                    <a:pt x="647" y="574"/>
                  </a:moveTo>
                  <a:lnTo>
                    <a:pt x="77" y="574"/>
                  </a:lnTo>
                  <a:lnTo>
                    <a:pt x="77" y="574"/>
                  </a:lnTo>
                  <a:lnTo>
                    <a:pt x="69" y="574"/>
                  </a:lnTo>
                  <a:lnTo>
                    <a:pt x="63" y="572"/>
                  </a:lnTo>
                  <a:lnTo>
                    <a:pt x="57" y="568"/>
                  </a:lnTo>
                  <a:lnTo>
                    <a:pt x="53" y="564"/>
                  </a:lnTo>
                  <a:lnTo>
                    <a:pt x="49" y="560"/>
                  </a:lnTo>
                  <a:lnTo>
                    <a:pt x="45" y="554"/>
                  </a:lnTo>
                  <a:lnTo>
                    <a:pt x="43" y="548"/>
                  </a:lnTo>
                  <a:lnTo>
                    <a:pt x="43" y="540"/>
                  </a:lnTo>
                  <a:lnTo>
                    <a:pt x="43" y="276"/>
                  </a:lnTo>
                  <a:lnTo>
                    <a:pt x="647" y="276"/>
                  </a:lnTo>
                  <a:lnTo>
                    <a:pt x="647" y="276"/>
                  </a:lnTo>
                  <a:lnTo>
                    <a:pt x="631" y="250"/>
                  </a:lnTo>
                  <a:lnTo>
                    <a:pt x="624" y="236"/>
                  </a:lnTo>
                  <a:lnTo>
                    <a:pt x="620" y="219"/>
                  </a:lnTo>
                  <a:lnTo>
                    <a:pt x="616" y="203"/>
                  </a:lnTo>
                  <a:lnTo>
                    <a:pt x="612" y="185"/>
                  </a:lnTo>
                  <a:lnTo>
                    <a:pt x="612" y="167"/>
                  </a:lnTo>
                  <a:lnTo>
                    <a:pt x="610" y="146"/>
                  </a:lnTo>
                  <a:lnTo>
                    <a:pt x="610" y="146"/>
                  </a:lnTo>
                  <a:lnTo>
                    <a:pt x="612" y="122"/>
                  </a:lnTo>
                  <a:lnTo>
                    <a:pt x="43" y="122"/>
                  </a:lnTo>
                  <a:lnTo>
                    <a:pt x="43" y="77"/>
                  </a:lnTo>
                  <a:lnTo>
                    <a:pt x="43" y="77"/>
                  </a:lnTo>
                  <a:lnTo>
                    <a:pt x="43" y="71"/>
                  </a:lnTo>
                  <a:lnTo>
                    <a:pt x="45" y="63"/>
                  </a:lnTo>
                  <a:lnTo>
                    <a:pt x="49" y="57"/>
                  </a:lnTo>
                  <a:lnTo>
                    <a:pt x="53" y="53"/>
                  </a:lnTo>
                  <a:lnTo>
                    <a:pt x="57" y="49"/>
                  </a:lnTo>
                  <a:lnTo>
                    <a:pt x="63" y="45"/>
                  </a:lnTo>
                  <a:lnTo>
                    <a:pt x="69" y="43"/>
                  </a:lnTo>
                  <a:lnTo>
                    <a:pt x="77" y="43"/>
                  </a:lnTo>
                  <a:lnTo>
                    <a:pt x="631" y="43"/>
                  </a:lnTo>
                  <a:lnTo>
                    <a:pt x="631" y="43"/>
                  </a:lnTo>
                  <a:lnTo>
                    <a:pt x="639" y="21"/>
                  </a:lnTo>
                  <a:lnTo>
                    <a:pt x="651" y="0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61" y="2"/>
                  </a:lnTo>
                  <a:lnTo>
                    <a:pt x="47" y="6"/>
                  </a:lnTo>
                  <a:lnTo>
                    <a:pt x="34" y="15"/>
                  </a:lnTo>
                  <a:lnTo>
                    <a:pt x="22" y="23"/>
                  </a:lnTo>
                  <a:lnTo>
                    <a:pt x="12" y="35"/>
                  </a:lnTo>
                  <a:lnTo>
                    <a:pt x="6" y="47"/>
                  </a:lnTo>
                  <a:lnTo>
                    <a:pt x="2" y="61"/>
                  </a:lnTo>
                  <a:lnTo>
                    <a:pt x="0" y="77"/>
                  </a:lnTo>
                  <a:lnTo>
                    <a:pt x="0" y="540"/>
                  </a:lnTo>
                  <a:lnTo>
                    <a:pt x="0" y="540"/>
                  </a:lnTo>
                  <a:lnTo>
                    <a:pt x="2" y="556"/>
                  </a:lnTo>
                  <a:lnTo>
                    <a:pt x="6" y="570"/>
                  </a:lnTo>
                  <a:lnTo>
                    <a:pt x="12" y="582"/>
                  </a:lnTo>
                  <a:lnTo>
                    <a:pt x="22" y="594"/>
                  </a:lnTo>
                  <a:lnTo>
                    <a:pt x="34" y="603"/>
                  </a:lnTo>
                  <a:lnTo>
                    <a:pt x="47" y="611"/>
                  </a:lnTo>
                  <a:lnTo>
                    <a:pt x="61" y="615"/>
                  </a:lnTo>
                  <a:lnTo>
                    <a:pt x="77" y="617"/>
                  </a:lnTo>
                  <a:lnTo>
                    <a:pt x="689" y="617"/>
                  </a:lnTo>
                  <a:lnTo>
                    <a:pt x="689" y="617"/>
                  </a:lnTo>
                  <a:lnTo>
                    <a:pt x="667" y="596"/>
                  </a:lnTo>
                  <a:lnTo>
                    <a:pt x="647" y="574"/>
                  </a:lnTo>
                  <a:lnTo>
                    <a:pt x="647" y="574"/>
                  </a:lnTo>
                  <a:close/>
                  <a:moveTo>
                    <a:pt x="138" y="505"/>
                  </a:moveTo>
                  <a:lnTo>
                    <a:pt x="517" y="505"/>
                  </a:lnTo>
                  <a:lnTo>
                    <a:pt x="517" y="505"/>
                  </a:lnTo>
                  <a:lnTo>
                    <a:pt x="525" y="505"/>
                  </a:lnTo>
                  <a:lnTo>
                    <a:pt x="533" y="499"/>
                  </a:lnTo>
                  <a:lnTo>
                    <a:pt x="537" y="493"/>
                  </a:lnTo>
                  <a:lnTo>
                    <a:pt x="539" y="485"/>
                  </a:lnTo>
                  <a:lnTo>
                    <a:pt x="539" y="485"/>
                  </a:lnTo>
                  <a:lnTo>
                    <a:pt x="537" y="477"/>
                  </a:lnTo>
                  <a:lnTo>
                    <a:pt x="533" y="471"/>
                  </a:lnTo>
                  <a:lnTo>
                    <a:pt x="525" y="465"/>
                  </a:lnTo>
                  <a:lnTo>
                    <a:pt x="517" y="465"/>
                  </a:lnTo>
                  <a:lnTo>
                    <a:pt x="138" y="465"/>
                  </a:lnTo>
                  <a:lnTo>
                    <a:pt x="138" y="465"/>
                  </a:lnTo>
                  <a:lnTo>
                    <a:pt x="130" y="465"/>
                  </a:lnTo>
                  <a:lnTo>
                    <a:pt x="124" y="471"/>
                  </a:lnTo>
                  <a:lnTo>
                    <a:pt x="118" y="477"/>
                  </a:lnTo>
                  <a:lnTo>
                    <a:pt x="118" y="485"/>
                  </a:lnTo>
                  <a:lnTo>
                    <a:pt x="118" y="485"/>
                  </a:lnTo>
                  <a:lnTo>
                    <a:pt x="118" y="493"/>
                  </a:lnTo>
                  <a:lnTo>
                    <a:pt x="124" y="499"/>
                  </a:lnTo>
                  <a:lnTo>
                    <a:pt x="130" y="505"/>
                  </a:lnTo>
                  <a:lnTo>
                    <a:pt x="138" y="505"/>
                  </a:lnTo>
                  <a:lnTo>
                    <a:pt x="138" y="505"/>
                  </a:lnTo>
                  <a:close/>
                  <a:moveTo>
                    <a:pt x="337" y="388"/>
                  </a:moveTo>
                  <a:lnTo>
                    <a:pt x="337" y="388"/>
                  </a:lnTo>
                  <a:lnTo>
                    <a:pt x="345" y="386"/>
                  </a:lnTo>
                  <a:lnTo>
                    <a:pt x="351" y="382"/>
                  </a:lnTo>
                  <a:lnTo>
                    <a:pt x="355" y="375"/>
                  </a:lnTo>
                  <a:lnTo>
                    <a:pt x="357" y="367"/>
                  </a:lnTo>
                  <a:lnTo>
                    <a:pt x="357" y="367"/>
                  </a:lnTo>
                  <a:lnTo>
                    <a:pt x="355" y="357"/>
                  </a:lnTo>
                  <a:lnTo>
                    <a:pt x="351" y="351"/>
                  </a:lnTo>
                  <a:lnTo>
                    <a:pt x="345" y="347"/>
                  </a:lnTo>
                  <a:lnTo>
                    <a:pt x="337" y="345"/>
                  </a:lnTo>
                  <a:lnTo>
                    <a:pt x="138" y="345"/>
                  </a:lnTo>
                  <a:lnTo>
                    <a:pt x="138" y="345"/>
                  </a:lnTo>
                  <a:lnTo>
                    <a:pt x="130" y="347"/>
                  </a:lnTo>
                  <a:lnTo>
                    <a:pt x="122" y="351"/>
                  </a:lnTo>
                  <a:lnTo>
                    <a:pt x="118" y="357"/>
                  </a:lnTo>
                  <a:lnTo>
                    <a:pt x="116" y="367"/>
                  </a:lnTo>
                  <a:lnTo>
                    <a:pt x="116" y="367"/>
                  </a:lnTo>
                  <a:lnTo>
                    <a:pt x="118" y="375"/>
                  </a:lnTo>
                  <a:lnTo>
                    <a:pt x="122" y="382"/>
                  </a:lnTo>
                  <a:lnTo>
                    <a:pt x="130" y="386"/>
                  </a:lnTo>
                  <a:lnTo>
                    <a:pt x="138" y="388"/>
                  </a:lnTo>
                  <a:lnTo>
                    <a:pt x="337" y="388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18"/>
            <p:cNvSpPr>
              <a:spLocks noEditPoints="1"/>
            </p:cNvSpPr>
            <p:nvPr/>
          </p:nvSpPr>
          <p:spPr bwMode="auto">
            <a:xfrm>
              <a:off x="4813300" y="4308475"/>
              <a:ext cx="698500" cy="1296988"/>
            </a:xfrm>
            <a:custGeom>
              <a:avLst/>
              <a:gdLst>
                <a:gd name="T0" fmla="*/ 113 w 440"/>
                <a:gd name="T1" fmla="*/ 424 h 817"/>
                <a:gd name="T2" fmla="*/ 42 w 440"/>
                <a:gd name="T3" fmla="*/ 371 h 817"/>
                <a:gd name="T4" fmla="*/ 14 w 440"/>
                <a:gd name="T5" fmla="*/ 314 h 817"/>
                <a:gd name="T6" fmla="*/ 6 w 440"/>
                <a:gd name="T7" fmla="*/ 255 h 817"/>
                <a:gd name="T8" fmla="*/ 24 w 440"/>
                <a:gd name="T9" fmla="*/ 166 h 817"/>
                <a:gd name="T10" fmla="*/ 67 w 440"/>
                <a:gd name="T11" fmla="*/ 101 h 817"/>
                <a:gd name="T12" fmla="*/ 128 w 440"/>
                <a:gd name="T13" fmla="*/ 63 h 817"/>
                <a:gd name="T14" fmla="*/ 194 w 440"/>
                <a:gd name="T15" fmla="*/ 51 h 817"/>
                <a:gd name="T16" fmla="*/ 199 w 440"/>
                <a:gd name="T17" fmla="*/ 14 h 817"/>
                <a:gd name="T18" fmla="*/ 221 w 440"/>
                <a:gd name="T19" fmla="*/ 0 h 817"/>
                <a:gd name="T20" fmla="*/ 241 w 440"/>
                <a:gd name="T21" fmla="*/ 10 h 817"/>
                <a:gd name="T22" fmla="*/ 247 w 440"/>
                <a:gd name="T23" fmla="*/ 51 h 817"/>
                <a:gd name="T24" fmla="*/ 328 w 440"/>
                <a:gd name="T25" fmla="*/ 71 h 817"/>
                <a:gd name="T26" fmla="*/ 397 w 440"/>
                <a:gd name="T27" fmla="*/ 118 h 817"/>
                <a:gd name="T28" fmla="*/ 428 w 440"/>
                <a:gd name="T29" fmla="*/ 176 h 817"/>
                <a:gd name="T30" fmla="*/ 424 w 440"/>
                <a:gd name="T31" fmla="*/ 221 h 817"/>
                <a:gd name="T32" fmla="*/ 393 w 440"/>
                <a:gd name="T33" fmla="*/ 257 h 817"/>
                <a:gd name="T34" fmla="*/ 359 w 440"/>
                <a:gd name="T35" fmla="*/ 263 h 817"/>
                <a:gd name="T36" fmla="*/ 316 w 440"/>
                <a:gd name="T37" fmla="*/ 227 h 817"/>
                <a:gd name="T38" fmla="*/ 259 w 440"/>
                <a:gd name="T39" fmla="*/ 182 h 817"/>
                <a:gd name="T40" fmla="*/ 294 w 440"/>
                <a:gd name="T41" fmla="*/ 324 h 817"/>
                <a:gd name="T42" fmla="*/ 365 w 440"/>
                <a:gd name="T43" fmla="*/ 365 h 817"/>
                <a:gd name="T44" fmla="*/ 413 w 440"/>
                <a:gd name="T45" fmla="*/ 416 h 817"/>
                <a:gd name="T46" fmla="*/ 438 w 440"/>
                <a:gd name="T47" fmla="*/ 484 h 817"/>
                <a:gd name="T48" fmla="*/ 440 w 440"/>
                <a:gd name="T49" fmla="*/ 551 h 817"/>
                <a:gd name="T50" fmla="*/ 415 w 440"/>
                <a:gd name="T51" fmla="*/ 632 h 817"/>
                <a:gd name="T52" fmla="*/ 367 w 440"/>
                <a:gd name="T53" fmla="*/ 689 h 817"/>
                <a:gd name="T54" fmla="*/ 302 w 440"/>
                <a:gd name="T55" fmla="*/ 720 h 817"/>
                <a:gd name="T56" fmla="*/ 247 w 440"/>
                <a:gd name="T57" fmla="*/ 778 h 817"/>
                <a:gd name="T58" fmla="*/ 241 w 440"/>
                <a:gd name="T59" fmla="*/ 809 h 817"/>
                <a:gd name="T60" fmla="*/ 221 w 440"/>
                <a:gd name="T61" fmla="*/ 817 h 817"/>
                <a:gd name="T62" fmla="*/ 199 w 440"/>
                <a:gd name="T63" fmla="*/ 803 h 817"/>
                <a:gd name="T64" fmla="*/ 194 w 440"/>
                <a:gd name="T65" fmla="*/ 730 h 817"/>
                <a:gd name="T66" fmla="*/ 111 w 440"/>
                <a:gd name="T67" fmla="*/ 714 h 817"/>
                <a:gd name="T68" fmla="*/ 51 w 440"/>
                <a:gd name="T69" fmla="*/ 673 h 817"/>
                <a:gd name="T70" fmla="*/ 14 w 440"/>
                <a:gd name="T71" fmla="*/ 620 h 817"/>
                <a:gd name="T72" fmla="*/ 0 w 440"/>
                <a:gd name="T73" fmla="*/ 566 h 817"/>
                <a:gd name="T74" fmla="*/ 10 w 440"/>
                <a:gd name="T75" fmla="*/ 523 h 817"/>
                <a:gd name="T76" fmla="*/ 48 w 440"/>
                <a:gd name="T77" fmla="*/ 491 h 817"/>
                <a:gd name="T78" fmla="*/ 79 w 440"/>
                <a:gd name="T79" fmla="*/ 493 h 817"/>
                <a:gd name="T80" fmla="*/ 117 w 440"/>
                <a:gd name="T81" fmla="*/ 539 h 817"/>
                <a:gd name="T82" fmla="*/ 170 w 440"/>
                <a:gd name="T83" fmla="*/ 592 h 817"/>
                <a:gd name="T84" fmla="*/ 194 w 440"/>
                <a:gd name="T85" fmla="*/ 174 h 817"/>
                <a:gd name="T86" fmla="*/ 162 w 440"/>
                <a:gd name="T87" fmla="*/ 184 h 817"/>
                <a:gd name="T88" fmla="*/ 134 w 440"/>
                <a:gd name="T89" fmla="*/ 215 h 817"/>
                <a:gd name="T90" fmla="*/ 138 w 440"/>
                <a:gd name="T91" fmla="*/ 253 h 817"/>
                <a:gd name="T92" fmla="*/ 172 w 440"/>
                <a:gd name="T93" fmla="*/ 286 h 817"/>
                <a:gd name="T94" fmla="*/ 247 w 440"/>
                <a:gd name="T95" fmla="*/ 606 h 817"/>
                <a:gd name="T96" fmla="*/ 284 w 440"/>
                <a:gd name="T97" fmla="*/ 596 h 817"/>
                <a:gd name="T98" fmla="*/ 308 w 440"/>
                <a:gd name="T99" fmla="*/ 559 h 817"/>
                <a:gd name="T100" fmla="*/ 304 w 440"/>
                <a:gd name="T101" fmla="*/ 517 h 817"/>
                <a:gd name="T102" fmla="*/ 272 w 440"/>
                <a:gd name="T103" fmla="*/ 484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40" h="817">
                  <a:moveTo>
                    <a:pt x="194" y="458"/>
                  </a:moveTo>
                  <a:lnTo>
                    <a:pt x="194" y="458"/>
                  </a:lnTo>
                  <a:lnTo>
                    <a:pt x="152" y="442"/>
                  </a:lnTo>
                  <a:lnTo>
                    <a:pt x="113" y="424"/>
                  </a:lnTo>
                  <a:lnTo>
                    <a:pt x="81" y="405"/>
                  </a:lnTo>
                  <a:lnTo>
                    <a:pt x="67" y="395"/>
                  </a:lnTo>
                  <a:lnTo>
                    <a:pt x="55" y="383"/>
                  </a:lnTo>
                  <a:lnTo>
                    <a:pt x="42" y="371"/>
                  </a:lnTo>
                  <a:lnTo>
                    <a:pt x="34" y="359"/>
                  </a:lnTo>
                  <a:lnTo>
                    <a:pt x="26" y="345"/>
                  </a:lnTo>
                  <a:lnTo>
                    <a:pt x="18" y="330"/>
                  </a:lnTo>
                  <a:lnTo>
                    <a:pt x="14" y="314"/>
                  </a:lnTo>
                  <a:lnTo>
                    <a:pt x="10" y="296"/>
                  </a:lnTo>
                  <a:lnTo>
                    <a:pt x="8" y="276"/>
                  </a:lnTo>
                  <a:lnTo>
                    <a:pt x="6" y="255"/>
                  </a:lnTo>
                  <a:lnTo>
                    <a:pt x="6" y="255"/>
                  </a:lnTo>
                  <a:lnTo>
                    <a:pt x="8" y="231"/>
                  </a:lnTo>
                  <a:lnTo>
                    <a:pt x="12" y="207"/>
                  </a:lnTo>
                  <a:lnTo>
                    <a:pt x="16" y="184"/>
                  </a:lnTo>
                  <a:lnTo>
                    <a:pt x="24" y="166"/>
                  </a:lnTo>
                  <a:lnTo>
                    <a:pt x="32" y="148"/>
                  </a:lnTo>
                  <a:lnTo>
                    <a:pt x="42" y="130"/>
                  </a:lnTo>
                  <a:lnTo>
                    <a:pt x="55" y="115"/>
                  </a:lnTo>
                  <a:lnTo>
                    <a:pt x="67" y="101"/>
                  </a:lnTo>
                  <a:lnTo>
                    <a:pt x="81" y="89"/>
                  </a:lnTo>
                  <a:lnTo>
                    <a:pt x="95" y="79"/>
                  </a:lnTo>
                  <a:lnTo>
                    <a:pt x="111" y="71"/>
                  </a:lnTo>
                  <a:lnTo>
                    <a:pt x="128" y="63"/>
                  </a:lnTo>
                  <a:lnTo>
                    <a:pt x="144" y="59"/>
                  </a:lnTo>
                  <a:lnTo>
                    <a:pt x="160" y="55"/>
                  </a:lnTo>
                  <a:lnTo>
                    <a:pt x="178" y="53"/>
                  </a:lnTo>
                  <a:lnTo>
                    <a:pt x="194" y="51"/>
                  </a:lnTo>
                  <a:lnTo>
                    <a:pt x="194" y="38"/>
                  </a:lnTo>
                  <a:lnTo>
                    <a:pt x="194" y="38"/>
                  </a:lnTo>
                  <a:lnTo>
                    <a:pt x="196" y="20"/>
                  </a:lnTo>
                  <a:lnTo>
                    <a:pt x="199" y="14"/>
                  </a:lnTo>
                  <a:lnTo>
                    <a:pt x="203" y="10"/>
                  </a:lnTo>
                  <a:lnTo>
                    <a:pt x="205" y="6"/>
                  </a:lnTo>
                  <a:lnTo>
                    <a:pt x="211" y="2"/>
                  </a:lnTo>
                  <a:lnTo>
                    <a:pt x="221" y="0"/>
                  </a:lnTo>
                  <a:lnTo>
                    <a:pt x="221" y="0"/>
                  </a:lnTo>
                  <a:lnTo>
                    <a:pt x="233" y="2"/>
                  </a:lnTo>
                  <a:lnTo>
                    <a:pt x="237" y="6"/>
                  </a:lnTo>
                  <a:lnTo>
                    <a:pt x="241" y="10"/>
                  </a:lnTo>
                  <a:lnTo>
                    <a:pt x="243" y="14"/>
                  </a:lnTo>
                  <a:lnTo>
                    <a:pt x="245" y="20"/>
                  </a:lnTo>
                  <a:lnTo>
                    <a:pt x="247" y="38"/>
                  </a:lnTo>
                  <a:lnTo>
                    <a:pt x="247" y="51"/>
                  </a:lnTo>
                  <a:lnTo>
                    <a:pt x="247" y="51"/>
                  </a:lnTo>
                  <a:lnTo>
                    <a:pt x="272" y="53"/>
                  </a:lnTo>
                  <a:lnTo>
                    <a:pt x="298" y="59"/>
                  </a:lnTo>
                  <a:lnTo>
                    <a:pt x="328" y="71"/>
                  </a:lnTo>
                  <a:lnTo>
                    <a:pt x="359" y="85"/>
                  </a:lnTo>
                  <a:lnTo>
                    <a:pt x="373" y="95"/>
                  </a:lnTo>
                  <a:lnTo>
                    <a:pt x="385" y="105"/>
                  </a:lnTo>
                  <a:lnTo>
                    <a:pt x="397" y="118"/>
                  </a:lnTo>
                  <a:lnTo>
                    <a:pt x="407" y="130"/>
                  </a:lnTo>
                  <a:lnTo>
                    <a:pt x="415" y="144"/>
                  </a:lnTo>
                  <a:lnTo>
                    <a:pt x="422" y="160"/>
                  </a:lnTo>
                  <a:lnTo>
                    <a:pt x="428" y="176"/>
                  </a:lnTo>
                  <a:lnTo>
                    <a:pt x="428" y="195"/>
                  </a:lnTo>
                  <a:lnTo>
                    <a:pt x="428" y="195"/>
                  </a:lnTo>
                  <a:lnTo>
                    <a:pt x="428" y="207"/>
                  </a:lnTo>
                  <a:lnTo>
                    <a:pt x="424" y="221"/>
                  </a:lnTo>
                  <a:lnTo>
                    <a:pt x="420" y="233"/>
                  </a:lnTo>
                  <a:lnTo>
                    <a:pt x="411" y="243"/>
                  </a:lnTo>
                  <a:lnTo>
                    <a:pt x="403" y="251"/>
                  </a:lnTo>
                  <a:lnTo>
                    <a:pt x="393" y="257"/>
                  </a:lnTo>
                  <a:lnTo>
                    <a:pt x="379" y="261"/>
                  </a:lnTo>
                  <a:lnTo>
                    <a:pt x="367" y="263"/>
                  </a:lnTo>
                  <a:lnTo>
                    <a:pt x="367" y="263"/>
                  </a:lnTo>
                  <a:lnTo>
                    <a:pt x="359" y="263"/>
                  </a:lnTo>
                  <a:lnTo>
                    <a:pt x="353" y="261"/>
                  </a:lnTo>
                  <a:lnTo>
                    <a:pt x="340" y="253"/>
                  </a:lnTo>
                  <a:lnTo>
                    <a:pt x="328" y="241"/>
                  </a:lnTo>
                  <a:lnTo>
                    <a:pt x="316" y="227"/>
                  </a:lnTo>
                  <a:lnTo>
                    <a:pt x="304" y="213"/>
                  </a:lnTo>
                  <a:lnTo>
                    <a:pt x="288" y="199"/>
                  </a:lnTo>
                  <a:lnTo>
                    <a:pt x="269" y="186"/>
                  </a:lnTo>
                  <a:lnTo>
                    <a:pt x="259" y="182"/>
                  </a:lnTo>
                  <a:lnTo>
                    <a:pt x="247" y="178"/>
                  </a:lnTo>
                  <a:lnTo>
                    <a:pt x="247" y="308"/>
                  </a:lnTo>
                  <a:lnTo>
                    <a:pt x="247" y="308"/>
                  </a:lnTo>
                  <a:lnTo>
                    <a:pt x="294" y="324"/>
                  </a:lnTo>
                  <a:lnTo>
                    <a:pt x="314" y="332"/>
                  </a:lnTo>
                  <a:lnTo>
                    <a:pt x="332" y="343"/>
                  </a:lnTo>
                  <a:lnTo>
                    <a:pt x="351" y="353"/>
                  </a:lnTo>
                  <a:lnTo>
                    <a:pt x="365" y="365"/>
                  </a:lnTo>
                  <a:lnTo>
                    <a:pt x="379" y="375"/>
                  </a:lnTo>
                  <a:lnTo>
                    <a:pt x="393" y="387"/>
                  </a:lnTo>
                  <a:lnTo>
                    <a:pt x="403" y="401"/>
                  </a:lnTo>
                  <a:lnTo>
                    <a:pt x="413" y="416"/>
                  </a:lnTo>
                  <a:lnTo>
                    <a:pt x="422" y="432"/>
                  </a:lnTo>
                  <a:lnTo>
                    <a:pt x="428" y="448"/>
                  </a:lnTo>
                  <a:lnTo>
                    <a:pt x="434" y="466"/>
                  </a:lnTo>
                  <a:lnTo>
                    <a:pt x="438" y="484"/>
                  </a:lnTo>
                  <a:lnTo>
                    <a:pt x="440" y="505"/>
                  </a:lnTo>
                  <a:lnTo>
                    <a:pt x="440" y="527"/>
                  </a:lnTo>
                  <a:lnTo>
                    <a:pt x="440" y="527"/>
                  </a:lnTo>
                  <a:lnTo>
                    <a:pt x="440" y="551"/>
                  </a:lnTo>
                  <a:lnTo>
                    <a:pt x="436" y="574"/>
                  </a:lnTo>
                  <a:lnTo>
                    <a:pt x="430" y="594"/>
                  </a:lnTo>
                  <a:lnTo>
                    <a:pt x="424" y="614"/>
                  </a:lnTo>
                  <a:lnTo>
                    <a:pt x="415" y="632"/>
                  </a:lnTo>
                  <a:lnTo>
                    <a:pt x="405" y="649"/>
                  </a:lnTo>
                  <a:lnTo>
                    <a:pt x="393" y="663"/>
                  </a:lnTo>
                  <a:lnTo>
                    <a:pt x="381" y="677"/>
                  </a:lnTo>
                  <a:lnTo>
                    <a:pt x="367" y="689"/>
                  </a:lnTo>
                  <a:lnTo>
                    <a:pt x="351" y="699"/>
                  </a:lnTo>
                  <a:lnTo>
                    <a:pt x="334" y="707"/>
                  </a:lnTo>
                  <a:lnTo>
                    <a:pt x="318" y="716"/>
                  </a:lnTo>
                  <a:lnTo>
                    <a:pt x="302" y="720"/>
                  </a:lnTo>
                  <a:lnTo>
                    <a:pt x="284" y="726"/>
                  </a:lnTo>
                  <a:lnTo>
                    <a:pt x="265" y="728"/>
                  </a:lnTo>
                  <a:lnTo>
                    <a:pt x="247" y="730"/>
                  </a:lnTo>
                  <a:lnTo>
                    <a:pt x="247" y="778"/>
                  </a:lnTo>
                  <a:lnTo>
                    <a:pt x="247" y="778"/>
                  </a:lnTo>
                  <a:lnTo>
                    <a:pt x="245" y="797"/>
                  </a:lnTo>
                  <a:lnTo>
                    <a:pt x="243" y="803"/>
                  </a:lnTo>
                  <a:lnTo>
                    <a:pt x="241" y="809"/>
                  </a:lnTo>
                  <a:lnTo>
                    <a:pt x="237" y="813"/>
                  </a:lnTo>
                  <a:lnTo>
                    <a:pt x="233" y="815"/>
                  </a:lnTo>
                  <a:lnTo>
                    <a:pt x="221" y="817"/>
                  </a:lnTo>
                  <a:lnTo>
                    <a:pt x="221" y="817"/>
                  </a:lnTo>
                  <a:lnTo>
                    <a:pt x="211" y="815"/>
                  </a:lnTo>
                  <a:lnTo>
                    <a:pt x="205" y="813"/>
                  </a:lnTo>
                  <a:lnTo>
                    <a:pt x="203" y="809"/>
                  </a:lnTo>
                  <a:lnTo>
                    <a:pt x="199" y="803"/>
                  </a:lnTo>
                  <a:lnTo>
                    <a:pt x="196" y="797"/>
                  </a:lnTo>
                  <a:lnTo>
                    <a:pt x="194" y="778"/>
                  </a:lnTo>
                  <a:lnTo>
                    <a:pt x="194" y="730"/>
                  </a:lnTo>
                  <a:lnTo>
                    <a:pt x="194" y="730"/>
                  </a:lnTo>
                  <a:lnTo>
                    <a:pt x="172" y="728"/>
                  </a:lnTo>
                  <a:lnTo>
                    <a:pt x="150" y="726"/>
                  </a:lnTo>
                  <a:lnTo>
                    <a:pt x="132" y="720"/>
                  </a:lnTo>
                  <a:lnTo>
                    <a:pt x="111" y="714"/>
                  </a:lnTo>
                  <a:lnTo>
                    <a:pt x="95" y="705"/>
                  </a:lnTo>
                  <a:lnTo>
                    <a:pt x="79" y="695"/>
                  </a:lnTo>
                  <a:lnTo>
                    <a:pt x="65" y="685"/>
                  </a:lnTo>
                  <a:lnTo>
                    <a:pt x="51" y="673"/>
                  </a:lnTo>
                  <a:lnTo>
                    <a:pt x="40" y="661"/>
                  </a:lnTo>
                  <a:lnTo>
                    <a:pt x="30" y="649"/>
                  </a:lnTo>
                  <a:lnTo>
                    <a:pt x="20" y="634"/>
                  </a:lnTo>
                  <a:lnTo>
                    <a:pt x="14" y="620"/>
                  </a:lnTo>
                  <a:lnTo>
                    <a:pt x="8" y="606"/>
                  </a:lnTo>
                  <a:lnTo>
                    <a:pt x="4" y="592"/>
                  </a:lnTo>
                  <a:lnTo>
                    <a:pt x="2" y="580"/>
                  </a:lnTo>
                  <a:lnTo>
                    <a:pt x="0" y="566"/>
                  </a:lnTo>
                  <a:lnTo>
                    <a:pt x="0" y="566"/>
                  </a:lnTo>
                  <a:lnTo>
                    <a:pt x="2" y="549"/>
                  </a:lnTo>
                  <a:lnTo>
                    <a:pt x="6" y="535"/>
                  </a:lnTo>
                  <a:lnTo>
                    <a:pt x="10" y="523"/>
                  </a:lnTo>
                  <a:lnTo>
                    <a:pt x="18" y="511"/>
                  </a:lnTo>
                  <a:lnTo>
                    <a:pt x="26" y="503"/>
                  </a:lnTo>
                  <a:lnTo>
                    <a:pt x="36" y="495"/>
                  </a:lnTo>
                  <a:lnTo>
                    <a:pt x="48" y="491"/>
                  </a:lnTo>
                  <a:lnTo>
                    <a:pt x="61" y="489"/>
                  </a:lnTo>
                  <a:lnTo>
                    <a:pt x="61" y="489"/>
                  </a:lnTo>
                  <a:lnTo>
                    <a:pt x="71" y="491"/>
                  </a:lnTo>
                  <a:lnTo>
                    <a:pt x="79" y="493"/>
                  </a:lnTo>
                  <a:lnTo>
                    <a:pt x="85" y="499"/>
                  </a:lnTo>
                  <a:lnTo>
                    <a:pt x="93" y="505"/>
                  </a:lnTo>
                  <a:lnTo>
                    <a:pt x="105" y="521"/>
                  </a:lnTo>
                  <a:lnTo>
                    <a:pt x="117" y="539"/>
                  </a:lnTo>
                  <a:lnTo>
                    <a:pt x="132" y="557"/>
                  </a:lnTo>
                  <a:lnTo>
                    <a:pt x="150" y="578"/>
                  </a:lnTo>
                  <a:lnTo>
                    <a:pt x="158" y="586"/>
                  </a:lnTo>
                  <a:lnTo>
                    <a:pt x="170" y="592"/>
                  </a:lnTo>
                  <a:lnTo>
                    <a:pt x="180" y="600"/>
                  </a:lnTo>
                  <a:lnTo>
                    <a:pt x="194" y="604"/>
                  </a:lnTo>
                  <a:lnTo>
                    <a:pt x="194" y="458"/>
                  </a:lnTo>
                  <a:close/>
                  <a:moveTo>
                    <a:pt x="194" y="174"/>
                  </a:moveTo>
                  <a:lnTo>
                    <a:pt x="194" y="174"/>
                  </a:lnTo>
                  <a:lnTo>
                    <a:pt x="182" y="176"/>
                  </a:lnTo>
                  <a:lnTo>
                    <a:pt x="172" y="180"/>
                  </a:lnTo>
                  <a:lnTo>
                    <a:pt x="162" y="184"/>
                  </a:lnTo>
                  <a:lnTo>
                    <a:pt x="152" y="188"/>
                  </a:lnTo>
                  <a:lnTo>
                    <a:pt x="144" y="197"/>
                  </a:lnTo>
                  <a:lnTo>
                    <a:pt x="138" y="205"/>
                  </a:lnTo>
                  <a:lnTo>
                    <a:pt x="134" y="215"/>
                  </a:lnTo>
                  <a:lnTo>
                    <a:pt x="132" y="227"/>
                  </a:lnTo>
                  <a:lnTo>
                    <a:pt x="132" y="227"/>
                  </a:lnTo>
                  <a:lnTo>
                    <a:pt x="134" y="241"/>
                  </a:lnTo>
                  <a:lnTo>
                    <a:pt x="138" y="253"/>
                  </a:lnTo>
                  <a:lnTo>
                    <a:pt x="144" y="263"/>
                  </a:lnTo>
                  <a:lnTo>
                    <a:pt x="152" y="272"/>
                  </a:lnTo>
                  <a:lnTo>
                    <a:pt x="162" y="280"/>
                  </a:lnTo>
                  <a:lnTo>
                    <a:pt x="172" y="286"/>
                  </a:lnTo>
                  <a:lnTo>
                    <a:pt x="182" y="290"/>
                  </a:lnTo>
                  <a:lnTo>
                    <a:pt x="194" y="292"/>
                  </a:lnTo>
                  <a:lnTo>
                    <a:pt x="194" y="174"/>
                  </a:lnTo>
                  <a:close/>
                  <a:moveTo>
                    <a:pt x="247" y="606"/>
                  </a:moveTo>
                  <a:lnTo>
                    <a:pt x="247" y="606"/>
                  </a:lnTo>
                  <a:lnTo>
                    <a:pt x="261" y="604"/>
                  </a:lnTo>
                  <a:lnTo>
                    <a:pt x="274" y="600"/>
                  </a:lnTo>
                  <a:lnTo>
                    <a:pt x="284" y="596"/>
                  </a:lnTo>
                  <a:lnTo>
                    <a:pt x="292" y="590"/>
                  </a:lnTo>
                  <a:lnTo>
                    <a:pt x="300" y="582"/>
                  </a:lnTo>
                  <a:lnTo>
                    <a:pt x="306" y="572"/>
                  </a:lnTo>
                  <a:lnTo>
                    <a:pt x="308" y="559"/>
                  </a:lnTo>
                  <a:lnTo>
                    <a:pt x="310" y="545"/>
                  </a:lnTo>
                  <a:lnTo>
                    <a:pt x="310" y="545"/>
                  </a:lnTo>
                  <a:lnTo>
                    <a:pt x="308" y="529"/>
                  </a:lnTo>
                  <a:lnTo>
                    <a:pt x="304" y="517"/>
                  </a:lnTo>
                  <a:lnTo>
                    <a:pt x="298" y="505"/>
                  </a:lnTo>
                  <a:lnTo>
                    <a:pt x="292" y="497"/>
                  </a:lnTo>
                  <a:lnTo>
                    <a:pt x="282" y="491"/>
                  </a:lnTo>
                  <a:lnTo>
                    <a:pt x="272" y="484"/>
                  </a:lnTo>
                  <a:lnTo>
                    <a:pt x="259" y="480"/>
                  </a:lnTo>
                  <a:lnTo>
                    <a:pt x="247" y="476"/>
                  </a:lnTo>
                  <a:lnTo>
                    <a:pt x="247" y="606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9785350" y="4179888"/>
            <a:ext cx="2079625" cy="1419225"/>
            <a:chOff x="9785350" y="4179888"/>
            <a:chExt cx="2079625" cy="1419225"/>
          </a:xfrm>
        </p:grpSpPr>
        <p:sp>
          <p:nvSpPr>
            <p:cNvPr id="15" name="Freeform 15"/>
            <p:cNvSpPr>
              <a:spLocks noEditPoints="1"/>
            </p:cNvSpPr>
            <p:nvPr/>
          </p:nvSpPr>
          <p:spPr bwMode="auto">
            <a:xfrm>
              <a:off x="10145713" y="5145088"/>
              <a:ext cx="1384300" cy="454025"/>
            </a:xfrm>
            <a:custGeom>
              <a:avLst/>
              <a:gdLst>
                <a:gd name="T0" fmla="*/ 702 w 872"/>
                <a:gd name="T1" fmla="*/ 2 h 286"/>
                <a:gd name="T2" fmla="*/ 649 w 872"/>
                <a:gd name="T3" fmla="*/ 24 h 286"/>
                <a:gd name="T4" fmla="*/ 611 w 872"/>
                <a:gd name="T5" fmla="*/ 63 h 286"/>
                <a:gd name="T6" fmla="*/ 588 w 872"/>
                <a:gd name="T7" fmla="*/ 114 h 286"/>
                <a:gd name="T8" fmla="*/ 586 w 872"/>
                <a:gd name="T9" fmla="*/ 158 h 286"/>
                <a:gd name="T10" fmla="*/ 602 w 872"/>
                <a:gd name="T11" fmla="*/ 211 h 286"/>
                <a:gd name="T12" fmla="*/ 639 w 872"/>
                <a:gd name="T13" fmla="*/ 253 h 286"/>
                <a:gd name="T14" fmla="*/ 686 w 872"/>
                <a:gd name="T15" fmla="*/ 280 h 286"/>
                <a:gd name="T16" fmla="*/ 730 w 872"/>
                <a:gd name="T17" fmla="*/ 286 h 286"/>
                <a:gd name="T18" fmla="*/ 785 w 872"/>
                <a:gd name="T19" fmla="*/ 276 h 286"/>
                <a:gd name="T20" fmla="*/ 832 w 872"/>
                <a:gd name="T21" fmla="*/ 245 h 286"/>
                <a:gd name="T22" fmla="*/ 862 w 872"/>
                <a:gd name="T23" fmla="*/ 199 h 286"/>
                <a:gd name="T24" fmla="*/ 872 w 872"/>
                <a:gd name="T25" fmla="*/ 144 h 286"/>
                <a:gd name="T26" fmla="*/ 866 w 872"/>
                <a:gd name="T27" fmla="*/ 101 h 286"/>
                <a:gd name="T28" fmla="*/ 840 w 872"/>
                <a:gd name="T29" fmla="*/ 53 h 286"/>
                <a:gd name="T30" fmla="*/ 797 w 872"/>
                <a:gd name="T31" fmla="*/ 18 h 286"/>
                <a:gd name="T32" fmla="*/ 744 w 872"/>
                <a:gd name="T33" fmla="*/ 0 h 286"/>
                <a:gd name="T34" fmla="*/ 730 w 872"/>
                <a:gd name="T35" fmla="*/ 205 h 286"/>
                <a:gd name="T36" fmla="*/ 686 w 872"/>
                <a:gd name="T37" fmla="*/ 187 h 286"/>
                <a:gd name="T38" fmla="*/ 667 w 872"/>
                <a:gd name="T39" fmla="*/ 144 h 286"/>
                <a:gd name="T40" fmla="*/ 678 w 872"/>
                <a:gd name="T41" fmla="*/ 107 h 286"/>
                <a:gd name="T42" fmla="*/ 718 w 872"/>
                <a:gd name="T43" fmla="*/ 83 h 286"/>
                <a:gd name="T44" fmla="*/ 755 w 872"/>
                <a:gd name="T45" fmla="*/ 85 h 286"/>
                <a:gd name="T46" fmla="*/ 787 w 872"/>
                <a:gd name="T47" fmla="*/ 120 h 286"/>
                <a:gd name="T48" fmla="*/ 791 w 872"/>
                <a:gd name="T49" fmla="*/ 156 h 286"/>
                <a:gd name="T50" fmla="*/ 765 w 872"/>
                <a:gd name="T51" fmla="*/ 195 h 286"/>
                <a:gd name="T52" fmla="*/ 730 w 872"/>
                <a:gd name="T53" fmla="*/ 205 h 286"/>
                <a:gd name="T54" fmla="*/ 116 w 872"/>
                <a:gd name="T55" fmla="*/ 2 h 286"/>
                <a:gd name="T56" fmla="*/ 65 w 872"/>
                <a:gd name="T57" fmla="*/ 24 h 286"/>
                <a:gd name="T58" fmla="*/ 27 w 872"/>
                <a:gd name="T59" fmla="*/ 63 h 286"/>
                <a:gd name="T60" fmla="*/ 4 w 872"/>
                <a:gd name="T61" fmla="*/ 114 h 286"/>
                <a:gd name="T62" fmla="*/ 2 w 872"/>
                <a:gd name="T63" fmla="*/ 158 h 286"/>
                <a:gd name="T64" fmla="*/ 19 w 872"/>
                <a:gd name="T65" fmla="*/ 211 h 286"/>
                <a:gd name="T66" fmla="*/ 53 w 872"/>
                <a:gd name="T67" fmla="*/ 253 h 286"/>
                <a:gd name="T68" fmla="*/ 102 w 872"/>
                <a:gd name="T69" fmla="*/ 280 h 286"/>
                <a:gd name="T70" fmla="*/ 144 w 872"/>
                <a:gd name="T71" fmla="*/ 286 h 286"/>
                <a:gd name="T72" fmla="*/ 199 w 872"/>
                <a:gd name="T73" fmla="*/ 276 h 286"/>
                <a:gd name="T74" fmla="*/ 246 w 872"/>
                <a:gd name="T75" fmla="*/ 245 h 286"/>
                <a:gd name="T76" fmla="*/ 276 w 872"/>
                <a:gd name="T77" fmla="*/ 199 h 286"/>
                <a:gd name="T78" fmla="*/ 288 w 872"/>
                <a:gd name="T79" fmla="*/ 144 h 286"/>
                <a:gd name="T80" fmla="*/ 282 w 872"/>
                <a:gd name="T81" fmla="*/ 101 h 286"/>
                <a:gd name="T82" fmla="*/ 256 w 872"/>
                <a:gd name="T83" fmla="*/ 53 h 286"/>
                <a:gd name="T84" fmla="*/ 213 w 872"/>
                <a:gd name="T85" fmla="*/ 18 h 286"/>
                <a:gd name="T86" fmla="*/ 158 w 872"/>
                <a:gd name="T87" fmla="*/ 0 h 286"/>
                <a:gd name="T88" fmla="*/ 144 w 872"/>
                <a:gd name="T89" fmla="*/ 205 h 286"/>
                <a:gd name="T90" fmla="*/ 100 w 872"/>
                <a:gd name="T91" fmla="*/ 187 h 286"/>
                <a:gd name="T92" fmla="*/ 81 w 872"/>
                <a:gd name="T93" fmla="*/ 144 h 286"/>
                <a:gd name="T94" fmla="*/ 94 w 872"/>
                <a:gd name="T95" fmla="*/ 107 h 286"/>
                <a:gd name="T96" fmla="*/ 132 w 872"/>
                <a:gd name="T97" fmla="*/ 83 h 286"/>
                <a:gd name="T98" fmla="*/ 169 w 872"/>
                <a:gd name="T99" fmla="*/ 85 h 286"/>
                <a:gd name="T100" fmla="*/ 201 w 872"/>
                <a:gd name="T101" fmla="*/ 120 h 286"/>
                <a:gd name="T102" fmla="*/ 205 w 872"/>
                <a:gd name="T103" fmla="*/ 156 h 286"/>
                <a:gd name="T104" fmla="*/ 179 w 872"/>
                <a:gd name="T105" fmla="*/ 195 h 286"/>
                <a:gd name="T106" fmla="*/ 144 w 872"/>
                <a:gd name="T107" fmla="*/ 205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72" h="286">
                  <a:moveTo>
                    <a:pt x="730" y="0"/>
                  </a:moveTo>
                  <a:lnTo>
                    <a:pt x="730" y="0"/>
                  </a:lnTo>
                  <a:lnTo>
                    <a:pt x="716" y="0"/>
                  </a:lnTo>
                  <a:lnTo>
                    <a:pt x="702" y="2"/>
                  </a:lnTo>
                  <a:lnTo>
                    <a:pt x="688" y="6"/>
                  </a:lnTo>
                  <a:lnTo>
                    <a:pt x="673" y="12"/>
                  </a:lnTo>
                  <a:lnTo>
                    <a:pt x="661" y="16"/>
                  </a:lnTo>
                  <a:lnTo>
                    <a:pt x="649" y="24"/>
                  </a:lnTo>
                  <a:lnTo>
                    <a:pt x="639" y="32"/>
                  </a:lnTo>
                  <a:lnTo>
                    <a:pt x="629" y="43"/>
                  </a:lnTo>
                  <a:lnTo>
                    <a:pt x="619" y="53"/>
                  </a:lnTo>
                  <a:lnTo>
                    <a:pt x="611" y="63"/>
                  </a:lnTo>
                  <a:lnTo>
                    <a:pt x="605" y="75"/>
                  </a:lnTo>
                  <a:lnTo>
                    <a:pt x="598" y="87"/>
                  </a:lnTo>
                  <a:lnTo>
                    <a:pt x="592" y="99"/>
                  </a:lnTo>
                  <a:lnTo>
                    <a:pt x="588" y="114"/>
                  </a:lnTo>
                  <a:lnTo>
                    <a:pt x="586" y="128"/>
                  </a:lnTo>
                  <a:lnTo>
                    <a:pt x="586" y="142"/>
                  </a:lnTo>
                  <a:lnTo>
                    <a:pt x="586" y="142"/>
                  </a:lnTo>
                  <a:lnTo>
                    <a:pt x="586" y="158"/>
                  </a:lnTo>
                  <a:lnTo>
                    <a:pt x="588" y="172"/>
                  </a:lnTo>
                  <a:lnTo>
                    <a:pt x="592" y="187"/>
                  </a:lnTo>
                  <a:lnTo>
                    <a:pt x="596" y="199"/>
                  </a:lnTo>
                  <a:lnTo>
                    <a:pt x="602" y="211"/>
                  </a:lnTo>
                  <a:lnTo>
                    <a:pt x="611" y="223"/>
                  </a:lnTo>
                  <a:lnTo>
                    <a:pt x="619" y="235"/>
                  </a:lnTo>
                  <a:lnTo>
                    <a:pt x="629" y="245"/>
                  </a:lnTo>
                  <a:lnTo>
                    <a:pt x="639" y="253"/>
                  </a:lnTo>
                  <a:lnTo>
                    <a:pt x="649" y="262"/>
                  </a:lnTo>
                  <a:lnTo>
                    <a:pt x="661" y="270"/>
                  </a:lnTo>
                  <a:lnTo>
                    <a:pt x="673" y="276"/>
                  </a:lnTo>
                  <a:lnTo>
                    <a:pt x="686" y="280"/>
                  </a:lnTo>
                  <a:lnTo>
                    <a:pt x="700" y="284"/>
                  </a:lnTo>
                  <a:lnTo>
                    <a:pt x="714" y="286"/>
                  </a:lnTo>
                  <a:lnTo>
                    <a:pt x="730" y="286"/>
                  </a:lnTo>
                  <a:lnTo>
                    <a:pt x="730" y="286"/>
                  </a:lnTo>
                  <a:lnTo>
                    <a:pt x="744" y="286"/>
                  </a:lnTo>
                  <a:lnTo>
                    <a:pt x="759" y="284"/>
                  </a:lnTo>
                  <a:lnTo>
                    <a:pt x="773" y="280"/>
                  </a:lnTo>
                  <a:lnTo>
                    <a:pt x="785" y="276"/>
                  </a:lnTo>
                  <a:lnTo>
                    <a:pt x="797" y="270"/>
                  </a:lnTo>
                  <a:lnTo>
                    <a:pt x="809" y="262"/>
                  </a:lnTo>
                  <a:lnTo>
                    <a:pt x="819" y="253"/>
                  </a:lnTo>
                  <a:lnTo>
                    <a:pt x="832" y="245"/>
                  </a:lnTo>
                  <a:lnTo>
                    <a:pt x="840" y="235"/>
                  </a:lnTo>
                  <a:lnTo>
                    <a:pt x="848" y="223"/>
                  </a:lnTo>
                  <a:lnTo>
                    <a:pt x="856" y="213"/>
                  </a:lnTo>
                  <a:lnTo>
                    <a:pt x="862" y="199"/>
                  </a:lnTo>
                  <a:lnTo>
                    <a:pt x="866" y="187"/>
                  </a:lnTo>
                  <a:lnTo>
                    <a:pt x="870" y="172"/>
                  </a:lnTo>
                  <a:lnTo>
                    <a:pt x="872" y="158"/>
                  </a:lnTo>
                  <a:lnTo>
                    <a:pt x="872" y="144"/>
                  </a:lnTo>
                  <a:lnTo>
                    <a:pt x="872" y="144"/>
                  </a:lnTo>
                  <a:lnTo>
                    <a:pt x="872" y="130"/>
                  </a:lnTo>
                  <a:lnTo>
                    <a:pt x="870" y="116"/>
                  </a:lnTo>
                  <a:lnTo>
                    <a:pt x="866" y="101"/>
                  </a:lnTo>
                  <a:lnTo>
                    <a:pt x="862" y="87"/>
                  </a:lnTo>
                  <a:lnTo>
                    <a:pt x="856" y="75"/>
                  </a:lnTo>
                  <a:lnTo>
                    <a:pt x="848" y="63"/>
                  </a:lnTo>
                  <a:lnTo>
                    <a:pt x="840" y="53"/>
                  </a:lnTo>
                  <a:lnTo>
                    <a:pt x="832" y="43"/>
                  </a:lnTo>
                  <a:lnTo>
                    <a:pt x="821" y="32"/>
                  </a:lnTo>
                  <a:lnTo>
                    <a:pt x="809" y="24"/>
                  </a:lnTo>
                  <a:lnTo>
                    <a:pt x="797" y="18"/>
                  </a:lnTo>
                  <a:lnTo>
                    <a:pt x="785" y="12"/>
                  </a:lnTo>
                  <a:lnTo>
                    <a:pt x="773" y="6"/>
                  </a:lnTo>
                  <a:lnTo>
                    <a:pt x="759" y="4"/>
                  </a:lnTo>
                  <a:lnTo>
                    <a:pt x="744" y="0"/>
                  </a:lnTo>
                  <a:lnTo>
                    <a:pt x="730" y="0"/>
                  </a:lnTo>
                  <a:lnTo>
                    <a:pt x="730" y="0"/>
                  </a:lnTo>
                  <a:close/>
                  <a:moveTo>
                    <a:pt x="730" y="205"/>
                  </a:moveTo>
                  <a:lnTo>
                    <a:pt x="730" y="205"/>
                  </a:lnTo>
                  <a:lnTo>
                    <a:pt x="716" y="205"/>
                  </a:lnTo>
                  <a:lnTo>
                    <a:pt x="706" y="201"/>
                  </a:lnTo>
                  <a:lnTo>
                    <a:pt x="694" y="195"/>
                  </a:lnTo>
                  <a:lnTo>
                    <a:pt x="686" y="187"/>
                  </a:lnTo>
                  <a:lnTo>
                    <a:pt x="678" y="178"/>
                  </a:lnTo>
                  <a:lnTo>
                    <a:pt x="671" y="168"/>
                  </a:lnTo>
                  <a:lnTo>
                    <a:pt x="669" y="156"/>
                  </a:lnTo>
                  <a:lnTo>
                    <a:pt x="667" y="144"/>
                  </a:lnTo>
                  <a:lnTo>
                    <a:pt x="667" y="144"/>
                  </a:lnTo>
                  <a:lnTo>
                    <a:pt x="669" y="130"/>
                  </a:lnTo>
                  <a:lnTo>
                    <a:pt x="671" y="120"/>
                  </a:lnTo>
                  <a:lnTo>
                    <a:pt x="678" y="107"/>
                  </a:lnTo>
                  <a:lnTo>
                    <a:pt x="686" y="99"/>
                  </a:lnTo>
                  <a:lnTo>
                    <a:pt x="696" y="91"/>
                  </a:lnTo>
                  <a:lnTo>
                    <a:pt x="706" y="85"/>
                  </a:lnTo>
                  <a:lnTo>
                    <a:pt x="718" y="83"/>
                  </a:lnTo>
                  <a:lnTo>
                    <a:pt x="730" y="81"/>
                  </a:lnTo>
                  <a:lnTo>
                    <a:pt x="730" y="81"/>
                  </a:lnTo>
                  <a:lnTo>
                    <a:pt x="742" y="83"/>
                  </a:lnTo>
                  <a:lnTo>
                    <a:pt x="755" y="85"/>
                  </a:lnTo>
                  <a:lnTo>
                    <a:pt x="765" y="91"/>
                  </a:lnTo>
                  <a:lnTo>
                    <a:pt x="773" y="99"/>
                  </a:lnTo>
                  <a:lnTo>
                    <a:pt x="781" y="109"/>
                  </a:lnTo>
                  <a:lnTo>
                    <a:pt x="787" y="120"/>
                  </a:lnTo>
                  <a:lnTo>
                    <a:pt x="791" y="132"/>
                  </a:lnTo>
                  <a:lnTo>
                    <a:pt x="791" y="144"/>
                  </a:lnTo>
                  <a:lnTo>
                    <a:pt x="791" y="144"/>
                  </a:lnTo>
                  <a:lnTo>
                    <a:pt x="791" y="156"/>
                  </a:lnTo>
                  <a:lnTo>
                    <a:pt x="787" y="168"/>
                  </a:lnTo>
                  <a:lnTo>
                    <a:pt x="781" y="178"/>
                  </a:lnTo>
                  <a:lnTo>
                    <a:pt x="773" y="189"/>
                  </a:lnTo>
                  <a:lnTo>
                    <a:pt x="765" y="195"/>
                  </a:lnTo>
                  <a:lnTo>
                    <a:pt x="755" y="201"/>
                  </a:lnTo>
                  <a:lnTo>
                    <a:pt x="742" y="205"/>
                  </a:lnTo>
                  <a:lnTo>
                    <a:pt x="730" y="205"/>
                  </a:lnTo>
                  <a:lnTo>
                    <a:pt x="730" y="205"/>
                  </a:lnTo>
                  <a:close/>
                  <a:moveTo>
                    <a:pt x="144" y="0"/>
                  </a:moveTo>
                  <a:lnTo>
                    <a:pt x="144" y="0"/>
                  </a:lnTo>
                  <a:lnTo>
                    <a:pt x="130" y="0"/>
                  </a:lnTo>
                  <a:lnTo>
                    <a:pt x="116" y="2"/>
                  </a:lnTo>
                  <a:lnTo>
                    <a:pt x="102" y="6"/>
                  </a:lnTo>
                  <a:lnTo>
                    <a:pt x="90" y="12"/>
                  </a:lnTo>
                  <a:lnTo>
                    <a:pt x="77" y="16"/>
                  </a:lnTo>
                  <a:lnTo>
                    <a:pt x="65" y="24"/>
                  </a:lnTo>
                  <a:lnTo>
                    <a:pt x="53" y="32"/>
                  </a:lnTo>
                  <a:lnTo>
                    <a:pt x="43" y="43"/>
                  </a:lnTo>
                  <a:lnTo>
                    <a:pt x="35" y="53"/>
                  </a:lnTo>
                  <a:lnTo>
                    <a:pt x="27" y="63"/>
                  </a:lnTo>
                  <a:lnTo>
                    <a:pt x="19" y="75"/>
                  </a:lnTo>
                  <a:lnTo>
                    <a:pt x="13" y="87"/>
                  </a:lnTo>
                  <a:lnTo>
                    <a:pt x="8" y="99"/>
                  </a:lnTo>
                  <a:lnTo>
                    <a:pt x="4" y="114"/>
                  </a:lnTo>
                  <a:lnTo>
                    <a:pt x="2" y="128"/>
                  </a:lnTo>
                  <a:lnTo>
                    <a:pt x="0" y="142"/>
                  </a:lnTo>
                  <a:lnTo>
                    <a:pt x="0" y="142"/>
                  </a:lnTo>
                  <a:lnTo>
                    <a:pt x="2" y="158"/>
                  </a:lnTo>
                  <a:lnTo>
                    <a:pt x="4" y="172"/>
                  </a:lnTo>
                  <a:lnTo>
                    <a:pt x="8" y="187"/>
                  </a:lnTo>
                  <a:lnTo>
                    <a:pt x="13" y="199"/>
                  </a:lnTo>
                  <a:lnTo>
                    <a:pt x="19" y="211"/>
                  </a:lnTo>
                  <a:lnTo>
                    <a:pt x="25" y="223"/>
                  </a:lnTo>
                  <a:lnTo>
                    <a:pt x="33" y="235"/>
                  </a:lnTo>
                  <a:lnTo>
                    <a:pt x="43" y="245"/>
                  </a:lnTo>
                  <a:lnTo>
                    <a:pt x="53" y="253"/>
                  </a:lnTo>
                  <a:lnTo>
                    <a:pt x="63" y="262"/>
                  </a:lnTo>
                  <a:lnTo>
                    <a:pt x="75" y="270"/>
                  </a:lnTo>
                  <a:lnTo>
                    <a:pt x="88" y="276"/>
                  </a:lnTo>
                  <a:lnTo>
                    <a:pt x="102" y="280"/>
                  </a:lnTo>
                  <a:lnTo>
                    <a:pt x="116" y="284"/>
                  </a:lnTo>
                  <a:lnTo>
                    <a:pt x="130" y="286"/>
                  </a:lnTo>
                  <a:lnTo>
                    <a:pt x="144" y="286"/>
                  </a:lnTo>
                  <a:lnTo>
                    <a:pt x="144" y="286"/>
                  </a:lnTo>
                  <a:lnTo>
                    <a:pt x="158" y="286"/>
                  </a:lnTo>
                  <a:lnTo>
                    <a:pt x="173" y="284"/>
                  </a:lnTo>
                  <a:lnTo>
                    <a:pt x="187" y="280"/>
                  </a:lnTo>
                  <a:lnTo>
                    <a:pt x="199" y="276"/>
                  </a:lnTo>
                  <a:lnTo>
                    <a:pt x="213" y="270"/>
                  </a:lnTo>
                  <a:lnTo>
                    <a:pt x="223" y="262"/>
                  </a:lnTo>
                  <a:lnTo>
                    <a:pt x="236" y="253"/>
                  </a:lnTo>
                  <a:lnTo>
                    <a:pt x="246" y="245"/>
                  </a:lnTo>
                  <a:lnTo>
                    <a:pt x="256" y="235"/>
                  </a:lnTo>
                  <a:lnTo>
                    <a:pt x="264" y="223"/>
                  </a:lnTo>
                  <a:lnTo>
                    <a:pt x="270" y="213"/>
                  </a:lnTo>
                  <a:lnTo>
                    <a:pt x="276" y="199"/>
                  </a:lnTo>
                  <a:lnTo>
                    <a:pt x="282" y="187"/>
                  </a:lnTo>
                  <a:lnTo>
                    <a:pt x="284" y="172"/>
                  </a:lnTo>
                  <a:lnTo>
                    <a:pt x="286" y="158"/>
                  </a:lnTo>
                  <a:lnTo>
                    <a:pt x="288" y="144"/>
                  </a:lnTo>
                  <a:lnTo>
                    <a:pt x="288" y="144"/>
                  </a:lnTo>
                  <a:lnTo>
                    <a:pt x="286" y="130"/>
                  </a:lnTo>
                  <a:lnTo>
                    <a:pt x="284" y="116"/>
                  </a:lnTo>
                  <a:lnTo>
                    <a:pt x="282" y="101"/>
                  </a:lnTo>
                  <a:lnTo>
                    <a:pt x="276" y="87"/>
                  </a:lnTo>
                  <a:lnTo>
                    <a:pt x="270" y="75"/>
                  </a:lnTo>
                  <a:lnTo>
                    <a:pt x="264" y="63"/>
                  </a:lnTo>
                  <a:lnTo>
                    <a:pt x="256" y="53"/>
                  </a:lnTo>
                  <a:lnTo>
                    <a:pt x="246" y="43"/>
                  </a:lnTo>
                  <a:lnTo>
                    <a:pt x="236" y="32"/>
                  </a:lnTo>
                  <a:lnTo>
                    <a:pt x="225" y="24"/>
                  </a:lnTo>
                  <a:lnTo>
                    <a:pt x="213" y="18"/>
                  </a:lnTo>
                  <a:lnTo>
                    <a:pt x="201" y="12"/>
                  </a:lnTo>
                  <a:lnTo>
                    <a:pt x="187" y="6"/>
                  </a:lnTo>
                  <a:lnTo>
                    <a:pt x="173" y="2"/>
                  </a:lnTo>
                  <a:lnTo>
                    <a:pt x="158" y="0"/>
                  </a:lnTo>
                  <a:lnTo>
                    <a:pt x="144" y="0"/>
                  </a:lnTo>
                  <a:lnTo>
                    <a:pt x="144" y="0"/>
                  </a:lnTo>
                  <a:close/>
                  <a:moveTo>
                    <a:pt x="144" y="205"/>
                  </a:moveTo>
                  <a:lnTo>
                    <a:pt x="144" y="205"/>
                  </a:lnTo>
                  <a:lnTo>
                    <a:pt x="132" y="205"/>
                  </a:lnTo>
                  <a:lnTo>
                    <a:pt x="120" y="201"/>
                  </a:lnTo>
                  <a:lnTo>
                    <a:pt x="110" y="195"/>
                  </a:lnTo>
                  <a:lnTo>
                    <a:pt x="100" y="187"/>
                  </a:lnTo>
                  <a:lnTo>
                    <a:pt x="94" y="178"/>
                  </a:lnTo>
                  <a:lnTo>
                    <a:pt x="88" y="168"/>
                  </a:lnTo>
                  <a:lnTo>
                    <a:pt x="83" y="156"/>
                  </a:lnTo>
                  <a:lnTo>
                    <a:pt x="81" y="144"/>
                  </a:lnTo>
                  <a:lnTo>
                    <a:pt x="81" y="144"/>
                  </a:lnTo>
                  <a:lnTo>
                    <a:pt x="83" y="130"/>
                  </a:lnTo>
                  <a:lnTo>
                    <a:pt x="88" y="120"/>
                  </a:lnTo>
                  <a:lnTo>
                    <a:pt x="94" y="107"/>
                  </a:lnTo>
                  <a:lnTo>
                    <a:pt x="100" y="99"/>
                  </a:lnTo>
                  <a:lnTo>
                    <a:pt x="110" y="91"/>
                  </a:lnTo>
                  <a:lnTo>
                    <a:pt x="120" y="85"/>
                  </a:lnTo>
                  <a:lnTo>
                    <a:pt x="132" y="83"/>
                  </a:lnTo>
                  <a:lnTo>
                    <a:pt x="144" y="81"/>
                  </a:lnTo>
                  <a:lnTo>
                    <a:pt x="144" y="81"/>
                  </a:lnTo>
                  <a:lnTo>
                    <a:pt x="156" y="83"/>
                  </a:lnTo>
                  <a:lnTo>
                    <a:pt x="169" y="85"/>
                  </a:lnTo>
                  <a:lnTo>
                    <a:pt x="179" y="91"/>
                  </a:lnTo>
                  <a:lnTo>
                    <a:pt x="189" y="99"/>
                  </a:lnTo>
                  <a:lnTo>
                    <a:pt x="197" y="109"/>
                  </a:lnTo>
                  <a:lnTo>
                    <a:pt x="201" y="120"/>
                  </a:lnTo>
                  <a:lnTo>
                    <a:pt x="205" y="132"/>
                  </a:lnTo>
                  <a:lnTo>
                    <a:pt x="207" y="144"/>
                  </a:lnTo>
                  <a:lnTo>
                    <a:pt x="207" y="144"/>
                  </a:lnTo>
                  <a:lnTo>
                    <a:pt x="205" y="156"/>
                  </a:lnTo>
                  <a:lnTo>
                    <a:pt x="201" y="168"/>
                  </a:lnTo>
                  <a:lnTo>
                    <a:pt x="197" y="178"/>
                  </a:lnTo>
                  <a:lnTo>
                    <a:pt x="189" y="187"/>
                  </a:lnTo>
                  <a:lnTo>
                    <a:pt x="179" y="195"/>
                  </a:lnTo>
                  <a:lnTo>
                    <a:pt x="169" y="201"/>
                  </a:lnTo>
                  <a:lnTo>
                    <a:pt x="156" y="205"/>
                  </a:lnTo>
                  <a:lnTo>
                    <a:pt x="144" y="205"/>
                  </a:lnTo>
                  <a:lnTo>
                    <a:pt x="144" y="205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16"/>
            <p:cNvSpPr>
              <a:spLocks noEditPoints="1"/>
            </p:cNvSpPr>
            <p:nvPr/>
          </p:nvSpPr>
          <p:spPr bwMode="auto">
            <a:xfrm>
              <a:off x="9785350" y="4392613"/>
              <a:ext cx="2079625" cy="922338"/>
            </a:xfrm>
            <a:custGeom>
              <a:avLst/>
              <a:gdLst>
                <a:gd name="T0" fmla="*/ 1269 w 1310"/>
                <a:gd name="T1" fmla="*/ 346 h 581"/>
                <a:gd name="T2" fmla="*/ 1257 w 1310"/>
                <a:gd name="T3" fmla="*/ 314 h 581"/>
                <a:gd name="T4" fmla="*/ 1186 w 1310"/>
                <a:gd name="T5" fmla="*/ 221 h 581"/>
                <a:gd name="T6" fmla="*/ 1032 w 1310"/>
                <a:gd name="T7" fmla="*/ 42 h 581"/>
                <a:gd name="T8" fmla="*/ 994 w 1310"/>
                <a:gd name="T9" fmla="*/ 14 h 581"/>
                <a:gd name="T10" fmla="*/ 813 w 1310"/>
                <a:gd name="T11" fmla="*/ 0 h 581"/>
                <a:gd name="T12" fmla="*/ 785 w 1310"/>
                <a:gd name="T13" fmla="*/ 8 h 581"/>
                <a:gd name="T14" fmla="*/ 765 w 1310"/>
                <a:gd name="T15" fmla="*/ 38 h 581"/>
                <a:gd name="T16" fmla="*/ 763 w 1310"/>
                <a:gd name="T17" fmla="*/ 294 h 581"/>
                <a:gd name="T18" fmla="*/ 740 w 1310"/>
                <a:gd name="T19" fmla="*/ 324 h 581"/>
                <a:gd name="T20" fmla="*/ 85 w 1310"/>
                <a:gd name="T21" fmla="*/ 332 h 581"/>
                <a:gd name="T22" fmla="*/ 57 w 1310"/>
                <a:gd name="T23" fmla="*/ 342 h 581"/>
                <a:gd name="T24" fmla="*/ 37 w 1310"/>
                <a:gd name="T25" fmla="*/ 373 h 581"/>
                <a:gd name="T26" fmla="*/ 12 w 1310"/>
                <a:gd name="T27" fmla="*/ 403 h 581"/>
                <a:gd name="T28" fmla="*/ 0 w 1310"/>
                <a:gd name="T29" fmla="*/ 417 h 581"/>
                <a:gd name="T30" fmla="*/ 4 w 1310"/>
                <a:gd name="T31" fmla="*/ 508 h 581"/>
                <a:gd name="T32" fmla="*/ 35 w 1310"/>
                <a:gd name="T33" fmla="*/ 539 h 581"/>
                <a:gd name="T34" fmla="*/ 45 w 1310"/>
                <a:gd name="T35" fmla="*/ 563 h 581"/>
                <a:gd name="T36" fmla="*/ 75 w 1310"/>
                <a:gd name="T37" fmla="*/ 581 h 581"/>
                <a:gd name="T38" fmla="*/ 201 w 1310"/>
                <a:gd name="T39" fmla="*/ 567 h 581"/>
                <a:gd name="T40" fmla="*/ 227 w 1310"/>
                <a:gd name="T41" fmla="*/ 513 h 581"/>
                <a:gd name="T42" fmla="*/ 270 w 1310"/>
                <a:gd name="T43" fmla="*/ 470 h 581"/>
                <a:gd name="T44" fmla="*/ 325 w 1310"/>
                <a:gd name="T45" fmla="*/ 446 h 581"/>
                <a:gd name="T46" fmla="*/ 371 w 1310"/>
                <a:gd name="T47" fmla="*/ 440 h 581"/>
                <a:gd name="T48" fmla="*/ 440 w 1310"/>
                <a:gd name="T49" fmla="*/ 452 h 581"/>
                <a:gd name="T50" fmla="*/ 499 w 1310"/>
                <a:gd name="T51" fmla="*/ 492 h 581"/>
                <a:gd name="T52" fmla="*/ 540 w 1310"/>
                <a:gd name="T53" fmla="*/ 557 h 581"/>
                <a:gd name="T54" fmla="*/ 785 w 1310"/>
                <a:gd name="T55" fmla="*/ 567 h 581"/>
                <a:gd name="T56" fmla="*/ 811 w 1310"/>
                <a:gd name="T57" fmla="*/ 513 h 581"/>
                <a:gd name="T58" fmla="*/ 854 w 1310"/>
                <a:gd name="T59" fmla="*/ 470 h 581"/>
                <a:gd name="T60" fmla="*/ 909 w 1310"/>
                <a:gd name="T61" fmla="*/ 446 h 581"/>
                <a:gd name="T62" fmla="*/ 957 w 1310"/>
                <a:gd name="T63" fmla="*/ 440 h 581"/>
                <a:gd name="T64" fmla="*/ 1026 w 1310"/>
                <a:gd name="T65" fmla="*/ 452 h 581"/>
                <a:gd name="T66" fmla="*/ 1083 w 1310"/>
                <a:gd name="T67" fmla="*/ 492 h 581"/>
                <a:gd name="T68" fmla="*/ 1126 w 1310"/>
                <a:gd name="T69" fmla="*/ 557 h 581"/>
                <a:gd name="T70" fmla="*/ 1229 w 1310"/>
                <a:gd name="T71" fmla="*/ 581 h 581"/>
                <a:gd name="T72" fmla="*/ 1257 w 1310"/>
                <a:gd name="T73" fmla="*/ 563 h 581"/>
                <a:gd name="T74" fmla="*/ 1269 w 1310"/>
                <a:gd name="T75" fmla="*/ 513 h 581"/>
                <a:gd name="T76" fmla="*/ 1306 w 1310"/>
                <a:gd name="T77" fmla="*/ 508 h 581"/>
                <a:gd name="T78" fmla="*/ 1310 w 1310"/>
                <a:gd name="T79" fmla="*/ 417 h 581"/>
                <a:gd name="T80" fmla="*/ 1296 w 1310"/>
                <a:gd name="T81" fmla="*/ 403 h 581"/>
                <a:gd name="T82" fmla="*/ 931 w 1310"/>
                <a:gd name="T83" fmla="*/ 56 h 581"/>
                <a:gd name="T84" fmla="*/ 998 w 1310"/>
                <a:gd name="T85" fmla="*/ 89 h 581"/>
                <a:gd name="T86" fmla="*/ 1128 w 1310"/>
                <a:gd name="T87" fmla="*/ 243 h 581"/>
                <a:gd name="T88" fmla="*/ 1119 w 1310"/>
                <a:gd name="T89" fmla="*/ 259 h 581"/>
                <a:gd name="T90" fmla="*/ 832 w 1310"/>
                <a:gd name="T91" fmla="*/ 263 h 581"/>
                <a:gd name="T92" fmla="*/ 811 w 1310"/>
                <a:gd name="T93" fmla="*/ 239 h 581"/>
                <a:gd name="T94" fmla="*/ 815 w 1310"/>
                <a:gd name="T95" fmla="*/ 60 h 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310" h="581">
                  <a:moveTo>
                    <a:pt x="1296" y="403"/>
                  </a:moveTo>
                  <a:lnTo>
                    <a:pt x="1296" y="403"/>
                  </a:lnTo>
                  <a:lnTo>
                    <a:pt x="1269" y="403"/>
                  </a:lnTo>
                  <a:lnTo>
                    <a:pt x="1269" y="346"/>
                  </a:lnTo>
                  <a:lnTo>
                    <a:pt x="1269" y="346"/>
                  </a:lnTo>
                  <a:lnTo>
                    <a:pt x="1267" y="338"/>
                  </a:lnTo>
                  <a:lnTo>
                    <a:pt x="1265" y="330"/>
                  </a:lnTo>
                  <a:lnTo>
                    <a:pt x="1257" y="314"/>
                  </a:lnTo>
                  <a:lnTo>
                    <a:pt x="1247" y="296"/>
                  </a:lnTo>
                  <a:lnTo>
                    <a:pt x="1233" y="277"/>
                  </a:lnTo>
                  <a:lnTo>
                    <a:pt x="1207" y="243"/>
                  </a:lnTo>
                  <a:lnTo>
                    <a:pt x="1186" y="221"/>
                  </a:lnTo>
                  <a:lnTo>
                    <a:pt x="1186" y="221"/>
                  </a:lnTo>
                  <a:lnTo>
                    <a:pt x="1156" y="188"/>
                  </a:lnTo>
                  <a:lnTo>
                    <a:pt x="1107" y="131"/>
                  </a:lnTo>
                  <a:lnTo>
                    <a:pt x="1032" y="42"/>
                  </a:lnTo>
                  <a:lnTo>
                    <a:pt x="1032" y="42"/>
                  </a:lnTo>
                  <a:lnTo>
                    <a:pt x="1024" y="34"/>
                  </a:lnTo>
                  <a:lnTo>
                    <a:pt x="1014" y="26"/>
                  </a:lnTo>
                  <a:lnTo>
                    <a:pt x="994" y="14"/>
                  </a:lnTo>
                  <a:lnTo>
                    <a:pt x="971" y="6"/>
                  </a:lnTo>
                  <a:lnTo>
                    <a:pt x="961" y="4"/>
                  </a:lnTo>
                  <a:lnTo>
                    <a:pt x="951" y="4"/>
                  </a:lnTo>
                  <a:lnTo>
                    <a:pt x="813" y="0"/>
                  </a:lnTo>
                  <a:lnTo>
                    <a:pt x="813" y="0"/>
                  </a:lnTo>
                  <a:lnTo>
                    <a:pt x="803" y="0"/>
                  </a:lnTo>
                  <a:lnTo>
                    <a:pt x="793" y="4"/>
                  </a:lnTo>
                  <a:lnTo>
                    <a:pt x="785" y="8"/>
                  </a:lnTo>
                  <a:lnTo>
                    <a:pt x="777" y="14"/>
                  </a:lnTo>
                  <a:lnTo>
                    <a:pt x="771" y="22"/>
                  </a:lnTo>
                  <a:lnTo>
                    <a:pt x="767" y="30"/>
                  </a:lnTo>
                  <a:lnTo>
                    <a:pt x="765" y="38"/>
                  </a:lnTo>
                  <a:lnTo>
                    <a:pt x="763" y="48"/>
                  </a:lnTo>
                  <a:lnTo>
                    <a:pt x="763" y="283"/>
                  </a:lnTo>
                  <a:lnTo>
                    <a:pt x="763" y="283"/>
                  </a:lnTo>
                  <a:lnTo>
                    <a:pt x="763" y="294"/>
                  </a:lnTo>
                  <a:lnTo>
                    <a:pt x="759" y="302"/>
                  </a:lnTo>
                  <a:lnTo>
                    <a:pt x="754" y="312"/>
                  </a:lnTo>
                  <a:lnTo>
                    <a:pt x="748" y="318"/>
                  </a:lnTo>
                  <a:lnTo>
                    <a:pt x="740" y="324"/>
                  </a:lnTo>
                  <a:lnTo>
                    <a:pt x="732" y="330"/>
                  </a:lnTo>
                  <a:lnTo>
                    <a:pt x="724" y="332"/>
                  </a:lnTo>
                  <a:lnTo>
                    <a:pt x="714" y="332"/>
                  </a:lnTo>
                  <a:lnTo>
                    <a:pt x="85" y="332"/>
                  </a:lnTo>
                  <a:lnTo>
                    <a:pt x="85" y="332"/>
                  </a:lnTo>
                  <a:lnTo>
                    <a:pt x="75" y="334"/>
                  </a:lnTo>
                  <a:lnTo>
                    <a:pt x="65" y="336"/>
                  </a:lnTo>
                  <a:lnTo>
                    <a:pt x="57" y="342"/>
                  </a:lnTo>
                  <a:lnTo>
                    <a:pt x="49" y="348"/>
                  </a:lnTo>
                  <a:lnTo>
                    <a:pt x="43" y="354"/>
                  </a:lnTo>
                  <a:lnTo>
                    <a:pt x="39" y="363"/>
                  </a:lnTo>
                  <a:lnTo>
                    <a:pt x="37" y="373"/>
                  </a:lnTo>
                  <a:lnTo>
                    <a:pt x="35" y="383"/>
                  </a:lnTo>
                  <a:lnTo>
                    <a:pt x="35" y="403"/>
                  </a:lnTo>
                  <a:lnTo>
                    <a:pt x="12" y="403"/>
                  </a:lnTo>
                  <a:lnTo>
                    <a:pt x="12" y="403"/>
                  </a:lnTo>
                  <a:lnTo>
                    <a:pt x="8" y="405"/>
                  </a:lnTo>
                  <a:lnTo>
                    <a:pt x="4" y="407"/>
                  </a:lnTo>
                  <a:lnTo>
                    <a:pt x="0" y="411"/>
                  </a:lnTo>
                  <a:lnTo>
                    <a:pt x="0" y="417"/>
                  </a:lnTo>
                  <a:lnTo>
                    <a:pt x="0" y="498"/>
                  </a:lnTo>
                  <a:lnTo>
                    <a:pt x="0" y="498"/>
                  </a:lnTo>
                  <a:lnTo>
                    <a:pt x="0" y="502"/>
                  </a:lnTo>
                  <a:lnTo>
                    <a:pt x="4" y="508"/>
                  </a:lnTo>
                  <a:lnTo>
                    <a:pt x="8" y="511"/>
                  </a:lnTo>
                  <a:lnTo>
                    <a:pt x="12" y="513"/>
                  </a:lnTo>
                  <a:lnTo>
                    <a:pt x="35" y="513"/>
                  </a:lnTo>
                  <a:lnTo>
                    <a:pt x="35" y="539"/>
                  </a:lnTo>
                  <a:lnTo>
                    <a:pt x="35" y="539"/>
                  </a:lnTo>
                  <a:lnTo>
                    <a:pt x="37" y="547"/>
                  </a:lnTo>
                  <a:lnTo>
                    <a:pt x="41" y="555"/>
                  </a:lnTo>
                  <a:lnTo>
                    <a:pt x="45" y="563"/>
                  </a:lnTo>
                  <a:lnTo>
                    <a:pt x="51" y="569"/>
                  </a:lnTo>
                  <a:lnTo>
                    <a:pt x="59" y="575"/>
                  </a:lnTo>
                  <a:lnTo>
                    <a:pt x="67" y="579"/>
                  </a:lnTo>
                  <a:lnTo>
                    <a:pt x="75" y="581"/>
                  </a:lnTo>
                  <a:lnTo>
                    <a:pt x="85" y="581"/>
                  </a:lnTo>
                  <a:lnTo>
                    <a:pt x="197" y="581"/>
                  </a:lnTo>
                  <a:lnTo>
                    <a:pt x="197" y="581"/>
                  </a:lnTo>
                  <a:lnTo>
                    <a:pt x="201" y="567"/>
                  </a:lnTo>
                  <a:lnTo>
                    <a:pt x="205" y="553"/>
                  </a:lnTo>
                  <a:lnTo>
                    <a:pt x="211" y="539"/>
                  </a:lnTo>
                  <a:lnTo>
                    <a:pt x="219" y="525"/>
                  </a:lnTo>
                  <a:lnTo>
                    <a:pt x="227" y="513"/>
                  </a:lnTo>
                  <a:lnTo>
                    <a:pt x="235" y="500"/>
                  </a:lnTo>
                  <a:lnTo>
                    <a:pt x="246" y="490"/>
                  </a:lnTo>
                  <a:lnTo>
                    <a:pt x="258" y="480"/>
                  </a:lnTo>
                  <a:lnTo>
                    <a:pt x="270" y="470"/>
                  </a:lnTo>
                  <a:lnTo>
                    <a:pt x="282" y="462"/>
                  </a:lnTo>
                  <a:lnTo>
                    <a:pt x="296" y="456"/>
                  </a:lnTo>
                  <a:lnTo>
                    <a:pt x="310" y="450"/>
                  </a:lnTo>
                  <a:lnTo>
                    <a:pt x="325" y="446"/>
                  </a:lnTo>
                  <a:lnTo>
                    <a:pt x="339" y="442"/>
                  </a:lnTo>
                  <a:lnTo>
                    <a:pt x="355" y="440"/>
                  </a:lnTo>
                  <a:lnTo>
                    <a:pt x="371" y="440"/>
                  </a:lnTo>
                  <a:lnTo>
                    <a:pt x="371" y="440"/>
                  </a:lnTo>
                  <a:lnTo>
                    <a:pt x="390" y="440"/>
                  </a:lnTo>
                  <a:lnTo>
                    <a:pt x="406" y="442"/>
                  </a:lnTo>
                  <a:lnTo>
                    <a:pt x="424" y="446"/>
                  </a:lnTo>
                  <a:lnTo>
                    <a:pt x="440" y="452"/>
                  </a:lnTo>
                  <a:lnTo>
                    <a:pt x="456" y="460"/>
                  </a:lnTo>
                  <a:lnTo>
                    <a:pt x="471" y="468"/>
                  </a:lnTo>
                  <a:lnTo>
                    <a:pt x="485" y="480"/>
                  </a:lnTo>
                  <a:lnTo>
                    <a:pt x="499" y="492"/>
                  </a:lnTo>
                  <a:lnTo>
                    <a:pt x="499" y="492"/>
                  </a:lnTo>
                  <a:lnTo>
                    <a:pt x="515" y="511"/>
                  </a:lnTo>
                  <a:lnTo>
                    <a:pt x="529" y="533"/>
                  </a:lnTo>
                  <a:lnTo>
                    <a:pt x="540" y="557"/>
                  </a:lnTo>
                  <a:lnTo>
                    <a:pt x="546" y="581"/>
                  </a:lnTo>
                  <a:lnTo>
                    <a:pt x="781" y="581"/>
                  </a:lnTo>
                  <a:lnTo>
                    <a:pt x="781" y="581"/>
                  </a:lnTo>
                  <a:lnTo>
                    <a:pt x="785" y="567"/>
                  </a:lnTo>
                  <a:lnTo>
                    <a:pt x="791" y="553"/>
                  </a:lnTo>
                  <a:lnTo>
                    <a:pt x="797" y="539"/>
                  </a:lnTo>
                  <a:lnTo>
                    <a:pt x="803" y="525"/>
                  </a:lnTo>
                  <a:lnTo>
                    <a:pt x="811" y="513"/>
                  </a:lnTo>
                  <a:lnTo>
                    <a:pt x="821" y="500"/>
                  </a:lnTo>
                  <a:lnTo>
                    <a:pt x="832" y="490"/>
                  </a:lnTo>
                  <a:lnTo>
                    <a:pt x="842" y="480"/>
                  </a:lnTo>
                  <a:lnTo>
                    <a:pt x="854" y="470"/>
                  </a:lnTo>
                  <a:lnTo>
                    <a:pt x="868" y="462"/>
                  </a:lnTo>
                  <a:lnTo>
                    <a:pt x="880" y="456"/>
                  </a:lnTo>
                  <a:lnTo>
                    <a:pt x="894" y="450"/>
                  </a:lnTo>
                  <a:lnTo>
                    <a:pt x="909" y="446"/>
                  </a:lnTo>
                  <a:lnTo>
                    <a:pt x="925" y="442"/>
                  </a:lnTo>
                  <a:lnTo>
                    <a:pt x="941" y="440"/>
                  </a:lnTo>
                  <a:lnTo>
                    <a:pt x="957" y="440"/>
                  </a:lnTo>
                  <a:lnTo>
                    <a:pt x="957" y="440"/>
                  </a:lnTo>
                  <a:lnTo>
                    <a:pt x="973" y="440"/>
                  </a:lnTo>
                  <a:lnTo>
                    <a:pt x="992" y="442"/>
                  </a:lnTo>
                  <a:lnTo>
                    <a:pt x="1008" y="446"/>
                  </a:lnTo>
                  <a:lnTo>
                    <a:pt x="1026" y="452"/>
                  </a:lnTo>
                  <a:lnTo>
                    <a:pt x="1040" y="460"/>
                  </a:lnTo>
                  <a:lnTo>
                    <a:pt x="1057" y="468"/>
                  </a:lnTo>
                  <a:lnTo>
                    <a:pt x="1071" y="480"/>
                  </a:lnTo>
                  <a:lnTo>
                    <a:pt x="1083" y="492"/>
                  </a:lnTo>
                  <a:lnTo>
                    <a:pt x="1083" y="492"/>
                  </a:lnTo>
                  <a:lnTo>
                    <a:pt x="1101" y="511"/>
                  </a:lnTo>
                  <a:lnTo>
                    <a:pt x="1113" y="533"/>
                  </a:lnTo>
                  <a:lnTo>
                    <a:pt x="1126" y="557"/>
                  </a:lnTo>
                  <a:lnTo>
                    <a:pt x="1132" y="581"/>
                  </a:lnTo>
                  <a:lnTo>
                    <a:pt x="1219" y="581"/>
                  </a:lnTo>
                  <a:lnTo>
                    <a:pt x="1219" y="581"/>
                  </a:lnTo>
                  <a:lnTo>
                    <a:pt x="1229" y="581"/>
                  </a:lnTo>
                  <a:lnTo>
                    <a:pt x="1237" y="579"/>
                  </a:lnTo>
                  <a:lnTo>
                    <a:pt x="1245" y="575"/>
                  </a:lnTo>
                  <a:lnTo>
                    <a:pt x="1251" y="569"/>
                  </a:lnTo>
                  <a:lnTo>
                    <a:pt x="1257" y="563"/>
                  </a:lnTo>
                  <a:lnTo>
                    <a:pt x="1263" y="555"/>
                  </a:lnTo>
                  <a:lnTo>
                    <a:pt x="1265" y="547"/>
                  </a:lnTo>
                  <a:lnTo>
                    <a:pt x="1267" y="539"/>
                  </a:lnTo>
                  <a:lnTo>
                    <a:pt x="1269" y="513"/>
                  </a:lnTo>
                  <a:lnTo>
                    <a:pt x="1296" y="513"/>
                  </a:lnTo>
                  <a:lnTo>
                    <a:pt x="1296" y="513"/>
                  </a:lnTo>
                  <a:lnTo>
                    <a:pt x="1302" y="511"/>
                  </a:lnTo>
                  <a:lnTo>
                    <a:pt x="1306" y="508"/>
                  </a:lnTo>
                  <a:lnTo>
                    <a:pt x="1308" y="502"/>
                  </a:lnTo>
                  <a:lnTo>
                    <a:pt x="1310" y="498"/>
                  </a:lnTo>
                  <a:lnTo>
                    <a:pt x="1310" y="417"/>
                  </a:lnTo>
                  <a:lnTo>
                    <a:pt x="1310" y="417"/>
                  </a:lnTo>
                  <a:lnTo>
                    <a:pt x="1308" y="411"/>
                  </a:lnTo>
                  <a:lnTo>
                    <a:pt x="1306" y="407"/>
                  </a:lnTo>
                  <a:lnTo>
                    <a:pt x="1302" y="405"/>
                  </a:lnTo>
                  <a:lnTo>
                    <a:pt x="1296" y="403"/>
                  </a:lnTo>
                  <a:lnTo>
                    <a:pt x="1296" y="403"/>
                  </a:lnTo>
                  <a:close/>
                  <a:moveTo>
                    <a:pt x="829" y="54"/>
                  </a:moveTo>
                  <a:lnTo>
                    <a:pt x="931" y="56"/>
                  </a:lnTo>
                  <a:lnTo>
                    <a:pt x="931" y="56"/>
                  </a:lnTo>
                  <a:lnTo>
                    <a:pt x="949" y="58"/>
                  </a:lnTo>
                  <a:lnTo>
                    <a:pt x="967" y="65"/>
                  </a:lnTo>
                  <a:lnTo>
                    <a:pt x="982" y="75"/>
                  </a:lnTo>
                  <a:lnTo>
                    <a:pt x="998" y="89"/>
                  </a:lnTo>
                  <a:lnTo>
                    <a:pt x="998" y="89"/>
                  </a:lnTo>
                  <a:lnTo>
                    <a:pt x="1123" y="237"/>
                  </a:lnTo>
                  <a:lnTo>
                    <a:pt x="1123" y="237"/>
                  </a:lnTo>
                  <a:lnTo>
                    <a:pt x="1128" y="243"/>
                  </a:lnTo>
                  <a:lnTo>
                    <a:pt x="1128" y="247"/>
                  </a:lnTo>
                  <a:lnTo>
                    <a:pt x="1126" y="251"/>
                  </a:lnTo>
                  <a:lnTo>
                    <a:pt x="1123" y="257"/>
                  </a:lnTo>
                  <a:lnTo>
                    <a:pt x="1119" y="259"/>
                  </a:lnTo>
                  <a:lnTo>
                    <a:pt x="1111" y="263"/>
                  </a:lnTo>
                  <a:lnTo>
                    <a:pt x="1099" y="263"/>
                  </a:lnTo>
                  <a:lnTo>
                    <a:pt x="832" y="263"/>
                  </a:lnTo>
                  <a:lnTo>
                    <a:pt x="832" y="263"/>
                  </a:lnTo>
                  <a:lnTo>
                    <a:pt x="823" y="261"/>
                  </a:lnTo>
                  <a:lnTo>
                    <a:pt x="817" y="257"/>
                  </a:lnTo>
                  <a:lnTo>
                    <a:pt x="811" y="249"/>
                  </a:lnTo>
                  <a:lnTo>
                    <a:pt x="811" y="239"/>
                  </a:lnTo>
                  <a:lnTo>
                    <a:pt x="811" y="79"/>
                  </a:lnTo>
                  <a:lnTo>
                    <a:pt x="811" y="79"/>
                  </a:lnTo>
                  <a:lnTo>
                    <a:pt x="811" y="69"/>
                  </a:lnTo>
                  <a:lnTo>
                    <a:pt x="815" y="60"/>
                  </a:lnTo>
                  <a:lnTo>
                    <a:pt x="823" y="56"/>
                  </a:lnTo>
                  <a:lnTo>
                    <a:pt x="829" y="54"/>
                  </a:lnTo>
                  <a:lnTo>
                    <a:pt x="829" y="54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9923463" y="4179888"/>
              <a:ext cx="1001712" cy="676275"/>
            </a:xfrm>
            <a:custGeom>
              <a:avLst/>
              <a:gdLst>
                <a:gd name="T0" fmla="*/ 586 w 631"/>
                <a:gd name="T1" fmla="*/ 0 h 426"/>
                <a:gd name="T2" fmla="*/ 341 w 631"/>
                <a:gd name="T3" fmla="*/ 0 h 426"/>
                <a:gd name="T4" fmla="*/ 0 w 631"/>
                <a:gd name="T5" fmla="*/ 340 h 426"/>
                <a:gd name="T6" fmla="*/ 0 w 631"/>
                <a:gd name="T7" fmla="*/ 381 h 426"/>
                <a:gd name="T8" fmla="*/ 0 w 631"/>
                <a:gd name="T9" fmla="*/ 381 h 426"/>
                <a:gd name="T10" fmla="*/ 2 w 631"/>
                <a:gd name="T11" fmla="*/ 389 h 426"/>
                <a:gd name="T12" fmla="*/ 4 w 631"/>
                <a:gd name="T13" fmla="*/ 397 h 426"/>
                <a:gd name="T14" fmla="*/ 9 w 631"/>
                <a:gd name="T15" fmla="*/ 405 h 426"/>
                <a:gd name="T16" fmla="*/ 15 w 631"/>
                <a:gd name="T17" fmla="*/ 411 h 426"/>
                <a:gd name="T18" fmla="*/ 21 w 631"/>
                <a:gd name="T19" fmla="*/ 417 h 426"/>
                <a:gd name="T20" fmla="*/ 29 w 631"/>
                <a:gd name="T21" fmla="*/ 422 h 426"/>
                <a:gd name="T22" fmla="*/ 37 w 631"/>
                <a:gd name="T23" fmla="*/ 424 h 426"/>
                <a:gd name="T24" fmla="*/ 45 w 631"/>
                <a:gd name="T25" fmla="*/ 426 h 426"/>
                <a:gd name="T26" fmla="*/ 586 w 631"/>
                <a:gd name="T27" fmla="*/ 426 h 426"/>
                <a:gd name="T28" fmla="*/ 586 w 631"/>
                <a:gd name="T29" fmla="*/ 426 h 426"/>
                <a:gd name="T30" fmla="*/ 597 w 631"/>
                <a:gd name="T31" fmla="*/ 424 h 426"/>
                <a:gd name="T32" fmla="*/ 605 w 631"/>
                <a:gd name="T33" fmla="*/ 422 h 426"/>
                <a:gd name="T34" fmla="*/ 611 w 631"/>
                <a:gd name="T35" fmla="*/ 417 h 426"/>
                <a:gd name="T36" fmla="*/ 619 w 631"/>
                <a:gd name="T37" fmla="*/ 411 h 426"/>
                <a:gd name="T38" fmla="*/ 623 w 631"/>
                <a:gd name="T39" fmla="*/ 405 h 426"/>
                <a:gd name="T40" fmla="*/ 629 w 631"/>
                <a:gd name="T41" fmla="*/ 397 h 426"/>
                <a:gd name="T42" fmla="*/ 631 w 631"/>
                <a:gd name="T43" fmla="*/ 389 h 426"/>
                <a:gd name="T44" fmla="*/ 631 w 631"/>
                <a:gd name="T45" fmla="*/ 381 h 426"/>
                <a:gd name="T46" fmla="*/ 631 w 631"/>
                <a:gd name="T47" fmla="*/ 44 h 426"/>
                <a:gd name="T48" fmla="*/ 631 w 631"/>
                <a:gd name="T49" fmla="*/ 44 h 426"/>
                <a:gd name="T50" fmla="*/ 631 w 631"/>
                <a:gd name="T51" fmla="*/ 36 h 426"/>
                <a:gd name="T52" fmla="*/ 629 w 631"/>
                <a:gd name="T53" fmla="*/ 26 h 426"/>
                <a:gd name="T54" fmla="*/ 623 w 631"/>
                <a:gd name="T55" fmla="*/ 20 h 426"/>
                <a:gd name="T56" fmla="*/ 619 w 631"/>
                <a:gd name="T57" fmla="*/ 12 h 426"/>
                <a:gd name="T58" fmla="*/ 611 w 631"/>
                <a:gd name="T59" fmla="*/ 8 h 426"/>
                <a:gd name="T60" fmla="*/ 605 w 631"/>
                <a:gd name="T61" fmla="*/ 4 h 426"/>
                <a:gd name="T62" fmla="*/ 597 w 631"/>
                <a:gd name="T63" fmla="*/ 0 h 426"/>
                <a:gd name="T64" fmla="*/ 586 w 631"/>
                <a:gd name="T65" fmla="*/ 0 h 426"/>
                <a:gd name="T66" fmla="*/ 586 w 631"/>
                <a:gd name="T67" fmla="*/ 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31" h="426">
                  <a:moveTo>
                    <a:pt x="586" y="0"/>
                  </a:moveTo>
                  <a:lnTo>
                    <a:pt x="341" y="0"/>
                  </a:lnTo>
                  <a:lnTo>
                    <a:pt x="0" y="340"/>
                  </a:lnTo>
                  <a:lnTo>
                    <a:pt x="0" y="381"/>
                  </a:lnTo>
                  <a:lnTo>
                    <a:pt x="0" y="381"/>
                  </a:lnTo>
                  <a:lnTo>
                    <a:pt x="2" y="389"/>
                  </a:lnTo>
                  <a:lnTo>
                    <a:pt x="4" y="397"/>
                  </a:lnTo>
                  <a:lnTo>
                    <a:pt x="9" y="405"/>
                  </a:lnTo>
                  <a:lnTo>
                    <a:pt x="15" y="411"/>
                  </a:lnTo>
                  <a:lnTo>
                    <a:pt x="21" y="417"/>
                  </a:lnTo>
                  <a:lnTo>
                    <a:pt x="29" y="422"/>
                  </a:lnTo>
                  <a:lnTo>
                    <a:pt x="37" y="424"/>
                  </a:lnTo>
                  <a:lnTo>
                    <a:pt x="45" y="426"/>
                  </a:lnTo>
                  <a:lnTo>
                    <a:pt x="586" y="426"/>
                  </a:lnTo>
                  <a:lnTo>
                    <a:pt x="586" y="426"/>
                  </a:lnTo>
                  <a:lnTo>
                    <a:pt x="597" y="424"/>
                  </a:lnTo>
                  <a:lnTo>
                    <a:pt x="605" y="422"/>
                  </a:lnTo>
                  <a:lnTo>
                    <a:pt x="611" y="417"/>
                  </a:lnTo>
                  <a:lnTo>
                    <a:pt x="619" y="411"/>
                  </a:lnTo>
                  <a:lnTo>
                    <a:pt x="623" y="405"/>
                  </a:lnTo>
                  <a:lnTo>
                    <a:pt x="629" y="397"/>
                  </a:lnTo>
                  <a:lnTo>
                    <a:pt x="631" y="389"/>
                  </a:lnTo>
                  <a:lnTo>
                    <a:pt x="631" y="381"/>
                  </a:lnTo>
                  <a:lnTo>
                    <a:pt x="631" y="44"/>
                  </a:lnTo>
                  <a:lnTo>
                    <a:pt x="631" y="44"/>
                  </a:lnTo>
                  <a:lnTo>
                    <a:pt x="631" y="36"/>
                  </a:lnTo>
                  <a:lnTo>
                    <a:pt x="629" y="26"/>
                  </a:lnTo>
                  <a:lnTo>
                    <a:pt x="623" y="20"/>
                  </a:lnTo>
                  <a:lnTo>
                    <a:pt x="619" y="12"/>
                  </a:lnTo>
                  <a:lnTo>
                    <a:pt x="611" y="8"/>
                  </a:lnTo>
                  <a:lnTo>
                    <a:pt x="605" y="4"/>
                  </a:lnTo>
                  <a:lnTo>
                    <a:pt x="597" y="0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auto">
            <a:xfrm>
              <a:off x="9923463" y="4179888"/>
              <a:ext cx="415925" cy="411163"/>
            </a:xfrm>
            <a:custGeom>
              <a:avLst/>
              <a:gdLst>
                <a:gd name="T0" fmla="*/ 262 w 262"/>
                <a:gd name="T1" fmla="*/ 0 h 259"/>
                <a:gd name="T2" fmla="*/ 45 w 262"/>
                <a:gd name="T3" fmla="*/ 0 h 259"/>
                <a:gd name="T4" fmla="*/ 45 w 262"/>
                <a:gd name="T5" fmla="*/ 0 h 259"/>
                <a:gd name="T6" fmla="*/ 37 w 262"/>
                <a:gd name="T7" fmla="*/ 0 h 259"/>
                <a:gd name="T8" fmla="*/ 29 w 262"/>
                <a:gd name="T9" fmla="*/ 4 h 259"/>
                <a:gd name="T10" fmla="*/ 21 w 262"/>
                <a:gd name="T11" fmla="*/ 8 h 259"/>
                <a:gd name="T12" fmla="*/ 15 w 262"/>
                <a:gd name="T13" fmla="*/ 12 h 259"/>
                <a:gd name="T14" fmla="*/ 9 w 262"/>
                <a:gd name="T15" fmla="*/ 20 h 259"/>
                <a:gd name="T16" fmla="*/ 4 w 262"/>
                <a:gd name="T17" fmla="*/ 26 h 259"/>
                <a:gd name="T18" fmla="*/ 2 w 262"/>
                <a:gd name="T19" fmla="*/ 36 h 259"/>
                <a:gd name="T20" fmla="*/ 0 w 262"/>
                <a:gd name="T21" fmla="*/ 44 h 259"/>
                <a:gd name="T22" fmla="*/ 0 w 262"/>
                <a:gd name="T23" fmla="*/ 259 h 259"/>
                <a:gd name="T24" fmla="*/ 262 w 262"/>
                <a:gd name="T25" fmla="*/ 0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2" h="259">
                  <a:moveTo>
                    <a:pt x="262" y="0"/>
                  </a:moveTo>
                  <a:lnTo>
                    <a:pt x="45" y="0"/>
                  </a:lnTo>
                  <a:lnTo>
                    <a:pt x="45" y="0"/>
                  </a:lnTo>
                  <a:lnTo>
                    <a:pt x="37" y="0"/>
                  </a:lnTo>
                  <a:lnTo>
                    <a:pt x="29" y="4"/>
                  </a:lnTo>
                  <a:lnTo>
                    <a:pt x="21" y="8"/>
                  </a:lnTo>
                  <a:lnTo>
                    <a:pt x="15" y="12"/>
                  </a:lnTo>
                  <a:lnTo>
                    <a:pt x="9" y="20"/>
                  </a:lnTo>
                  <a:lnTo>
                    <a:pt x="4" y="26"/>
                  </a:lnTo>
                  <a:lnTo>
                    <a:pt x="2" y="36"/>
                  </a:lnTo>
                  <a:lnTo>
                    <a:pt x="0" y="44"/>
                  </a:lnTo>
                  <a:lnTo>
                    <a:pt x="0" y="259"/>
                  </a:lnTo>
                  <a:lnTo>
                    <a:pt x="262" y="0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6627813" y="4270375"/>
            <a:ext cx="1966912" cy="1325563"/>
            <a:chOff x="6627813" y="4270375"/>
            <a:chExt cx="1966912" cy="1325563"/>
          </a:xfrm>
        </p:grpSpPr>
        <p:sp>
          <p:nvSpPr>
            <p:cNvPr id="21" name="Freeform 21"/>
            <p:cNvSpPr>
              <a:spLocks noEditPoints="1"/>
            </p:cNvSpPr>
            <p:nvPr/>
          </p:nvSpPr>
          <p:spPr bwMode="auto">
            <a:xfrm>
              <a:off x="7213600" y="4700588"/>
              <a:ext cx="1381125" cy="895350"/>
            </a:xfrm>
            <a:custGeom>
              <a:avLst/>
              <a:gdLst>
                <a:gd name="T0" fmla="*/ 805 w 870"/>
                <a:gd name="T1" fmla="*/ 525 h 564"/>
                <a:gd name="T2" fmla="*/ 860 w 870"/>
                <a:gd name="T3" fmla="*/ 509 h 564"/>
                <a:gd name="T4" fmla="*/ 838 w 870"/>
                <a:gd name="T5" fmla="*/ 564 h 564"/>
                <a:gd name="T6" fmla="*/ 669 w 870"/>
                <a:gd name="T7" fmla="*/ 531 h 564"/>
                <a:gd name="T8" fmla="*/ 704 w 870"/>
                <a:gd name="T9" fmla="*/ 499 h 564"/>
                <a:gd name="T10" fmla="*/ 726 w 870"/>
                <a:gd name="T11" fmla="*/ 554 h 564"/>
                <a:gd name="T12" fmla="*/ 546 w 870"/>
                <a:gd name="T13" fmla="*/ 554 h 564"/>
                <a:gd name="T14" fmla="*/ 568 w 870"/>
                <a:gd name="T15" fmla="*/ 499 h 564"/>
                <a:gd name="T16" fmla="*/ 602 w 870"/>
                <a:gd name="T17" fmla="*/ 531 h 564"/>
                <a:gd name="T18" fmla="*/ 434 w 870"/>
                <a:gd name="T19" fmla="*/ 564 h 564"/>
                <a:gd name="T20" fmla="*/ 412 w 870"/>
                <a:gd name="T21" fmla="*/ 509 h 564"/>
                <a:gd name="T22" fmla="*/ 467 w 870"/>
                <a:gd name="T23" fmla="*/ 525 h 564"/>
                <a:gd name="T24" fmla="*/ 434 w 870"/>
                <a:gd name="T25" fmla="*/ 564 h 564"/>
                <a:gd name="T26" fmla="*/ 268 w 870"/>
                <a:gd name="T27" fmla="*/ 531 h 564"/>
                <a:gd name="T28" fmla="*/ 315 w 870"/>
                <a:gd name="T29" fmla="*/ 503 h 564"/>
                <a:gd name="T30" fmla="*/ 308 w 870"/>
                <a:gd name="T31" fmla="*/ 562 h 564"/>
                <a:gd name="T32" fmla="*/ 134 w 870"/>
                <a:gd name="T33" fmla="*/ 537 h 564"/>
                <a:gd name="T34" fmla="*/ 169 w 870"/>
                <a:gd name="T35" fmla="*/ 499 h 564"/>
                <a:gd name="T36" fmla="*/ 197 w 870"/>
                <a:gd name="T37" fmla="*/ 544 h 564"/>
                <a:gd name="T38" fmla="*/ 19 w 870"/>
                <a:gd name="T39" fmla="*/ 560 h 564"/>
                <a:gd name="T40" fmla="*/ 25 w 870"/>
                <a:gd name="T41" fmla="*/ 501 h 564"/>
                <a:gd name="T42" fmla="*/ 65 w 870"/>
                <a:gd name="T43" fmla="*/ 531 h 564"/>
                <a:gd name="T44" fmla="*/ 805 w 870"/>
                <a:gd name="T45" fmla="*/ 412 h 564"/>
                <a:gd name="T46" fmla="*/ 844 w 870"/>
                <a:gd name="T47" fmla="*/ 379 h 564"/>
                <a:gd name="T48" fmla="*/ 860 w 870"/>
                <a:gd name="T49" fmla="*/ 434 h 564"/>
                <a:gd name="T50" fmla="*/ 805 w 870"/>
                <a:gd name="T51" fmla="*/ 412 h 564"/>
                <a:gd name="T52" fmla="*/ 31 w 870"/>
                <a:gd name="T53" fmla="*/ 377 h 564"/>
                <a:gd name="T54" fmla="*/ 63 w 870"/>
                <a:gd name="T55" fmla="*/ 418 h 564"/>
                <a:gd name="T56" fmla="*/ 2 w 870"/>
                <a:gd name="T57" fmla="*/ 424 h 564"/>
                <a:gd name="T58" fmla="*/ 832 w 870"/>
                <a:gd name="T59" fmla="*/ 250 h 564"/>
                <a:gd name="T60" fmla="*/ 868 w 870"/>
                <a:gd name="T61" fmla="*/ 284 h 564"/>
                <a:gd name="T62" fmla="*/ 825 w 870"/>
                <a:gd name="T63" fmla="*/ 312 h 564"/>
                <a:gd name="T64" fmla="*/ 8 w 870"/>
                <a:gd name="T65" fmla="*/ 258 h 564"/>
                <a:gd name="T66" fmla="*/ 63 w 870"/>
                <a:gd name="T67" fmla="*/ 280 h 564"/>
                <a:gd name="T68" fmla="*/ 31 w 870"/>
                <a:gd name="T69" fmla="*/ 314 h 564"/>
                <a:gd name="T70" fmla="*/ 805 w 870"/>
                <a:gd name="T71" fmla="*/ 144 h 564"/>
                <a:gd name="T72" fmla="*/ 866 w 870"/>
                <a:gd name="T73" fmla="*/ 138 h 564"/>
                <a:gd name="T74" fmla="*/ 838 w 870"/>
                <a:gd name="T75" fmla="*/ 185 h 564"/>
                <a:gd name="T76" fmla="*/ 825 w 870"/>
                <a:gd name="T77" fmla="*/ 65 h 564"/>
                <a:gd name="T78" fmla="*/ 803 w 870"/>
                <a:gd name="T79" fmla="*/ 10 h 564"/>
                <a:gd name="T80" fmla="*/ 860 w 870"/>
                <a:gd name="T81" fmla="*/ 27 h 564"/>
                <a:gd name="T82" fmla="*/ 825 w 870"/>
                <a:gd name="T83" fmla="*/ 65 h 564"/>
                <a:gd name="T84" fmla="*/ 661 w 870"/>
                <a:gd name="T85" fmla="*/ 33 h 564"/>
                <a:gd name="T86" fmla="*/ 706 w 870"/>
                <a:gd name="T87" fmla="*/ 4 h 564"/>
                <a:gd name="T88" fmla="*/ 702 w 870"/>
                <a:gd name="T89" fmla="*/ 63 h 564"/>
                <a:gd name="T90" fmla="*/ 527 w 870"/>
                <a:gd name="T91" fmla="*/ 39 h 564"/>
                <a:gd name="T92" fmla="*/ 560 w 870"/>
                <a:gd name="T93" fmla="*/ 0 h 564"/>
                <a:gd name="T94" fmla="*/ 590 w 870"/>
                <a:gd name="T95" fmla="*/ 45 h 564"/>
                <a:gd name="T96" fmla="*/ 416 w 870"/>
                <a:gd name="T97" fmla="*/ 63 h 564"/>
                <a:gd name="T98" fmla="*/ 422 w 870"/>
                <a:gd name="T99" fmla="*/ 2 h 564"/>
                <a:gd name="T100" fmla="*/ 463 w 870"/>
                <a:gd name="T101" fmla="*/ 33 h 564"/>
                <a:gd name="T102" fmla="*/ 298 w 870"/>
                <a:gd name="T103" fmla="*/ 65 h 564"/>
                <a:gd name="T104" fmla="*/ 270 w 870"/>
                <a:gd name="T105" fmla="*/ 21 h 564"/>
                <a:gd name="T106" fmla="*/ 331 w 870"/>
                <a:gd name="T107" fmla="*/ 21 h 564"/>
                <a:gd name="T108" fmla="*/ 302 w 870"/>
                <a:gd name="T109" fmla="*/ 65 h 564"/>
                <a:gd name="T110" fmla="*/ 138 w 870"/>
                <a:gd name="T111" fmla="*/ 33 h 564"/>
                <a:gd name="T112" fmla="*/ 179 w 870"/>
                <a:gd name="T113" fmla="*/ 2 h 564"/>
                <a:gd name="T114" fmla="*/ 185 w 870"/>
                <a:gd name="T115" fmla="*/ 63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70" h="564">
                  <a:moveTo>
                    <a:pt x="836" y="564"/>
                  </a:moveTo>
                  <a:lnTo>
                    <a:pt x="836" y="564"/>
                  </a:lnTo>
                  <a:lnTo>
                    <a:pt x="830" y="562"/>
                  </a:lnTo>
                  <a:lnTo>
                    <a:pt x="823" y="560"/>
                  </a:lnTo>
                  <a:lnTo>
                    <a:pt x="813" y="554"/>
                  </a:lnTo>
                  <a:lnTo>
                    <a:pt x="805" y="544"/>
                  </a:lnTo>
                  <a:lnTo>
                    <a:pt x="805" y="537"/>
                  </a:lnTo>
                  <a:lnTo>
                    <a:pt x="803" y="531"/>
                  </a:lnTo>
                  <a:lnTo>
                    <a:pt x="803" y="531"/>
                  </a:lnTo>
                  <a:lnTo>
                    <a:pt x="803" y="531"/>
                  </a:lnTo>
                  <a:lnTo>
                    <a:pt x="805" y="525"/>
                  </a:lnTo>
                  <a:lnTo>
                    <a:pt x="805" y="519"/>
                  </a:lnTo>
                  <a:lnTo>
                    <a:pt x="813" y="509"/>
                  </a:lnTo>
                  <a:lnTo>
                    <a:pt x="823" y="503"/>
                  </a:lnTo>
                  <a:lnTo>
                    <a:pt x="830" y="501"/>
                  </a:lnTo>
                  <a:lnTo>
                    <a:pt x="836" y="499"/>
                  </a:lnTo>
                  <a:lnTo>
                    <a:pt x="836" y="499"/>
                  </a:lnTo>
                  <a:lnTo>
                    <a:pt x="838" y="499"/>
                  </a:lnTo>
                  <a:lnTo>
                    <a:pt x="838" y="499"/>
                  </a:lnTo>
                  <a:lnTo>
                    <a:pt x="844" y="501"/>
                  </a:lnTo>
                  <a:lnTo>
                    <a:pt x="850" y="503"/>
                  </a:lnTo>
                  <a:lnTo>
                    <a:pt x="860" y="509"/>
                  </a:lnTo>
                  <a:lnTo>
                    <a:pt x="868" y="519"/>
                  </a:lnTo>
                  <a:lnTo>
                    <a:pt x="868" y="525"/>
                  </a:lnTo>
                  <a:lnTo>
                    <a:pt x="870" y="531"/>
                  </a:lnTo>
                  <a:lnTo>
                    <a:pt x="870" y="531"/>
                  </a:lnTo>
                  <a:lnTo>
                    <a:pt x="870" y="531"/>
                  </a:lnTo>
                  <a:lnTo>
                    <a:pt x="868" y="537"/>
                  </a:lnTo>
                  <a:lnTo>
                    <a:pt x="868" y="544"/>
                  </a:lnTo>
                  <a:lnTo>
                    <a:pt x="860" y="554"/>
                  </a:lnTo>
                  <a:lnTo>
                    <a:pt x="850" y="560"/>
                  </a:lnTo>
                  <a:lnTo>
                    <a:pt x="844" y="562"/>
                  </a:lnTo>
                  <a:lnTo>
                    <a:pt x="838" y="564"/>
                  </a:lnTo>
                  <a:lnTo>
                    <a:pt x="838" y="564"/>
                  </a:lnTo>
                  <a:lnTo>
                    <a:pt x="836" y="564"/>
                  </a:lnTo>
                  <a:lnTo>
                    <a:pt x="836" y="564"/>
                  </a:lnTo>
                  <a:close/>
                  <a:moveTo>
                    <a:pt x="702" y="564"/>
                  </a:moveTo>
                  <a:lnTo>
                    <a:pt x="702" y="564"/>
                  </a:lnTo>
                  <a:lnTo>
                    <a:pt x="696" y="562"/>
                  </a:lnTo>
                  <a:lnTo>
                    <a:pt x="690" y="560"/>
                  </a:lnTo>
                  <a:lnTo>
                    <a:pt x="680" y="554"/>
                  </a:lnTo>
                  <a:lnTo>
                    <a:pt x="671" y="544"/>
                  </a:lnTo>
                  <a:lnTo>
                    <a:pt x="669" y="537"/>
                  </a:lnTo>
                  <a:lnTo>
                    <a:pt x="669" y="531"/>
                  </a:lnTo>
                  <a:lnTo>
                    <a:pt x="669" y="531"/>
                  </a:lnTo>
                  <a:lnTo>
                    <a:pt x="669" y="531"/>
                  </a:lnTo>
                  <a:lnTo>
                    <a:pt x="669" y="525"/>
                  </a:lnTo>
                  <a:lnTo>
                    <a:pt x="671" y="519"/>
                  </a:lnTo>
                  <a:lnTo>
                    <a:pt x="680" y="509"/>
                  </a:lnTo>
                  <a:lnTo>
                    <a:pt x="690" y="503"/>
                  </a:lnTo>
                  <a:lnTo>
                    <a:pt x="696" y="501"/>
                  </a:lnTo>
                  <a:lnTo>
                    <a:pt x="702" y="499"/>
                  </a:lnTo>
                  <a:lnTo>
                    <a:pt x="702" y="499"/>
                  </a:lnTo>
                  <a:lnTo>
                    <a:pt x="704" y="499"/>
                  </a:lnTo>
                  <a:lnTo>
                    <a:pt x="704" y="499"/>
                  </a:lnTo>
                  <a:lnTo>
                    <a:pt x="710" y="501"/>
                  </a:lnTo>
                  <a:lnTo>
                    <a:pt x="716" y="503"/>
                  </a:lnTo>
                  <a:lnTo>
                    <a:pt x="726" y="509"/>
                  </a:lnTo>
                  <a:lnTo>
                    <a:pt x="732" y="519"/>
                  </a:lnTo>
                  <a:lnTo>
                    <a:pt x="734" y="525"/>
                  </a:lnTo>
                  <a:lnTo>
                    <a:pt x="736" y="531"/>
                  </a:lnTo>
                  <a:lnTo>
                    <a:pt x="736" y="531"/>
                  </a:lnTo>
                  <a:lnTo>
                    <a:pt x="736" y="531"/>
                  </a:lnTo>
                  <a:lnTo>
                    <a:pt x="734" y="537"/>
                  </a:lnTo>
                  <a:lnTo>
                    <a:pt x="732" y="544"/>
                  </a:lnTo>
                  <a:lnTo>
                    <a:pt x="726" y="554"/>
                  </a:lnTo>
                  <a:lnTo>
                    <a:pt x="716" y="560"/>
                  </a:lnTo>
                  <a:lnTo>
                    <a:pt x="710" y="562"/>
                  </a:lnTo>
                  <a:lnTo>
                    <a:pt x="704" y="564"/>
                  </a:lnTo>
                  <a:lnTo>
                    <a:pt x="704" y="564"/>
                  </a:lnTo>
                  <a:lnTo>
                    <a:pt x="702" y="564"/>
                  </a:lnTo>
                  <a:lnTo>
                    <a:pt x="702" y="564"/>
                  </a:lnTo>
                  <a:close/>
                  <a:moveTo>
                    <a:pt x="568" y="564"/>
                  </a:moveTo>
                  <a:lnTo>
                    <a:pt x="568" y="564"/>
                  </a:lnTo>
                  <a:lnTo>
                    <a:pt x="562" y="562"/>
                  </a:lnTo>
                  <a:lnTo>
                    <a:pt x="556" y="560"/>
                  </a:lnTo>
                  <a:lnTo>
                    <a:pt x="546" y="554"/>
                  </a:lnTo>
                  <a:lnTo>
                    <a:pt x="538" y="544"/>
                  </a:lnTo>
                  <a:lnTo>
                    <a:pt x="536" y="537"/>
                  </a:lnTo>
                  <a:lnTo>
                    <a:pt x="536" y="531"/>
                  </a:lnTo>
                  <a:lnTo>
                    <a:pt x="536" y="531"/>
                  </a:lnTo>
                  <a:lnTo>
                    <a:pt x="536" y="531"/>
                  </a:lnTo>
                  <a:lnTo>
                    <a:pt x="536" y="525"/>
                  </a:lnTo>
                  <a:lnTo>
                    <a:pt x="538" y="519"/>
                  </a:lnTo>
                  <a:lnTo>
                    <a:pt x="546" y="509"/>
                  </a:lnTo>
                  <a:lnTo>
                    <a:pt x="556" y="503"/>
                  </a:lnTo>
                  <a:lnTo>
                    <a:pt x="562" y="501"/>
                  </a:lnTo>
                  <a:lnTo>
                    <a:pt x="568" y="499"/>
                  </a:lnTo>
                  <a:lnTo>
                    <a:pt x="568" y="499"/>
                  </a:lnTo>
                  <a:lnTo>
                    <a:pt x="570" y="499"/>
                  </a:lnTo>
                  <a:lnTo>
                    <a:pt x="570" y="499"/>
                  </a:lnTo>
                  <a:lnTo>
                    <a:pt x="576" y="501"/>
                  </a:lnTo>
                  <a:lnTo>
                    <a:pt x="582" y="503"/>
                  </a:lnTo>
                  <a:lnTo>
                    <a:pt x="592" y="509"/>
                  </a:lnTo>
                  <a:lnTo>
                    <a:pt x="598" y="519"/>
                  </a:lnTo>
                  <a:lnTo>
                    <a:pt x="600" y="525"/>
                  </a:lnTo>
                  <a:lnTo>
                    <a:pt x="602" y="531"/>
                  </a:lnTo>
                  <a:lnTo>
                    <a:pt x="602" y="531"/>
                  </a:lnTo>
                  <a:lnTo>
                    <a:pt x="602" y="531"/>
                  </a:lnTo>
                  <a:lnTo>
                    <a:pt x="600" y="537"/>
                  </a:lnTo>
                  <a:lnTo>
                    <a:pt x="598" y="544"/>
                  </a:lnTo>
                  <a:lnTo>
                    <a:pt x="592" y="554"/>
                  </a:lnTo>
                  <a:lnTo>
                    <a:pt x="582" y="560"/>
                  </a:lnTo>
                  <a:lnTo>
                    <a:pt x="576" y="562"/>
                  </a:lnTo>
                  <a:lnTo>
                    <a:pt x="570" y="564"/>
                  </a:lnTo>
                  <a:lnTo>
                    <a:pt x="570" y="564"/>
                  </a:lnTo>
                  <a:lnTo>
                    <a:pt x="568" y="564"/>
                  </a:lnTo>
                  <a:lnTo>
                    <a:pt x="568" y="564"/>
                  </a:lnTo>
                  <a:close/>
                  <a:moveTo>
                    <a:pt x="434" y="564"/>
                  </a:moveTo>
                  <a:lnTo>
                    <a:pt x="434" y="564"/>
                  </a:lnTo>
                  <a:lnTo>
                    <a:pt x="428" y="562"/>
                  </a:lnTo>
                  <a:lnTo>
                    <a:pt x="422" y="560"/>
                  </a:lnTo>
                  <a:lnTo>
                    <a:pt x="412" y="554"/>
                  </a:lnTo>
                  <a:lnTo>
                    <a:pt x="404" y="544"/>
                  </a:lnTo>
                  <a:lnTo>
                    <a:pt x="402" y="537"/>
                  </a:lnTo>
                  <a:lnTo>
                    <a:pt x="402" y="531"/>
                  </a:lnTo>
                  <a:lnTo>
                    <a:pt x="402" y="531"/>
                  </a:lnTo>
                  <a:lnTo>
                    <a:pt x="402" y="531"/>
                  </a:lnTo>
                  <a:lnTo>
                    <a:pt x="402" y="525"/>
                  </a:lnTo>
                  <a:lnTo>
                    <a:pt x="404" y="519"/>
                  </a:lnTo>
                  <a:lnTo>
                    <a:pt x="412" y="509"/>
                  </a:lnTo>
                  <a:lnTo>
                    <a:pt x="422" y="503"/>
                  </a:lnTo>
                  <a:lnTo>
                    <a:pt x="428" y="501"/>
                  </a:lnTo>
                  <a:lnTo>
                    <a:pt x="434" y="499"/>
                  </a:lnTo>
                  <a:lnTo>
                    <a:pt x="434" y="499"/>
                  </a:lnTo>
                  <a:lnTo>
                    <a:pt x="436" y="499"/>
                  </a:lnTo>
                  <a:lnTo>
                    <a:pt x="436" y="499"/>
                  </a:lnTo>
                  <a:lnTo>
                    <a:pt x="442" y="501"/>
                  </a:lnTo>
                  <a:lnTo>
                    <a:pt x="448" y="503"/>
                  </a:lnTo>
                  <a:lnTo>
                    <a:pt x="459" y="509"/>
                  </a:lnTo>
                  <a:lnTo>
                    <a:pt x="465" y="519"/>
                  </a:lnTo>
                  <a:lnTo>
                    <a:pt x="467" y="525"/>
                  </a:lnTo>
                  <a:lnTo>
                    <a:pt x="469" y="531"/>
                  </a:lnTo>
                  <a:lnTo>
                    <a:pt x="469" y="531"/>
                  </a:lnTo>
                  <a:lnTo>
                    <a:pt x="469" y="531"/>
                  </a:lnTo>
                  <a:lnTo>
                    <a:pt x="467" y="537"/>
                  </a:lnTo>
                  <a:lnTo>
                    <a:pt x="465" y="544"/>
                  </a:lnTo>
                  <a:lnTo>
                    <a:pt x="459" y="554"/>
                  </a:lnTo>
                  <a:lnTo>
                    <a:pt x="448" y="560"/>
                  </a:lnTo>
                  <a:lnTo>
                    <a:pt x="442" y="562"/>
                  </a:lnTo>
                  <a:lnTo>
                    <a:pt x="436" y="564"/>
                  </a:lnTo>
                  <a:lnTo>
                    <a:pt x="436" y="564"/>
                  </a:lnTo>
                  <a:lnTo>
                    <a:pt x="434" y="564"/>
                  </a:lnTo>
                  <a:lnTo>
                    <a:pt x="434" y="564"/>
                  </a:lnTo>
                  <a:close/>
                  <a:moveTo>
                    <a:pt x="300" y="564"/>
                  </a:moveTo>
                  <a:lnTo>
                    <a:pt x="300" y="564"/>
                  </a:lnTo>
                  <a:lnTo>
                    <a:pt x="292" y="562"/>
                  </a:lnTo>
                  <a:lnTo>
                    <a:pt x="286" y="560"/>
                  </a:lnTo>
                  <a:lnTo>
                    <a:pt x="278" y="554"/>
                  </a:lnTo>
                  <a:lnTo>
                    <a:pt x="270" y="544"/>
                  </a:lnTo>
                  <a:lnTo>
                    <a:pt x="268" y="537"/>
                  </a:lnTo>
                  <a:lnTo>
                    <a:pt x="268" y="531"/>
                  </a:lnTo>
                  <a:lnTo>
                    <a:pt x="268" y="531"/>
                  </a:lnTo>
                  <a:lnTo>
                    <a:pt x="268" y="531"/>
                  </a:lnTo>
                  <a:lnTo>
                    <a:pt x="268" y="525"/>
                  </a:lnTo>
                  <a:lnTo>
                    <a:pt x="270" y="519"/>
                  </a:lnTo>
                  <a:lnTo>
                    <a:pt x="278" y="509"/>
                  </a:lnTo>
                  <a:lnTo>
                    <a:pt x="286" y="503"/>
                  </a:lnTo>
                  <a:lnTo>
                    <a:pt x="292" y="501"/>
                  </a:lnTo>
                  <a:lnTo>
                    <a:pt x="300" y="499"/>
                  </a:lnTo>
                  <a:lnTo>
                    <a:pt x="300" y="499"/>
                  </a:lnTo>
                  <a:lnTo>
                    <a:pt x="302" y="499"/>
                  </a:lnTo>
                  <a:lnTo>
                    <a:pt x="302" y="499"/>
                  </a:lnTo>
                  <a:lnTo>
                    <a:pt x="308" y="501"/>
                  </a:lnTo>
                  <a:lnTo>
                    <a:pt x="315" y="503"/>
                  </a:lnTo>
                  <a:lnTo>
                    <a:pt x="325" y="509"/>
                  </a:lnTo>
                  <a:lnTo>
                    <a:pt x="331" y="519"/>
                  </a:lnTo>
                  <a:lnTo>
                    <a:pt x="333" y="525"/>
                  </a:lnTo>
                  <a:lnTo>
                    <a:pt x="335" y="531"/>
                  </a:lnTo>
                  <a:lnTo>
                    <a:pt x="335" y="531"/>
                  </a:lnTo>
                  <a:lnTo>
                    <a:pt x="335" y="531"/>
                  </a:lnTo>
                  <a:lnTo>
                    <a:pt x="333" y="537"/>
                  </a:lnTo>
                  <a:lnTo>
                    <a:pt x="331" y="544"/>
                  </a:lnTo>
                  <a:lnTo>
                    <a:pt x="325" y="554"/>
                  </a:lnTo>
                  <a:lnTo>
                    <a:pt x="315" y="560"/>
                  </a:lnTo>
                  <a:lnTo>
                    <a:pt x="308" y="562"/>
                  </a:lnTo>
                  <a:lnTo>
                    <a:pt x="302" y="564"/>
                  </a:lnTo>
                  <a:lnTo>
                    <a:pt x="302" y="564"/>
                  </a:lnTo>
                  <a:lnTo>
                    <a:pt x="300" y="564"/>
                  </a:lnTo>
                  <a:lnTo>
                    <a:pt x="300" y="564"/>
                  </a:lnTo>
                  <a:close/>
                  <a:moveTo>
                    <a:pt x="167" y="564"/>
                  </a:moveTo>
                  <a:lnTo>
                    <a:pt x="167" y="564"/>
                  </a:lnTo>
                  <a:lnTo>
                    <a:pt x="158" y="562"/>
                  </a:lnTo>
                  <a:lnTo>
                    <a:pt x="152" y="560"/>
                  </a:lnTo>
                  <a:lnTo>
                    <a:pt x="142" y="554"/>
                  </a:lnTo>
                  <a:lnTo>
                    <a:pt x="136" y="544"/>
                  </a:lnTo>
                  <a:lnTo>
                    <a:pt x="134" y="537"/>
                  </a:lnTo>
                  <a:lnTo>
                    <a:pt x="134" y="531"/>
                  </a:lnTo>
                  <a:lnTo>
                    <a:pt x="134" y="531"/>
                  </a:lnTo>
                  <a:lnTo>
                    <a:pt x="134" y="531"/>
                  </a:lnTo>
                  <a:lnTo>
                    <a:pt x="134" y="525"/>
                  </a:lnTo>
                  <a:lnTo>
                    <a:pt x="136" y="519"/>
                  </a:lnTo>
                  <a:lnTo>
                    <a:pt x="142" y="509"/>
                  </a:lnTo>
                  <a:lnTo>
                    <a:pt x="152" y="503"/>
                  </a:lnTo>
                  <a:lnTo>
                    <a:pt x="158" y="501"/>
                  </a:lnTo>
                  <a:lnTo>
                    <a:pt x="167" y="499"/>
                  </a:lnTo>
                  <a:lnTo>
                    <a:pt x="167" y="499"/>
                  </a:lnTo>
                  <a:lnTo>
                    <a:pt x="169" y="499"/>
                  </a:lnTo>
                  <a:lnTo>
                    <a:pt x="169" y="499"/>
                  </a:lnTo>
                  <a:lnTo>
                    <a:pt x="175" y="501"/>
                  </a:lnTo>
                  <a:lnTo>
                    <a:pt x="181" y="503"/>
                  </a:lnTo>
                  <a:lnTo>
                    <a:pt x="191" y="509"/>
                  </a:lnTo>
                  <a:lnTo>
                    <a:pt x="197" y="519"/>
                  </a:lnTo>
                  <a:lnTo>
                    <a:pt x="199" y="525"/>
                  </a:lnTo>
                  <a:lnTo>
                    <a:pt x="199" y="531"/>
                  </a:lnTo>
                  <a:lnTo>
                    <a:pt x="199" y="531"/>
                  </a:lnTo>
                  <a:lnTo>
                    <a:pt x="199" y="531"/>
                  </a:lnTo>
                  <a:lnTo>
                    <a:pt x="199" y="537"/>
                  </a:lnTo>
                  <a:lnTo>
                    <a:pt x="197" y="544"/>
                  </a:lnTo>
                  <a:lnTo>
                    <a:pt x="191" y="554"/>
                  </a:lnTo>
                  <a:lnTo>
                    <a:pt x="181" y="560"/>
                  </a:lnTo>
                  <a:lnTo>
                    <a:pt x="175" y="562"/>
                  </a:lnTo>
                  <a:lnTo>
                    <a:pt x="169" y="564"/>
                  </a:lnTo>
                  <a:lnTo>
                    <a:pt x="169" y="564"/>
                  </a:lnTo>
                  <a:lnTo>
                    <a:pt x="167" y="564"/>
                  </a:lnTo>
                  <a:lnTo>
                    <a:pt x="167" y="564"/>
                  </a:lnTo>
                  <a:close/>
                  <a:moveTo>
                    <a:pt x="31" y="564"/>
                  </a:moveTo>
                  <a:lnTo>
                    <a:pt x="31" y="564"/>
                  </a:lnTo>
                  <a:lnTo>
                    <a:pt x="25" y="562"/>
                  </a:lnTo>
                  <a:lnTo>
                    <a:pt x="19" y="560"/>
                  </a:lnTo>
                  <a:lnTo>
                    <a:pt x="8" y="554"/>
                  </a:lnTo>
                  <a:lnTo>
                    <a:pt x="2" y="544"/>
                  </a:lnTo>
                  <a:lnTo>
                    <a:pt x="0" y="537"/>
                  </a:lnTo>
                  <a:lnTo>
                    <a:pt x="0" y="531"/>
                  </a:lnTo>
                  <a:lnTo>
                    <a:pt x="0" y="531"/>
                  </a:lnTo>
                  <a:lnTo>
                    <a:pt x="0" y="531"/>
                  </a:lnTo>
                  <a:lnTo>
                    <a:pt x="0" y="525"/>
                  </a:lnTo>
                  <a:lnTo>
                    <a:pt x="2" y="519"/>
                  </a:lnTo>
                  <a:lnTo>
                    <a:pt x="8" y="509"/>
                  </a:lnTo>
                  <a:lnTo>
                    <a:pt x="19" y="503"/>
                  </a:lnTo>
                  <a:lnTo>
                    <a:pt x="25" y="501"/>
                  </a:lnTo>
                  <a:lnTo>
                    <a:pt x="31" y="499"/>
                  </a:lnTo>
                  <a:lnTo>
                    <a:pt x="31" y="499"/>
                  </a:lnTo>
                  <a:lnTo>
                    <a:pt x="35" y="499"/>
                  </a:lnTo>
                  <a:lnTo>
                    <a:pt x="35" y="499"/>
                  </a:lnTo>
                  <a:lnTo>
                    <a:pt x="41" y="501"/>
                  </a:lnTo>
                  <a:lnTo>
                    <a:pt x="47" y="503"/>
                  </a:lnTo>
                  <a:lnTo>
                    <a:pt x="57" y="509"/>
                  </a:lnTo>
                  <a:lnTo>
                    <a:pt x="63" y="519"/>
                  </a:lnTo>
                  <a:lnTo>
                    <a:pt x="65" y="525"/>
                  </a:lnTo>
                  <a:lnTo>
                    <a:pt x="65" y="531"/>
                  </a:lnTo>
                  <a:lnTo>
                    <a:pt x="65" y="531"/>
                  </a:lnTo>
                  <a:lnTo>
                    <a:pt x="65" y="531"/>
                  </a:lnTo>
                  <a:lnTo>
                    <a:pt x="65" y="537"/>
                  </a:lnTo>
                  <a:lnTo>
                    <a:pt x="63" y="544"/>
                  </a:lnTo>
                  <a:lnTo>
                    <a:pt x="57" y="554"/>
                  </a:lnTo>
                  <a:lnTo>
                    <a:pt x="47" y="560"/>
                  </a:lnTo>
                  <a:lnTo>
                    <a:pt x="41" y="562"/>
                  </a:lnTo>
                  <a:lnTo>
                    <a:pt x="35" y="564"/>
                  </a:lnTo>
                  <a:lnTo>
                    <a:pt x="35" y="564"/>
                  </a:lnTo>
                  <a:lnTo>
                    <a:pt x="31" y="564"/>
                  </a:lnTo>
                  <a:lnTo>
                    <a:pt x="31" y="564"/>
                  </a:lnTo>
                  <a:close/>
                  <a:moveTo>
                    <a:pt x="805" y="412"/>
                  </a:moveTo>
                  <a:lnTo>
                    <a:pt x="805" y="410"/>
                  </a:lnTo>
                  <a:lnTo>
                    <a:pt x="805" y="410"/>
                  </a:lnTo>
                  <a:lnTo>
                    <a:pt x="805" y="404"/>
                  </a:lnTo>
                  <a:lnTo>
                    <a:pt x="807" y="398"/>
                  </a:lnTo>
                  <a:lnTo>
                    <a:pt x="815" y="387"/>
                  </a:lnTo>
                  <a:lnTo>
                    <a:pt x="825" y="381"/>
                  </a:lnTo>
                  <a:lnTo>
                    <a:pt x="832" y="379"/>
                  </a:lnTo>
                  <a:lnTo>
                    <a:pt x="838" y="379"/>
                  </a:lnTo>
                  <a:lnTo>
                    <a:pt x="838" y="379"/>
                  </a:lnTo>
                  <a:lnTo>
                    <a:pt x="838" y="379"/>
                  </a:lnTo>
                  <a:lnTo>
                    <a:pt x="844" y="379"/>
                  </a:lnTo>
                  <a:lnTo>
                    <a:pt x="850" y="381"/>
                  </a:lnTo>
                  <a:lnTo>
                    <a:pt x="860" y="387"/>
                  </a:lnTo>
                  <a:lnTo>
                    <a:pt x="866" y="398"/>
                  </a:lnTo>
                  <a:lnTo>
                    <a:pt x="868" y="404"/>
                  </a:lnTo>
                  <a:lnTo>
                    <a:pt x="868" y="410"/>
                  </a:lnTo>
                  <a:lnTo>
                    <a:pt x="868" y="410"/>
                  </a:lnTo>
                  <a:lnTo>
                    <a:pt x="868" y="412"/>
                  </a:lnTo>
                  <a:lnTo>
                    <a:pt x="868" y="412"/>
                  </a:lnTo>
                  <a:lnTo>
                    <a:pt x="868" y="420"/>
                  </a:lnTo>
                  <a:lnTo>
                    <a:pt x="866" y="424"/>
                  </a:lnTo>
                  <a:lnTo>
                    <a:pt x="860" y="434"/>
                  </a:lnTo>
                  <a:lnTo>
                    <a:pt x="850" y="442"/>
                  </a:lnTo>
                  <a:lnTo>
                    <a:pt x="844" y="444"/>
                  </a:lnTo>
                  <a:lnTo>
                    <a:pt x="838" y="444"/>
                  </a:lnTo>
                  <a:lnTo>
                    <a:pt x="838" y="444"/>
                  </a:lnTo>
                  <a:lnTo>
                    <a:pt x="838" y="444"/>
                  </a:lnTo>
                  <a:lnTo>
                    <a:pt x="832" y="444"/>
                  </a:lnTo>
                  <a:lnTo>
                    <a:pt x="825" y="442"/>
                  </a:lnTo>
                  <a:lnTo>
                    <a:pt x="815" y="434"/>
                  </a:lnTo>
                  <a:lnTo>
                    <a:pt x="807" y="424"/>
                  </a:lnTo>
                  <a:lnTo>
                    <a:pt x="805" y="420"/>
                  </a:lnTo>
                  <a:lnTo>
                    <a:pt x="805" y="412"/>
                  </a:lnTo>
                  <a:lnTo>
                    <a:pt x="805" y="412"/>
                  </a:lnTo>
                  <a:close/>
                  <a:moveTo>
                    <a:pt x="0" y="412"/>
                  </a:moveTo>
                  <a:lnTo>
                    <a:pt x="0" y="410"/>
                  </a:lnTo>
                  <a:lnTo>
                    <a:pt x="0" y="410"/>
                  </a:lnTo>
                  <a:lnTo>
                    <a:pt x="0" y="404"/>
                  </a:lnTo>
                  <a:lnTo>
                    <a:pt x="2" y="398"/>
                  </a:lnTo>
                  <a:lnTo>
                    <a:pt x="8" y="387"/>
                  </a:lnTo>
                  <a:lnTo>
                    <a:pt x="19" y="381"/>
                  </a:lnTo>
                  <a:lnTo>
                    <a:pt x="25" y="379"/>
                  </a:lnTo>
                  <a:lnTo>
                    <a:pt x="31" y="377"/>
                  </a:lnTo>
                  <a:lnTo>
                    <a:pt x="31" y="377"/>
                  </a:lnTo>
                  <a:lnTo>
                    <a:pt x="31" y="377"/>
                  </a:lnTo>
                  <a:lnTo>
                    <a:pt x="39" y="379"/>
                  </a:lnTo>
                  <a:lnTo>
                    <a:pt x="45" y="381"/>
                  </a:lnTo>
                  <a:lnTo>
                    <a:pt x="55" y="387"/>
                  </a:lnTo>
                  <a:lnTo>
                    <a:pt x="61" y="398"/>
                  </a:lnTo>
                  <a:lnTo>
                    <a:pt x="63" y="404"/>
                  </a:lnTo>
                  <a:lnTo>
                    <a:pt x="63" y="410"/>
                  </a:lnTo>
                  <a:lnTo>
                    <a:pt x="63" y="410"/>
                  </a:lnTo>
                  <a:lnTo>
                    <a:pt x="63" y="412"/>
                  </a:lnTo>
                  <a:lnTo>
                    <a:pt x="63" y="412"/>
                  </a:lnTo>
                  <a:lnTo>
                    <a:pt x="63" y="418"/>
                  </a:lnTo>
                  <a:lnTo>
                    <a:pt x="61" y="424"/>
                  </a:lnTo>
                  <a:lnTo>
                    <a:pt x="55" y="434"/>
                  </a:lnTo>
                  <a:lnTo>
                    <a:pt x="45" y="442"/>
                  </a:lnTo>
                  <a:lnTo>
                    <a:pt x="39" y="444"/>
                  </a:lnTo>
                  <a:lnTo>
                    <a:pt x="31" y="444"/>
                  </a:lnTo>
                  <a:lnTo>
                    <a:pt x="31" y="444"/>
                  </a:lnTo>
                  <a:lnTo>
                    <a:pt x="31" y="444"/>
                  </a:lnTo>
                  <a:lnTo>
                    <a:pt x="25" y="444"/>
                  </a:lnTo>
                  <a:lnTo>
                    <a:pt x="19" y="442"/>
                  </a:lnTo>
                  <a:lnTo>
                    <a:pt x="8" y="434"/>
                  </a:lnTo>
                  <a:lnTo>
                    <a:pt x="2" y="424"/>
                  </a:lnTo>
                  <a:lnTo>
                    <a:pt x="0" y="418"/>
                  </a:lnTo>
                  <a:lnTo>
                    <a:pt x="0" y="412"/>
                  </a:lnTo>
                  <a:lnTo>
                    <a:pt x="0" y="412"/>
                  </a:lnTo>
                  <a:close/>
                  <a:moveTo>
                    <a:pt x="805" y="284"/>
                  </a:moveTo>
                  <a:lnTo>
                    <a:pt x="805" y="280"/>
                  </a:lnTo>
                  <a:lnTo>
                    <a:pt x="805" y="280"/>
                  </a:lnTo>
                  <a:lnTo>
                    <a:pt x="805" y="274"/>
                  </a:lnTo>
                  <a:lnTo>
                    <a:pt x="807" y="268"/>
                  </a:lnTo>
                  <a:lnTo>
                    <a:pt x="815" y="258"/>
                  </a:lnTo>
                  <a:lnTo>
                    <a:pt x="825" y="252"/>
                  </a:lnTo>
                  <a:lnTo>
                    <a:pt x="832" y="250"/>
                  </a:lnTo>
                  <a:lnTo>
                    <a:pt x="838" y="250"/>
                  </a:lnTo>
                  <a:lnTo>
                    <a:pt x="838" y="250"/>
                  </a:lnTo>
                  <a:lnTo>
                    <a:pt x="838" y="250"/>
                  </a:lnTo>
                  <a:lnTo>
                    <a:pt x="844" y="250"/>
                  </a:lnTo>
                  <a:lnTo>
                    <a:pt x="850" y="252"/>
                  </a:lnTo>
                  <a:lnTo>
                    <a:pt x="860" y="258"/>
                  </a:lnTo>
                  <a:lnTo>
                    <a:pt x="866" y="268"/>
                  </a:lnTo>
                  <a:lnTo>
                    <a:pt x="868" y="274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68" y="284"/>
                  </a:lnTo>
                  <a:lnTo>
                    <a:pt x="868" y="284"/>
                  </a:lnTo>
                  <a:lnTo>
                    <a:pt x="868" y="290"/>
                  </a:lnTo>
                  <a:lnTo>
                    <a:pt x="866" y="296"/>
                  </a:lnTo>
                  <a:lnTo>
                    <a:pt x="860" y="306"/>
                  </a:lnTo>
                  <a:lnTo>
                    <a:pt x="850" y="312"/>
                  </a:lnTo>
                  <a:lnTo>
                    <a:pt x="844" y="314"/>
                  </a:lnTo>
                  <a:lnTo>
                    <a:pt x="838" y="314"/>
                  </a:lnTo>
                  <a:lnTo>
                    <a:pt x="838" y="314"/>
                  </a:lnTo>
                  <a:lnTo>
                    <a:pt x="838" y="314"/>
                  </a:lnTo>
                  <a:lnTo>
                    <a:pt x="832" y="314"/>
                  </a:lnTo>
                  <a:lnTo>
                    <a:pt x="825" y="312"/>
                  </a:lnTo>
                  <a:lnTo>
                    <a:pt x="815" y="306"/>
                  </a:lnTo>
                  <a:lnTo>
                    <a:pt x="807" y="296"/>
                  </a:lnTo>
                  <a:lnTo>
                    <a:pt x="805" y="290"/>
                  </a:lnTo>
                  <a:lnTo>
                    <a:pt x="805" y="284"/>
                  </a:lnTo>
                  <a:lnTo>
                    <a:pt x="805" y="284"/>
                  </a:lnTo>
                  <a:close/>
                  <a:moveTo>
                    <a:pt x="0" y="282"/>
                  </a:moveTo>
                  <a:lnTo>
                    <a:pt x="0" y="280"/>
                  </a:lnTo>
                  <a:lnTo>
                    <a:pt x="0" y="280"/>
                  </a:lnTo>
                  <a:lnTo>
                    <a:pt x="0" y="274"/>
                  </a:lnTo>
                  <a:lnTo>
                    <a:pt x="2" y="268"/>
                  </a:lnTo>
                  <a:lnTo>
                    <a:pt x="8" y="258"/>
                  </a:lnTo>
                  <a:lnTo>
                    <a:pt x="19" y="252"/>
                  </a:lnTo>
                  <a:lnTo>
                    <a:pt x="25" y="250"/>
                  </a:lnTo>
                  <a:lnTo>
                    <a:pt x="31" y="250"/>
                  </a:lnTo>
                  <a:lnTo>
                    <a:pt x="31" y="250"/>
                  </a:lnTo>
                  <a:lnTo>
                    <a:pt x="31" y="250"/>
                  </a:lnTo>
                  <a:lnTo>
                    <a:pt x="39" y="250"/>
                  </a:lnTo>
                  <a:lnTo>
                    <a:pt x="45" y="252"/>
                  </a:lnTo>
                  <a:lnTo>
                    <a:pt x="55" y="258"/>
                  </a:lnTo>
                  <a:lnTo>
                    <a:pt x="61" y="268"/>
                  </a:lnTo>
                  <a:lnTo>
                    <a:pt x="63" y="274"/>
                  </a:lnTo>
                  <a:lnTo>
                    <a:pt x="63" y="280"/>
                  </a:lnTo>
                  <a:lnTo>
                    <a:pt x="63" y="280"/>
                  </a:lnTo>
                  <a:lnTo>
                    <a:pt x="63" y="282"/>
                  </a:lnTo>
                  <a:lnTo>
                    <a:pt x="63" y="282"/>
                  </a:lnTo>
                  <a:lnTo>
                    <a:pt x="63" y="290"/>
                  </a:lnTo>
                  <a:lnTo>
                    <a:pt x="61" y="296"/>
                  </a:lnTo>
                  <a:lnTo>
                    <a:pt x="55" y="306"/>
                  </a:lnTo>
                  <a:lnTo>
                    <a:pt x="45" y="312"/>
                  </a:lnTo>
                  <a:lnTo>
                    <a:pt x="39" y="314"/>
                  </a:lnTo>
                  <a:lnTo>
                    <a:pt x="31" y="314"/>
                  </a:lnTo>
                  <a:lnTo>
                    <a:pt x="31" y="314"/>
                  </a:lnTo>
                  <a:lnTo>
                    <a:pt x="31" y="314"/>
                  </a:lnTo>
                  <a:lnTo>
                    <a:pt x="25" y="314"/>
                  </a:lnTo>
                  <a:lnTo>
                    <a:pt x="19" y="312"/>
                  </a:lnTo>
                  <a:lnTo>
                    <a:pt x="8" y="306"/>
                  </a:lnTo>
                  <a:lnTo>
                    <a:pt x="2" y="296"/>
                  </a:lnTo>
                  <a:lnTo>
                    <a:pt x="0" y="290"/>
                  </a:lnTo>
                  <a:lnTo>
                    <a:pt x="0" y="282"/>
                  </a:lnTo>
                  <a:lnTo>
                    <a:pt x="0" y="282"/>
                  </a:lnTo>
                  <a:close/>
                  <a:moveTo>
                    <a:pt x="805" y="154"/>
                  </a:moveTo>
                  <a:lnTo>
                    <a:pt x="805" y="150"/>
                  </a:lnTo>
                  <a:lnTo>
                    <a:pt x="805" y="150"/>
                  </a:lnTo>
                  <a:lnTo>
                    <a:pt x="805" y="144"/>
                  </a:lnTo>
                  <a:lnTo>
                    <a:pt x="807" y="138"/>
                  </a:lnTo>
                  <a:lnTo>
                    <a:pt x="815" y="128"/>
                  </a:lnTo>
                  <a:lnTo>
                    <a:pt x="825" y="122"/>
                  </a:lnTo>
                  <a:lnTo>
                    <a:pt x="832" y="120"/>
                  </a:lnTo>
                  <a:lnTo>
                    <a:pt x="838" y="120"/>
                  </a:lnTo>
                  <a:lnTo>
                    <a:pt x="838" y="120"/>
                  </a:lnTo>
                  <a:lnTo>
                    <a:pt x="838" y="120"/>
                  </a:lnTo>
                  <a:lnTo>
                    <a:pt x="844" y="120"/>
                  </a:lnTo>
                  <a:lnTo>
                    <a:pt x="850" y="122"/>
                  </a:lnTo>
                  <a:lnTo>
                    <a:pt x="860" y="128"/>
                  </a:lnTo>
                  <a:lnTo>
                    <a:pt x="866" y="138"/>
                  </a:lnTo>
                  <a:lnTo>
                    <a:pt x="868" y="144"/>
                  </a:lnTo>
                  <a:lnTo>
                    <a:pt x="868" y="150"/>
                  </a:lnTo>
                  <a:lnTo>
                    <a:pt x="868" y="150"/>
                  </a:lnTo>
                  <a:lnTo>
                    <a:pt x="868" y="154"/>
                  </a:lnTo>
                  <a:lnTo>
                    <a:pt x="868" y="154"/>
                  </a:lnTo>
                  <a:lnTo>
                    <a:pt x="868" y="160"/>
                  </a:lnTo>
                  <a:lnTo>
                    <a:pt x="866" y="167"/>
                  </a:lnTo>
                  <a:lnTo>
                    <a:pt x="860" y="177"/>
                  </a:lnTo>
                  <a:lnTo>
                    <a:pt x="850" y="183"/>
                  </a:lnTo>
                  <a:lnTo>
                    <a:pt x="844" y="185"/>
                  </a:lnTo>
                  <a:lnTo>
                    <a:pt x="838" y="185"/>
                  </a:lnTo>
                  <a:lnTo>
                    <a:pt x="838" y="185"/>
                  </a:lnTo>
                  <a:lnTo>
                    <a:pt x="838" y="185"/>
                  </a:lnTo>
                  <a:lnTo>
                    <a:pt x="832" y="185"/>
                  </a:lnTo>
                  <a:lnTo>
                    <a:pt x="825" y="183"/>
                  </a:lnTo>
                  <a:lnTo>
                    <a:pt x="815" y="177"/>
                  </a:lnTo>
                  <a:lnTo>
                    <a:pt x="807" y="167"/>
                  </a:lnTo>
                  <a:lnTo>
                    <a:pt x="805" y="160"/>
                  </a:lnTo>
                  <a:lnTo>
                    <a:pt x="805" y="154"/>
                  </a:lnTo>
                  <a:lnTo>
                    <a:pt x="805" y="154"/>
                  </a:lnTo>
                  <a:close/>
                  <a:moveTo>
                    <a:pt x="825" y="65"/>
                  </a:moveTo>
                  <a:lnTo>
                    <a:pt x="825" y="65"/>
                  </a:lnTo>
                  <a:lnTo>
                    <a:pt x="819" y="63"/>
                  </a:lnTo>
                  <a:lnTo>
                    <a:pt x="813" y="63"/>
                  </a:lnTo>
                  <a:lnTo>
                    <a:pt x="803" y="55"/>
                  </a:lnTo>
                  <a:lnTo>
                    <a:pt x="797" y="45"/>
                  </a:lnTo>
                  <a:lnTo>
                    <a:pt x="795" y="39"/>
                  </a:lnTo>
                  <a:lnTo>
                    <a:pt x="795" y="33"/>
                  </a:lnTo>
                  <a:lnTo>
                    <a:pt x="795" y="33"/>
                  </a:lnTo>
                  <a:lnTo>
                    <a:pt x="795" y="33"/>
                  </a:lnTo>
                  <a:lnTo>
                    <a:pt x="795" y="27"/>
                  </a:lnTo>
                  <a:lnTo>
                    <a:pt x="797" y="21"/>
                  </a:lnTo>
                  <a:lnTo>
                    <a:pt x="803" y="10"/>
                  </a:lnTo>
                  <a:lnTo>
                    <a:pt x="813" y="4"/>
                  </a:lnTo>
                  <a:lnTo>
                    <a:pt x="819" y="2"/>
                  </a:lnTo>
                  <a:lnTo>
                    <a:pt x="825" y="0"/>
                  </a:lnTo>
                  <a:lnTo>
                    <a:pt x="825" y="0"/>
                  </a:lnTo>
                  <a:lnTo>
                    <a:pt x="828" y="0"/>
                  </a:lnTo>
                  <a:lnTo>
                    <a:pt x="828" y="0"/>
                  </a:lnTo>
                  <a:lnTo>
                    <a:pt x="836" y="2"/>
                  </a:lnTo>
                  <a:lnTo>
                    <a:pt x="842" y="4"/>
                  </a:lnTo>
                  <a:lnTo>
                    <a:pt x="852" y="10"/>
                  </a:lnTo>
                  <a:lnTo>
                    <a:pt x="858" y="21"/>
                  </a:lnTo>
                  <a:lnTo>
                    <a:pt x="860" y="27"/>
                  </a:lnTo>
                  <a:lnTo>
                    <a:pt x="860" y="33"/>
                  </a:lnTo>
                  <a:lnTo>
                    <a:pt x="860" y="33"/>
                  </a:lnTo>
                  <a:lnTo>
                    <a:pt x="860" y="33"/>
                  </a:lnTo>
                  <a:lnTo>
                    <a:pt x="860" y="39"/>
                  </a:lnTo>
                  <a:lnTo>
                    <a:pt x="858" y="45"/>
                  </a:lnTo>
                  <a:lnTo>
                    <a:pt x="852" y="55"/>
                  </a:lnTo>
                  <a:lnTo>
                    <a:pt x="842" y="63"/>
                  </a:lnTo>
                  <a:lnTo>
                    <a:pt x="836" y="63"/>
                  </a:lnTo>
                  <a:lnTo>
                    <a:pt x="828" y="65"/>
                  </a:lnTo>
                  <a:lnTo>
                    <a:pt x="828" y="65"/>
                  </a:lnTo>
                  <a:lnTo>
                    <a:pt x="825" y="65"/>
                  </a:lnTo>
                  <a:lnTo>
                    <a:pt x="825" y="65"/>
                  </a:lnTo>
                  <a:close/>
                  <a:moveTo>
                    <a:pt x="692" y="65"/>
                  </a:moveTo>
                  <a:lnTo>
                    <a:pt x="692" y="65"/>
                  </a:lnTo>
                  <a:lnTo>
                    <a:pt x="686" y="63"/>
                  </a:lnTo>
                  <a:lnTo>
                    <a:pt x="680" y="63"/>
                  </a:lnTo>
                  <a:lnTo>
                    <a:pt x="669" y="55"/>
                  </a:lnTo>
                  <a:lnTo>
                    <a:pt x="663" y="45"/>
                  </a:lnTo>
                  <a:lnTo>
                    <a:pt x="661" y="39"/>
                  </a:lnTo>
                  <a:lnTo>
                    <a:pt x="661" y="33"/>
                  </a:lnTo>
                  <a:lnTo>
                    <a:pt x="661" y="33"/>
                  </a:lnTo>
                  <a:lnTo>
                    <a:pt x="661" y="33"/>
                  </a:lnTo>
                  <a:lnTo>
                    <a:pt x="661" y="27"/>
                  </a:lnTo>
                  <a:lnTo>
                    <a:pt x="663" y="21"/>
                  </a:lnTo>
                  <a:lnTo>
                    <a:pt x="669" y="10"/>
                  </a:lnTo>
                  <a:lnTo>
                    <a:pt x="680" y="4"/>
                  </a:lnTo>
                  <a:lnTo>
                    <a:pt x="686" y="2"/>
                  </a:lnTo>
                  <a:lnTo>
                    <a:pt x="692" y="0"/>
                  </a:lnTo>
                  <a:lnTo>
                    <a:pt x="692" y="0"/>
                  </a:lnTo>
                  <a:lnTo>
                    <a:pt x="694" y="0"/>
                  </a:lnTo>
                  <a:lnTo>
                    <a:pt x="694" y="0"/>
                  </a:lnTo>
                  <a:lnTo>
                    <a:pt x="702" y="2"/>
                  </a:lnTo>
                  <a:lnTo>
                    <a:pt x="706" y="4"/>
                  </a:lnTo>
                  <a:lnTo>
                    <a:pt x="716" y="10"/>
                  </a:lnTo>
                  <a:lnTo>
                    <a:pt x="724" y="21"/>
                  </a:lnTo>
                  <a:lnTo>
                    <a:pt x="726" y="27"/>
                  </a:lnTo>
                  <a:lnTo>
                    <a:pt x="726" y="33"/>
                  </a:lnTo>
                  <a:lnTo>
                    <a:pt x="726" y="33"/>
                  </a:lnTo>
                  <a:lnTo>
                    <a:pt x="726" y="33"/>
                  </a:lnTo>
                  <a:lnTo>
                    <a:pt x="726" y="39"/>
                  </a:lnTo>
                  <a:lnTo>
                    <a:pt x="724" y="45"/>
                  </a:lnTo>
                  <a:lnTo>
                    <a:pt x="716" y="55"/>
                  </a:lnTo>
                  <a:lnTo>
                    <a:pt x="706" y="63"/>
                  </a:lnTo>
                  <a:lnTo>
                    <a:pt x="702" y="63"/>
                  </a:lnTo>
                  <a:lnTo>
                    <a:pt x="694" y="65"/>
                  </a:lnTo>
                  <a:lnTo>
                    <a:pt x="694" y="65"/>
                  </a:lnTo>
                  <a:lnTo>
                    <a:pt x="692" y="65"/>
                  </a:lnTo>
                  <a:lnTo>
                    <a:pt x="692" y="65"/>
                  </a:lnTo>
                  <a:close/>
                  <a:moveTo>
                    <a:pt x="558" y="65"/>
                  </a:moveTo>
                  <a:lnTo>
                    <a:pt x="558" y="65"/>
                  </a:lnTo>
                  <a:lnTo>
                    <a:pt x="552" y="63"/>
                  </a:lnTo>
                  <a:lnTo>
                    <a:pt x="546" y="63"/>
                  </a:lnTo>
                  <a:lnTo>
                    <a:pt x="536" y="55"/>
                  </a:lnTo>
                  <a:lnTo>
                    <a:pt x="529" y="45"/>
                  </a:lnTo>
                  <a:lnTo>
                    <a:pt x="527" y="39"/>
                  </a:lnTo>
                  <a:lnTo>
                    <a:pt x="525" y="33"/>
                  </a:lnTo>
                  <a:lnTo>
                    <a:pt x="525" y="33"/>
                  </a:lnTo>
                  <a:lnTo>
                    <a:pt x="525" y="33"/>
                  </a:lnTo>
                  <a:lnTo>
                    <a:pt x="527" y="27"/>
                  </a:lnTo>
                  <a:lnTo>
                    <a:pt x="529" y="21"/>
                  </a:lnTo>
                  <a:lnTo>
                    <a:pt x="536" y="10"/>
                  </a:lnTo>
                  <a:lnTo>
                    <a:pt x="546" y="4"/>
                  </a:lnTo>
                  <a:lnTo>
                    <a:pt x="552" y="2"/>
                  </a:lnTo>
                  <a:lnTo>
                    <a:pt x="558" y="0"/>
                  </a:lnTo>
                  <a:lnTo>
                    <a:pt x="558" y="0"/>
                  </a:lnTo>
                  <a:lnTo>
                    <a:pt x="560" y="0"/>
                  </a:lnTo>
                  <a:lnTo>
                    <a:pt x="560" y="0"/>
                  </a:lnTo>
                  <a:lnTo>
                    <a:pt x="566" y="2"/>
                  </a:lnTo>
                  <a:lnTo>
                    <a:pt x="572" y="4"/>
                  </a:lnTo>
                  <a:lnTo>
                    <a:pt x="582" y="10"/>
                  </a:lnTo>
                  <a:lnTo>
                    <a:pt x="590" y="21"/>
                  </a:lnTo>
                  <a:lnTo>
                    <a:pt x="592" y="27"/>
                  </a:lnTo>
                  <a:lnTo>
                    <a:pt x="592" y="33"/>
                  </a:lnTo>
                  <a:lnTo>
                    <a:pt x="592" y="33"/>
                  </a:lnTo>
                  <a:lnTo>
                    <a:pt x="592" y="33"/>
                  </a:lnTo>
                  <a:lnTo>
                    <a:pt x="592" y="39"/>
                  </a:lnTo>
                  <a:lnTo>
                    <a:pt x="590" y="45"/>
                  </a:lnTo>
                  <a:lnTo>
                    <a:pt x="582" y="55"/>
                  </a:lnTo>
                  <a:lnTo>
                    <a:pt x="572" y="63"/>
                  </a:lnTo>
                  <a:lnTo>
                    <a:pt x="566" y="63"/>
                  </a:lnTo>
                  <a:lnTo>
                    <a:pt x="560" y="65"/>
                  </a:lnTo>
                  <a:lnTo>
                    <a:pt x="560" y="65"/>
                  </a:lnTo>
                  <a:lnTo>
                    <a:pt x="558" y="65"/>
                  </a:lnTo>
                  <a:lnTo>
                    <a:pt x="558" y="65"/>
                  </a:lnTo>
                  <a:close/>
                  <a:moveTo>
                    <a:pt x="428" y="65"/>
                  </a:moveTo>
                  <a:lnTo>
                    <a:pt x="428" y="65"/>
                  </a:lnTo>
                  <a:lnTo>
                    <a:pt x="422" y="63"/>
                  </a:lnTo>
                  <a:lnTo>
                    <a:pt x="416" y="63"/>
                  </a:lnTo>
                  <a:lnTo>
                    <a:pt x="406" y="55"/>
                  </a:lnTo>
                  <a:lnTo>
                    <a:pt x="400" y="45"/>
                  </a:lnTo>
                  <a:lnTo>
                    <a:pt x="398" y="39"/>
                  </a:lnTo>
                  <a:lnTo>
                    <a:pt x="398" y="33"/>
                  </a:lnTo>
                  <a:lnTo>
                    <a:pt x="398" y="33"/>
                  </a:lnTo>
                  <a:lnTo>
                    <a:pt x="398" y="33"/>
                  </a:lnTo>
                  <a:lnTo>
                    <a:pt x="398" y="27"/>
                  </a:lnTo>
                  <a:lnTo>
                    <a:pt x="400" y="21"/>
                  </a:lnTo>
                  <a:lnTo>
                    <a:pt x="406" y="10"/>
                  </a:lnTo>
                  <a:lnTo>
                    <a:pt x="416" y="4"/>
                  </a:lnTo>
                  <a:lnTo>
                    <a:pt x="422" y="2"/>
                  </a:lnTo>
                  <a:lnTo>
                    <a:pt x="428" y="0"/>
                  </a:lnTo>
                  <a:lnTo>
                    <a:pt x="428" y="0"/>
                  </a:lnTo>
                  <a:lnTo>
                    <a:pt x="430" y="0"/>
                  </a:lnTo>
                  <a:lnTo>
                    <a:pt x="430" y="0"/>
                  </a:lnTo>
                  <a:lnTo>
                    <a:pt x="438" y="2"/>
                  </a:lnTo>
                  <a:lnTo>
                    <a:pt x="444" y="4"/>
                  </a:lnTo>
                  <a:lnTo>
                    <a:pt x="454" y="10"/>
                  </a:lnTo>
                  <a:lnTo>
                    <a:pt x="461" y="21"/>
                  </a:lnTo>
                  <a:lnTo>
                    <a:pt x="463" y="27"/>
                  </a:lnTo>
                  <a:lnTo>
                    <a:pt x="463" y="33"/>
                  </a:lnTo>
                  <a:lnTo>
                    <a:pt x="463" y="33"/>
                  </a:lnTo>
                  <a:lnTo>
                    <a:pt x="463" y="33"/>
                  </a:lnTo>
                  <a:lnTo>
                    <a:pt x="463" y="39"/>
                  </a:lnTo>
                  <a:lnTo>
                    <a:pt x="461" y="45"/>
                  </a:lnTo>
                  <a:lnTo>
                    <a:pt x="454" y="55"/>
                  </a:lnTo>
                  <a:lnTo>
                    <a:pt x="444" y="63"/>
                  </a:lnTo>
                  <a:lnTo>
                    <a:pt x="438" y="63"/>
                  </a:lnTo>
                  <a:lnTo>
                    <a:pt x="430" y="65"/>
                  </a:lnTo>
                  <a:lnTo>
                    <a:pt x="430" y="65"/>
                  </a:lnTo>
                  <a:lnTo>
                    <a:pt x="428" y="65"/>
                  </a:lnTo>
                  <a:lnTo>
                    <a:pt x="428" y="65"/>
                  </a:lnTo>
                  <a:close/>
                  <a:moveTo>
                    <a:pt x="298" y="65"/>
                  </a:moveTo>
                  <a:lnTo>
                    <a:pt x="298" y="65"/>
                  </a:lnTo>
                  <a:lnTo>
                    <a:pt x="292" y="63"/>
                  </a:lnTo>
                  <a:lnTo>
                    <a:pt x="286" y="63"/>
                  </a:lnTo>
                  <a:lnTo>
                    <a:pt x="276" y="55"/>
                  </a:lnTo>
                  <a:lnTo>
                    <a:pt x="270" y="45"/>
                  </a:lnTo>
                  <a:lnTo>
                    <a:pt x="268" y="39"/>
                  </a:lnTo>
                  <a:lnTo>
                    <a:pt x="268" y="33"/>
                  </a:lnTo>
                  <a:lnTo>
                    <a:pt x="268" y="33"/>
                  </a:lnTo>
                  <a:lnTo>
                    <a:pt x="268" y="33"/>
                  </a:lnTo>
                  <a:lnTo>
                    <a:pt x="268" y="27"/>
                  </a:lnTo>
                  <a:lnTo>
                    <a:pt x="270" y="21"/>
                  </a:lnTo>
                  <a:lnTo>
                    <a:pt x="276" y="10"/>
                  </a:lnTo>
                  <a:lnTo>
                    <a:pt x="286" y="4"/>
                  </a:lnTo>
                  <a:lnTo>
                    <a:pt x="292" y="2"/>
                  </a:lnTo>
                  <a:lnTo>
                    <a:pt x="298" y="0"/>
                  </a:lnTo>
                  <a:lnTo>
                    <a:pt x="298" y="0"/>
                  </a:lnTo>
                  <a:lnTo>
                    <a:pt x="302" y="0"/>
                  </a:lnTo>
                  <a:lnTo>
                    <a:pt x="302" y="0"/>
                  </a:lnTo>
                  <a:lnTo>
                    <a:pt x="308" y="2"/>
                  </a:lnTo>
                  <a:lnTo>
                    <a:pt x="315" y="4"/>
                  </a:lnTo>
                  <a:lnTo>
                    <a:pt x="325" y="10"/>
                  </a:lnTo>
                  <a:lnTo>
                    <a:pt x="331" y="21"/>
                  </a:lnTo>
                  <a:lnTo>
                    <a:pt x="333" y="27"/>
                  </a:lnTo>
                  <a:lnTo>
                    <a:pt x="333" y="33"/>
                  </a:lnTo>
                  <a:lnTo>
                    <a:pt x="333" y="33"/>
                  </a:lnTo>
                  <a:lnTo>
                    <a:pt x="333" y="33"/>
                  </a:lnTo>
                  <a:lnTo>
                    <a:pt x="333" y="39"/>
                  </a:lnTo>
                  <a:lnTo>
                    <a:pt x="331" y="45"/>
                  </a:lnTo>
                  <a:lnTo>
                    <a:pt x="325" y="55"/>
                  </a:lnTo>
                  <a:lnTo>
                    <a:pt x="315" y="63"/>
                  </a:lnTo>
                  <a:lnTo>
                    <a:pt x="308" y="63"/>
                  </a:lnTo>
                  <a:lnTo>
                    <a:pt x="302" y="65"/>
                  </a:lnTo>
                  <a:lnTo>
                    <a:pt x="302" y="65"/>
                  </a:lnTo>
                  <a:lnTo>
                    <a:pt x="298" y="65"/>
                  </a:lnTo>
                  <a:lnTo>
                    <a:pt x="298" y="65"/>
                  </a:lnTo>
                  <a:close/>
                  <a:moveTo>
                    <a:pt x="171" y="65"/>
                  </a:moveTo>
                  <a:lnTo>
                    <a:pt x="171" y="65"/>
                  </a:lnTo>
                  <a:lnTo>
                    <a:pt x="163" y="63"/>
                  </a:lnTo>
                  <a:lnTo>
                    <a:pt x="156" y="63"/>
                  </a:lnTo>
                  <a:lnTo>
                    <a:pt x="148" y="55"/>
                  </a:lnTo>
                  <a:lnTo>
                    <a:pt x="140" y="45"/>
                  </a:lnTo>
                  <a:lnTo>
                    <a:pt x="138" y="39"/>
                  </a:lnTo>
                  <a:lnTo>
                    <a:pt x="138" y="33"/>
                  </a:lnTo>
                  <a:lnTo>
                    <a:pt x="138" y="33"/>
                  </a:lnTo>
                  <a:lnTo>
                    <a:pt x="138" y="33"/>
                  </a:lnTo>
                  <a:lnTo>
                    <a:pt x="138" y="27"/>
                  </a:lnTo>
                  <a:lnTo>
                    <a:pt x="140" y="21"/>
                  </a:lnTo>
                  <a:lnTo>
                    <a:pt x="148" y="10"/>
                  </a:lnTo>
                  <a:lnTo>
                    <a:pt x="156" y="4"/>
                  </a:lnTo>
                  <a:lnTo>
                    <a:pt x="163" y="2"/>
                  </a:lnTo>
                  <a:lnTo>
                    <a:pt x="171" y="0"/>
                  </a:lnTo>
                  <a:lnTo>
                    <a:pt x="171" y="0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79" y="2"/>
                  </a:lnTo>
                  <a:lnTo>
                    <a:pt x="185" y="4"/>
                  </a:lnTo>
                  <a:lnTo>
                    <a:pt x="195" y="10"/>
                  </a:lnTo>
                  <a:lnTo>
                    <a:pt x="201" y="21"/>
                  </a:lnTo>
                  <a:lnTo>
                    <a:pt x="203" y="27"/>
                  </a:lnTo>
                  <a:lnTo>
                    <a:pt x="205" y="33"/>
                  </a:lnTo>
                  <a:lnTo>
                    <a:pt x="205" y="33"/>
                  </a:lnTo>
                  <a:lnTo>
                    <a:pt x="205" y="33"/>
                  </a:lnTo>
                  <a:lnTo>
                    <a:pt x="203" y="39"/>
                  </a:lnTo>
                  <a:lnTo>
                    <a:pt x="201" y="45"/>
                  </a:lnTo>
                  <a:lnTo>
                    <a:pt x="195" y="55"/>
                  </a:lnTo>
                  <a:lnTo>
                    <a:pt x="185" y="63"/>
                  </a:lnTo>
                  <a:lnTo>
                    <a:pt x="179" y="63"/>
                  </a:lnTo>
                  <a:lnTo>
                    <a:pt x="173" y="65"/>
                  </a:lnTo>
                  <a:lnTo>
                    <a:pt x="173" y="65"/>
                  </a:lnTo>
                  <a:lnTo>
                    <a:pt x="171" y="65"/>
                  </a:lnTo>
                  <a:lnTo>
                    <a:pt x="171" y="65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22"/>
            <p:cNvSpPr>
              <a:spLocks noEditPoints="1"/>
            </p:cNvSpPr>
            <p:nvPr/>
          </p:nvSpPr>
          <p:spPr bwMode="auto">
            <a:xfrm>
              <a:off x="6627813" y="4270375"/>
              <a:ext cx="1139825" cy="968375"/>
            </a:xfrm>
            <a:custGeom>
              <a:avLst/>
              <a:gdLst>
                <a:gd name="T0" fmla="*/ 702 w 718"/>
                <a:gd name="T1" fmla="*/ 46 h 610"/>
                <a:gd name="T2" fmla="*/ 669 w 718"/>
                <a:gd name="T3" fmla="*/ 24 h 610"/>
                <a:gd name="T4" fmla="*/ 627 w 718"/>
                <a:gd name="T5" fmla="*/ 22 h 610"/>
                <a:gd name="T6" fmla="*/ 596 w 718"/>
                <a:gd name="T7" fmla="*/ 36 h 610"/>
                <a:gd name="T8" fmla="*/ 238 w 718"/>
                <a:gd name="T9" fmla="*/ 188 h 610"/>
                <a:gd name="T10" fmla="*/ 252 w 718"/>
                <a:gd name="T11" fmla="*/ 144 h 610"/>
                <a:gd name="T12" fmla="*/ 252 w 718"/>
                <a:gd name="T13" fmla="*/ 101 h 610"/>
                <a:gd name="T14" fmla="*/ 217 w 718"/>
                <a:gd name="T15" fmla="*/ 38 h 610"/>
                <a:gd name="T16" fmla="*/ 152 w 718"/>
                <a:gd name="T17" fmla="*/ 4 h 610"/>
                <a:gd name="T18" fmla="*/ 114 w 718"/>
                <a:gd name="T19" fmla="*/ 2 h 610"/>
                <a:gd name="T20" fmla="*/ 55 w 718"/>
                <a:gd name="T21" fmla="*/ 22 h 610"/>
                <a:gd name="T22" fmla="*/ 4 w 718"/>
                <a:gd name="T23" fmla="*/ 89 h 610"/>
                <a:gd name="T24" fmla="*/ 0 w 718"/>
                <a:gd name="T25" fmla="*/ 127 h 610"/>
                <a:gd name="T26" fmla="*/ 10 w 718"/>
                <a:gd name="T27" fmla="*/ 176 h 610"/>
                <a:gd name="T28" fmla="*/ 77 w 718"/>
                <a:gd name="T29" fmla="*/ 245 h 610"/>
                <a:gd name="T30" fmla="*/ 126 w 718"/>
                <a:gd name="T31" fmla="*/ 255 h 610"/>
                <a:gd name="T32" fmla="*/ 171 w 718"/>
                <a:gd name="T33" fmla="*/ 247 h 610"/>
                <a:gd name="T34" fmla="*/ 264 w 718"/>
                <a:gd name="T35" fmla="*/ 306 h 610"/>
                <a:gd name="T36" fmla="*/ 156 w 718"/>
                <a:gd name="T37" fmla="*/ 358 h 610"/>
                <a:gd name="T38" fmla="*/ 114 w 718"/>
                <a:gd name="T39" fmla="*/ 356 h 610"/>
                <a:gd name="T40" fmla="*/ 55 w 718"/>
                <a:gd name="T41" fmla="*/ 377 h 610"/>
                <a:gd name="T42" fmla="*/ 4 w 718"/>
                <a:gd name="T43" fmla="*/ 446 h 610"/>
                <a:gd name="T44" fmla="*/ 0 w 718"/>
                <a:gd name="T45" fmla="*/ 482 h 610"/>
                <a:gd name="T46" fmla="*/ 10 w 718"/>
                <a:gd name="T47" fmla="*/ 533 h 610"/>
                <a:gd name="T48" fmla="*/ 77 w 718"/>
                <a:gd name="T49" fmla="*/ 600 h 610"/>
                <a:gd name="T50" fmla="*/ 126 w 718"/>
                <a:gd name="T51" fmla="*/ 610 h 610"/>
                <a:gd name="T52" fmla="*/ 165 w 718"/>
                <a:gd name="T53" fmla="*/ 604 h 610"/>
                <a:gd name="T54" fmla="*/ 231 w 718"/>
                <a:gd name="T55" fmla="*/ 553 h 610"/>
                <a:gd name="T56" fmla="*/ 254 w 718"/>
                <a:gd name="T57" fmla="*/ 496 h 610"/>
                <a:gd name="T58" fmla="*/ 250 w 718"/>
                <a:gd name="T59" fmla="*/ 450 h 610"/>
                <a:gd name="T60" fmla="*/ 327 w 718"/>
                <a:gd name="T61" fmla="*/ 356 h 610"/>
                <a:gd name="T62" fmla="*/ 607 w 718"/>
                <a:gd name="T63" fmla="*/ 581 h 610"/>
                <a:gd name="T64" fmla="*/ 647 w 718"/>
                <a:gd name="T65" fmla="*/ 592 h 610"/>
                <a:gd name="T66" fmla="*/ 682 w 718"/>
                <a:gd name="T67" fmla="*/ 579 h 610"/>
                <a:gd name="T68" fmla="*/ 718 w 718"/>
                <a:gd name="T69" fmla="*/ 547 h 610"/>
                <a:gd name="T70" fmla="*/ 396 w 718"/>
                <a:gd name="T71" fmla="*/ 306 h 610"/>
                <a:gd name="T72" fmla="*/ 61 w 718"/>
                <a:gd name="T73" fmla="*/ 127 h 610"/>
                <a:gd name="T74" fmla="*/ 71 w 718"/>
                <a:gd name="T75" fmla="*/ 91 h 610"/>
                <a:gd name="T76" fmla="*/ 114 w 718"/>
                <a:gd name="T77" fmla="*/ 62 h 610"/>
                <a:gd name="T78" fmla="*/ 152 w 718"/>
                <a:gd name="T79" fmla="*/ 67 h 610"/>
                <a:gd name="T80" fmla="*/ 187 w 718"/>
                <a:gd name="T81" fmla="*/ 101 h 610"/>
                <a:gd name="T82" fmla="*/ 191 w 718"/>
                <a:gd name="T83" fmla="*/ 142 h 610"/>
                <a:gd name="T84" fmla="*/ 163 w 718"/>
                <a:gd name="T85" fmla="*/ 182 h 610"/>
                <a:gd name="T86" fmla="*/ 126 w 718"/>
                <a:gd name="T87" fmla="*/ 194 h 610"/>
                <a:gd name="T88" fmla="*/ 79 w 718"/>
                <a:gd name="T89" fmla="*/ 174 h 610"/>
                <a:gd name="T90" fmla="*/ 61 w 718"/>
                <a:gd name="T91" fmla="*/ 127 h 610"/>
                <a:gd name="T92" fmla="*/ 114 w 718"/>
                <a:gd name="T93" fmla="*/ 547 h 610"/>
                <a:gd name="T94" fmla="*/ 71 w 718"/>
                <a:gd name="T95" fmla="*/ 521 h 610"/>
                <a:gd name="T96" fmla="*/ 61 w 718"/>
                <a:gd name="T97" fmla="*/ 482 h 610"/>
                <a:gd name="T98" fmla="*/ 79 w 718"/>
                <a:gd name="T99" fmla="*/ 435 h 610"/>
                <a:gd name="T100" fmla="*/ 126 w 718"/>
                <a:gd name="T101" fmla="*/ 417 h 610"/>
                <a:gd name="T102" fmla="*/ 163 w 718"/>
                <a:gd name="T103" fmla="*/ 427 h 610"/>
                <a:gd name="T104" fmla="*/ 191 w 718"/>
                <a:gd name="T105" fmla="*/ 470 h 610"/>
                <a:gd name="T106" fmla="*/ 187 w 718"/>
                <a:gd name="T107" fmla="*/ 508 h 610"/>
                <a:gd name="T108" fmla="*/ 152 w 718"/>
                <a:gd name="T109" fmla="*/ 543 h 610"/>
                <a:gd name="T110" fmla="*/ 325 w 718"/>
                <a:gd name="T111" fmla="*/ 330 h 610"/>
                <a:gd name="T112" fmla="*/ 304 w 718"/>
                <a:gd name="T113" fmla="*/ 316 h 610"/>
                <a:gd name="T114" fmla="*/ 308 w 718"/>
                <a:gd name="T115" fmla="*/ 290 h 610"/>
                <a:gd name="T116" fmla="*/ 335 w 718"/>
                <a:gd name="T117" fmla="*/ 285 h 610"/>
                <a:gd name="T118" fmla="*/ 349 w 718"/>
                <a:gd name="T119" fmla="*/ 306 h 610"/>
                <a:gd name="T120" fmla="*/ 325 w 718"/>
                <a:gd name="T121" fmla="*/ 330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18" h="610">
                  <a:moveTo>
                    <a:pt x="718" y="64"/>
                  </a:moveTo>
                  <a:lnTo>
                    <a:pt x="718" y="64"/>
                  </a:lnTo>
                  <a:lnTo>
                    <a:pt x="712" y="56"/>
                  </a:lnTo>
                  <a:lnTo>
                    <a:pt x="702" y="46"/>
                  </a:lnTo>
                  <a:lnTo>
                    <a:pt x="692" y="38"/>
                  </a:lnTo>
                  <a:lnTo>
                    <a:pt x="682" y="30"/>
                  </a:lnTo>
                  <a:lnTo>
                    <a:pt x="682" y="30"/>
                  </a:lnTo>
                  <a:lnTo>
                    <a:pt x="669" y="24"/>
                  </a:lnTo>
                  <a:lnTo>
                    <a:pt x="659" y="22"/>
                  </a:lnTo>
                  <a:lnTo>
                    <a:pt x="647" y="20"/>
                  </a:lnTo>
                  <a:lnTo>
                    <a:pt x="637" y="20"/>
                  </a:lnTo>
                  <a:lnTo>
                    <a:pt x="627" y="22"/>
                  </a:lnTo>
                  <a:lnTo>
                    <a:pt x="617" y="24"/>
                  </a:lnTo>
                  <a:lnTo>
                    <a:pt x="607" y="30"/>
                  </a:lnTo>
                  <a:lnTo>
                    <a:pt x="596" y="36"/>
                  </a:lnTo>
                  <a:lnTo>
                    <a:pt x="596" y="36"/>
                  </a:lnTo>
                  <a:lnTo>
                    <a:pt x="481" y="131"/>
                  </a:lnTo>
                  <a:lnTo>
                    <a:pt x="327" y="255"/>
                  </a:lnTo>
                  <a:lnTo>
                    <a:pt x="327" y="255"/>
                  </a:lnTo>
                  <a:lnTo>
                    <a:pt x="238" y="188"/>
                  </a:lnTo>
                  <a:lnTo>
                    <a:pt x="238" y="188"/>
                  </a:lnTo>
                  <a:lnTo>
                    <a:pt x="244" y="174"/>
                  </a:lnTo>
                  <a:lnTo>
                    <a:pt x="250" y="160"/>
                  </a:lnTo>
                  <a:lnTo>
                    <a:pt x="252" y="144"/>
                  </a:lnTo>
                  <a:lnTo>
                    <a:pt x="254" y="127"/>
                  </a:lnTo>
                  <a:lnTo>
                    <a:pt x="254" y="127"/>
                  </a:lnTo>
                  <a:lnTo>
                    <a:pt x="254" y="115"/>
                  </a:lnTo>
                  <a:lnTo>
                    <a:pt x="252" y="101"/>
                  </a:lnTo>
                  <a:lnTo>
                    <a:pt x="248" y="89"/>
                  </a:lnTo>
                  <a:lnTo>
                    <a:pt x="244" y="79"/>
                  </a:lnTo>
                  <a:lnTo>
                    <a:pt x="231" y="56"/>
                  </a:lnTo>
                  <a:lnTo>
                    <a:pt x="217" y="38"/>
                  </a:lnTo>
                  <a:lnTo>
                    <a:pt x="197" y="22"/>
                  </a:lnTo>
                  <a:lnTo>
                    <a:pt x="177" y="10"/>
                  </a:lnTo>
                  <a:lnTo>
                    <a:pt x="165" y="6"/>
                  </a:lnTo>
                  <a:lnTo>
                    <a:pt x="152" y="4"/>
                  </a:lnTo>
                  <a:lnTo>
                    <a:pt x="140" y="2"/>
                  </a:lnTo>
                  <a:lnTo>
                    <a:pt x="126" y="0"/>
                  </a:lnTo>
                  <a:lnTo>
                    <a:pt x="126" y="0"/>
                  </a:lnTo>
                  <a:lnTo>
                    <a:pt x="114" y="2"/>
                  </a:lnTo>
                  <a:lnTo>
                    <a:pt x="102" y="4"/>
                  </a:lnTo>
                  <a:lnTo>
                    <a:pt x="90" y="6"/>
                  </a:lnTo>
                  <a:lnTo>
                    <a:pt x="77" y="10"/>
                  </a:lnTo>
                  <a:lnTo>
                    <a:pt x="55" y="22"/>
                  </a:lnTo>
                  <a:lnTo>
                    <a:pt x="37" y="38"/>
                  </a:lnTo>
                  <a:lnTo>
                    <a:pt x="21" y="56"/>
                  </a:lnTo>
                  <a:lnTo>
                    <a:pt x="10" y="79"/>
                  </a:lnTo>
                  <a:lnTo>
                    <a:pt x="4" y="89"/>
                  </a:lnTo>
                  <a:lnTo>
                    <a:pt x="2" y="101"/>
                  </a:lnTo>
                  <a:lnTo>
                    <a:pt x="0" y="115"/>
                  </a:lnTo>
                  <a:lnTo>
                    <a:pt x="0" y="127"/>
                  </a:lnTo>
                  <a:lnTo>
                    <a:pt x="0" y="127"/>
                  </a:lnTo>
                  <a:lnTo>
                    <a:pt x="0" y="139"/>
                  </a:lnTo>
                  <a:lnTo>
                    <a:pt x="2" y="154"/>
                  </a:lnTo>
                  <a:lnTo>
                    <a:pt x="4" y="166"/>
                  </a:lnTo>
                  <a:lnTo>
                    <a:pt x="10" y="176"/>
                  </a:lnTo>
                  <a:lnTo>
                    <a:pt x="21" y="198"/>
                  </a:lnTo>
                  <a:lnTo>
                    <a:pt x="37" y="217"/>
                  </a:lnTo>
                  <a:lnTo>
                    <a:pt x="55" y="233"/>
                  </a:lnTo>
                  <a:lnTo>
                    <a:pt x="77" y="245"/>
                  </a:lnTo>
                  <a:lnTo>
                    <a:pt x="90" y="249"/>
                  </a:lnTo>
                  <a:lnTo>
                    <a:pt x="102" y="251"/>
                  </a:lnTo>
                  <a:lnTo>
                    <a:pt x="114" y="253"/>
                  </a:lnTo>
                  <a:lnTo>
                    <a:pt x="126" y="255"/>
                  </a:lnTo>
                  <a:lnTo>
                    <a:pt x="126" y="255"/>
                  </a:lnTo>
                  <a:lnTo>
                    <a:pt x="142" y="253"/>
                  </a:lnTo>
                  <a:lnTo>
                    <a:pt x="156" y="251"/>
                  </a:lnTo>
                  <a:lnTo>
                    <a:pt x="171" y="247"/>
                  </a:lnTo>
                  <a:lnTo>
                    <a:pt x="183" y="241"/>
                  </a:lnTo>
                  <a:lnTo>
                    <a:pt x="183" y="241"/>
                  </a:lnTo>
                  <a:lnTo>
                    <a:pt x="264" y="306"/>
                  </a:lnTo>
                  <a:lnTo>
                    <a:pt x="264" y="306"/>
                  </a:lnTo>
                  <a:lnTo>
                    <a:pt x="183" y="369"/>
                  </a:lnTo>
                  <a:lnTo>
                    <a:pt x="183" y="369"/>
                  </a:lnTo>
                  <a:lnTo>
                    <a:pt x="169" y="362"/>
                  </a:lnTo>
                  <a:lnTo>
                    <a:pt x="156" y="358"/>
                  </a:lnTo>
                  <a:lnTo>
                    <a:pt x="142" y="356"/>
                  </a:lnTo>
                  <a:lnTo>
                    <a:pt x="126" y="356"/>
                  </a:lnTo>
                  <a:lnTo>
                    <a:pt x="126" y="356"/>
                  </a:lnTo>
                  <a:lnTo>
                    <a:pt x="114" y="356"/>
                  </a:lnTo>
                  <a:lnTo>
                    <a:pt x="102" y="358"/>
                  </a:lnTo>
                  <a:lnTo>
                    <a:pt x="90" y="362"/>
                  </a:lnTo>
                  <a:lnTo>
                    <a:pt x="77" y="367"/>
                  </a:lnTo>
                  <a:lnTo>
                    <a:pt x="55" y="377"/>
                  </a:lnTo>
                  <a:lnTo>
                    <a:pt x="37" y="393"/>
                  </a:lnTo>
                  <a:lnTo>
                    <a:pt x="21" y="411"/>
                  </a:lnTo>
                  <a:lnTo>
                    <a:pt x="10" y="433"/>
                  </a:lnTo>
                  <a:lnTo>
                    <a:pt x="4" y="446"/>
                  </a:lnTo>
                  <a:lnTo>
                    <a:pt x="2" y="458"/>
                  </a:lnTo>
                  <a:lnTo>
                    <a:pt x="0" y="470"/>
                  </a:lnTo>
                  <a:lnTo>
                    <a:pt x="0" y="482"/>
                  </a:lnTo>
                  <a:lnTo>
                    <a:pt x="0" y="482"/>
                  </a:lnTo>
                  <a:lnTo>
                    <a:pt x="0" y="496"/>
                  </a:lnTo>
                  <a:lnTo>
                    <a:pt x="2" y="508"/>
                  </a:lnTo>
                  <a:lnTo>
                    <a:pt x="4" y="521"/>
                  </a:lnTo>
                  <a:lnTo>
                    <a:pt x="10" y="533"/>
                  </a:lnTo>
                  <a:lnTo>
                    <a:pt x="21" y="553"/>
                  </a:lnTo>
                  <a:lnTo>
                    <a:pt x="37" y="573"/>
                  </a:lnTo>
                  <a:lnTo>
                    <a:pt x="55" y="588"/>
                  </a:lnTo>
                  <a:lnTo>
                    <a:pt x="77" y="600"/>
                  </a:lnTo>
                  <a:lnTo>
                    <a:pt x="90" y="604"/>
                  </a:lnTo>
                  <a:lnTo>
                    <a:pt x="102" y="608"/>
                  </a:lnTo>
                  <a:lnTo>
                    <a:pt x="114" y="610"/>
                  </a:lnTo>
                  <a:lnTo>
                    <a:pt x="126" y="610"/>
                  </a:lnTo>
                  <a:lnTo>
                    <a:pt x="126" y="610"/>
                  </a:lnTo>
                  <a:lnTo>
                    <a:pt x="140" y="610"/>
                  </a:lnTo>
                  <a:lnTo>
                    <a:pt x="152" y="608"/>
                  </a:lnTo>
                  <a:lnTo>
                    <a:pt x="165" y="604"/>
                  </a:lnTo>
                  <a:lnTo>
                    <a:pt x="177" y="600"/>
                  </a:lnTo>
                  <a:lnTo>
                    <a:pt x="197" y="588"/>
                  </a:lnTo>
                  <a:lnTo>
                    <a:pt x="217" y="573"/>
                  </a:lnTo>
                  <a:lnTo>
                    <a:pt x="231" y="553"/>
                  </a:lnTo>
                  <a:lnTo>
                    <a:pt x="244" y="533"/>
                  </a:lnTo>
                  <a:lnTo>
                    <a:pt x="248" y="521"/>
                  </a:lnTo>
                  <a:lnTo>
                    <a:pt x="252" y="508"/>
                  </a:lnTo>
                  <a:lnTo>
                    <a:pt x="254" y="496"/>
                  </a:lnTo>
                  <a:lnTo>
                    <a:pt x="254" y="482"/>
                  </a:lnTo>
                  <a:lnTo>
                    <a:pt x="254" y="482"/>
                  </a:lnTo>
                  <a:lnTo>
                    <a:pt x="252" y="466"/>
                  </a:lnTo>
                  <a:lnTo>
                    <a:pt x="250" y="450"/>
                  </a:lnTo>
                  <a:lnTo>
                    <a:pt x="244" y="435"/>
                  </a:lnTo>
                  <a:lnTo>
                    <a:pt x="238" y="421"/>
                  </a:lnTo>
                  <a:lnTo>
                    <a:pt x="238" y="421"/>
                  </a:lnTo>
                  <a:lnTo>
                    <a:pt x="327" y="356"/>
                  </a:lnTo>
                  <a:lnTo>
                    <a:pt x="327" y="356"/>
                  </a:lnTo>
                  <a:lnTo>
                    <a:pt x="596" y="575"/>
                  </a:lnTo>
                  <a:lnTo>
                    <a:pt x="596" y="575"/>
                  </a:lnTo>
                  <a:lnTo>
                    <a:pt x="607" y="581"/>
                  </a:lnTo>
                  <a:lnTo>
                    <a:pt x="617" y="585"/>
                  </a:lnTo>
                  <a:lnTo>
                    <a:pt x="627" y="590"/>
                  </a:lnTo>
                  <a:lnTo>
                    <a:pt x="637" y="592"/>
                  </a:lnTo>
                  <a:lnTo>
                    <a:pt x="647" y="592"/>
                  </a:lnTo>
                  <a:lnTo>
                    <a:pt x="659" y="590"/>
                  </a:lnTo>
                  <a:lnTo>
                    <a:pt x="669" y="585"/>
                  </a:lnTo>
                  <a:lnTo>
                    <a:pt x="682" y="579"/>
                  </a:lnTo>
                  <a:lnTo>
                    <a:pt x="682" y="579"/>
                  </a:lnTo>
                  <a:lnTo>
                    <a:pt x="692" y="573"/>
                  </a:lnTo>
                  <a:lnTo>
                    <a:pt x="702" y="565"/>
                  </a:lnTo>
                  <a:lnTo>
                    <a:pt x="712" y="555"/>
                  </a:lnTo>
                  <a:lnTo>
                    <a:pt x="718" y="547"/>
                  </a:lnTo>
                  <a:lnTo>
                    <a:pt x="718" y="547"/>
                  </a:lnTo>
                  <a:lnTo>
                    <a:pt x="609" y="464"/>
                  </a:lnTo>
                  <a:lnTo>
                    <a:pt x="396" y="306"/>
                  </a:lnTo>
                  <a:lnTo>
                    <a:pt x="396" y="306"/>
                  </a:lnTo>
                  <a:lnTo>
                    <a:pt x="609" y="148"/>
                  </a:lnTo>
                  <a:lnTo>
                    <a:pt x="718" y="64"/>
                  </a:lnTo>
                  <a:lnTo>
                    <a:pt x="718" y="64"/>
                  </a:lnTo>
                  <a:close/>
                  <a:moveTo>
                    <a:pt x="61" y="127"/>
                  </a:moveTo>
                  <a:lnTo>
                    <a:pt x="61" y="127"/>
                  </a:lnTo>
                  <a:lnTo>
                    <a:pt x="61" y="115"/>
                  </a:lnTo>
                  <a:lnTo>
                    <a:pt x="65" y="101"/>
                  </a:lnTo>
                  <a:lnTo>
                    <a:pt x="71" y="91"/>
                  </a:lnTo>
                  <a:lnTo>
                    <a:pt x="79" y="81"/>
                  </a:lnTo>
                  <a:lnTo>
                    <a:pt x="90" y="73"/>
                  </a:lnTo>
                  <a:lnTo>
                    <a:pt x="102" y="67"/>
                  </a:lnTo>
                  <a:lnTo>
                    <a:pt x="114" y="62"/>
                  </a:lnTo>
                  <a:lnTo>
                    <a:pt x="126" y="62"/>
                  </a:lnTo>
                  <a:lnTo>
                    <a:pt x="126" y="62"/>
                  </a:lnTo>
                  <a:lnTo>
                    <a:pt x="140" y="62"/>
                  </a:lnTo>
                  <a:lnTo>
                    <a:pt x="152" y="67"/>
                  </a:lnTo>
                  <a:lnTo>
                    <a:pt x="163" y="73"/>
                  </a:lnTo>
                  <a:lnTo>
                    <a:pt x="173" y="81"/>
                  </a:lnTo>
                  <a:lnTo>
                    <a:pt x="181" y="91"/>
                  </a:lnTo>
                  <a:lnTo>
                    <a:pt x="187" y="101"/>
                  </a:lnTo>
                  <a:lnTo>
                    <a:pt x="191" y="115"/>
                  </a:lnTo>
                  <a:lnTo>
                    <a:pt x="193" y="127"/>
                  </a:lnTo>
                  <a:lnTo>
                    <a:pt x="193" y="127"/>
                  </a:lnTo>
                  <a:lnTo>
                    <a:pt x="191" y="142"/>
                  </a:lnTo>
                  <a:lnTo>
                    <a:pt x="187" y="154"/>
                  </a:lnTo>
                  <a:lnTo>
                    <a:pt x="181" y="164"/>
                  </a:lnTo>
                  <a:lnTo>
                    <a:pt x="173" y="174"/>
                  </a:lnTo>
                  <a:lnTo>
                    <a:pt x="163" y="182"/>
                  </a:lnTo>
                  <a:lnTo>
                    <a:pt x="152" y="188"/>
                  </a:lnTo>
                  <a:lnTo>
                    <a:pt x="140" y="192"/>
                  </a:lnTo>
                  <a:lnTo>
                    <a:pt x="126" y="194"/>
                  </a:lnTo>
                  <a:lnTo>
                    <a:pt x="126" y="194"/>
                  </a:lnTo>
                  <a:lnTo>
                    <a:pt x="114" y="192"/>
                  </a:lnTo>
                  <a:lnTo>
                    <a:pt x="102" y="188"/>
                  </a:lnTo>
                  <a:lnTo>
                    <a:pt x="90" y="182"/>
                  </a:lnTo>
                  <a:lnTo>
                    <a:pt x="79" y="174"/>
                  </a:lnTo>
                  <a:lnTo>
                    <a:pt x="71" y="164"/>
                  </a:lnTo>
                  <a:lnTo>
                    <a:pt x="65" y="154"/>
                  </a:lnTo>
                  <a:lnTo>
                    <a:pt x="61" y="142"/>
                  </a:lnTo>
                  <a:lnTo>
                    <a:pt x="61" y="127"/>
                  </a:lnTo>
                  <a:lnTo>
                    <a:pt x="61" y="127"/>
                  </a:lnTo>
                  <a:close/>
                  <a:moveTo>
                    <a:pt x="126" y="549"/>
                  </a:moveTo>
                  <a:lnTo>
                    <a:pt x="126" y="549"/>
                  </a:lnTo>
                  <a:lnTo>
                    <a:pt x="114" y="547"/>
                  </a:lnTo>
                  <a:lnTo>
                    <a:pt x="102" y="543"/>
                  </a:lnTo>
                  <a:lnTo>
                    <a:pt x="90" y="537"/>
                  </a:lnTo>
                  <a:lnTo>
                    <a:pt x="79" y="529"/>
                  </a:lnTo>
                  <a:lnTo>
                    <a:pt x="71" y="521"/>
                  </a:lnTo>
                  <a:lnTo>
                    <a:pt x="65" y="508"/>
                  </a:lnTo>
                  <a:lnTo>
                    <a:pt x="61" y="496"/>
                  </a:lnTo>
                  <a:lnTo>
                    <a:pt x="61" y="482"/>
                  </a:lnTo>
                  <a:lnTo>
                    <a:pt x="61" y="482"/>
                  </a:lnTo>
                  <a:lnTo>
                    <a:pt x="61" y="470"/>
                  </a:lnTo>
                  <a:lnTo>
                    <a:pt x="65" y="458"/>
                  </a:lnTo>
                  <a:lnTo>
                    <a:pt x="71" y="446"/>
                  </a:lnTo>
                  <a:lnTo>
                    <a:pt x="79" y="435"/>
                  </a:lnTo>
                  <a:lnTo>
                    <a:pt x="90" y="427"/>
                  </a:lnTo>
                  <a:lnTo>
                    <a:pt x="102" y="421"/>
                  </a:lnTo>
                  <a:lnTo>
                    <a:pt x="114" y="419"/>
                  </a:lnTo>
                  <a:lnTo>
                    <a:pt x="126" y="417"/>
                  </a:lnTo>
                  <a:lnTo>
                    <a:pt x="126" y="417"/>
                  </a:lnTo>
                  <a:lnTo>
                    <a:pt x="140" y="419"/>
                  </a:lnTo>
                  <a:lnTo>
                    <a:pt x="152" y="421"/>
                  </a:lnTo>
                  <a:lnTo>
                    <a:pt x="163" y="427"/>
                  </a:lnTo>
                  <a:lnTo>
                    <a:pt x="173" y="435"/>
                  </a:lnTo>
                  <a:lnTo>
                    <a:pt x="181" y="446"/>
                  </a:lnTo>
                  <a:lnTo>
                    <a:pt x="187" y="458"/>
                  </a:lnTo>
                  <a:lnTo>
                    <a:pt x="191" y="470"/>
                  </a:lnTo>
                  <a:lnTo>
                    <a:pt x="193" y="482"/>
                  </a:lnTo>
                  <a:lnTo>
                    <a:pt x="193" y="482"/>
                  </a:lnTo>
                  <a:lnTo>
                    <a:pt x="191" y="496"/>
                  </a:lnTo>
                  <a:lnTo>
                    <a:pt x="187" y="508"/>
                  </a:lnTo>
                  <a:lnTo>
                    <a:pt x="181" y="521"/>
                  </a:lnTo>
                  <a:lnTo>
                    <a:pt x="173" y="529"/>
                  </a:lnTo>
                  <a:lnTo>
                    <a:pt x="163" y="537"/>
                  </a:lnTo>
                  <a:lnTo>
                    <a:pt x="152" y="543"/>
                  </a:lnTo>
                  <a:lnTo>
                    <a:pt x="140" y="547"/>
                  </a:lnTo>
                  <a:lnTo>
                    <a:pt x="126" y="549"/>
                  </a:lnTo>
                  <a:lnTo>
                    <a:pt x="126" y="549"/>
                  </a:lnTo>
                  <a:close/>
                  <a:moveTo>
                    <a:pt x="325" y="330"/>
                  </a:moveTo>
                  <a:lnTo>
                    <a:pt x="325" y="330"/>
                  </a:lnTo>
                  <a:lnTo>
                    <a:pt x="317" y="328"/>
                  </a:lnTo>
                  <a:lnTo>
                    <a:pt x="308" y="322"/>
                  </a:lnTo>
                  <a:lnTo>
                    <a:pt x="304" y="316"/>
                  </a:lnTo>
                  <a:lnTo>
                    <a:pt x="302" y="306"/>
                  </a:lnTo>
                  <a:lnTo>
                    <a:pt x="302" y="306"/>
                  </a:lnTo>
                  <a:lnTo>
                    <a:pt x="304" y="298"/>
                  </a:lnTo>
                  <a:lnTo>
                    <a:pt x="308" y="290"/>
                  </a:lnTo>
                  <a:lnTo>
                    <a:pt x="317" y="285"/>
                  </a:lnTo>
                  <a:lnTo>
                    <a:pt x="325" y="283"/>
                  </a:lnTo>
                  <a:lnTo>
                    <a:pt x="325" y="283"/>
                  </a:lnTo>
                  <a:lnTo>
                    <a:pt x="335" y="285"/>
                  </a:lnTo>
                  <a:lnTo>
                    <a:pt x="341" y="290"/>
                  </a:lnTo>
                  <a:lnTo>
                    <a:pt x="347" y="298"/>
                  </a:lnTo>
                  <a:lnTo>
                    <a:pt x="349" y="306"/>
                  </a:lnTo>
                  <a:lnTo>
                    <a:pt x="349" y="306"/>
                  </a:lnTo>
                  <a:lnTo>
                    <a:pt x="347" y="316"/>
                  </a:lnTo>
                  <a:lnTo>
                    <a:pt x="341" y="322"/>
                  </a:lnTo>
                  <a:lnTo>
                    <a:pt x="335" y="328"/>
                  </a:lnTo>
                  <a:lnTo>
                    <a:pt x="325" y="330"/>
                  </a:lnTo>
                  <a:lnTo>
                    <a:pt x="325" y="330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261938" y="1303338"/>
            <a:ext cx="2185987" cy="1366837"/>
            <a:chOff x="261938" y="1303338"/>
            <a:chExt cx="2185987" cy="1366837"/>
          </a:xfrm>
        </p:grpSpPr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757238" y="1704975"/>
              <a:ext cx="1690687" cy="965200"/>
            </a:xfrm>
            <a:custGeom>
              <a:avLst/>
              <a:gdLst>
                <a:gd name="T0" fmla="*/ 122 w 1065"/>
                <a:gd name="T1" fmla="*/ 0 h 608"/>
                <a:gd name="T2" fmla="*/ 979 w 1065"/>
                <a:gd name="T3" fmla="*/ 51 h 608"/>
                <a:gd name="T4" fmla="*/ 988 w 1065"/>
                <a:gd name="T5" fmla="*/ 53 h 608"/>
                <a:gd name="T6" fmla="*/ 1000 w 1065"/>
                <a:gd name="T7" fmla="*/ 57 h 608"/>
                <a:gd name="T8" fmla="*/ 1008 w 1065"/>
                <a:gd name="T9" fmla="*/ 67 h 608"/>
                <a:gd name="T10" fmla="*/ 1014 w 1065"/>
                <a:gd name="T11" fmla="*/ 79 h 608"/>
                <a:gd name="T12" fmla="*/ 1014 w 1065"/>
                <a:gd name="T13" fmla="*/ 523 h 608"/>
                <a:gd name="T14" fmla="*/ 1014 w 1065"/>
                <a:gd name="T15" fmla="*/ 529 h 608"/>
                <a:gd name="T16" fmla="*/ 1008 w 1065"/>
                <a:gd name="T17" fmla="*/ 541 h 608"/>
                <a:gd name="T18" fmla="*/ 1000 w 1065"/>
                <a:gd name="T19" fmla="*/ 551 h 608"/>
                <a:gd name="T20" fmla="*/ 988 w 1065"/>
                <a:gd name="T21" fmla="*/ 555 h 608"/>
                <a:gd name="T22" fmla="*/ 85 w 1065"/>
                <a:gd name="T23" fmla="*/ 557 h 608"/>
                <a:gd name="T24" fmla="*/ 79 w 1065"/>
                <a:gd name="T25" fmla="*/ 555 h 608"/>
                <a:gd name="T26" fmla="*/ 67 w 1065"/>
                <a:gd name="T27" fmla="*/ 551 h 608"/>
                <a:gd name="T28" fmla="*/ 57 w 1065"/>
                <a:gd name="T29" fmla="*/ 541 h 608"/>
                <a:gd name="T30" fmla="*/ 53 w 1065"/>
                <a:gd name="T31" fmla="*/ 529 h 608"/>
                <a:gd name="T32" fmla="*/ 51 w 1065"/>
                <a:gd name="T33" fmla="*/ 290 h 608"/>
                <a:gd name="T34" fmla="*/ 0 w 1065"/>
                <a:gd name="T35" fmla="*/ 523 h 608"/>
                <a:gd name="T36" fmla="*/ 2 w 1065"/>
                <a:gd name="T37" fmla="*/ 539 h 608"/>
                <a:gd name="T38" fmla="*/ 16 w 1065"/>
                <a:gd name="T39" fmla="*/ 570 h 608"/>
                <a:gd name="T40" fmla="*/ 39 w 1065"/>
                <a:gd name="T41" fmla="*/ 594 h 608"/>
                <a:gd name="T42" fmla="*/ 69 w 1065"/>
                <a:gd name="T43" fmla="*/ 606 h 608"/>
                <a:gd name="T44" fmla="*/ 979 w 1065"/>
                <a:gd name="T45" fmla="*/ 608 h 608"/>
                <a:gd name="T46" fmla="*/ 998 w 1065"/>
                <a:gd name="T47" fmla="*/ 606 h 608"/>
                <a:gd name="T48" fmla="*/ 1028 w 1065"/>
                <a:gd name="T49" fmla="*/ 594 h 608"/>
                <a:gd name="T50" fmla="*/ 1050 w 1065"/>
                <a:gd name="T51" fmla="*/ 570 h 608"/>
                <a:gd name="T52" fmla="*/ 1063 w 1065"/>
                <a:gd name="T53" fmla="*/ 539 h 608"/>
                <a:gd name="T54" fmla="*/ 1065 w 1065"/>
                <a:gd name="T55" fmla="*/ 85 h 608"/>
                <a:gd name="T56" fmla="*/ 1063 w 1065"/>
                <a:gd name="T57" fmla="*/ 69 h 608"/>
                <a:gd name="T58" fmla="*/ 1050 w 1065"/>
                <a:gd name="T59" fmla="*/ 38 h 608"/>
                <a:gd name="T60" fmla="*/ 1028 w 1065"/>
                <a:gd name="T61" fmla="*/ 16 h 608"/>
                <a:gd name="T62" fmla="*/ 998 w 1065"/>
                <a:gd name="T63" fmla="*/ 2 h 608"/>
                <a:gd name="T64" fmla="*/ 979 w 1065"/>
                <a:gd name="T65" fmla="*/ 0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65" h="608">
                  <a:moveTo>
                    <a:pt x="979" y="0"/>
                  </a:moveTo>
                  <a:lnTo>
                    <a:pt x="122" y="0"/>
                  </a:lnTo>
                  <a:lnTo>
                    <a:pt x="173" y="51"/>
                  </a:lnTo>
                  <a:lnTo>
                    <a:pt x="979" y="51"/>
                  </a:lnTo>
                  <a:lnTo>
                    <a:pt x="979" y="51"/>
                  </a:lnTo>
                  <a:lnTo>
                    <a:pt x="988" y="53"/>
                  </a:lnTo>
                  <a:lnTo>
                    <a:pt x="994" y="55"/>
                  </a:lnTo>
                  <a:lnTo>
                    <a:pt x="1000" y="57"/>
                  </a:lnTo>
                  <a:lnTo>
                    <a:pt x="1004" y="61"/>
                  </a:lnTo>
                  <a:lnTo>
                    <a:pt x="1008" y="67"/>
                  </a:lnTo>
                  <a:lnTo>
                    <a:pt x="1012" y="73"/>
                  </a:lnTo>
                  <a:lnTo>
                    <a:pt x="1014" y="79"/>
                  </a:lnTo>
                  <a:lnTo>
                    <a:pt x="1014" y="85"/>
                  </a:lnTo>
                  <a:lnTo>
                    <a:pt x="1014" y="523"/>
                  </a:lnTo>
                  <a:lnTo>
                    <a:pt x="1014" y="523"/>
                  </a:lnTo>
                  <a:lnTo>
                    <a:pt x="1014" y="529"/>
                  </a:lnTo>
                  <a:lnTo>
                    <a:pt x="1012" y="535"/>
                  </a:lnTo>
                  <a:lnTo>
                    <a:pt x="1008" y="541"/>
                  </a:lnTo>
                  <a:lnTo>
                    <a:pt x="1004" y="547"/>
                  </a:lnTo>
                  <a:lnTo>
                    <a:pt x="1000" y="551"/>
                  </a:lnTo>
                  <a:lnTo>
                    <a:pt x="994" y="553"/>
                  </a:lnTo>
                  <a:lnTo>
                    <a:pt x="988" y="555"/>
                  </a:lnTo>
                  <a:lnTo>
                    <a:pt x="979" y="557"/>
                  </a:lnTo>
                  <a:lnTo>
                    <a:pt x="85" y="557"/>
                  </a:lnTo>
                  <a:lnTo>
                    <a:pt x="85" y="557"/>
                  </a:lnTo>
                  <a:lnTo>
                    <a:pt x="79" y="555"/>
                  </a:lnTo>
                  <a:lnTo>
                    <a:pt x="73" y="553"/>
                  </a:lnTo>
                  <a:lnTo>
                    <a:pt x="67" y="551"/>
                  </a:lnTo>
                  <a:lnTo>
                    <a:pt x="61" y="547"/>
                  </a:lnTo>
                  <a:lnTo>
                    <a:pt x="57" y="541"/>
                  </a:lnTo>
                  <a:lnTo>
                    <a:pt x="55" y="535"/>
                  </a:lnTo>
                  <a:lnTo>
                    <a:pt x="53" y="529"/>
                  </a:lnTo>
                  <a:lnTo>
                    <a:pt x="51" y="523"/>
                  </a:lnTo>
                  <a:lnTo>
                    <a:pt x="51" y="290"/>
                  </a:lnTo>
                  <a:lnTo>
                    <a:pt x="0" y="239"/>
                  </a:lnTo>
                  <a:lnTo>
                    <a:pt x="0" y="523"/>
                  </a:lnTo>
                  <a:lnTo>
                    <a:pt x="0" y="523"/>
                  </a:lnTo>
                  <a:lnTo>
                    <a:pt x="2" y="539"/>
                  </a:lnTo>
                  <a:lnTo>
                    <a:pt x="8" y="555"/>
                  </a:lnTo>
                  <a:lnTo>
                    <a:pt x="16" y="570"/>
                  </a:lnTo>
                  <a:lnTo>
                    <a:pt x="27" y="582"/>
                  </a:lnTo>
                  <a:lnTo>
                    <a:pt x="39" y="594"/>
                  </a:lnTo>
                  <a:lnTo>
                    <a:pt x="53" y="600"/>
                  </a:lnTo>
                  <a:lnTo>
                    <a:pt x="69" y="606"/>
                  </a:lnTo>
                  <a:lnTo>
                    <a:pt x="85" y="608"/>
                  </a:lnTo>
                  <a:lnTo>
                    <a:pt x="979" y="608"/>
                  </a:lnTo>
                  <a:lnTo>
                    <a:pt x="979" y="608"/>
                  </a:lnTo>
                  <a:lnTo>
                    <a:pt x="998" y="606"/>
                  </a:lnTo>
                  <a:lnTo>
                    <a:pt x="1014" y="600"/>
                  </a:lnTo>
                  <a:lnTo>
                    <a:pt x="1028" y="594"/>
                  </a:lnTo>
                  <a:lnTo>
                    <a:pt x="1040" y="582"/>
                  </a:lnTo>
                  <a:lnTo>
                    <a:pt x="1050" y="570"/>
                  </a:lnTo>
                  <a:lnTo>
                    <a:pt x="1059" y="555"/>
                  </a:lnTo>
                  <a:lnTo>
                    <a:pt x="1063" y="539"/>
                  </a:lnTo>
                  <a:lnTo>
                    <a:pt x="1065" y="523"/>
                  </a:lnTo>
                  <a:lnTo>
                    <a:pt x="1065" y="85"/>
                  </a:lnTo>
                  <a:lnTo>
                    <a:pt x="1065" y="85"/>
                  </a:lnTo>
                  <a:lnTo>
                    <a:pt x="1063" y="69"/>
                  </a:lnTo>
                  <a:lnTo>
                    <a:pt x="1059" y="53"/>
                  </a:lnTo>
                  <a:lnTo>
                    <a:pt x="1050" y="38"/>
                  </a:lnTo>
                  <a:lnTo>
                    <a:pt x="1040" y="26"/>
                  </a:lnTo>
                  <a:lnTo>
                    <a:pt x="1028" y="16"/>
                  </a:lnTo>
                  <a:lnTo>
                    <a:pt x="1014" y="8"/>
                  </a:lnTo>
                  <a:lnTo>
                    <a:pt x="998" y="2"/>
                  </a:lnTo>
                  <a:lnTo>
                    <a:pt x="979" y="0"/>
                  </a:lnTo>
                  <a:lnTo>
                    <a:pt x="979" y="0"/>
                  </a:lnTo>
                  <a:close/>
                </a:path>
              </a:pathLst>
            </a:custGeom>
            <a:solidFill>
              <a:srgbClr val="25A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24"/>
            <p:cNvSpPr>
              <a:spLocks/>
            </p:cNvSpPr>
            <p:nvPr/>
          </p:nvSpPr>
          <p:spPr bwMode="auto">
            <a:xfrm>
              <a:off x="757238" y="1795463"/>
              <a:ext cx="579437" cy="579438"/>
            </a:xfrm>
            <a:custGeom>
              <a:avLst/>
              <a:gdLst>
                <a:gd name="T0" fmla="*/ 282 w 365"/>
                <a:gd name="T1" fmla="*/ 365 h 365"/>
                <a:gd name="T2" fmla="*/ 282 w 365"/>
                <a:gd name="T3" fmla="*/ 365 h 365"/>
                <a:gd name="T4" fmla="*/ 298 w 365"/>
                <a:gd name="T5" fmla="*/ 363 h 365"/>
                <a:gd name="T6" fmla="*/ 312 w 365"/>
                <a:gd name="T7" fmla="*/ 359 h 365"/>
                <a:gd name="T8" fmla="*/ 327 w 365"/>
                <a:gd name="T9" fmla="*/ 352 h 365"/>
                <a:gd name="T10" fmla="*/ 341 w 365"/>
                <a:gd name="T11" fmla="*/ 340 h 365"/>
                <a:gd name="T12" fmla="*/ 341 w 365"/>
                <a:gd name="T13" fmla="*/ 340 h 365"/>
                <a:gd name="T14" fmla="*/ 351 w 365"/>
                <a:gd name="T15" fmla="*/ 328 h 365"/>
                <a:gd name="T16" fmla="*/ 359 w 365"/>
                <a:gd name="T17" fmla="*/ 312 h 365"/>
                <a:gd name="T18" fmla="*/ 363 w 365"/>
                <a:gd name="T19" fmla="*/ 296 h 365"/>
                <a:gd name="T20" fmla="*/ 365 w 365"/>
                <a:gd name="T21" fmla="*/ 279 h 365"/>
                <a:gd name="T22" fmla="*/ 365 w 365"/>
                <a:gd name="T23" fmla="*/ 279 h 365"/>
                <a:gd name="T24" fmla="*/ 363 w 365"/>
                <a:gd name="T25" fmla="*/ 265 h 365"/>
                <a:gd name="T26" fmla="*/ 359 w 365"/>
                <a:gd name="T27" fmla="*/ 253 h 365"/>
                <a:gd name="T28" fmla="*/ 355 w 365"/>
                <a:gd name="T29" fmla="*/ 241 h 365"/>
                <a:gd name="T30" fmla="*/ 347 w 365"/>
                <a:gd name="T31" fmla="*/ 231 h 365"/>
                <a:gd name="T32" fmla="*/ 116 w 365"/>
                <a:gd name="T33" fmla="*/ 0 h 365"/>
                <a:gd name="T34" fmla="*/ 0 w 365"/>
                <a:gd name="T35" fmla="*/ 117 h 365"/>
                <a:gd name="T36" fmla="*/ 223 w 365"/>
                <a:gd name="T37" fmla="*/ 340 h 365"/>
                <a:gd name="T38" fmla="*/ 223 w 365"/>
                <a:gd name="T39" fmla="*/ 340 h 365"/>
                <a:gd name="T40" fmla="*/ 235 w 365"/>
                <a:gd name="T41" fmla="*/ 352 h 365"/>
                <a:gd name="T42" fmla="*/ 250 w 365"/>
                <a:gd name="T43" fmla="*/ 359 h 365"/>
                <a:gd name="T44" fmla="*/ 266 w 365"/>
                <a:gd name="T45" fmla="*/ 363 h 365"/>
                <a:gd name="T46" fmla="*/ 282 w 365"/>
                <a:gd name="T47" fmla="*/ 365 h 365"/>
                <a:gd name="T48" fmla="*/ 282 w 365"/>
                <a:gd name="T49" fmla="*/ 365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365">
                  <a:moveTo>
                    <a:pt x="282" y="365"/>
                  </a:moveTo>
                  <a:lnTo>
                    <a:pt x="282" y="365"/>
                  </a:lnTo>
                  <a:lnTo>
                    <a:pt x="298" y="363"/>
                  </a:lnTo>
                  <a:lnTo>
                    <a:pt x="312" y="359"/>
                  </a:lnTo>
                  <a:lnTo>
                    <a:pt x="327" y="352"/>
                  </a:lnTo>
                  <a:lnTo>
                    <a:pt x="341" y="340"/>
                  </a:lnTo>
                  <a:lnTo>
                    <a:pt x="341" y="340"/>
                  </a:lnTo>
                  <a:lnTo>
                    <a:pt x="351" y="328"/>
                  </a:lnTo>
                  <a:lnTo>
                    <a:pt x="359" y="312"/>
                  </a:lnTo>
                  <a:lnTo>
                    <a:pt x="363" y="296"/>
                  </a:lnTo>
                  <a:lnTo>
                    <a:pt x="365" y="279"/>
                  </a:lnTo>
                  <a:lnTo>
                    <a:pt x="365" y="279"/>
                  </a:lnTo>
                  <a:lnTo>
                    <a:pt x="363" y="265"/>
                  </a:lnTo>
                  <a:lnTo>
                    <a:pt x="359" y="253"/>
                  </a:lnTo>
                  <a:lnTo>
                    <a:pt x="355" y="241"/>
                  </a:lnTo>
                  <a:lnTo>
                    <a:pt x="347" y="231"/>
                  </a:lnTo>
                  <a:lnTo>
                    <a:pt x="116" y="0"/>
                  </a:lnTo>
                  <a:lnTo>
                    <a:pt x="0" y="117"/>
                  </a:lnTo>
                  <a:lnTo>
                    <a:pt x="223" y="340"/>
                  </a:lnTo>
                  <a:lnTo>
                    <a:pt x="223" y="340"/>
                  </a:lnTo>
                  <a:lnTo>
                    <a:pt x="235" y="352"/>
                  </a:lnTo>
                  <a:lnTo>
                    <a:pt x="250" y="359"/>
                  </a:lnTo>
                  <a:lnTo>
                    <a:pt x="266" y="363"/>
                  </a:lnTo>
                  <a:lnTo>
                    <a:pt x="282" y="365"/>
                  </a:lnTo>
                  <a:lnTo>
                    <a:pt x="282" y="365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25"/>
            <p:cNvSpPr>
              <a:spLocks noEditPoints="1"/>
            </p:cNvSpPr>
            <p:nvPr/>
          </p:nvSpPr>
          <p:spPr bwMode="auto">
            <a:xfrm>
              <a:off x="261938" y="1303338"/>
              <a:ext cx="647700" cy="646113"/>
            </a:xfrm>
            <a:custGeom>
              <a:avLst/>
              <a:gdLst>
                <a:gd name="T0" fmla="*/ 158 w 408"/>
                <a:gd name="T1" fmla="*/ 26 h 407"/>
                <a:gd name="T2" fmla="*/ 158 w 408"/>
                <a:gd name="T3" fmla="*/ 26 h 407"/>
                <a:gd name="T4" fmla="*/ 144 w 408"/>
                <a:gd name="T5" fmla="*/ 16 h 407"/>
                <a:gd name="T6" fmla="*/ 128 w 408"/>
                <a:gd name="T7" fmla="*/ 8 h 407"/>
                <a:gd name="T8" fmla="*/ 112 w 408"/>
                <a:gd name="T9" fmla="*/ 2 h 407"/>
                <a:gd name="T10" fmla="*/ 93 w 408"/>
                <a:gd name="T11" fmla="*/ 0 h 407"/>
                <a:gd name="T12" fmla="*/ 75 w 408"/>
                <a:gd name="T13" fmla="*/ 2 h 407"/>
                <a:gd name="T14" fmla="*/ 59 w 408"/>
                <a:gd name="T15" fmla="*/ 8 h 407"/>
                <a:gd name="T16" fmla="*/ 43 w 408"/>
                <a:gd name="T17" fmla="*/ 16 h 407"/>
                <a:gd name="T18" fmla="*/ 28 w 408"/>
                <a:gd name="T19" fmla="*/ 26 h 407"/>
                <a:gd name="T20" fmla="*/ 28 w 408"/>
                <a:gd name="T21" fmla="*/ 26 h 407"/>
                <a:gd name="T22" fmla="*/ 16 w 408"/>
                <a:gd name="T23" fmla="*/ 42 h 407"/>
                <a:gd name="T24" fmla="*/ 8 w 408"/>
                <a:gd name="T25" fmla="*/ 56 h 407"/>
                <a:gd name="T26" fmla="*/ 2 w 408"/>
                <a:gd name="T27" fmla="*/ 75 h 407"/>
                <a:gd name="T28" fmla="*/ 0 w 408"/>
                <a:gd name="T29" fmla="*/ 93 h 407"/>
                <a:gd name="T30" fmla="*/ 2 w 408"/>
                <a:gd name="T31" fmla="*/ 109 h 407"/>
                <a:gd name="T32" fmla="*/ 8 w 408"/>
                <a:gd name="T33" fmla="*/ 127 h 407"/>
                <a:gd name="T34" fmla="*/ 16 w 408"/>
                <a:gd name="T35" fmla="*/ 143 h 407"/>
                <a:gd name="T36" fmla="*/ 28 w 408"/>
                <a:gd name="T37" fmla="*/ 158 h 407"/>
                <a:gd name="T38" fmla="*/ 278 w 408"/>
                <a:gd name="T39" fmla="*/ 407 h 407"/>
                <a:gd name="T40" fmla="*/ 408 w 408"/>
                <a:gd name="T41" fmla="*/ 277 h 407"/>
                <a:gd name="T42" fmla="*/ 158 w 408"/>
                <a:gd name="T43" fmla="*/ 26 h 407"/>
                <a:gd name="T44" fmla="*/ 251 w 408"/>
                <a:gd name="T45" fmla="*/ 281 h 407"/>
                <a:gd name="T46" fmla="*/ 77 w 408"/>
                <a:gd name="T47" fmla="*/ 109 h 407"/>
                <a:gd name="T48" fmla="*/ 77 w 408"/>
                <a:gd name="T49" fmla="*/ 109 h 407"/>
                <a:gd name="T50" fmla="*/ 73 w 408"/>
                <a:gd name="T51" fmla="*/ 101 h 407"/>
                <a:gd name="T52" fmla="*/ 71 w 408"/>
                <a:gd name="T53" fmla="*/ 93 h 407"/>
                <a:gd name="T54" fmla="*/ 73 w 408"/>
                <a:gd name="T55" fmla="*/ 85 h 407"/>
                <a:gd name="T56" fmla="*/ 79 w 408"/>
                <a:gd name="T57" fmla="*/ 77 h 407"/>
                <a:gd name="T58" fmla="*/ 79 w 408"/>
                <a:gd name="T59" fmla="*/ 77 h 407"/>
                <a:gd name="T60" fmla="*/ 85 w 408"/>
                <a:gd name="T61" fmla="*/ 72 h 407"/>
                <a:gd name="T62" fmla="*/ 93 w 408"/>
                <a:gd name="T63" fmla="*/ 70 h 407"/>
                <a:gd name="T64" fmla="*/ 103 w 408"/>
                <a:gd name="T65" fmla="*/ 72 h 407"/>
                <a:gd name="T66" fmla="*/ 109 w 408"/>
                <a:gd name="T67" fmla="*/ 77 h 407"/>
                <a:gd name="T68" fmla="*/ 284 w 408"/>
                <a:gd name="T69" fmla="*/ 249 h 407"/>
                <a:gd name="T70" fmla="*/ 284 w 408"/>
                <a:gd name="T71" fmla="*/ 249 h 407"/>
                <a:gd name="T72" fmla="*/ 288 w 408"/>
                <a:gd name="T73" fmla="*/ 257 h 407"/>
                <a:gd name="T74" fmla="*/ 290 w 408"/>
                <a:gd name="T75" fmla="*/ 265 h 407"/>
                <a:gd name="T76" fmla="*/ 288 w 408"/>
                <a:gd name="T77" fmla="*/ 273 h 407"/>
                <a:gd name="T78" fmla="*/ 282 w 408"/>
                <a:gd name="T79" fmla="*/ 281 h 407"/>
                <a:gd name="T80" fmla="*/ 282 w 408"/>
                <a:gd name="T81" fmla="*/ 281 h 407"/>
                <a:gd name="T82" fmla="*/ 274 w 408"/>
                <a:gd name="T83" fmla="*/ 285 h 407"/>
                <a:gd name="T84" fmla="*/ 266 w 408"/>
                <a:gd name="T85" fmla="*/ 287 h 407"/>
                <a:gd name="T86" fmla="*/ 257 w 408"/>
                <a:gd name="T87" fmla="*/ 287 h 407"/>
                <a:gd name="T88" fmla="*/ 251 w 408"/>
                <a:gd name="T89" fmla="*/ 281 h 407"/>
                <a:gd name="T90" fmla="*/ 251 w 408"/>
                <a:gd name="T91" fmla="*/ 281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08" h="407">
                  <a:moveTo>
                    <a:pt x="158" y="26"/>
                  </a:moveTo>
                  <a:lnTo>
                    <a:pt x="158" y="26"/>
                  </a:lnTo>
                  <a:lnTo>
                    <a:pt x="144" y="16"/>
                  </a:lnTo>
                  <a:lnTo>
                    <a:pt x="128" y="8"/>
                  </a:lnTo>
                  <a:lnTo>
                    <a:pt x="112" y="2"/>
                  </a:lnTo>
                  <a:lnTo>
                    <a:pt x="93" y="0"/>
                  </a:lnTo>
                  <a:lnTo>
                    <a:pt x="75" y="2"/>
                  </a:lnTo>
                  <a:lnTo>
                    <a:pt x="59" y="8"/>
                  </a:lnTo>
                  <a:lnTo>
                    <a:pt x="43" y="16"/>
                  </a:lnTo>
                  <a:lnTo>
                    <a:pt x="28" y="26"/>
                  </a:lnTo>
                  <a:lnTo>
                    <a:pt x="28" y="26"/>
                  </a:lnTo>
                  <a:lnTo>
                    <a:pt x="16" y="42"/>
                  </a:lnTo>
                  <a:lnTo>
                    <a:pt x="8" y="56"/>
                  </a:lnTo>
                  <a:lnTo>
                    <a:pt x="2" y="75"/>
                  </a:lnTo>
                  <a:lnTo>
                    <a:pt x="0" y="93"/>
                  </a:lnTo>
                  <a:lnTo>
                    <a:pt x="2" y="109"/>
                  </a:lnTo>
                  <a:lnTo>
                    <a:pt x="8" y="127"/>
                  </a:lnTo>
                  <a:lnTo>
                    <a:pt x="16" y="143"/>
                  </a:lnTo>
                  <a:lnTo>
                    <a:pt x="28" y="158"/>
                  </a:lnTo>
                  <a:lnTo>
                    <a:pt x="278" y="407"/>
                  </a:lnTo>
                  <a:lnTo>
                    <a:pt x="408" y="277"/>
                  </a:lnTo>
                  <a:lnTo>
                    <a:pt x="158" y="26"/>
                  </a:lnTo>
                  <a:close/>
                  <a:moveTo>
                    <a:pt x="251" y="281"/>
                  </a:moveTo>
                  <a:lnTo>
                    <a:pt x="77" y="109"/>
                  </a:lnTo>
                  <a:lnTo>
                    <a:pt x="77" y="109"/>
                  </a:lnTo>
                  <a:lnTo>
                    <a:pt x="73" y="101"/>
                  </a:lnTo>
                  <a:lnTo>
                    <a:pt x="71" y="93"/>
                  </a:lnTo>
                  <a:lnTo>
                    <a:pt x="73" y="85"/>
                  </a:lnTo>
                  <a:lnTo>
                    <a:pt x="79" y="77"/>
                  </a:lnTo>
                  <a:lnTo>
                    <a:pt x="79" y="77"/>
                  </a:lnTo>
                  <a:lnTo>
                    <a:pt x="85" y="72"/>
                  </a:lnTo>
                  <a:lnTo>
                    <a:pt x="93" y="70"/>
                  </a:lnTo>
                  <a:lnTo>
                    <a:pt x="103" y="72"/>
                  </a:lnTo>
                  <a:lnTo>
                    <a:pt x="109" y="77"/>
                  </a:lnTo>
                  <a:lnTo>
                    <a:pt x="284" y="249"/>
                  </a:lnTo>
                  <a:lnTo>
                    <a:pt x="284" y="249"/>
                  </a:lnTo>
                  <a:lnTo>
                    <a:pt x="288" y="257"/>
                  </a:lnTo>
                  <a:lnTo>
                    <a:pt x="290" y="265"/>
                  </a:lnTo>
                  <a:lnTo>
                    <a:pt x="288" y="273"/>
                  </a:lnTo>
                  <a:lnTo>
                    <a:pt x="282" y="281"/>
                  </a:lnTo>
                  <a:lnTo>
                    <a:pt x="282" y="281"/>
                  </a:lnTo>
                  <a:lnTo>
                    <a:pt x="274" y="285"/>
                  </a:lnTo>
                  <a:lnTo>
                    <a:pt x="266" y="287"/>
                  </a:lnTo>
                  <a:lnTo>
                    <a:pt x="257" y="287"/>
                  </a:lnTo>
                  <a:lnTo>
                    <a:pt x="251" y="281"/>
                  </a:lnTo>
                  <a:lnTo>
                    <a:pt x="251" y="281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26"/>
            <p:cNvSpPr>
              <a:spLocks/>
            </p:cNvSpPr>
            <p:nvPr/>
          </p:nvSpPr>
          <p:spPr bwMode="auto">
            <a:xfrm>
              <a:off x="1276350" y="2316163"/>
              <a:ext cx="131762" cy="128588"/>
            </a:xfrm>
            <a:custGeom>
              <a:avLst/>
              <a:gdLst>
                <a:gd name="T0" fmla="*/ 77 w 83"/>
                <a:gd name="T1" fmla="*/ 55 h 81"/>
                <a:gd name="T2" fmla="*/ 44 w 83"/>
                <a:gd name="T3" fmla="*/ 0 h 81"/>
                <a:gd name="T4" fmla="*/ 44 w 83"/>
                <a:gd name="T5" fmla="*/ 0 h 81"/>
                <a:gd name="T6" fmla="*/ 36 w 83"/>
                <a:gd name="T7" fmla="*/ 12 h 81"/>
                <a:gd name="T8" fmla="*/ 26 w 83"/>
                <a:gd name="T9" fmla="*/ 26 h 81"/>
                <a:gd name="T10" fmla="*/ 26 w 83"/>
                <a:gd name="T11" fmla="*/ 26 h 81"/>
                <a:gd name="T12" fmla="*/ 14 w 83"/>
                <a:gd name="T13" fmla="*/ 37 h 81"/>
                <a:gd name="T14" fmla="*/ 0 w 83"/>
                <a:gd name="T15" fmla="*/ 45 h 81"/>
                <a:gd name="T16" fmla="*/ 54 w 83"/>
                <a:gd name="T17" fmla="*/ 77 h 81"/>
                <a:gd name="T18" fmla="*/ 54 w 83"/>
                <a:gd name="T19" fmla="*/ 77 h 81"/>
                <a:gd name="T20" fmla="*/ 60 w 83"/>
                <a:gd name="T21" fmla="*/ 81 h 81"/>
                <a:gd name="T22" fmla="*/ 67 w 83"/>
                <a:gd name="T23" fmla="*/ 81 h 81"/>
                <a:gd name="T24" fmla="*/ 73 w 83"/>
                <a:gd name="T25" fmla="*/ 81 h 81"/>
                <a:gd name="T26" fmla="*/ 77 w 83"/>
                <a:gd name="T27" fmla="*/ 77 h 81"/>
                <a:gd name="T28" fmla="*/ 77 w 83"/>
                <a:gd name="T29" fmla="*/ 77 h 81"/>
                <a:gd name="T30" fmla="*/ 81 w 83"/>
                <a:gd name="T31" fmla="*/ 73 h 81"/>
                <a:gd name="T32" fmla="*/ 83 w 83"/>
                <a:gd name="T33" fmla="*/ 67 h 81"/>
                <a:gd name="T34" fmla="*/ 81 w 83"/>
                <a:gd name="T35" fmla="*/ 61 h 81"/>
                <a:gd name="T36" fmla="*/ 77 w 83"/>
                <a:gd name="T37" fmla="*/ 55 h 81"/>
                <a:gd name="T38" fmla="*/ 77 w 83"/>
                <a:gd name="T39" fmla="*/ 55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3" h="81">
                  <a:moveTo>
                    <a:pt x="77" y="55"/>
                  </a:moveTo>
                  <a:lnTo>
                    <a:pt x="44" y="0"/>
                  </a:lnTo>
                  <a:lnTo>
                    <a:pt x="44" y="0"/>
                  </a:lnTo>
                  <a:lnTo>
                    <a:pt x="36" y="12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14" y="37"/>
                  </a:lnTo>
                  <a:lnTo>
                    <a:pt x="0" y="45"/>
                  </a:lnTo>
                  <a:lnTo>
                    <a:pt x="54" y="77"/>
                  </a:lnTo>
                  <a:lnTo>
                    <a:pt x="54" y="77"/>
                  </a:lnTo>
                  <a:lnTo>
                    <a:pt x="60" y="81"/>
                  </a:lnTo>
                  <a:lnTo>
                    <a:pt x="67" y="81"/>
                  </a:lnTo>
                  <a:lnTo>
                    <a:pt x="73" y="81"/>
                  </a:lnTo>
                  <a:lnTo>
                    <a:pt x="77" y="77"/>
                  </a:lnTo>
                  <a:lnTo>
                    <a:pt x="77" y="77"/>
                  </a:lnTo>
                  <a:lnTo>
                    <a:pt x="81" y="73"/>
                  </a:lnTo>
                  <a:lnTo>
                    <a:pt x="83" y="67"/>
                  </a:lnTo>
                  <a:lnTo>
                    <a:pt x="81" y="61"/>
                  </a:lnTo>
                  <a:lnTo>
                    <a:pt x="77" y="55"/>
                  </a:lnTo>
                  <a:lnTo>
                    <a:pt x="77" y="55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27"/>
            <p:cNvSpPr>
              <a:spLocks/>
            </p:cNvSpPr>
            <p:nvPr/>
          </p:nvSpPr>
          <p:spPr bwMode="auto">
            <a:xfrm>
              <a:off x="1530350" y="2155825"/>
              <a:ext cx="717550" cy="63500"/>
            </a:xfrm>
            <a:custGeom>
              <a:avLst/>
              <a:gdLst>
                <a:gd name="T0" fmla="*/ 0 w 452"/>
                <a:gd name="T1" fmla="*/ 20 h 40"/>
                <a:gd name="T2" fmla="*/ 0 w 452"/>
                <a:gd name="T3" fmla="*/ 20 h 40"/>
                <a:gd name="T4" fmla="*/ 2 w 452"/>
                <a:gd name="T5" fmla="*/ 28 h 40"/>
                <a:gd name="T6" fmla="*/ 6 w 452"/>
                <a:gd name="T7" fmla="*/ 34 h 40"/>
                <a:gd name="T8" fmla="*/ 12 w 452"/>
                <a:gd name="T9" fmla="*/ 38 h 40"/>
                <a:gd name="T10" fmla="*/ 20 w 452"/>
                <a:gd name="T11" fmla="*/ 40 h 40"/>
                <a:gd name="T12" fmla="*/ 432 w 452"/>
                <a:gd name="T13" fmla="*/ 40 h 40"/>
                <a:gd name="T14" fmla="*/ 432 w 452"/>
                <a:gd name="T15" fmla="*/ 40 h 40"/>
                <a:gd name="T16" fmla="*/ 440 w 452"/>
                <a:gd name="T17" fmla="*/ 38 h 40"/>
                <a:gd name="T18" fmla="*/ 446 w 452"/>
                <a:gd name="T19" fmla="*/ 34 h 40"/>
                <a:gd name="T20" fmla="*/ 450 w 452"/>
                <a:gd name="T21" fmla="*/ 28 h 40"/>
                <a:gd name="T22" fmla="*/ 452 w 452"/>
                <a:gd name="T23" fmla="*/ 20 h 40"/>
                <a:gd name="T24" fmla="*/ 452 w 452"/>
                <a:gd name="T25" fmla="*/ 20 h 40"/>
                <a:gd name="T26" fmla="*/ 450 w 452"/>
                <a:gd name="T27" fmla="*/ 12 h 40"/>
                <a:gd name="T28" fmla="*/ 446 w 452"/>
                <a:gd name="T29" fmla="*/ 6 h 40"/>
                <a:gd name="T30" fmla="*/ 440 w 452"/>
                <a:gd name="T31" fmla="*/ 0 h 40"/>
                <a:gd name="T32" fmla="*/ 432 w 452"/>
                <a:gd name="T33" fmla="*/ 0 h 40"/>
                <a:gd name="T34" fmla="*/ 20 w 452"/>
                <a:gd name="T35" fmla="*/ 0 h 40"/>
                <a:gd name="T36" fmla="*/ 20 w 452"/>
                <a:gd name="T37" fmla="*/ 0 h 40"/>
                <a:gd name="T38" fmla="*/ 12 w 452"/>
                <a:gd name="T39" fmla="*/ 0 h 40"/>
                <a:gd name="T40" fmla="*/ 6 w 452"/>
                <a:gd name="T41" fmla="*/ 6 h 40"/>
                <a:gd name="T42" fmla="*/ 2 w 452"/>
                <a:gd name="T43" fmla="*/ 12 h 40"/>
                <a:gd name="T44" fmla="*/ 0 w 452"/>
                <a:gd name="T45" fmla="*/ 20 h 40"/>
                <a:gd name="T46" fmla="*/ 0 w 452"/>
                <a:gd name="T47" fmla="*/ 2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52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432" y="40"/>
                  </a:lnTo>
                  <a:lnTo>
                    <a:pt x="432" y="40"/>
                  </a:lnTo>
                  <a:lnTo>
                    <a:pt x="440" y="38"/>
                  </a:lnTo>
                  <a:lnTo>
                    <a:pt x="446" y="34"/>
                  </a:lnTo>
                  <a:lnTo>
                    <a:pt x="450" y="28"/>
                  </a:lnTo>
                  <a:lnTo>
                    <a:pt x="452" y="20"/>
                  </a:lnTo>
                  <a:lnTo>
                    <a:pt x="452" y="20"/>
                  </a:lnTo>
                  <a:lnTo>
                    <a:pt x="450" y="12"/>
                  </a:lnTo>
                  <a:lnTo>
                    <a:pt x="446" y="6"/>
                  </a:lnTo>
                  <a:lnTo>
                    <a:pt x="440" y="0"/>
                  </a:lnTo>
                  <a:lnTo>
                    <a:pt x="432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28"/>
            <p:cNvSpPr>
              <a:spLocks/>
            </p:cNvSpPr>
            <p:nvPr/>
          </p:nvSpPr>
          <p:spPr bwMode="auto">
            <a:xfrm>
              <a:off x="1524000" y="2371725"/>
              <a:ext cx="723900" cy="63500"/>
            </a:xfrm>
            <a:custGeom>
              <a:avLst/>
              <a:gdLst>
                <a:gd name="T0" fmla="*/ 20 w 456"/>
                <a:gd name="T1" fmla="*/ 40 h 40"/>
                <a:gd name="T2" fmla="*/ 436 w 456"/>
                <a:gd name="T3" fmla="*/ 40 h 40"/>
                <a:gd name="T4" fmla="*/ 436 w 456"/>
                <a:gd name="T5" fmla="*/ 40 h 40"/>
                <a:gd name="T6" fmla="*/ 444 w 456"/>
                <a:gd name="T7" fmla="*/ 38 h 40"/>
                <a:gd name="T8" fmla="*/ 450 w 456"/>
                <a:gd name="T9" fmla="*/ 34 h 40"/>
                <a:gd name="T10" fmla="*/ 454 w 456"/>
                <a:gd name="T11" fmla="*/ 28 h 40"/>
                <a:gd name="T12" fmla="*/ 456 w 456"/>
                <a:gd name="T13" fmla="*/ 20 h 40"/>
                <a:gd name="T14" fmla="*/ 456 w 456"/>
                <a:gd name="T15" fmla="*/ 20 h 40"/>
                <a:gd name="T16" fmla="*/ 454 w 456"/>
                <a:gd name="T17" fmla="*/ 12 h 40"/>
                <a:gd name="T18" fmla="*/ 450 w 456"/>
                <a:gd name="T19" fmla="*/ 6 h 40"/>
                <a:gd name="T20" fmla="*/ 444 w 456"/>
                <a:gd name="T21" fmla="*/ 2 h 40"/>
                <a:gd name="T22" fmla="*/ 436 w 456"/>
                <a:gd name="T23" fmla="*/ 0 h 40"/>
                <a:gd name="T24" fmla="*/ 20 w 456"/>
                <a:gd name="T25" fmla="*/ 0 h 40"/>
                <a:gd name="T26" fmla="*/ 20 w 456"/>
                <a:gd name="T27" fmla="*/ 0 h 40"/>
                <a:gd name="T28" fmla="*/ 12 w 456"/>
                <a:gd name="T29" fmla="*/ 2 h 40"/>
                <a:gd name="T30" fmla="*/ 6 w 456"/>
                <a:gd name="T31" fmla="*/ 6 h 40"/>
                <a:gd name="T32" fmla="*/ 2 w 456"/>
                <a:gd name="T33" fmla="*/ 12 h 40"/>
                <a:gd name="T34" fmla="*/ 0 w 456"/>
                <a:gd name="T35" fmla="*/ 20 h 40"/>
                <a:gd name="T36" fmla="*/ 0 w 456"/>
                <a:gd name="T37" fmla="*/ 20 h 40"/>
                <a:gd name="T38" fmla="*/ 2 w 456"/>
                <a:gd name="T39" fmla="*/ 28 h 40"/>
                <a:gd name="T40" fmla="*/ 6 w 456"/>
                <a:gd name="T41" fmla="*/ 34 h 40"/>
                <a:gd name="T42" fmla="*/ 12 w 456"/>
                <a:gd name="T43" fmla="*/ 38 h 40"/>
                <a:gd name="T44" fmla="*/ 20 w 456"/>
                <a:gd name="T45" fmla="*/ 40 h 40"/>
                <a:gd name="T46" fmla="*/ 20 w 456"/>
                <a:gd name="T4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56" h="40">
                  <a:moveTo>
                    <a:pt x="20" y="40"/>
                  </a:moveTo>
                  <a:lnTo>
                    <a:pt x="436" y="40"/>
                  </a:lnTo>
                  <a:lnTo>
                    <a:pt x="436" y="40"/>
                  </a:lnTo>
                  <a:lnTo>
                    <a:pt x="444" y="38"/>
                  </a:lnTo>
                  <a:lnTo>
                    <a:pt x="450" y="34"/>
                  </a:lnTo>
                  <a:lnTo>
                    <a:pt x="454" y="28"/>
                  </a:lnTo>
                  <a:lnTo>
                    <a:pt x="456" y="20"/>
                  </a:lnTo>
                  <a:lnTo>
                    <a:pt x="456" y="20"/>
                  </a:lnTo>
                  <a:lnTo>
                    <a:pt x="454" y="12"/>
                  </a:lnTo>
                  <a:lnTo>
                    <a:pt x="450" y="6"/>
                  </a:lnTo>
                  <a:lnTo>
                    <a:pt x="444" y="2"/>
                  </a:lnTo>
                  <a:lnTo>
                    <a:pt x="436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0" y="40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29"/>
            <p:cNvSpPr>
              <a:spLocks/>
            </p:cNvSpPr>
            <p:nvPr/>
          </p:nvSpPr>
          <p:spPr bwMode="auto">
            <a:xfrm>
              <a:off x="1981200" y="1936750"/>
              <a:ext cx="266700" cy="63500"/>
            </a:xfrm>
            <a:custGeom>
              <a:avLst/>
              <a:gdLst>
                <a:gd name="T0" fmla="*/ 148 w 168"/>
                <a:gd name="T1" fmla="*/ 40 h 40"/>
                <a:gd name="T2" fmla="*/ 148 w 168"/>
                <a:gd name="T3" fmla="*/ 40 h 40"/>
                <a:gd name="T4" fmla="*/ 156 w 168"/>
                <a:gd name="T5" fmla="*/ 40 h 40"/>
                <a:gd name="T6" fmla="*/ 162 w 168"/>
                <a:gd name="T7" fmla="*/ 34 h 40"/>
                <a:gd name="T8" fmla="*/ 166 w 168"/>
                <a:gd name="T9" fmla="*/ 28 h 40"/>
                <a:gd name="T10" fmla="*/ 168 w 168"/>
                <a:gd name="T11" fmla="*/ 20 h 40"/>
                <a:gd name="T12" fmla="*/ 168 w 168"/>
                <a:gd name="T13" fmla="*/ 20 h 40"/>
                <a:gd name="T14" fmla="*/ 166 w 168"/>
                <a:gd name="T15" fmla="*/ 12 h 40"/>
                <a:gd name="T16" fmla="*/ 162 w 168"/>
                <a:gd name="T17" fmla="*/ 6 h 40"/>
                <a:gd name="T18" fmla="*/ 156 w 168"/>
                <a:gd name="T19" fmla="*/ 2 h 40"/>
                <a:gd name="T20" fmla="*/ 148 w 168"/>
                <a:gd name="T21" fmla="*/ 0 h 40"/>
                <a:gd name="T22" fmla="*/ 20 w 168"/>
                <a:gd name="T23" fmla="*/ 0 h 40"/>
                <a:gd name="T24" fmla="*/ 20 w 168"/>
                <a:gd name="T25" fmla="*/ 0 h 40"/>
                <a:gd name="T26" fmla="*/ 12 w 168"/>
                <a:gd name="T27" fmla="*/ 2 h 40"/>
                <a:gd name="T28" fmla="*/ 6 w 168"/>
                <a:gd name="T29" fmla="*/ 6 h 40"/>
                <a:gd name="T30" fmla="*/ 2 w 168"/>
                <a:gd name="T31" fmla="*/ 12 h 40"/>
                <a:gd name="T32" fmla="*/ 0 w 168"/>
                <a:gd name="T33" fmla="*/ 20 h 40"/>
                <a:gd name="T34" fmla="*/ 0 w 168"/>
                <a:gd name="T35" fmla="*/ 20 h 40"/>
                <a:gd name="T36" fmla="*/ 2 w 168"/>
                <a:gd name="T37" fmla="*/ 28 h 40"/>
                <a:gd name="T38" fmla="*/ 6 w 168"/>
                <a:gd name="T39" fmla="*/ 34 h 40"/>
                <a:gd name="T40" fmla="*/ 12 w 168"/>
                <a:gd name="T41" fmla="*/ 40 h 40"/>
                <a:gd name="T42" fmla="*/ 20 w 168"/>
                <a:gd name="T43" fmla="*/ 40 h 40"/>
                <a:gd name="T44" fmla="*/ 148 w 168"/>
                <a:gd name="T45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8" h="40">
                  <a:moveTo>
                    <a:pt x="148" y="40"/>
                  </a:moveTo>
                  <a:lnTo>
                    <a:pt x="148" y="40"/>
                  </a:lnTo>
                  <a:lnTo>
                    <a:pt x="156" y="40"/>
                  </a:lnTo>
                  <a:lnTo>
                    <a:pt x="162" y="34"/>
                  </a:lnTo>
                  <a:lnTo>
                    <a:pt x="166" y="28"/>
                  </a:lnTo>
                  <a:lnTo>
                    <a:pt x="168" y="20"/>
                  </a:lnTo>
                  <a:lnTo>
                    <a:pt x="168" y="20"/>
                  </a:lnTo>
                  <a:lnTo>
                    <a:pt x="166" y="12"/>
                  </a:lnTo>
                  <a:lnTo>
                    <a:pt x="162" y="6"/>
                  </a:lnTo>
                  <a:lnTo>
                    <a:pt x="156" y="2"/>
                  </a:lnTo>
                  <a:lnTo>
                    <a:pt x="148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40"/>
                  </a:lnTo>
                  <a:lnTo>
                    <a:pt x="20" y="40"/>
                  </a:lnTo>
                  <a:lnTo>
                    <a:pt x="148" y="40"/>
                  </a:lnTo>
                  <a:close/>
                </a:path>
              </a:pathLst>
            </a:custGeom>
            <a:solidFill>
              <a:srgbClr val="1A3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56770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2242517" y="2946258"/>
            <a:ext cx="596900" cy="656791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32100" y="2949865"/>
            <a:ext cx="9359900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2182092"/>
            <a:ext cx="9312276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3200" spc="2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spc="200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2800" spc="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9312275" y="2178052"/>
            <a:ext cx="853701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478" y="3998509"/>
            <a:ext cx="3428572" cy="101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92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常用1">
      <a:majorFont>
        <a:latin typeface="Impact"/>
        <a:ea typeface="华康俪金黑W8"/>
        <a:cs typeface=""/>
      </a:majorFont>
      <a:minorFont>
        <a:latin typeface="Impact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23</Words>
  <Application>Microsoft Office PowerPoint</Application>
  <PresentationFormat>自定义</PresentationFormat>
  <Paragraphs>6</Paragraphs>
  <Slides>8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2014-07-08T19:15:06Z</dcterms:created>
  <dcterms:modified xsi:type="dcterms:W3CDTF">2017-08-20T07:30:44Z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演示文稿</vt:lpwstr>
  </property>
  <property fmtid="{D5CDD505-2E9C-101B-9397-08002B2CF9AE}" pid="3" name="SlideDescription">
    <vt:lpwstr/>
  </property>
</Properties>
</file>