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94" r:id="rId3"/>
    <p:sldId id="266" r:id="rId4"/>
    <p:sldId id="265" r:id="rId5"/>
    <p:sldId id="262" r:id="rId6"/>
    <p:sldId id="267" r:id="rId7"/>
    <p:sldId id="260" r:id="rId8"/>
    <p:sldId id="268" r:id="rId9"/>
    <p:sldId id="269" r:id="rId10"/>
    <p:sldId id="270" r:id="rId11"/>
    <p:sldId id="271" r:id="rId12"/>
    <p:sldId id="259" r:id="rId13"/>
    <p:sldId id="272" r:id="rId14"/>
    <p:sldId id="273" r:id="rId15"/>
    <p:sldId id="274" r:id="rId16"/>
    <p:sldId id="275" r:id="rId17"/>
    <p:sldId id="276" r:id="rId18"/>
    <p:sldId id="277" r:id="rId19"/>
    <p:sldId id="264" r:id="rId20"/>
    <p:sldId id="278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90" r:id="rId29"/>
    <p:sldId id="289" r:id="rId30"/>
    <p:sldId id="291" r:id="rId31"/>
    <p:sldId id="295" r:id="rId3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B932"/>
    <a:srgbClr val="EBAC07"/>
    <a:srgbClr val="F83003"/>
    <a:srgbClr val="4C6062"/>
    <a:srgbClr val="2D886E"/>
    <a:srgbClr val="777777"/>
    <a:srgbClr val="F1EFD7"/>
    <a:srgbClr val="D72B03"/>
    <a:srgbClr val="3B494B"/>
    <a:srgbClr val="778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A2B93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A2B93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300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8300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77824"/>
        <c:axId val="515183680"/>
      </c:lineChart>
      <c:catAx>
        <c:axId val="400778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rgbClr val="595959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8300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183680"/>
        <c:crosses val="autoZero"/>
        <c:auto val="1"/>
        <c:lblAlgn val="ctr"/>
        <c:lblOffset val="100"/>
        <c:noMultiLvlLbl val="0"/>
      </c:catAx>
      <c:valAx>
        <c:axId val="51518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0077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BDFE-AF52-450F-8F23-F3E3FC143D4C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7C4C3-DDBA-46C5-8C20-30455F4A0C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06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25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6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0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7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3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8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9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3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2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9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128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9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1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8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64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47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09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1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50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AE986-9719-4126-813C-5655AF06B34B}" type="datetimeFigureOut">
              <a:rPr lang="zh-CN" altLang="en-US" smtClean="0"/>
              <a:t>2017/8/21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BC21-A1DE-436F-ADD0-3C4236527EF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35000" y="-495300"/>
            <a:ext cx="787400" cy="49530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22400" y="-495300"/>
            <a:ext cx="787400" cy="49530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209800" y="-495300"/>
            <a:ext cx="787400" cy="49530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997200" y="-498058"/>
            <a:ext cx="787400" cy="495300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3784600" y="-500816"/>
            <a:ext cx="787400" cy="495300"/>
          </a:xfrm>
          <a:prstGeom prst="rect">
            <a:avLst/>
          </a:prstGeom>
          <a:solidFill>
            <a:srgbClr val="2D8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780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192000" y="2552700"/>
            <a:ext cx="1752600" cy="1752600"/>
          </a:xfrm>
          <a:prstGeom prst="roundRect">
            <a:avLst/>
          </a:prstGeom>
          <a:solidFill>
            <a:srgbClr val="0E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-94170"/>
            <a:ext cx="12192000" cy="6952169"/>
          </a:xfrm>
          <a:prstGeom prst="rect">
            <a:avLst/>
          </a:prstGeom>
          <a:solidFill>
            <a:srgbClr val="0EA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096000" y="-94170"/>
            <a:ext cx="6096000" cy="69521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33900" y="7170737"/>
            <a:ext cx="3124200" cy="3124200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09550" y="25527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国科大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分享交流群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6256" y="3723760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A7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212158783</a:t>
            </a:r>
            <a:endParaRPr lang="zh-CN" altLang="en-US" sz="4000" b="1" dirty="0">
              <a:solidFill>
                <a:srgbClr val="0A7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69342" y="3073221"/>
            <a:ext cx="6253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国科大</a:t>
            </a:r>
            <a:r>
              <a:rPr lang="en-US" altLang="zh-CN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分享交流群干货第四期</a:t>
            </a:r>
            <a:endParaRPr lang="zh-CN" altLang="en-US" sz="2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15985" y="1401899"/>
            <a:ext cx="3960030" cy="3960030"/>
          </a:xfrm>
          <a:prstGeom prst="ellipse">
            <a:avLst/>
          </a:prstGeom>
          <a:noFill/>
          <a:ln w="76200">
            <a:solidFill>
              <a:srgbClr val="0A740D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56" y="6758383"/>
            <a:ext cx="2865368" cy="54929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58" y="6104217"/>
            <a:ext cx="2865368" cy="54929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38" y="6690120"/>
            <a:ext cx="2865368" cy="54929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756" y="6780473"/>
            <a:ext cx="2865368" cy="549297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058" y="6126307"/>
            <a:ext cx="2865368" cy="54929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38" y="6712210"/>
            <a:ext cx="2865368" cy="54929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4" y="6780473"/>
            <a:ext cx="2865368" cy="549297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8" y="6126307"/>
            <a:ext cx="2865368" cy="549297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658" y="6712210"/>
            <a:ext cx="2865368" cy="549297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1694" y="6780473"/>
            <a:ext cx="2865368" cy="549297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120" y="6126307"/>
            <a:ext cx="2865368" cy="549297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0" y="6712210"/>
            <a:ext cx="2865368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0 L -0.14375 0 " pathEditMode="relative" rAng="0" ptsTypes="AA">
                                          <p:cBhvr>
                                            <p:cTn id="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8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35" presetClass="path" presetSubtype="0" fill="hold" grpId="1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0.14375 0 L -0.2862 0 " pathEditMode="relative" rAng="0" ptsTypes="AA">
                                          <p:cBhvr>
                                            <p:cTn id="1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4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fill="hold" grpId="5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35" presetClass="path" presetSubtype="0" fill="hold" grpId="3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0.28619 0 L -0.43125 0 " pathEditMode="relative" rAng="0" ptsTypes="AA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6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0" presetID="35" presetClass="path" presetSubtype="0" fill="hold" grpId="2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43125 0 L -0.575 0 " pathEditMode="relative" rAng="0" ptsTypes="AA">
                                          <p:cBhvr>
                                            <p:cTn id="2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8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grpId="7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8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fill="hold" grpId="0" nodeType="withEffect" p14:presetBounceEnd="38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3.7037E-7 L 0 -0.77338 " pathEditMode="relative" rAng="0" ptsTypes="AA" p14:bounceEnd="38000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2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86400000">
                                          <p:cBhvr>
                                            <p:cTn id="39" dur="68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decel="3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decel="3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64" presetClass="path" presetSubtype="0" decel="50000" autoRev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5E-6 3.7037E-7 L 5E-6 -1.47269 " pathEditMode="relative" rAng="0" ptsTypes="AA">
                                          <p:cBhvr>
                                            <p:cTn id="4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4" presetClass="path" presetSubtype="0" decel="50000" autoRev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75E-6 7.40741E-7 L -3.75E-6 -1.41806 " pathEditMode="relative" rAng="0" ptsTypes="AA">
                                          <p:cBhvr>
                                            <p:cTn id="5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64" presetClass="path" presetSubtype="0" decel="5000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3.33333E-6 4.07407E-6 L -3.33333E-6 -1.41806 " pathEditMode="relative" rAng="0" ptsTypes="AA">
                                          <p:cBhvr>
                                            <p:cTn id="6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64" presetClass="path" presetSubtype="0" decel="5000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5E-6 -3.7037E-7 L 5E-6 -1.47268 " pathEditMode="relative" rAng="0" ptsTypes="AA">
                                          <p:cBhvr>
                                            <p:cTn id="6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decel="5000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3.75E-6 0 L -3.75E-6 -1.41806 " pathEditMode="relative" rAng="0" ptsTypes="AA">
                                          <p:cBhvr>
                                            <p:cTn id="7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8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6" presetID="8" presetClass="emph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64" presetClass="path" presetSubtype="0" decel="5000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3.33333E-6 3.33333E-6 L -3.33333E-6 -1.49028 " pathEditMode="relative" rAng="0" ptsTypes="AA">
                                          <p:cBhvr>
                                            <p:cTn id="7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4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64" presetClass="path" presetSubtype="0" decel="50000" autoRev="1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2.77556E-17 -3.7037E-7 L 2.77556E-17 -1.34306 " pathEditMode="relative" rAng="0" ptsTypes="AA">
                                          <p:cBhvr>
                                            <p:cTn id="8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0" presetID="64" presetClass="path" presetSubtype="0" decel="50000" autoRev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1.25E-6 0 L 1.25E-6 -1.32616 " pathEditMode="relative" rAng="0" ptsTypes="AA">
                                          <p:cBhvr>
                                            <p:cTn id="9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64" presetClass="path" presetSubtype="0" decel="50000" autoRev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1.66667E-6 3.33333E-6 L 1.66667E-6 -1.33311 " pathEditMode="relative" rAng="0" ptsTypes="AA">
                                          <p:cBhvr>
                                            <p:cTn id="9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6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64" presetClass="path" presetSubtype="0" decel="50000" autoRev="1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-4.58333E-6 -3.7037E-7 L -4.58333E-6 -1.3794 " pathEditMode="relative" rAng="0" ptsTypes="AA">
                                          <p:cBhvr>
                                            <p:cTn id="10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89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8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6" presetID="8" presetClass="emph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decel="5000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3.33333E-6 0 L -3.33333E-6 -1.47708 " pathEditMode="relative" rAng="0" ptsTypes="AA">
                                          <p:cBhvr>
                                            <p:cTn id="10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8" presetClass="emph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2" presetID="8" presetClass="emph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64" presetClass="path" presetSubtype="0" decel="50000" autoRev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2.91667E-6 3.33333E-6 L -2.91667E-6 -1.38218 " pathEditMode="relative" rAng="0" ptsTypes="AA">
                                          <p:cBhvr>
                                            <p:cTn id="11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9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8" presetClass="emph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8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22" presetClass="exit" presetSubtype="8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21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 p14:presetBounceEnd="44000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4" grpId="3" animBg="1"/>
          <p:bldP spid="4" grpId="4" animBg="1"/>
          <p:bldP spid="4" grpId="5" animBg="1"/>
          <p:bldP spid="4" grpId="6" animBg="1"/>
          <p:bldP spid="4" grpId="7" animBg="1"/>
          <p:bldP spid="4" grpId="8" animBg="1"/>
          <p:bldP spid="10" grpId="0" animBg="1"/>
          <p:bldP spid="11" grpId="0" animBg="1"/>
          <p:bldP spid="11" grpId="1" animBg="1"/>
          <p:bldP spid="15" grpId="0" animBg="1"/>
          <p:bldP spid="15" grpId="1" animBg="1"/>
          <p:bldP spid="16" grpId="0"/>
          <p:bldP spid="16" grpId="1"/>
          <p:bldP spid="17" grpId="0"/>
          <p:bldP spid="17" grpId="1"/>
          <p:bldP spid="22" grpId="0"/>
          <p:bldP spid="23" grpId="0" animBg="1"/>
          <p:bldP spid="23" grpId="1" animBg="1"/>
          <p:bldP spid="23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0 L -0.14375 0 " pathEditMode="relative" rAng="0" ptsTypes="AA">
                                          <p:cBhvr>
                                            <p:cTn id="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8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35" presetClass="path" presetSubtype="0" fill="hold" grpId="1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0.14375 0 L -0.2862 0 " pathEditMode="relative" rAng="0" ptsTypes="AA">
                                          <p:cBhvr>
                                            <p:cTn id="1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4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fill="hold" grpId="5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5" presetID="35" presetClass="path" presetSubtype="0" fill="hold" grpId="3" nodeType="after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0.28619 0 L -0.43125 0 " pathEditMode="relative" rAng="0" ptsTypes="AA">
                                          <p:cBhvr>
                                            <p:cTn id="16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2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grpId="6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20" presetID="35" presetClass="path" presetSubtype="0" fill="hold" grpId="2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0.43125 0 L -0.575 0 " pathEditMode="relative" rAng="0" ptsTypes="AA">
                                          <p:cBhvr>
                                            <p:cTn id="21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8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grpId="7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fill="hold" grpId="8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3.7037E-7 L 0 -0.77338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6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2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decel="8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86400000">
                                          <p:cBhvr>
                                            <p:cTn id="39" dur="68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decel="3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decel="3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64" presetClass="path" presetSubtype="0" decel="50000" autoRev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5E-6 3.7037E-7 L 5E-6 -1.47269 " pathEditMode="relative" rAng="0" ptsTypes="AA">
                                          <p:cBhvr>
                                            <p:cTn id="4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4" presetClass="path" presetSubtype="0" decel="50000" autoRev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3.75E-6 7.40741E-7 L -3.75E-6 -1.41806 " pathEditMode="relative" rAng="0" ptsTypes="AA">
                                          <p:cBhvr>
                                            <p:cTn id="5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9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64" presetClass="path" presetSubtype="0" decel="50000" autoRev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3.33333E-6 4.07407E-6 L -3.33333E-6 -1.41806 " pathEditMode="relative" rAng="0" ptsTypes="AA">
                                          <p:cBhvr>
                                            <p:cTn id="6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64" presetClass="path" presetSubtype="0" decel="5000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5E-6 -3.7037E-7 L 5E-6 -1.47268 " pathEditMode="relative" rAng="0" ptsTypes="AA">
                                          <p:cBhvr>
                                            <p:cTn id="6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6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1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decel="5000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Motion origin="layout" path="M -3.75E-6 0 L -3.75E-6 -1.41806 " pathEditMode="relative" rAng="0" ptsTypes="AA">
                                          <p:cBhvr>
                                            <p:cTn id="7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090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8" presetClass="emph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6" presetID="8" presetClass="emph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" presetID="64" presetClass="path" presetSubtype="0" decel="50000" autoRev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-3.33333E-6 3.33333E-6 L -3.33333E-6 -1.49028 " pathEditMode="relative" rAng="0" ptsTypes="AA">
                                          <p:cBhvr>
                                            <p:cTn id="7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4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8" presetClass="emph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8" presetClass="emph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4" presetID="64" presetClass="path" presetSubtype="0" decel="50000" autoRev="1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2.77556E-17 -3.7037E-7 L 2.77556E-17 -1.34306 " pathEditMode="relative" rAng="0" ptsTypes="AA">
                                          <p:cBhvr>
                                            <p:cTn id="8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7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8" presetClass="emph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8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0" presetID="64" presetClass="path" presetSubtype="0" decel="50000" autoRev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Motion origin="layout" path="M 1.25E-6 0 L 1.25E-6 -1.32616 " pathEditMode="relative" rAng="0" ptsTypes="AA">
                                          <p:cBhvr>
                                            <p:cTn id="9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3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8" presetClass="emph" presetSubtype="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64" presetClass="path" presetSubtype="0" decel="50000" autoRev="1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1.66667E-6 3.33333E-6 L 1.66667E-6 -1.33311 " pathEditMode="relative" rAng="0" ptsTypes="AA">
                                          <p:cBhvr>
                                            <p:cTn id="9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6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9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0" presetID="8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" presetID="64" presetClass="path" presetSubtype="0" decel="50000" autoRev="1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Motion origin="layout" path="M -4.58333E-6 -3.7037E-7 L -4.58333E-6 -1.3794 " pathEditMode="relative" rAng="0" ptsTypes="AA">
                                          <p:cBhvr>
                                            <p:cTn id="10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89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8" presetClass="emph" presetSubtype="0" fill="hold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6" presetID="8" presetClass="emph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0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decel="5000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3.33333E-6 0 L -3.33333E-6 -1.47708 " pathEditMode="relative" rAng="0" ptsTypes="AA">
                                          <p:cBhvr>
                                            <p:cTn id="10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7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8" presetClass="emph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1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2" presetID="8" presetClass="emph" presetSubtype="0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64" presetClass="path" presetSubtype="0" decel="50000" autoRev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Motion origin="layout" path="M -2.91667E-6 3.33333E-6 L -2.91667E-6 -1.38218 " pathEditMode="relative" rAng="0" ptsTypes="AA">
                                          <p:cBhvr>
                                            <p:cTn id="11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9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8" presetClass="emph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8" presetID="8" presetClass="emph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19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0" presetID="22" presetClass="exit" presetSubtype="8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121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2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2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4" grpId="2" animBg="1"/>
          <p:bldP spid="4" grpId="3" animBg="1"/>
          <p:bldP spid="4" grpId="4" animBg="1"/>
          <p:bldP spid="4" grpId="5" animBg="1"/>
          <p:bldP spid="4" grpId="6" animBg="1"/>
          <p:bldP spid="4" grpId="7" animBg="1"/>
          <p:bldP spid="4" grpId="8" animBg="1"/>
          <p:bldP spid="10" grpId="0" animBg="1"/>
          <p:bldP spid="11" grpId="0" animBg="1"/>
          <p:bldP spid="11" grpId="1" animBg="1"/>
          <p:bldP spid="15" grpId="0" animBg="1"/>
          <p:bldP spid="15" grpId="1" animBg="1"/>
          <p:bldP spid="16" grpId="0"/>
          <p:bldP spid="16" grpId="1"/>
          <p:bldP spid="17" grpId="0"/>
          <p:bldP spid="17" grpId="1"/>
          <p:bldP spid="22" grpId="0"/>
          <p:bldP spid="23" grpId="0" animBg="1"/>
          <p:bldP spid="23" grpId="1" animBg="1"/>
          <p:bldP spid="23" grpId="2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794375" y="3701370"/>
            <a:ext cx="606425" cy="609600"/>
          </a:xfrm>
          <a:prstGeom prst="ellipse">
            <a:avLst/>
          </a:prstGeom>
          <a:solidFill>
            <a:srgbClr val="7777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343400" y="2256745"/>
            <a:ext cx="1557338" cy="1855788"/>
          </a:xfrm>
          <a:custGeom>
            <a:avLst/>
            <a:gdLst>
              <a:gd name="T0" fmla="*/ 414 w 414"/>
              <a:gd name="T1" fmla="*/ 150 h 493"/>
              <a:gd name="T2" fmla="*/ 374 w 414"/>
              <a:gd name="T3" fmla="*/ 88 h 493"/>
              <a:gd name="T4" fmla="*/ 411 w 414"/>
              <a:gd name="T5" fmla="*/ 0 h 493"/>
              <a:gd name="T6" fmla="*/ 207 w 414"/>
              <a:gd name="T7" fmla="*/ 75 h 493"/>
              <a:gd name="T8" fmla="*/ 59 w 414"/>
              <a:gd name="T9" fmla="*/ 152 h 493"/>
              <a:gd name="T10" fmla="*/ 56 w 414"/>
              <a:gd name="T11" fmla="*/ 241 h 493"/>
              <a:gd name="T12" fmla="*/ 0 w 414"/>
              <a:gd name="T13" fmla="*/ 458 h 493"/>
              <a:gd name="T14" fmla="*/ 82 w 414"/>
              <a:gd name="T15" fmla="*/ 493 h 493"/>
              <a:gd name="T16" fmla="*/ 149 w 414"/>
              <a:gd name="T17" fmla="*/ 449 h 493"/>
              <a:gd name="T18" fmla="*/ 178 w 414"/>
              <a:gd name="T19" fmla="*/ 330 h 493"/>
              <a:gd name="T20" fmla="*/ 298 w 414"/>
              <a:gd name="T21" fmla="*/ 251 h 493"/>
              <a:gd name="T22" fmla="*/ 307 w 414"/>
              <a:gd name="T23" fmla="*/ 188 h 493"/>
              <a:gd name="T24" fmla="*/ 414 w 414"/>
              <a:gd name="T25" fmla="*/ 15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4" h="493">
                <a:moveTo>
                  <a:pt x="414" y="150"/>
                </a:moveTo>
                <a:cubicBezTo>
                  <a:pt x="374" y="88"/>
                  <a:pt x="374" y="88"/>
                  <a:pt x="374" y="88"/>
                </a:cubicBezTo>
                <a:cubicBezTo>
                  <a:pt x="411" y="0"/>
                  <a:pt x="411" y="0"/>
                  <a:pt x="411" y="0"/>
                </a:cubicBezTo>
                <a:cubicBezTo>
                  <a:pt x="336" y="9"/>
                  <a:pt x="266" y="35"/>
                  <a:pt x="207" y="75"/>
                </a:cubicBezTo>
                <a:cubicBezTo>
                  <a:pt x="147" y="62"/>
                  <a:pt x="84" y="93"/>
                  <a:pt x="59" y="152"/>
                </a:cubicBezTo>
                <a:cubicBezTo>
                  <a:pt x="47" y="182"/>
                  <a:pt x="47" y="213"/>
                  <a:pt x="56" y="241"/>
                </a:cubicBezTo>
                <a:cubicBezTo>
                  <a:pt x="21" y="306"/>
                  <a:pt x="1" y="380"/>
                  <a:pt x="0" y="458"/>
                </a:cubicBezTo>
                <a:cubicBezTo>
                  <a:pt x="82" y="493"/>
                  <a:pt x="82" y="493"/>
                  <a:pt x="82" y="493"/>
                </a:cubicBezTo>
                <a:cubicBezTo>
                  <a:pt x="149" y="449"/>
                  <a:pt x="149" y="449"/>
                  <a:pt x="149" y="449"/>
                </a:cubicBezTo>
                <a:cubicBezTo>
                  <a:pt x="151" y="407"/>
                  <a:pt x="161" y="367"/>
                  <a:pt x="178" y="330"/>
                </a:cubicBezTo>
                <a:cubicBezTo>
                  <a:pt x="229" y="331"/>
                  <a:pt x="277" y="301"/>
                  <a:pt x="298" y="251"/>
                </a:cubicBezTo>
                <a:cubicBezTo>
                  <a:pt x="306" y="230"/>
                  <a:pt x="309" y="209"/>
                  <a:pt x="307" y="188"/>
                </a:cubicBezTo>
                <a:cubicBezTo>
                  <a:pt x="339" y="169"/>
                  <a:pt x="375" y="156"/>
                  <a:pt x="414" y="150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964238" y="2242457"/>
            <a:ext cx="1858963" cy="1489075"/>
          </a:xfrm>
          <a:custGeom>
            <a:avLst/>
            <a:gdLst>
              <a:gd name="T0" fmla="*/ 409 w 494"/>
              <a:gd name="T1" fmla="*/ 188 h 396"/>
              <a:gd name="T2" fmla="*/ 331 w 494"/>
              <a:gd name="T3" fmla="*/ 49 h 396"/>
              <a:gd name="T4" fmla="*/ 238 w 494"/>
              <a:gd name="T5" fmla="*/ 47 h 396"/>
              <a:gd name="T6" fmla="*/ 36 w 494"/>
              <a:gd name="T7" fmla="*/ 0 h 396"/>
              <a:gd name="T8" fmla="*/ 0 w 494"/>
              <a:gd name="T9" fmla="*/ 87 h 396"/>
              <a:gd name="T10" fmla="*/ 40 w 494"/>
              <a:gd name="T11" fmla="*/ 149 h 396"/>
              <a:gd name="T12" fmla="*/ 152 w 494"/>
              <a:gd name="T13" fmla="*/ 172 h 396"/>
              <a:gd name="T14" fmla="*/ 232 w 494"/>
              <a:gd name="T15" fmla="*/ 288 h 396"/>
              <a:gd name="T16" fmla="*/ 302 w 494"/>
              <a:gd name="T17" fmla="*/ 296 h 396"/>
              <a:gd name="T18" fmla="*/ 344 w 494"/>
              <a:gd name="T19" fmla="*/ 396 h 396"/>
              <a:gd name="T20" fmla="*/ 413 w 494"/>
              <a:gd name="T21" fmla="*/ 352 h 396"/>
              <a:gd name="T22" fmla="*/ 494 w 494"/>
              <a:gd name="T23" fmla="*/ 386 h 396"/>
              <a:gd name="T24" fmla="*/ 409 w 494"/>
              <a:gd name="T25" fmla="*/ 18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4" h="396">
                <a:moveTo>
                  <a:pt x="409" y="188"/>
                </a:moveTo>
                <a:cubicBezTo>
                  <a:pt x="418" y="131"/>
                  <a:pt x="387" y="72"/>
                  <a:pt x="331" y="49"/>
                </a:cubicBezTo>
                <a:cubicBezTo>
                  <a:pt x="300" y="36"/>
                  <a:pt x="267" y="36"/>
                  <a:pt x="238" y="47"/>
                </a:cubicBezTo>
                <a:cubicBezTo>
                  <a:pt x="177" y="17"/>
                  <a:pt x="108" y="1"/>
                  <a:pt x="36" y="0"/>
                </a:cubicBezTo>
                <a:cubicBezTo>
                  <a:pt x="0" y="87"/>
                  <a:pt x="0" y="87"/>
                  <a:pt x="0" y="87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80" y="150"/>
                  <a:pt x="117" y="158"/>
                  <a:pt x="152" y="172"/>
                </a:cubicBezTo>
                <a:cubicBezTo>
                  <a:pt x="154" y="221"/>
                  <a:pt x="183" y="268"/>
                  <a:pt x="232" y="288"/>
                </a:cubicBezTo>
                <a:cubicBezTo>
                  <a:pt x="255" y="297"/>
                  <a:pt x="279" y="300"/>
                  <a:pt x="302" y="296"/>
                </a:cubicBezTo>
                <a:cubicBezTo>
                  <a:pt x="322" y="326"/>
                  <a:pt x="336" y="360"/>
                  <a:pt x="344" y="396"/>
                </a:cubicBezTo>
                <a:cubicBezTo>
                  <a:pt x="413" y="352"/>
                  <a:pt x="413" y="352"/>
                  <a:pt x="413" y="352"/>
                </a:cubicBezTo>
                <a:cubicBezTo>
                  <a:pt x="494" y="386"/>
                  <a:pt x="494" y="386"/>
                  <a:pt x="494" y="386"/>
                </a:cubicBezTo>
                <a:cubicBezTo>
                  <a:pt x="481" y="312"/>
                  <a:pt x="451" y="245"/>
                  <a:pt x="409" y="188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6332538" y="3777570"/>
            <a:ext cx="1528763" cy="1947863"/>
          </a:xfrm>
          <a:custGeom>
            <a:avLst/>
            <a:gdLst>
              <a:gd name="T0" fmla="*/ 370 w 406"/>
              <a:gd name="T1" fmla="*/ 330 h 518"/>
              <a:gd name="T2" fmla="*/ 370 w 406"/>
              <a:gd name="T3" fmla="*/ 231 h 518"/>
              <a:gd name="T4" fmla="*/ 402 w 406"/>
              <a:gd name="T5" fmla="*/ 35 h 518"/>
              <a:gd name="T6" fmla="*/ 320 w 406"/>
              <a:gd name="T7" fmla="*/ 0 h 518"/>
              <a:gd name="T8" fmla="*/ 254 w 406"/>
              <a:gd name="T9" fmla="*/ 43 h 518"/>
              <a:gd name="T10" fmla="*/ 240 w 406"/>
              <a:gd name="T11" fmla="*/ 152 h 518"/>
              <a:gd name="T12" fmla="*/ 132 w 406"/>
              <a:gd name="T13" fmla="*/ 231 h 518"/>
              <a:gd name="T14" fmla="*/ 126 w 406"/>
              <a:gd name="T15" fmla="*/ 313 h 518"/>
              <a:gd name="T16" fmla="*/ 0 w 406"/>
              <a:gd name="T17" fmla="*/ 369 h 518"/>
              <a:gd name="T18" fmla="*/ 47 w 406"/>
              <a:gd name="T19" fmla="*/ 441 h 518"/>
              <a:gd name="T20" fmla="*/ 14 w 406"/>
              <a:gd name="T21" fmla="*/ 518 h 518"/>
              <a:gd name="T22" fmla="*/ 243 w 406"/>
              <a:gd name="T23" fmla="*/ 410 h 518"/>
              <a:gd name="T24" fmla="*/ 370 w 406"/>
              <a:gd name="T25" fmla="*/ 33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518">
                <a:moveTo>
                  <a:pt x="370" y="330"/>
                </a:moveTo>
                <a:cubicBezTo>
                  <a:pt x="384" y="297"/>
                  <a:pt x="383" y="261"/>
                  <a:pt x="370" y="231"/>
                </a:cubicBezTo>
                <a:cubicBezTo>
                  <a:pt x="394" y="170"/>
                  <a:pt x="406" y="104"/>
                  <a:pt x="402" y="35"/>
                </a:cubicBezTo>
                <a:cubicBezTo>
                  <a:pt x="320" y="0"/>
                  <a:pt x="320" y="0"/>
                  <a:pt x="320" y="0"/>
                </a:cubicBezTo>
                <a:cubicBezTo>
                  <a:pt x="254" y="43"/>
                  <a:pt x="254" y="43"/>
                  <a:pt x="254" y="43"/>
                </a:cubicBezTo>
                <a:cubicBezTo>
                  <a:pt x="256" y="81"/>
                  <a:pt x="251" y="118"/>
                  <a:pt x="240" y="152"/>
                </a:cubicBezTo>
                <a:cubicBezTo>
                  <a:pt x="194" y="156"/>
                  <a:pt x="151" y="185"/>
                  <a:pt x="132" y="231"/>
                </a:cubicBezTo>
                <a:cubicBezTo>
                  <a:pt x="121" y="258"/>
                  <a:pt x="120" y="287"/>
                  <a:pt x="126" y="313"/>
                </a:cubicBezTo>
                <a:cubicBezTo>
                  <a:pt x="90" y="340"/>
                  <a:pt x="47" y="360"/>
                  <a:pt x="0" y="369"/>
                </a:cubicBezTo>
                <a:cubicBezTo>
                  <a:pt x="47" y="441"/>
                  <a:pt x="47" y="441"/>
                  <a:pt x="47" y="441"/>
                </a:cubicBezTo>
                <a:cubicBezTo>
                  <a:pt x="14" y="518"/>
                  <a:pt x="14" y="518"/>
                  <a:pt x="14" y="518"/>
                </a:cubicBezTo>
                <a:cubicBezTo>
                  <a:pt x="102" y="503"/>
                  <a:pt x="180" y="465"/>
                  <a:pt x="243" y="410"/>
                </a:cubicBezTo>
                <a:cubicBezTo>
                  <a:pt x="297" y="413"/>
                  <a:pt x="349" y="382"/>
                  <a:pt x="370" y="330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354513" y="4164920"/>
            <a:ext cx="1941513" cy="1595438"/>
          </a:xfrm>
          <a:custGeom>
            <a:avLst/>
            <a:gdLst>
              <a:gd name="T0" fmla="*/ 470 w 516"/>
              <a:gd name="T1" fmla="*/ 272 h 424"/>
              <a:gd name="T2" fmla="*/ 339 w 516"/>
              <a:gd name="T3" fmla="*/ 247 h 424"/>
              <a:gd name="T4" fmla="*/ 259 w 516"/>
              <a:gd name="T5" fmla="*/ 136 h 424"/>
              <a:gd name="T6" fmla="*/ 196 w 516"/>
              <a:gd name="T7" fmla="*/ 127 h 424"/>
              <a:gd name="T8" fmla="*/ 149 w 516"/>
              <a:gd name="T9" fmla="*/ 0 h 424"/>
              <a:gd name="T10" fmla="*/ 84 w 516"/>
              <a:gd name="T11" fmla="*/ 42 h 424"/>
              <a:gd name="T12" fmla="*/ 0 w 516"/>
              <a:gd name="T13" fmla="*/ 7 h 424"/>
              <a:gd name="T14" fmla="*/ 84 w 516"/>
              <a:gd name="T15" fmla="*/ 227 h 424"/>
              <a:gd name="T16" fmla="*/ 161 w 516"/>
              <a:gd name="T17" fmla="*/ 374 h 424"/>
              <a:gd name="T18" fmla="*/ 259 w 516"/>
              <a:gd name="T19" fmla="*/ 374 h 424"/>
              <a:gd name="T20" fmla="*/ 483 w 516"/>
              <a:gd name="T21" fmla="*/ 421 h 424"/>
              <a:gd name="T22" fmla="*/ 516 w 516"/>
              <a:gd name="T23" fmla="*/ 343 h 424"/>
              <a:gd name="T24" fmla="*/ 470 w 516"/>
              <a:gd name="T25" fmla="*/ 27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6" h="424">
                <a:moveTo>
                  <a:pt x="470" y="272"/>
                </a:moveTo>
                <a:cubicBezTo>
                  <a:pt x="424" y="273"/>
                  <a:pt x="379" y="264"/>
                  <a:pt x="339" y="247"/>
                </a:cubicBezTo>
                <a:cubicBezTo>
                  <a:pt x="336" y="199"/>
                  <a:pt x="306" y="155"/>
                  <a:pt x="259" y="136"/>
                </a:cubicBezTo>
                <a:cubicBezTo>
                  <a:pt x="239" y="127"/>
                  <a:pt x="217" y="124"/>
                  <a:pt x="196" y="127"/>
                </a:cubicBezTo>
                <a:cubicBezTo>
                  <a:pt x="172" y="89"/>
                  <a:pt x="156" y="46"/>
                  <a:pt x="149" y="0"/>
                </a:cubicBezTo>
                <a:cubicBezTo>
                  <a:pt x="84" y="42"/>
                  <a:pt x="84" y="42"/>
                  <a:pt x="84" y="42"/>
                </a:cubicBezTo>
                <a:cubicBezTo>
                  <a:pt x="0" y="7"/>
                  <a:pt x="0" y="7"/>
                  <a:pt x="0" y="7"/>
                </a:cubicBezTo>
                <a:cubicBezTo>
                  <a:pt x="9" y="89"/>
                  <a:pt x="39" y="164"/>
                  <a:pt x="84" y="227"/>
                </a:cubicBezTo>
                <a:cubicBezTo>
                  <a:pt x="71" y="287"/>
                  <a:pt x="102" y="350"/>
                  <a:pt x="161" y="374"/>
                </a:cubicBezTo>
                <a:cubicBezTo>
                  <a:pt x="194" y="388"/>
                  <a:pt x="229" y="387"/>
                  <a:pt x="259" y="374"/>
                </a:cubicBezTo>
                <a:cubicBezTo>
                  <a:pt x="327" y="407"/>
                  <a:pt x="403" y="424"/>
                  <a:pt x="483" y="421"/>
                </a:cubicBezTo>
                <a:cubicBezTo>
                  <a:pt x="516" y="343"/>
                  <a:pt x="516" y="343"/>
                  <a:pt x="516" y="343"/>
                </a:cubicBezTo>
                <a:lnTo>
                  <a:pt x="470" y="272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929188" y="4966607"/>
            <a:ext cx="411163" cy="274638"/>
          </a:xfrm>
          <a:custGeom>
            <a:avLst/>
            <a:gdLst>
              <a:gd name="T0" fmla="*/ 259 w 259"/>
              <a:gd name="T1" fmla="*/ 173 h 173"/>
              <a:gd name="T2" fmla="*/ 0 w 259"/>
              <a:gd name="T3" fmla="*/ 173 h 173"/>
              <a:gd name="T4" fmla="*/ 0 w 259"/>
              <a:gd name="T5" fmla="*/ 0 h 173"/>
              <a:gd name="T6" fmla="*/ 128 w 259"/>
              <a:gd name="T7" fmla="*/ 85 h 173"/>
              <a:gd name="T8" fmla="*/ 259 w 259"/>
              <a:gd name="T9" fmla="*/ 0 h 173"/>
              <a:gd name="T10" fmla="*/ 259 w 259"/>
              <a:gd name="T11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9" h="173">
                <a:moveTo>
                  <a:pt x="259" y="173"/>
                </a:moveTo>
                <a:lnTo>
                  <a:pt x="0" y="173"/>
                </a:lnTo>
                <a:lnTo>
                  <a:pt x="0" y="0"/>
                </a:lnTo>
                <a:lnTo>
                  <a:pt x="128" y="85"/>
                </a:lnTo>
                <a:lnTo>
                  <a:pt x="259" y="0"/>
                </a:lnTo>
                <a:lnTo>
                  <a:pt x="259" y="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929188" y="4928507"/>
            <a:ext cx="411163" cy="134938"/>
          </a:xfrm>
          <a:custGeom>
            <a:avLst/>
            <a:gdLst>
              <a:gd name="T0" fmla="*/ 259 w 259"/>
              <a:gd name="T1" fmla="*/ 0 h 85"/>
              <a:gd name="T2" fmla="*/ 0 w 259"/>
              <a:gd name="T3" fmla="*/ 0 h 85"/>
              <a:gd name="T4" fmla="*/ 0 w 259"/>
              <a:gd name="T5" fmla="*/ 2 h 85"/>
              <a:gd name="T6" fmla="*/ 128 w 259"/>
              <a:gd name="T7" fmla="*/ 85 h 85"/>
              <a:gd name="T8" fmla="*/ 259 w 259"/>
              <a:gd name="T9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85">
                <a:moveTo>
                  <a:pt x="259" y="0"/>
                </a:moveTo>
                <a:lnTo>
                  <a:pt x="0" y="0"/>
                </a:lnTo>
                <a:lnTo>
                  <a:pt x="0" y="2"/>
                </a:lnTo>
                <a:lnTo>
                  <a:pt x="128" y="85"/>
                </a:lnTo>
                <a:lnTo>
                  <a:pt x="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7183438" y="4547507"/>
            <a:ext cx="338138" cy="447675"/>
          </a:xfrm>
          <a:custGeom>
            <a:avLst/>
            <a:gdLst>
              <a:gd name="T0" fmla="*/ 19 w 90"/>
              <a:gd name="T1" fmla="*/ 4 h 119"/>
              <a:gd name="T2" fmla="*/ 76 w 90"/>
              <a:gd name="T3" fmla="*/ 5 h 119"/>
              <a:gd name="T4" fmla="*/ 85 w 90"/>
              <a:gd name="T5" fmla="*/ 61 h 119"/>
              <a:gd name="T6" fmla="*/ 74 w 90"/>
              <a:gd name="T7" fmla="*/ 115 h 119"/>
              <a:gd name="T8" fmla="*/ 14 w 90"/>
              <a:gd name="T9" fmla="*/ 115 h 119"/>
              <a:gd name="T10" fmla="*/ 4 w 90"/>
              <a:gd name="T11" fmla="*/ 61 h 119"/>
              <a:gd name="T12" fmla="*/ 4 w 90"/>
              <a:gd name="T13" fmla="*/ 37 h 119"/>
              <a:gd name="T14" fmla="*/ 19 w 90"/>
              <a:gd name="T15" fmla="*/ 4 h 119"/>
              <a:gd name="T16" fmla="*/ 14 w 90"/>
              <a:gd name="T17" fmla="*/ 55 h 119"/>
              <a:gd name="T18" fmla="*/ 17 w 90"/>
              <a:gd name="T19" fmla="*/ 89 h 119"/>
              <a:gd name="T20" fmla="*/ 44 w 90"/>
              <a:gd name="T21" fmla="*/ 91 h 119"/>
              <a:gd name="T22" fmla="*/ 71 w 90"/>
              <a:gd name="T23" fmla="*/ 89 h 119"/>
              <a:gd name="T24" fmla="*/ 74 w 90"/>
              <a:gd name="T25" fmla="*/ 54 h 119"/>
              <a:gd name="T26" fmla="*/ 71 w 90"/>
              <a:gd name="T27" fmla="*/ 18 h 119"/>
              <a:gd name="T28" fmla="*/ 22 w 90"/>
              <a:gd name="T29" fmla="*/ 16 h 119"/>
              <a:gd name="T30" fmla="*/ 14 w 90"/>
              <a:gd name="T31" fmla="*/ 55 h 119"/>
              <a:gd name="T32" fmla="*/ 45 w 90"/>
              <a:gd name="T33" fmla="*/ 110 h 119"/>
              <a:gd name="T34" fmla="*/ 42 w 90"/>
              <a:gd name="T35" fmla="*/ 97 h 119"/>
              <a:gd name="T36" fmla="*/ 45 w 90"/>
              <a:gd name="T37" fmla="*/ 11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119">
                <a:moveTo>
                  <a:pt x="19" y="4"/>
                </a:moveTo>
                <a:cubicBezTo>
                  <a:pt x="31" y="2"/>
                  <a:pt x="66" y="0"/>
                  <a:pt x="76" y="5"/>
                </a:cubicBezTo>
                <a:cubicBezTo>
                  <a:pt x="89" y="13"/>
                  <a:pt x="85" y="41"/>
                  <a:pt x="85" y="61"/>
                </a:cubicBezTo>
                <a:cubicBezTo>
                  <a:pt x="85" y="81"/>
                  <a:pt x="90" y="109"/>
                  <a:pt x="74" y="115"/>
                </a:cubicBezTo>
                <a:cubicBezTo>
                  <a:pt x="65" y="119"/>
                  <a:pt x="22" y="119"/>
                  <a:pt x="14" y="115"/>
                </a:cubicBezTo>
                <a:cubicBezTo>
                  <a:pt x="0" y="109"/>
                  <a:pt x="4" y="82"/>
                  <a:pt x="4" y="61"/>
                </a:cubicBezTo>
                <a:cubicBezTo>
                  <a:pt x="4" y="51"/>
                  <a:pt x="4" y="44"/>
                  <a:pt x="4" y="37"/>
                </a:cubicBezTo>
                <a:cubicBezTo>
                  <a:pt x="4" y="20"/>
                  <a:pt x="2" y="7"/>
                  <a:pt x="19" y="4"/>
                </a:cubicBezTo>
                <a:close/>
                <a:moveTo>
                  <a:pt x="14" y="55"/>
                </a:moveTo>
                <a:cubicBezTo>
                  <a:pt x="14" y="69"/>
                  <a:pt x="13" y="85"/>
                  <a:pt x="17" y="89"/>
                </a:cubicBezTo>
                <a:cubicBezTo>
                  <a:pt x="22" y="93"/>
                  <a:pt x="38" y="91"/>
                  <a:pt x="44" y="91"/>
                </a:cubicBezTo>
                <a:cubicBezTo>
                  <a:pt x="51" y="91"/>
                  <a:pt x="67" y="93"/>
                  <a:pt x="71" y="89"/>
                </a:cubicBezTo>
                <a:cubicBezTo>
                  <a:pt x="77" y="83"/>
                  <a:pt x="74" y="66"/>
                  <a:pt x="74" y="54"/>
                </a:cubicBezTo>
                <a:cubicBezTo>
                  <a:pt x="74" y="41"/>
                  <a:pt x="77" y="24"/>
                  <a:pt x="71" y="18"/>
                </a:cubicBezTo>
                <a:cubicBezTo>
                  <a:pt x="66" y="13"/>
                  <a:pt x="33" y="13"/>
                  <a:pt x="22" y="16"/>
                </a:cubicBezTo>
                <a:cubicBezTo>
                  <a:pt x="11" y="19"/>
                  <a:pt x="14" y="36"/>
                  <a:pt x="14" y="55"/>
                </a:cubicBezTo>
                <a:close/>
                <a:moveTo>
                  <a:pt x="45" y="110"/>
                </a:moveTo>
                <a:cubicBezTo>
                  <a:pt x="53" y="109"/>
                  <a:pt x="53" y="93"/>
                  <a:pt x="42" y="97"/>
                </a:cubicBezTo>
                <a:cubicBezTo>
                  <a:pt x="34" y="100"/>
                  <a:pt x="38" y="110"/>
                  <a:pt x="45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029450" y="2967945"/>
            <a:ext cx="71438" cy="104775"/>
          </a:xfrm>
          <a:custGeom>
            <a:avLst/>
            <a:gdLst>
              <a:gd name="T0" fmla="*/ 0 w 19"/>
              <a:gd name="T1" fmla="*/ 0 h 28"/>
              <a:gd name="T2" fmla="*/ 0 w 19"/>
              <a:gd name="T3" fmla="*/ 28 h 28"/>
              <a:gd name="T4" fmla="*/ 19 w 19"/>
              <a:gd name="T5" fmla="*/ 4 h 28"/>
              <a:gd name="T6" fmla="*/ 0 w 19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28">
                <a:moveTo>
                  <a:pt x="0" y="0"/>
                </a:moveTo>
                <a:cubicBezTo>
                  <a:pt x="0" y="28"/>
                  <a:pt x="0" y="28"/>
                  <a:pt x="0" y="28"/>
                </a:cubicBezTo>
                <a:cubicBezTo>
                  <a:pt x="7" y="25"/>
                  <a:pt x="14" y="16"/>
                  <a:pt x="19" y="4"/>
                </a:cubicBezTo>
                <a:cubicBezTo>
                  <a:pt x="13" y="2"/>
                  <a:pt x="6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029450" y="2863170"/>
            <a:ext cx="90488" cy="96838"/>
          </a:xfrm>
          <a:custGeom>
            <a:avLst/>
            <a:gdLst>
              <a:gd name="T0" fmla="*/ 24 w 24"/>
              <a:gd name="T1" fmla="*/ 0 h 26"/>
              <a:gd name="T2" fmla="*/ 0 w 24"/>
              <a:gd name="T3" fmla="*/ 0 h 26"/>
              <a:gd name="T4" fmla="*/ 0 w 24"/>
              <a:gd name="T5" fmla="*/ 21 h 26"/>
              <a:gd name="T6" fmla="*/ 21 w 24"/>
              <a:gd name="T7" fmla="*/ 26 h 26"/>
              <a:gd name="T8" fmla="*/ 24 w 24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14" y="23"/>
                  <a:pt x="21" y="26"/>
                </a:cubicBezTo>
                <a:cubicBezTo>
                  <a:pt x="23" y="18"/>
                  <a:pt x="24" y="9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029450" y="2742520"/>
            <a:ext cx="90488" cy="96838"/>
          </a:xfrm>
          <a:custGeom>
            <a:avLst/>
            <a:gdLst>
              <a:gd name="T0" fmla="*/ 0 w 24"/>
              <a:gd name="T1" fmla="*/ 5 h 26"/>
              <a:gd name="T2" fmla="*/ 0 w 24"/>
              <a:gd name="T3" fmla="*/ 26 h 26"/>
              <a:gd name="T4" fmla="*/ 24 w 24"/>
              <a:gd name="T5" fmla="*/ 26 h 26"/>
              <a:gd name="T6" fmla="*/ 20 w 24"/>
              <a:gd name="T7" fmla="*/ 0 h 26"/>
              <a:gd name="T8" fmla="*/ 0 w 24"/>
              <a:gd name="T9" fmla="*/ 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0" y="5"/>
                </a:moveTo>
                <a:cubicBezTo>
                  <a:pt x="0" y="26"/>
                  <a:pt x="0" y="26"/>
                  <a:pt x="0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17"/>
                  <a:pt x="22" y="8"/>
                  <a:pt x="20" y="0"/>
                </a:cubicBezTo>
                <a:cubicBezTo>
                  <a:pt x="14" y="3"/>
                  <a:pt x="7" y="4"/>
                  <a:pt x="0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6927850" y="2967945"/>
            <a:ext cx="79375" cy="104775"/>
          </a:xfrm>
          <a:custGeom>
            <a:avLst/>
            <a:gdLst>
              <a:gd name="T0" fmla="*/ 21 w 21"/>
              <a:gd name="T1" fmla="*/ 28 h 28"/>
              <a:gd name="T2" fmla="*/ 21 w 21"/>
              <a:gd name="T3" fmla="*/ 0 h 28"/>
              <a:gd name="T4" fmla="*/ 0 w 21"/>
              <a:gd name="T5" fmla="*/ 4 h 28"/>
              <a:gd name="T6" fmla="*/ 21 w 21"/>
              <a:gd name="T7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8">
                <a:moveTo>
                  <a:pt x="21" y="28"/>
                </a:moveTo>
                <a:cubicBezTo>
                  <a:pt x="21" y="0"/>
                  <a:pt x="21" y="0"/>
                  <a:pt x="21" y="0"/>
                </a:cubicBezTo>
                <a:cubicBezTo>
                  <a:pt x="14" y="0"/>
                  <a:pt x="7" y="1"/>
                  <a:pt x="0" y="4"/>
                </a:cubicBezTo>
                <a:cubicBezTo>
                  <a:pt x="5" y="17"/>
                  <a:pt x="13" y="26"/>
                  <a:pt x="21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6908800" y="2745695"/>
            <a:ext cx="98425" cy="93663"/>
          </a:xfrm>
          <a:custGeom>
            <a:avLst/>
            <a:gdLst>
              <a:gd name="T0" fmla="*/ 0 w 26"/>
              <a:gd name="T1" fmla="*/ 25 h 25"/>
              <a:gd name="T2" fmla="*/ 26 w 26"/>
              <a:gd name="T3" fmla="*/ 25 h 25"/>
              <a:gd name="T4" fmla="*/ 26 w 26"/>
              <a:gd name="T5" fmla="*/ 4 h 25"/>
              <a:gd name="T6" fmla="*/ 4 w 26"/>
              <a:gd name="T7" fmla="*/ 0 h 25"/>
              <a:gd name="T8" fmla="*/ 0 w 26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0" y="25"/>
                </a:moveTo>
                <a:cubicBezTo>
                  <a:pt x="26" y="25"/>
                  <a:pt x="26" y="25"/>
                  <a:pt x="26" y="25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4"/>
                  <a:pt x="11" y="2"/>
                  <a:pt x="4" y="0"/>
                </a:cubicBezTo>
                <a:cubicBezTo>
                  <a:pt x="2" y="7"/>
                  <a:pt x="0" y="16"/>
                  <a:pt x="0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029450" y="2640920"/>
            <a:ext cx="66675" cy="93663"/>
          </a:xfrm>
          <a:custGeom>
            <a:avLst/>
            <a:gdLst>
              <a:gd name="T0" fmla="*/ 0 w 18"/>
              <a:gd name="T1" fmla="*/ 0 h 25"/>
              <a:gd name="T2" fmla="*/ 0 w 18"/>
              <a:gd name="T3" fmla="*/ 25 h 25"/>
              <a:gd name="T4" fmla="*/ 18 w 18"/>
              <a:gd name="T5" fmla="*/ 21 h 25"/>
              <a:gd name="T6" fmla="*/ 0 w 18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12" y="23"/>
                  <a:pt x="18" y="21"/>
                </a:cubicBezTo>
                <a:cubicBezTo>
                  <a:pt x="13" y="10"/>
                  <a:pt x="7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931025" y="2636157"/>
            <a:ext cx="76200" cy="98425"/>
          </a:xfrm>
          <a:custGeom>
            <a:avLst/>
            <a:gdLst>
              <a:gd name="T0" fmla="*/ 20 w 20"/>
              <a:gd name="T1" fmla="*/ 26 h 26"/>
              <a:gd name="T2" fmla="*/ 20 w 20"/>
              <a:gd name="T3" fmla="*/ 0 h 26"/>
              <a:gd name="T4" fmla="*/ 0 w 20"/>
              <a:gd name="T5" fmla="*/ 22 h 26"/>
              <a:gd name="T6" fmla="*/ 20 w 20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6">
                <a:moveTo>
                  <a:pt x="20" y="26"/>
                </a:moveTo>
                <a:cubicBezTo>
                  <a:pt x="20" y="0"/>
                  <a:pt x="20" y="0"/>
                  <a:pt x="20" y="0"/>
                </a:cubicBezTo>
                <a:cubicBezTo>
                  <a:pt x="12" y="2"/>
                  <a:pt x="5" y="11"/>
                  <a:pt x="0" y="22"/>
                </a:cubicBezTo>
                <a:cubicBezTo>
                  <a:pt x="6" y="25"/>
                  <a:pt x="13" y="26"/>
                  <a:pt x="2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908800" y="2863170"/>
            <a:ext cx="98425" cy="96838"/>
          </a:xfrm>
          <a:custGeom>
            <a:avLst/>
            <a:gdLst>
              <a:gd name="T0" fmla="*/ 3 w 26"/>
              <a:gd name="T1" fmla="*/ 26 h 26"/>
              <a:gd name="T2" fmla="*/ 26 w 26"/>
              <a:gd name="T3" fmla="*/ 21 h 26"/>
              <a:gd name="T4" fmla="*/ 26 w 26"/>
              <a:gd name="T5" fmla="*/ 0 h 26"/>
              <a:gd name="T6" fmla="*/ 0 w 26"/>
              <a:gd name="T7" fmla="*/ 0 h 26"/>
              <a:gd name="T8" fmla="*/ 3 w 2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3" y="26"/>
                </a:moveTo>
                <a:cubicBezTo>
                  <a:pt x="10" y="23"/>
                  <a:pt x="18" y="21"/>
                  <a:pt x="26" y="21"/>
                </a:cubicBezTo>
                <a:cubicBezTo>
                  <a:pt x="26" y="0"/>
                  <a:pt x="26" y="0"/>
                  <a:pt x="2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"/>
                  <a:pt x="1" y="18"/>
                  <a:pt x="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784975" y="2863170"/>
            <a:ext cx="112713" cy="146050"/>
          </a:xfrm>
          <a:custGeom>
            <a:avLst/>
            <a:gdLst>
              <a:gd name="T0" fmla="*/ 30 w 30"/>
              <a:gd name="T1" fmla="*/ 28 h 39"/>
              <a:gd name="T2" fmla="*/ 27 w 30"/>
              <a:gd name="T3" fmla="*/ 0 h 39"/>
              <a:gd name="T4" fmla="*/ 0 w 30"/>
              <a:gd name="T5" fmla="*/ 0 h 39"/>
              <a:gd name="T6" fmla="*/ 16 w 30"/>
              <a:gd name="T7" fmla="*/ 39 h 39"/>
              <a:gd name="T8" fmla="*/ 30 w 30"/>
              <a:gd name="T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9">
                <a:moveTo>
                  <a:pt x="30" y="28"/>
                </a:moveTo>
                <a:cubicBezTo>
                  <a:pt x="28" y="20"/>
                  <a:pt x="27" y="10"/>
                  <a:pt x="27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5"/>
                  <a:pt x="7" y="28"/>
                  <a:pt x="16" y="39"/>
                </a:cubicBezTo>
                <a:cubicBezTo>
                  <a:pt x="20" y="35"/>
                  <a:pt x="25" y="31"/>
                  <a:pt x="3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7062788" y="2629807"/>
            <a:ext cx="101600" cy="77788"/>
          </a:xfrm>
          <a:custGeom>
            <a:avLst/>
            <a:gdLst>
              <a:gd name="T0" fmla="*/ 0 w 27"/>
              <a:gd name="T1" fmla="*/ 0 h 21"/>
              <a:gd name="T2" fmla="*/ 15 w 27"/>
              <a:gd name="T3" fmla="*/ 21 h 21"/>
              <a:gd name="T4" fmla="*/ 27 w 27"/>
              <a:gd name="T5" fmla="*/ 12 h 21"/>
              <a:gd name="T6" fmla="*/ 0 w 27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1">
                <a:moveTo>
                  <a:pt x="0" y="0"/>
                </a:moveTo>
                <a:cubicBezTo>
                  <a:pt x="6" y="4"/>
                  <a:pt x="11" y="11"/>
                  <a:pt x="15" y="21"/>
                </a:cubicBezTo>
                <a:cubicBezTo>
                  <a:pt x="19" y="19"/>
                  <a:pt x="23" y="16"/>
                  <a:pt x="27" y="12"/>
                </a:cubicBezTo>
                <a:cubicBezTo>
                  <a:pt x="19" y="6"/>
                  <a:pt x="1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131050" y="2863170"/>
            <a:ext cx="115888" cy="149225"/>
          </a:xfrm>
          <a:custGeom>
            <a:avLst/>
            <a:gdLst>
              <a:gd name="T0" fmla="*/ 4 w 31"/>
              <a:gd name="T1" fmla="*/ 0 h 40"/>
              <a:gd name="T2" fmla="*/ 0 w 31"/>
              <a:gd name="T3" fmla="*/ 29 h 40"/>
              <a:gd name="T4" fmla="*/ 15 w 31"/>
              <a:gd name="T5" fmla="*/ 40 h 40"/>
              <a:gd name="T6" fmla="*/ 31 w 31"/>
              <a:gd name="T7" fmla="*/ 0 h 40"/>
              <a:gd name="T8" fmla="*/ 4 w 31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0">
                <a:moveTo>
                  <a:pt x="4" y="0"/>
                </a:moveTo>
                <a:cubicBezTo>
                  <a:pt x="4" y="10"/>
                  <a:pt x="2" y="20"/>
                  <a:pt x="0" y="29"/>
                </a:cubicBezTo>
                <a:cubicBezTo>
                  <a:pt x="5" y="32"/>
                  <a:pt x="10" y="36"/>
                  <a:pt x="15" y="40"/>
                </a:cubicBezTo>
                <a:cubicBezTo>
                  <a:pt x="25" y="30"/>
                  <a:pt x="31" y="15"/>
                  <a:pt x="31" y="0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867525" y="2629807"/>
            <a:ext cx="93663" cy="77788"/>
          </a:xfrm>
          <a:custGeom>
            <a:avLst/>
            <a:gdLst>
              <a:gd name="T0" fmla="*/ 11 w 25"/>
              <a:gd name="T1" fmla="*/ 21 h 21"/>
              <a:gd name="T2" fmla="*/ 25 w 25"/>
              <a:gd name="T3" fmla="*/ 0 h 21"/>
              <a:gd name="T4" fmla="*/ 0 w 25"/>
              <a:gd name="T5" fmla="*/ 13 h 21"/>
              <a:gd name="T6" fmla="*/ 11 w 25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1">
                <a:moveTo>
                  <a:pt x="11" y="21"/>
                </a:moveTo>
                <a:cubicBezTo>
                  <a:pt x="15" y="12"/>
                  <a:pt x="20" y="5"/>
                  <a:pt x="25" y="0"/>
                </a:cubicBezTo>
                <a:cubicBezTo>
                  <a:pt x="16" y="3"/>
                  <a:pt x="7" y="7"/>
                  <a:pt x="0" y="13"/>
                </a:cubicBezTo>
                <a:cubicBezTo>
                  <a:pt x="3" y="17"/>
                  <a:pt x="7" y="19"/>
                  <a:pt x="11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7126288" y="2693307"/>
            <a:ext cx="120650" cy="146050"/>
          </a:xfrm>
          <a:custGeom>
            <a:avLst/>
            <a:gdLst>
              <a:gd name="T0" fmla="*/ 0 w 32"/>
              <a:gd name="T1" fmla="*/ 10 h 39"/>
              <a:gd name="T2" fmla="*/ 5 w 32"/>
              <a:gd name="T3" fmla="*/ 39 h 39"/>
              <a:gd name="T4" fmla="*/ 32 w 32"/>
              <a:gd name="T5" fmla="*/ 39 h 39"/>
              <a:gd name="T6" fmla="*/ 15 w 32"/>
              <a:gd name="T7" fmla="*/ 0 h 39"/>
              <a:gd name="T8" fmla="*/ 0 w 32"/>
              <a:gd name="T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10"/>
                </a:moveTo>
                <a:cubicBezTo>
                  <a:pt x="3" y="19"/>
                  <a:pt x="4" y="29"/>
                  <a:pt x="5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1" y="24"/>
                  <a:pt x="25" y="10"/>
                  <a:pt x="15" y="0"/>
                </a:cubicBezTo>
                <a:cubicBezTo>
                  <a:pt x="10" y="4"/>
                  <a:pt x="6" y="7"/>
                  <a:pt x="0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6788150" y="2696482"/>
            <a:ext cx="112713" cy="142875"/>
          </a:xfrm>
          <a:custGeom>
            <a:avLst/>
            <a:gdLst>
              <a:gd name="T0" fmla="*/ 26 w 30"/>
              <a:gd name="T1" fmla="*/ 38 h 38"/>
              <a:gd name="T2" fmla="*/ 30 w 30"/>
              <a:gd name="T3" fmla="*/ 10 h 38"/>
              <a:gd name="T4" fmla="*/ 16 w 30"/>
              <a:gd name="T5" fmla="*/ 0 h 38"/>
              <a:gd name="T6" fmla="*/ 0 w 30"/>
              <a:gd name="T7" fmla="*/ 38 h 38"/>
              <a:gd name="T8" fmla="*/ 26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26" y="38"/>
                </a:moveTo>
                <a:cubicBezTo>
                  <a:pt x="26" y="28"/>
                  <a:pt x="27" y="18"/>
                  <a:pt x="30" y="10"/>
                </a:cubicBezTo>
                <a:cubicBezTo>
                  <a:pt x="25" y="7"/>
                  <a:pt x="20" y="4"/>
                  <a:pt x="16" y="0"/>
                </a:cubicBezTo>
                <a:cubicBezTo>
                  <a:pt x="7" y="10"/>
                  <a:pt x="1" y="23"/>
                  <a:pt x="0" y="38"/>
                </a:cubicBezTo>
                <a:cubicBezTo>
                  <a:pt x="26" y="38"/>
                  <a:pt x="26" y="38"/>
                  <a:pt x="26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7070725" y="2994932"/>
            <a:ext cx="96838" cy="85725"/>
          </a:xfrm>
          <a:custGeom>
            <a:avLst/>
            <a:gdLst>
              <a:gd name="T0" fmla="*/ 14 w 26"/>
              <a:gd name="T1" fmla="*/ 0 h 23"/>
              <a:gd name="T2" fmla="*/ 0 w 26"/>
              <a:gd name="T3" fmla="*/ 23 h 23"/>
              <a:gd name="T4" fmla="*/ 26 w 26"/>
              <a:gd name="T5" fmla="*/ 10 h 23"/>
              <a:gd name="T6" fmla="*/ 14 w 26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3">
                <a:moveTo>
                  <a:pt x="14" y="0"/>
                </a:moveTo>
                <a:cubicBezTo>
                  <a:pt x="10" y="10"/>
                  <a:pt x="5" y="18"/>
                  <a:pt x="0" y="23"/>
                </a:cubicBezTo>
                <a:cubicBezTo>
                  <a:pt x="9" y="21"/>
                  <a:pt x="18" y="16"/>
                  <a:pt x="26" y="10"/>
                </a:cubicBezTo>
                <a:cubicBezTo>
                  <a:pt x="22" y="6"/>
                  <a:pt x="18" y="3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6862763" y="2994932"/>
            <a:ext cx="95250" cy="82550"/>
          </a:xfrm>
          <a:custGeom>
            <a:avLst/>
            <a:gdLst>
              <a:gd name="T0" fmla="*/ 11 w 25"/>
              <a:gd name="T1" fmla="*/ 0 h 22"/>
              <a:gd name="T2" fmla="*/ 0 w 25"/>
              <a:gd name="T3" fmla="*/ 9 h 22"/>
              <a:gd name="T4" fmla="*/ 25 w 25"/>
              <a:gd name="T5" fmla="*/ 22 h 22"/>
              <a:gd name="T6" fmla="*/ 11 w 25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2">
                <a:moveTo>
                  <a:pt x="11" y="0"/>
                </a:moveTo>
                <a:cubicBezTo>
                  <a:pt x="7" y="2"/>
                  <a:pt x="3" y="5"/>
                  <a:pt x="0" y="9"/>
                </a:cubicBezTo>
                <a:cubicBezTo>
                  <a:pt x="7" y="15"/>
                  <a:pt x="15" y="20"/>
                  <a:pt x="25" y="22"/>
                </a:cubicBezTo>
                <a:cubicBezTo>
                  <a:pt x="19" y="18"/>
                  <a:pt x="15" y="10"/>
                  <a:pt x="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4778375" y="2772682"/>
            <a:ext cx="430213" cy="436563"/>
          </a:xfrm>
          <a:custGeom>
            <a:avLst/>
            <a:gdLst>
              <a:gd name="T0" fmla="*/ 113 w 114"/>
              <a:gd name="T1" fmla="*/ 100 h 116"/>
              <a:gd name="T2" fmla="*/ 84 w 114"/>
              <a:gd name="T3" fmla="*/ 72 h 116"/>
              <a:gd name="T4" fmla="*/ 89 w 114"/>
              <a:gd name="T5" fmla="*/ 46 h 116"/>
              <a:gd name="T6" fmla="*/ 43 w 114"/>
              <a:gd name="T7" fmla="*/ 1 h 116"/>
              <a:gd name="T8" fmla="*/ 1 w 114"/>
              <a:gd name="T9" fmla="*/ 50 h 116"/>
              <a:gd name="T10" fmla="*/ 48 w 114"/>
              <a:gd name="T11" fmla="*/ 95 h 116"/>
              <a:gd name="T12" fmla="*/ 72 w 114"/>
              <a:gd name="T13" fmla="*/ 87 h 116"/>
              <a:gd name="T14" fmla="*/ 100 w 114"/>
              <a:gd name="T15" fmla="*/ 115 h 116"/>
              <a:gd name="T16" fmla="*/ 104 w 114"/>
              <a:gd name="T17" fmla="*/ 114 h 116"/>
              <a:gd name="T18" fmla="*/ 113 w 114"/>
              <a:gd name="T19" fmla="*/ 103 h 116"/>
              <a:gd name="T20" fmla="*/ 113 w 114"/>
              <a:gd name="T21" fmla="*/ 100 h 116"/>
              <a:gd name="T22" fmla="*/ 15 w 114"/>
              <a:gd name="T23" fmla="*/ 50 h 116"/>
              <a:gd name="T24" fmla="*/ 44 w 114"/>
              <a:gd name="T25" fmla="*/ 16 h 116"/>
              <a:gd name="T26" fmla="*/ 75 w 114"/>
              <a:gd name="T27" fmla="*/ 47 h 116"/>
              <a:gd name="T28" fmla="*/ 47 w 114"/>
              <a:gd name="T29" fmla="*/ 80 h 116"/>
              <a:gd name="T30" fmla="*/ 15 w 114"/>
              <a:gd name="T31" fmla="*/ 5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" h="116">
                <a:moveTo>
                  <a:pt x="113" y="100"/>
                </a:moveTo>
                <a:cubicBezTo>
                  <a:pt x="84" y="72"/>
                  <a:pt x="84" y="72"/>
                  <a:pt x="84" y="72"/>
                </a:cubicBezTo>
                <a:cubicBezTo>
                  <a:pt x="88" y="65"/>
                  <a:pt x="90" y="56"/>
                  <a:pt x="89" y="46"/>
                </a:cubicBezTo>
                <a:cubicBezTo>
                  <a:pt x="88" y="21"/>
                  <a:pt x="67" y="0"/>
                  <a:pt x="43" y="1"/>
                </a:cubicBezTo>
                <a:cubicBezTo>
                  <a:pt x="18" y="3"/>
                  <a:pt x="0" y="24"/>
                  <a:pt x="1" y="50"/>
                </a:cubicBezTo>
                <a:cubicBezTo>
                  <a:pt x="3" y="76"/>
                  <a:pt x="24" y="96"/>
                  <a:pt x="48" y="95"/>
                </a:cubicBezTo>
                <a:cubicBezTo>
                  <a:pt x="57" y="95"/>
                  <a:pt x="65" y="92"/>
                  <a:pt x="72" y="87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1" y="116"/>
                  <a:pt x="103" y="115"/>
                  <a:pt x="104" y="114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4" y="102"/>
                  <a:pt x="114" y="101"/>
                  <a:pt x="113" y="100"/>
                </a:cubicBezTo>
                <a:close/>
                <a:moveTo>
                  <a:pt x="15" y="50"/>
                </a:moveTo>
                <a:cubicBezTo>
                  <a:pt x="14" y="32"/>
                  <a:pt x="27" y="17"/>
                  <a:pt x="44" y="16"/>
                </a:cubicBezTo>
                <a:cubicBezTo>
                  <a:pt x="60" y="16"/>
                  <a:pt x="74" y="29"/>
                  <a:pt x="75" y="47"/>
                </a:cubicBezTo>
                <a:cubicBezTo>
                  <a:pt x="76" y="65"/>
                  <a:pt x="64" y="80"/>
                  <a:pt x="47" y="80"/>
                </a:cubicBezTo>
                <a:cubicBezTo>
                  <a:pt x="31" y="81"/>
                  <a:pt x="16" y="67"/>
                  <a:pt x="15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文本框 16"/>
          <p:cNvSpPr txBox="1"/>
          <p:nvPr/>
        </p:nvSpPr>
        <p:spPr>
          <a:xfrm>
            <a:off x="988786" y="1889298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6"/>
          <p:cNvSpPr txBox="1"/>
          <p:nvPr/>
        </p:nvSpPr>
        <p:spPr>
          <a:xfrm>
            <a:off x="988786" y="5309934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16"/>
          <p:cNvSpPr txBox="1"/>
          <p:nvPr/>
        </p:nvSpPr>
        <p:spPr>
          <a:xfrm>
            <a:off x="7521576" y="1889298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16"/>
          <p:cNvSpPr txBox="1"/>
          <p:nvPr/>
        </p:nvSpPr>
        <p:spPr>
          <a:xfrm>
            <a:off x="7521576" y="5309934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5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9928" y="1732547"/>
            <a:ext cx="2377590" cy="423512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3229928" y="2197267"/>
            <a:ext cx="2377590" cy="72390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29928" y="2962375"/>
            <a:ext cx="2377590" cy="423512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29928" y="3427095"/>
            <a:ext cx="2377590" cy="423512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29928" y="3891815"/>
            <a:ext cx="2377590" cy="606191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29928" y="4539214"/>
            <a:ext cx="2377590" cy="423512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928" y="5003934"/>
            <a:ext cx="2377590" cy="423512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07518" y="1943100"/>
            <a:ext cx="2377590" cy="1695751"/>
          </a:xfrm>
          <a:prstGeom prst="line">
            <a:avLst/>
          </a:prstGeom>
          <a:ln>
            <a:solidFill>
              <a:srgbClr val="F83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5" idx="3"/>
          </p:cNvCxnSpPr>
          <p:nvPr/>
        </p:nvCxnSpPr>
        <p:spPr>
          <a:xfrm>
            <a:off x="5607518" y="2559217"/>
            <a:ext cx="2377590" cy="1079634"/>
          </a:xfrm>
          <a:prstGeom prst="line">
            <a:avLst/>
          </a:prstGeom>
          <a:ln>
            <a:solidFill>
              <a:srgbClr val="EBAC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3"/>
          </p:cNvCxnSpPr>
          <p:nvPr/>
        </p:nvCxnSpPr>
        <p:spPr>
          <a:xfrm>
            <a:off x="5607518" y="3174131"/>
            <a:ext cx="2377590" cy="464720"/>
          </a:xfrm>
          <a:prstGeom prst="line">
            <a:avLst/>
          </a:prstGeom>
          <a:ln>
            <a:solidFill>
              <a:srgbClr val="A2B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3"/>
          </p:cNvCxnSpPr>
          <p:nvPr/>
        </p:nvCxnSpPr>
        <p:spPr>
          <a:xfrm>
            <a:off x="5607518" y="3638851"/>
            <a:ext cx="2377590" cy="0"/>
          </a:xfrm>
          <a:prstGeom prst="line">
            <a:avLst/>
          </a:prstGeom>
          <a:ln>
            <a:solidFill>
              <a:srgbClr val="4C6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0" idx="3"/>
          </p:cNvCxnSpPr>
          <p:nvPr/>
        </p:nvCxnSpPr>
        <p:spPr>
          <a:xfrm flipV="1">
            <a:off x="5607518" y="3650131"/>
            <a:ext cx="2377590" cy="1565559"/>
          </a:xfrm>
          <a:prstGeom prst="line">
            <a:avLst/>
          </a:prstGeom>
          <a:ln>
            <a:solidFill>
              <a:srgbClr val="A2B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9" idx="3"/>
          </p:cNvCxnSpPr>
          <p:nvPr/>
        </p:nvCxnSpPr>
        <p:spPr>
          <a:xfrm flipV="1">
            <a:off x="5607518" y="3650130"/>
            <a:ext cx="2377590" cy="1100840"/>
          </a:xfrm>
          <a:prstGeom prst="line">
            <a:avLst/>
          </a:prstGeom>
          <a:ln>
            <a:solidFill>
              <a:srgbClr val="EBAC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8" idx="3"/>
          </p:cNvCxnSpPr>
          <p:nvPr/>
        </p:nvCxnSpPr>
        <p:spPr>
          <a:xfrm flipV="1">
            <a:off x="5607518" y="3650130"/>
            <a:ext cx="2377590" cy="544781"/>
          </a:xfrm>
          <a:prstGeom prst="line">
            <a:avLst/>
          </a:prstGeom>
          <a:ln>
            <a:solidFill>
              <a:srgbClr val="F83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右箭头 38"/>
          <p:cNvSpPr/>
          <p:nvPr/>
        </p:nvSpPr>
        <p:spPr>
          <a:xfrm>
            <a:off x="7985108" y="3493643"/>
            <a:ext cx="569638" cy="282158"/>
          </a:xfrm>
          <a:prstGeom prst="rightArrow">
            <a:avLst>
              <a:gd name="adj1" fmla="val 50000"/>
              <a:gd name="adj2" fmla="val 201887"/>
            </a:avLst>
          </a:prstGeom>
          <a:solidFill>
            <a:srgbClr val="40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>
            <a:off x="8554746" y="2559217"/>
            <a:ext cx="2895600" cy="0"/>
          </a:xfrm>
          <a:prstGeom prst="line">
            <a:avLst/>
          </a:prstGeom>
          <a:ln>
            <a:solidFill>
              <a:srgbClr val="4C6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869071" y="1874101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rgbClr val="2D88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dirty="0">
              <a:solidFill>
                <a:srgbClr val="2D88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17144" y="2763749"/>
            <a:ext cx="27708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单击此处添加您的标题文字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此处添加您的标题</a:t>
            </a:r>
            <a:r>
              <a:rPr lang="zh-CN" altLang="en-US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9124" y="1650712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9124" y="2276695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9124" y="2882876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9124" y="3362851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9124" y="3933300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9124" y="4489360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59124" y="4984857"/>
            <a:ext cx="277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2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86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/>
          <p:cNvSpPr>
            <a:spLocks/>
          </p:cNvSpPr>
          <p:nvPr/>
        </p:nvSpPr>
        <p:spPr bwMode="auto">
          <a:xfrm>
            <a:off x="9163958" y="4750426"/>
            <a:ext cx="1865313" cy="803275"/>
          </a:xfrm>
          <a:custGeom>
            <a:avLst/>
            <a:gdLst>
              <a:gd name="T0" fmla="*/ 1158 w 1175"/>
              <a:gd name="T1" fmla="*/ 0 h 506"/>
              <a:gd name="T2" fmla="*/ 1175 w 1175"/>
              <a:gd name="T3" fmla="*/ 34 h 506"/>
              <a:gd name="T4" fmla="*/ 17 w 1175"/>
              <a:gd name="T5" fmla="*/ 506 h 506"/>
              <a:gd name="T6" fmla="*/ 0 w 1175"/>
              <a:gd name="T7" fmla="*/ 472 h 506"/>
              <a:gd name="T8" fmla="*/ 1158 w 1175"/>
              <a:gd name="T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06">
                <a:moveTo>
                  <a:pt x="1158" y="0"/>
                </a:moveTo>
                <a:lnTo>
                  <a:pt x="1175" y="34"/>
                </a:lnTo>
                <a:lnTo>
                  <a:pt x="17" y="506"/>
                </a:lnTo>
                <a:lnTo>
                  <a:pt x="0" y="472"/>
                </a:lnTo>
                <a:lnTo>
                  <a:pt x="1158" y="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7435170" y="3251826"/>
            <a:ext cx="3254375" cy="1566863"/>
          </a:xfrm>
          <a:custGeom>
            <a:avLst/>
            <a:gdLst>
              <a:gd name="T0" fmla="*/ 2050 w 2050"/>
              <a:gd name="T1" fmla="*/ 961 h 987"/>
              <a:gd name="T2" fmla="*/ 2033 w 2050"/>
              <a:gd name="T3" fmla="*/ 987 h 987"/>
              <a:gd name="T4" fmla="*/ 0 w 2050"/>
              <a:gd name="T5" fmla="*/ 34 h 987"/>
              <a:gd name="T6" fmla="*/ 9 w 2050"/>
              <a:gd name="T7" fmla="*/ 0 h 987"/>
              <a:gd name="T8" fmla="*/ 2050 w 2050"/>
              <a:gd name="T9" fmla="*/ 961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0" h="987">
                <a:moveTo>
                  <a:pt x="2050" y="961"/>
                </a:moveTo>
                <a:lnTo>
                  <a:pt x="2033" y="987"/>
                </a:lnTo>
                <a:lnTo>
                  <a:pt x="0" y="34"/>
                </a:lnTo>
                <a:lnTo>
                  <a:pt x="9" y="0"/>
                </a:lnTo>
                <a:lnTo>
                  <a:pt x="2050" y="961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7435170" y="1535739"/>
            <a:ext cx="1743075" cy="2043113"/>
          </a:xfrm>
          <a:custGeom>
            <a:avLst/>
            <a:gdLst>
              <a:gd name="T0" fmla="*/ 26 w 1098"/>
              <a:gd name="T1" fmla="*/ 1287 h 1287"/>
              <a:gd name="T2" fmla="*/ 0 w 1098"/>
              <a:gd name="T3" fmla="*/ 1270 h 1287"/>
              <a:gd name="T4" fmla="*/ 1072 w 1098"/>
              <a:gd name="T5" fmla="*/ 0 h 1287"/>
              <a:gd name="T6" fmla="*/ 1098 w 1098"/>
              <a:gd name="T7" fmla="*/ 26 h 1287"/>
              <a:gd name="T8" fmla="*/ 26 w 1098"/>
              <a:gd name="T9" fmla="*/ 1287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8" h="1287">
                <a:moveTo>
                  <a:pt x="26" y="1287"/>
                </a:moveTo>
                <a:lnTo>
                  <a:pt x="0" y="1270"/>
                </a:lnTo>
                <a:lnTo>
                  <a:pt x="1072" y="0"/>
                </a:lnTo>
                <a:lnTo>
                  <a:pt x="1098" y="26"/>
                </a:lnTo>
                <a:lnTo>
                  <a:pt x="26" y="1287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7584395" y="5363201"/>
            <a:ext cx="1920875" cy="490538"/>
          </a:xfrm>
          <a:custGeom>
            <a:avLst/>
            <a:gdLst>
              <a:gd name="T0" fmla="*/ 9 w 1210"/>
              <a:gd name="T1" fmla="*/ 309 h 309"/>
              <a:gd name="T2" fmla="*/ 0 w 1210"/>
              <a:gd name="T3" fmla="*/ 275 h 309"/>
              <a:gd name="T4" fmla="*/ 1201 w 1210"/>
              <a:gd name="T5" fmla="*/ 0 h 309"/>
              <a:gd name="T6" fmla="*/ 1210 w 1210"/>
              <a:gd name="T7" fmla="*/ 34 h 309"/>
              <a:gd name="T8" fmla="*/ 9 w 1210"/>
              <a:gd name="T9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0" h="309">
                <a:moveTo>
                  <a:pt x="9" y="309"/>
                </a:moveTo>
                <a:lnTo>
                  <a:pt x="0" y="275"/>
                </a:lnTo>
                <a:lnTo>
                  <a:pt x="1201" y="0"/>
                </a:lnTo>
                <a:lnTo>
                  <a:pt x="1210" y="34"/>
                </a:lnTo>
                <a:lnTo>
                  <a:pt x="9" y="309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5950858" y="4301164"/>
            <a:ext cx="1811338" cy="1538288"/>
          </a:xfrm>
          <a:custGeom>
            <a:avLst/>
            <a:gdLst>
              <a:gd name="T0" fmla="*/ 1141 w 1141"/>
              <a:gd name="T1" fmla="*/ 944 h 969"/>
              <a:gd name="T2" fmla="*/ 1115 w 1141"/>
              <a:gd name="T3" fmla="*/ 969 h 969"/>
              <a:gd name="T4" fmla="*/ 0 w 1141"/>
              <a:gd name="T5" fmla="*/ 25 h 969"/>
              <a:gd name="T6" fmla="*/ 17 w 1141"/>
              <a:gd name="T7" fmla="*/ 0 h 969"/>
              <a:gd name="T8" fmla="*/ 1141 w 1141"/>
              <a:gd name="T9" fmla="*/ 944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1" h="969">
                <a:moveTo>
                  <a:pt x="1141" y="944"/>
                </a:moveTo>
                <a:lnTo>
                  <a:pt x="1115" y="969"/>
                </a:lnTo>
                <a:lnTo>
                  <a:pt x="0" y="25"/>
                </a:lnTo>
                <a:lnTo>
                  <a:pt x="17" y="0"/>
                </a:lnTo>
                <a:lnTo>
                  <a:pt x="1141" y="944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6060395" y="2121526"/>
            <a:ext cx="788988" cy="2343150"/>
          </a:xfrm>
          <a:custGeom>
            <a:avLst/>
            <a:gdLst>
              <a:gd name="T0" fmla="*/ 34 w 497"/>
              <a:gd name="T1" fmla="*/ 1476 h 1476"/>
              <a:gd name="T2" fmla="*/ 0 w 497"/>
              <a:gd name="T3" fmla="*/ 1467 h 1476"/>
              <a:gd name="T4" fmla="*/ 463 w 497"/>
              <a:gd name="T5" fmla="*/ 0 h 1476"/>
              <a:gd name="T6" fmla="*/ 497 w 497"/>
              <a:gd name="T7" fmla="*/ 8 h 1476"/>
              <a:gd name="T8" fmla="*/ 34 w 497"/>
              <a:gd name="T9" fmla="*/ 1476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1476">
                <a:moveTo>
                  <a:pt x="34" y="1476"/>
                </a:moveTo>
                <a:lnTo>
                  <a:pt x="0" y="1467"/>
                </a:lnTo>
                <a:lnTo>
                  <a:pt x="463" y="0"/>
                </a:lnTo>
                <a:lnTo>
                  <a:pt x="497" y="8"/>
                </a:lnTo>
                <a:lnTo>
                  <a:pt x="34" y="1476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6836683" y="1589714"/>
            <a:ext cx="2041525" cy="776288"/>
          </a:xfrm>
          <a:custGeom>
            <a:avLst/>
            <a:gdLst>
              <a:gd name="T0" fmla="*/ 8 w 1286"/>
              <a:gd name="T1" fmla="*/ 489 h 489"/>
              <a:gd name="T2" fmla="*/ 0 w 1286"/>
              <a:gd name="T3" fmla="*/ 455 h 489"/>
              <a:gd name="T4" fmla="*/ 1278 w 1286"/>
              <a:gd name="T5" fmla="*/ 0 h 489"/>
              <a:gd name="T6" fmla="*/ 1286 w 1286"/>
              <a:gd name="T7" fmla="*/ 34 h 489"/>
              <a:gd name="T8" fmla="*/ 8 w 1286"/>
              <a:gd name="T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6" h="489">
                <a:moveTo>
                  <a:pt x="8" y="489"/>
                </a:moveTo>
                <a:lnTo>
                  <a:pt x="0" y="455"/>
                </a:lnTo>
                <a:lnTo>
                  <a:pt x="1278" y="0"/>
                </a:lnTo>
                <a:lnTo>
                  <a:pt x="1286" y="34"/>
                </a:lnTo>
                <a:lnTo>
                  <a:pt x="8" y="489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8946470" y="1604001"/>
            <a:ext cx="1293813" cy="1906588"/>
          </a:xfrm>
          <a:custGeom>
            <a:avLst/>
            <a:gdLst>
              <a:gd name="T0" fmla="*/ 815 w 815"/>
              <a:gd name="T1" fmla="*/ 1184 h 1201"/>
              <a:gd name="T2" fmla="*/ 789 w 815"/>
              <a:gd name="T3" fmla="*/ 1201 h 1201"/>
              <a:gd name="T4" fmla="*/ 0 w 815"/>
              <a:gd name="T5" fmla="*/ 17 h 1201"/>
              <a:gd name="T6" fmla="*/ 34 w 815"/>
              <a:gd name="T7" fmla="*/ 0 h 1201"/>
              <a:gd name="T8" fmla="*/ 815 w 815"/>
              <a:gd name="T9" fmla="*/ 1184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5" h="1201">
                <a:moveTo>
                  <a:pt x="815" y="1184"/>
                </a:moveTo>
                <a:lnTo>
                  <a:pt x="789" y="1201"/>
                </a:lnTo>
                <a:lnTo>
                  <a:pt x="0" y="17"/>
                </a:lnTo>
                <a:lnTo>
                  <a:pt x="34" y="0"/>
                </a:lnTo>
                <a:lnTo>
                  <a:pt x="815" y="1184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3"/>
          <p:cNvSpPr>
            <a:spLocks/>
          </p:cNvSpPr>
          <p:nvPr/>
        </p:nvSpPr>
        <p:spPr bwMode="auto">
          <a:xfrm>
            <a:off x="6046108" y="3224839"/>
            <a:ext cx="1784350" cy="1157288"/>
          </a:xfrm>
          <a:custGeom>
            <a:avLst/>
            <a:gdLst>
              <a:gd name="T0" fmla="*/ 17 w 1124"/>
              <a:gd name="T1" fmla="*/ 729 h 729"/>
              <a:gd name="T2" fmla="*/ 0 w 1124"/>
              <a:gd name="T3" fmla="*/ 703 h 729"/>
              <a:gd name="T4" fmla="*/ 1107 w 1124"/>
              <a:gd name="T5" fmla="*/ 0 h 729"/>
              <a:gd name="T6" fmla="*/ 1124 w 1124"/>
              <a:gd name="T7" fmla="*/ 26 h 729"/>
              <a:gd name="T8" fmla="*/ 17 w 1124"/>
              <a:gd name="T9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4" h="729">
                <a:moveTo>
                  <a:pt x="17" y="729"/>
                </a:moveTo>
                <a:lnTo>
                  <a:pt x="0" y="703"/>
                </a:lnTo>
                <a:lnTo>
                  <a:pt x="1107" y="0"/>
                </a:lnTo>
                <a:lnTo>
                  <a:pt x="1124" y="26"/>
                </a:lnTo>
                <a:lnTo>
                  <a:pt x="17" y="729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>
            <a:off x="7652658" y="3266114"/>
            <a:ext cx="1674813" cy="2138363"/>
          </a:xfrm>
          <a:custGeom>
            <a:avLst/>
            <a:gdLst>
              <a:gd name="T0" fmla="*/ 1055 w 1055"/>
              <a:gd name="T1" fmla="*/ 1330 h 1347"/>
              <a:gd name="T2" fmla="*/ 1021 w 1055"/>
              <a:gd name="T3" fmla="*/ 1347 h 1347"/>
              <a:gd name="T4" fmla="*/ 0 w 1055"/>
              <a:gd name="T5" fmla="*/ 25 h 1347"/>
              <a:gd name="T6" fmla="*/ 26 w 1055"/>
              <a:gd name="T7" fmla="*/ 0 h 1347"/>
              <a:gd name="T8" fmla="*/ 1055 w 1055"/>
              <a:gd name="T9" fmla="*/ 1330 h 1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5" h="1347">
                <a:moveTo>
                  <a:pt x="1055" y="1330"/>
                </a:moveTo>
                <a:lnTo>
                  <a:pt x="1021" y="1347"/>
                </a:lnTo>
                <a:lnTo>
                  <a:pt x="0" y="25"/>
                </a:lnTo>
                <a:lnTo>
                  <a:pt x="26" y="0"/>
                </a:lnTo>
                <a:lnTo>
                  <a:pt x="1055" y="1330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15"/>
          <p:cNvSpPr>
            <a:spLocks/>
          </p:cNvSpPr>
          <p:nvPr/>
        </p:nvSpPr>
        <p:spPr bwMode="auto">
          <a:xfrm>
            <a:off x="9994220" y="3266114"/>
            <a:ext cx="844550" cy="1716088"/>
          </a:xfrm>
          <a:custGeom>
            <a:avLst/>
            <a:gdLst>
              <a:gd name="T0" fmla="*/ 532 w 532"/>
              <a:gd name="T1" fmla="*/ 1064 h 1081"/>
              <a:gd name="T2" fmla="*/ 506 w 532"/>
              <a:gd name="T3" fmla="*/ 1081 h 1081"/>
              <a:gd name="T4" fmla="*/ 0 w 532"/>
              <a:gd name="T5" fmla="*/ 17 h 1081"/>
              <a:gd name="T6" fmla="*/ 26 w 532"/>
              <a:gd name="T7" fmla="*/ 0 h 1081"/>
              <a:gd name="T8" fmla="*/ 532 w 532"/>
              <a:gd name="T9" fmla="*/ 1064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1081">
                <a:moveTo>
                  <a:pt x="532" y="1064"/>
                </a:moveTo>
                <a:lnTo>
                  <a:pt x="506" y="1081"/>
                </a:lnTo>
                <a:lnTo>
                  <a:pt x="0" y="17"/>
                </a:lnTo>
                <a:lnTo>
                  <a:pt x="26" y="0"/>
                </a:lnTo>
                <a:lnTo>
                  <a:pt x="532" y="1064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7420883" y="3415339"/>
            <a:ext cx="3051175" cy="539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7598683" y="3224839"/>
            <a:ext cx="53975" cy="253365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8"/>
          <p:cNvSpPr>
            <a:spLocks/>
          </p:cNvSpPr>
          <p:nvPr/>
        </p:nvSpPr>
        <p:spPr bwMode="auto">
          <a:xfrm>
            <a:off x="6646183" y="2202489"/>
            <a:ext cx="1143000" cy="1322388"/>
          </a:xfrm>
          <a:custGeom>
            <a:avLst/>
            <a:gdLst>
              <a:gd name="T0" fmla="*/ 720 w 720"/>
              <a:gd name="T1" fmla="*/ 807 h 833"/>
              <a:gd name="T2" fmla="*/ 694 w 720"/>
              <a:gd name="T3" fmla="*/ 833 h 833"/>
              <a:gd name="T4" fmla="*/ 0 w 720"/>
              <a:gd name="T5" fmla="*/ 26 h 833"/>
              <a:gd name="T6" fmla="*/ 34 w 720"/>
              <a:gd name="T7" fmla="*/ 0 h 833"/>
              <a:gd name="T8" fmla="*/ 720 w 720"/>
              <a:gd name="T9" fmla="*/ 807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" h="833">
                <a:moveTo>
                  <a:pt x="720" y="807"/>
                </a:moveTo>
                <a:lnTo>
                  <a:pt x="694" y="833"/>
                </a:lnTo>
                <a:lnTo>
                  <a:pt x="0" y="26"/>
                </a:lnTo>
                <a:lnTo>
                  <a:pt x="34" y="0"/>
                </a:lnTo>
                <a:lnTo>
                  <a:pt x="720" y="807"/>
                </a:ln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任意多边形 244"/>
          <p:cNvSpPr>
            <a:spLocks/>
          </p:cNvSpPr>
          <p:nvPr/>
        </p:nvSpPr>
        <p:spPr bwMode="auto">
          <a:xfrm>
            <a:off x="9463995" y="2761289"/>
            <a:ext cx="1252538" cy="1239838"/>
          </a:xfrm>
          <a:custGeom>
            <a:avLst/>
            <a:gdLst>
              <a:gd name="connsiteX0" fmla="*/ 1198563 w 1252538"/>
              <a:gd name="connsiteY0" fmla="*/ 858837 h 1239838"/>
              <a:gd name="connsiteX1" fmla="*/ 1184937 w 1252538"/>
              <a:gd name="connsiteY1" fmla="*/ 899715 h 1239838"/>
              <a:gd name="connsiteX2" fmla="*/ 1180951 w 1252538"/>
              <a:gd name="connsiteY2" fmla="*/ 903702 h 1239838"/>
              <a:gd name="connsiteX3" fmla="*/ 1128499 w 1252538"/>
              <a:gd name="connsiteY3" fmla="*/ 985346 h 1239838"/>
              <a:gd name="connsiteX4" fmla="*/ 991495 w 1252538"/>
              <a:gd name="connsiteY4" fmla="*/ 1123151 h 1239838"/>
              <a:gd name="connsiteX5" fmla="*/ 913500 w 1252538"/>
              <a:gd name="connsiteY5" fmla="*/ 1171153 h 1239838"/>
              <a:gd name="connsiteX6" fmla="*/ 912416 w 1252538"/>
              <a:gd name="connsiteY6" fmla="*/ 1172236 h 1239838"/>
              <a:gd name="connsiteX7" fmla="*/ 871538 w 1252538"/>
              <a:gd name="connsiteY7" fmla="*/ 1185862 h 1239838"/>
              <a:gd name="connsiteX8" fmla="*/ 1238250 w 1252538"/>
              <a:gd name="connsiteY8" fmla="*/ 558800 h 1239838"/>
              <a:gd name="connsiteX9" fmla="*/ 1238250 w 1252538"/>
              <a:gd name="connsiteY9" fmla="*/ 565611 h 1239838"/>
              <a:gd name="connsiteX10" fmla="*/ 1238250 w 1252538"/>
              <a:gd name="connsiteY10" fmla="*/ 572197 h 1239838"/>
              <a:gd name="connsiteX11" fmla="*/ 1238931 w 1252538"/>
              <a:gd name="connsiteY11" fmla="*/ 571500 h 1239838"/>
              <a:gd name="connsiteX12" fmla="*/ 1252538 w 1252538"/>
              <a:gd name="connsiteY12" fmla="*/ 612419 h 1239838"/>
              <a:gd name="connsiteX13" fmla="*/ 1252538 w 1252538"/>
              <a:gd name="connsiteY13" fmla="*/ 639698 h 1239838"/>
              <a:gd name="connsiteX14" fmla="*/ 1252381 w 1252538"/>
              <a:gd name="connsiteY14" fmla="*/ 639852 h 1239838"/>
              <a:gd name="connsiteX15" fmla="*/ 1252538 w 1252538"/>
              <a:gd name="connsiteY15" fmla="*/ 639762 h 1239838"/>
              <a:gd name="connsiteX16" fmla="*/ 1239021 w 1252538"/>
              <a:gd name="connsiteY16" fmla="*/ 652999 h 1239838"/>
              <a:gd name="connsiteX17" fmla="*/ 1239039 w 1252538"/>
              <a:gd name="connsiteY17" fmla="*/ 652929 h 1239838"/>
              <a:gd name="connsiteX18" fmla="*/ 1220248 w 1252538"/>
              <a:gd name="connsiteY18" fmla="*/ 671346 h 1239838"/>
              <a:gd name="connsiteX19" fmla="*/ 1175998 w 1252538"/>
              <a:gd name="connsiteY19" fmla="*/ 714715 h 1239838"/>
              <a:gd name="connsiteX20" fmla="*/ 1175283 w 1252538"/>
              <a:gd name="connsiteY20" fmla="*/ 715417 h 1239838"/>
              <a:gd name="connsiteX21" fmla="*/ 1239021 w 1252538"/>
              <a:gd name="connsiteY21" fmla="*/ 652999 h 1239838"/>
              <a:gd name="connsiteX22" fmla="*/ 1238921 w 1252538"/>
              <a:gd name="connsiteY22" fmla="*/ 653400 h 1239838"/>
              <a:gd name="connsiteX23" fmla="*/ 1238250 w 1252538"/>
              <a:gd name="connsiteY23" fmla="*/ 654088 h 1239838"/>
              <a:gd name="connsiteX24" fmla="*/ 1238250 w 1252538"/>
              <a:gd name="connsiteY24" fmla="*/ 735013 h 1239838"/>
              <a:gd name="connsiteX25" fmla="*/ 1238251 w 1252538"/>
              <a:gd name="connsiteY25" fmla="*/ 735012 h 1239838"/>
              <a:gd name="connsiteX26" fmla="*/ 1238250 w 1252538"/>
              <a:gd name="connsiteY26" fmla="*/ 735017 h 1239838"/>
              <a:gd name="connsiteX27" fmla="*/ 1238250 w 1252538"/>
              <a:gd name="connsiteY27" fmla="*/ 735788 h 1239838"/>
              <a:gd name="connsiteX28" fmla="*/ 1238059 w 1252538"/>
              <a:gd name="connsiteY28" fmla="*/ 735974 h 1239838"/>
              <a:gd name="connsiteX29" fmla="*/ 1236551 w 1252538"/>
              <a:gd name="connsiteY29" fmla="*/ 743528 h 1239838"/>
              <a:gd name="connsiteX30" fmla="*/ 1224650 w 1252538"/>
              <a:gd name="connsiteY30" fmla="*/ 762264 h 1239838"/>
              <a:gd name="connsiteX31" fmla="*/ 843616 w 1252538"/>
              <a:gd name="connsiteY31" fmla="*/ 1144000 h 1239838"/>
              <a:gd name="connsiteX32" fmla="*/ 802919 w 1252538"/>
              <a:gd name="connsiteY32" fmla="*/ 1184772 h 1239838"/>
              <a:gd name="connsiteX33" fmla="*/ 819944 w 1252538"/>
              <a:gd name="connsiteY33" fmla="*/ 1167805 h 1239838"/>
              <a:gd name="connsiteX34" fmla="*/ 1225550 w 1252538"/>
              <a:gd name="connsiteY34" fmla="*/ 763587 h 1239838"/>
              <a:gd name="connsiteX35" fmla="*/ 1198283 w 1252538"/>
              <a:gd name="connsiteY35" fmla="*/ 858697 h 1239838"/>
              <a:gd name="connsiteX36" fmla="*/ 871071 w 1252538"/>
              <a:gd name="connsiteY36" fmla="*/ 1184789 h 1239838"/>
              <a:gd name="connsiteX37" fmla="*/ 816536 w 1252538"/>
              <a:gd name="connsiteY37" fmla="*/ 1205169 h 1239838"/>
              <a:gd name="connsiteX38" fmla="*/ 762343 w 1252538"/>
              <a:gd name="connsiteY38" fmla="*/ 1225422 h 1239838"/>
              <a:gd name="connsiteX39" fmla="*/ 762215 w 1252538"/>
              <a:gd name="connsiteY39" fmla="*/ 1225550 h 1239838"/>
              <a:gd name="connsiteX40" fmla="*/ 762000 w 1252538"/>
              <a:gd name="connsiteY40" fmla="*/ 1225550 h 1239838"/>
              <a:gd name="connsiteX41" fmla="*/ 753715 w 1252538"/>
              <a:gd name="connsiteY41" fmla="*/ 1225550 h 1239838"/>
              <a:gd name="connsiteX42" fmla="*/ 735468 w 1252538"/>
              <a:gd name="connsiteY42" fmla="*/ 1225550 h 1239838"/>
              <a:gd name="connsiteX43" fmla="*/ 734786 w 1252538"/>
              <a:gd name="connsiteY43" fmla="*/ 1226215 h 1239838"/>
              <a:gd name="connsiteX44" fmla="*/ 705871 w 1252538"/>
              <a:gd name="connsiteY44" fmla="*/ 1233027 h 1239838"/>
              <a:gd name="connsiteX45" fmla="*/ 667047 w 1252538"/>
              <a:gd name="connsiteY45" fmla="*/ 1239786 h 1239838"/>
              <a:gd name="connsiteX46" fmla="*/ 666998 w 1252538"/>
              <a:gd name="connsiteY46" fmla="*/ 1239837 h 1239838"/>
              <a:gd name="connsiteX47" fmla="*/ 666756 w 1252538"/>
              <a:gd name="connsiteY47" fmla="*/ 1239837 h 1239838"/>
              <a:gd name="connsiteX48" fmla="*/ 666750 w 1252538"/>
              <a:gd name="connsiteY48" fmla="*/ 1239838 h 1239838"/>
              <a:gd name="connsiteX49" fmla="*/ 666751 w 1252538"/>
              <a:gd name="connsiteY49" fmla="*/ 1239837 h 1239838"/>
              <a:gd name="connsiteX50" fmla="*/ 658487 w 1252538"/>
              <a:gd name="connsiteY50" fmla="*/ 1239837 h 1239838"/>
              <a:gd name="connsiteX51" fmla="*/ 640218 w 1252538"/>
              <a:gd name="connsiteY51" fmla="*/ 1239837 h 1239838"/>
              <a:gd name="connsiteX52" fmla="*/ 640217 w 1252538"/>
              <a:gd name="connsiteY52" fmla="*/ 1239838 h 1239838"/>
              <a:gd name="connsiteX53" fmla="*/ 626610 w 1252538"/>
              <a:gd name="connsiteY53" fmla="*/ 1239838 h 1239838"/>
              <a:gd name="connsiteX54" fmla="*/ 585978 w 1252538"/>
              <a:gd name="connsiteY54" fmla="*/ 1239838 h 1239838"/>
              <a:gd name="connsiteX55" fmla="*/ 585788 w 1252538"/>
              <a:gd name="connsiteY55" fmla="*/ 1239838 h 1239838"/>
              <a:gd name="connsiteX56" fmla="*/ 572389 w 1252538"/>
              <a:gd name="connsiteY56" fmla="*/ 1239838 h 1239838"/>
              <a:gd name="connsiteX57" fmla="*/ 558800 w 1252538"/>
              <a:gd name="connsiteY57" fmla="*/ 1239838 h 1239838"/>
              <a:gd name="connsiteX58" fmla="*/ 1238250 w 1252538"/>
              <a:gd name="connsiteY58" fmla="*/ 558800 h 1239838"/>
              <a:gd name="connsiteX59" fmla="*/ 1184941 w 1252538"/>
              <a:gd name="connsiteY59" fmla="*/ 354012 h 1239838"/>
              <a:gd name="connsiteX60" fmla="*/ 1198563 w 1252538"/>
              <a:gd name="connsiteY60" fmla="*/ 367649 h 1239838"/>
              <a:gd name="connsiteX61" fmla="*/ 1197717 w 1252538"/>
              <a:gd name="connsiteY61" fmla="*/ 368496 h 1239838"/>
              <a:gd name="connsiteX62" fmla="*/ 1204458 w 1252538"/>
              <a:gd name="connsiteY62" fmla="*/ 388716 h 1239838"/>
              <a:gd name="connsiteX63" fmla="*/ 1210977 w 1252538"/>
              <a:gd name="connsiteY63" fmla="*/ 408274 h 1239838"/>
              <a:gd name="connsiteX64" fmla="*/ 1211263 w 1252538"/>
              <a:gd name="connsiteY64" fmla="*/ 407987 h 1239838"/>
              <a:gd name="connsiteX65" fmla="*/ 1211263 w 1252538"/>
              <a:gd name="connsiteY65" fmla="*/ 409133 h 1239838"/>
              <a:gd name="connsiteX66" fmla="*/ 1211263 w 1252538"/>
              <a:gd name="connsiteY66" fmla="*/ 419924 h 1239838"/>
              <a:gd name="connsiteX67" fmla="*/ 1211263 w 1252538"/>
              <a:gd name="connsiteY67" fmla="*/ 421629 h 1239838"/>
              <a:gd name="connsiteX68" fmla="*/ 959301 w 1252538"/>
              <a:gd name="connsiteY68" fmla="*/ 678737 h 1239838"/>
              <a:gd name="connsiteX69" fmla="*/ 887532 w 1252538"/>
              <a:gd name="connsiteY69" fmla="*/ 751972 h 1239838"/>
              <a:gd name="connsiteX70" fmla="*/ 955467 w 1252538"/>
              <a:gd name="connsiteY70" fmla="*/ 682925 h 1239838"/>
              <a:gd name="connsiteX71" fmla="*/ 1211920 w 1252538"/>
              <a:gd name="connsiteY71" fmla="*/ 422275 h 1239838"/>
              <a:gd name="connsiteX72" fmla="*/ 1225550 w 1252538"/>
              <a:gd name="connsiteY72" fmla="*/ 476734 h 1239838"/>
              <a:gd name="connsiteX73" fmla="*/ 1225159 w 1252538"/>
              <a:gd name="connsiteY73" fmla="*/ 477132 h 1239838"/>
              <a:gd name="connsiteX74" fmla="*/ 1231454 w 1252538"/>
              <a:gd name="connsiteY74" fmla="*/ 488171 h 1239838"/>
              <a:gd name="connsiteX75" fmla="*/ 1238251 w 1252538"/>
              <a:gd name="connsiteY75" fmla="*/ 489874 h 1239838"/>
              <a:gd name="connsiteX76" fmla="*/ 746450 w 1252538"/>
              <a:gd name="connsiteY76" fmla="*/ 982720 h 1239838"/>
              <a:gd name="connsiteX77" fmla="*/ 694556 w 1252538"/>
              <a:gd name="connsiteY77" fmla="*/ 1034723 h 1239838"/>
              <a:gd name="connsiteX78" fmla="*/ 742082 w 1252538"/>
              <a:gd name="connsiteY78" fmla="*/ 987155 h 1239838"/>
              <a:gd name="connsiteX79" fmla="*/ 1238251 w 1252538"/>
              <a:gd name="connsiteY79" fmla="*/ 490537 h 1239838"/>
              <a:gd name="connsiteX80" fmla="*/ 1238251 w 1252538"/>
              <a:gd name="connsiteY80" fmla="*/ 558655 h 1239838"/>
              <a:gd name="connsiteX81" fmla="*/ 557684 w 1252538"/>
              <a:gd name="connsiteY81" fmla="*/ 1239837 h 1239838"/>
              <a:gd name="connsiteX82" fmla="*/ 503238 w 1252538"/>
              <a:gd name="connsiteY82" fmla="*/ 1226214 h 1239838"/>
              <a:gd name="connsiteX83" fmla="*/ 503901 w 1252538"/>
              <a:gd name="connsiteY83" fmla="*/ 1225550 h 1239838"/>
              <a:gd name="connsiteX84" fmla="*/ 497336 w 1252538"/>
              <a:gd name="connsiteY84" fmla="*/ 1225550 h 1239838"/>
              <a:gd name="connsiteX85" fmla="*/ 490538 w 1252538"/>
              <a:gd name="connsiteY85" fmla="*/ 1225550 h 1239838"/>
              <a:gd name="connsiteX86" fmla="*/ 800244 w 1252538"/>
              <a:gd name="connsiteY86" fmla="*/ 909439 h 1239838"/>
              <a:gd name="connsiteX87" fmla="*/ 807419 w 1252538"/>
              <a:gd name="connsiteY87" fmla="*/ 902117 h 1239838"/>
              <a:gd name="connsiteX88" fmla="*/ 732453 w 1252538"/>
              <a:gd name="connsiteY88" fmla="*/ 978382 h 1239838"/>
              <a:gd name="connsiteX89" fmla="*/ 489498 w 1252538"/>
              <a:gd name="connsiteY89" fmla="*/ 1225550 h 1239838"/>
              <a:gd name="connsiteX90" fmla="*/ 457125 w 1252538"/>
              <a:gd name="connsiteY90" fmla="*/ 1213637 h 1239838"/>
              <a:gd name="connsiteX91" fmla="*/ 436649 w 1252538"/>
              <a:gd name="connsiteY91" fmla="*/ 1212064 h 1239838"/>
              <a:gd name="connsiteX92" fmla="*/ 435878 w 1252538"/>
              <a:gd name="connsiteY92" fmla="*/ 1212850 h 1239838"/>
              <a:gd name="connsiteX93" fmla="*/ 422275 w 1252538"/>
              <a:gd name="connsiteY93" fmla="*/ 1199208 h 1239838"/>
              <a:gd name="connsiteX94" fmla="*/ 755130 w 1252538"/>
              <a:gd name="connsiteY94" fmla="*/ 865412 h 1239838"/>
              <a:gd name="connsiteX95" fmla="*/ 806571 w 1252538"/>
              <a:gd name="connsiteY95" fmla="*/ 813824 h 1239838"/>
              <a:gd name="connsiteX96" fmla="*/ 787831 w 1252538"/>
              <a:gd name="connsiteY96" fmla="*/ 832565 h 1239838"/>
              <a:gd name="connsiteX97" fmla="*/ 421833 w 1252538"/>
              <a:gd name="connsiteY97" fmla="*/ 1198563 h 1239838"/>
              <a:gd name="connsiteX98" fmla="*/ 401417 w 1252538"/>
              <a:gd name="connsiteY98" fmla="*/ 1196862 h 1239838"/>
              <a:gd name="connsiteX99" fmla="*/ 381737 w 1252538"/>
              <a:gd name="connsiteY99" fmla="*/ 1185382 h 1239838"/>
              <a:gd name="connsiteX100" fmla="*/ 381257 w 1252538"/>
              <a:gd name="connsiteY100" fmla="*/ 1185862 h 1239838"/>
              <a:gd name="connsiteX101" fmla="*/ 354013 w 1252538"/>
              <a:gd name="connsiteY101" fmla="*/ 1185862 h 1239838"/>
              <a:gd name="connsiteX102" fmla="*/ 1184941 w 1252538"/>
              <a:gd name="connsiteY102" fmla="*/ 354012 h 1239838"/>
              <a:gd name="connsiteX103" fmla="*/ 1116683 w 1252538"/>
              <a:gd name="connsiteY103" fmla="*/ 246062 h 1239838"/>
              <a:gd name="connsiteX104" fmla="*/ 1128599 w 1252538"/>
              <a:gd name="connsiteY104" fmla="*/ 252871 h 1239838"/>
              <a:gd name="connsiteX105" fmla="*/ 1130079 w 1252538"/>
              <a:gd name="connsiteY105" fmla="*/ 258790 h 1239838"/>
              <a:gd name="connsiteX106" fmla="*/ 1143674 w 1252538"/>
              <a:gd name="connsiteY106" fmla="*/ 279204 h 1239838"/>
              <a:gd name="connsiteX107" fmla="*/ 1157288 w 1252538"/>
              <a:gd name="connsiteY107" fmla="*/ 299646 h 1239838"/>
              <a:gd name="connsiteX108" fmla="*/ 795453 w 1252538"/>
              <a:gd name="connsiteY108" fmla="*/ 656106 h 1239838"/>
              <a:gd name="connsiteX109" fmla="*/ 772775 w 1252538"/>
              <a:gd name="connsiteY109" fmla="*/ 678447 h 1239838"/>
              <a:gd name="connsiteX110" fmla="*/ 874329 w 1252538"/>
              <a:gd name="connsiteY110" fmla="*/ 578505 h 1239838"/>
              <a:gd name="connsiteX111" fmla="*/ 1157288 w 1252538"/>
              <a:gd name="connsiteY111" fmla="*/ 300037 h 1239838"/>
              <a:gd name="connsiteX112" fmla="*/ 1157288 w 1252538"/>
              <a:gd name="connsiteY112" fmla="*/ 301738 h 1239838"/>
              <a:gd name="connsiteX113" fmla="*/ 1157288 w 1252538"/>
              <a:gd name="connsiteY113" fmla="*/ 313008 h 1239838"/>
              <a:gd name="connsiteX114" fmla="*/ 1175765 w 1252538"/>
              <a:gd name="connsiteY114" fmla="*/ 333201 h 1239838"/>
              <a:gd name="connsiteX115" fmla="*/ 1184276 w 1252538"/>
              <a:gd name="connsiteY115" fmla="*/ 353665 h 1239838"/>
              <a:gd name="connsiteX116" fmla="*/ 353592 w 1252538"/>
              <a:gd name="connsiteY116" fmla="*/ 1185862 h 1239838"/>
              <a:gd name="connsiteX117" fmla="*/ 312738 w 1252538"/>
              <a:gd name="connsiteY117" fmla="*/ 1158577 h 1239838"/>
              <a:gd name="connsiteX118" fmla="*/ 518867 w 1252538"/>
              <a:gd name="connsiteY118" fmla="*/ 952073 h 1239838"/>
              <a:gd name="connsiteX119" fmla="*/ 523019 w 1252538"/>
              <a:gd name="connsiteY119" fmla="*/ 947914 h 1239838"/>
              <a:gd name="connsiteX120" fmla="*/ 462148 w 1252538"/>
              <a:gd name="connsiteY120" fmla="*/ 1008785 h 1239838"/>
              <a:gd name="connsiteX121" fmla="*/ 313645 w 1252538"/>
              <a:gd name="connsiteY121" fmla="*/ 1157287 h 1239838"/>
              <a:gd name="connsiteX122" fmla="*/ 306842 w 1252538"/>
              <a:gd name="connsiteY122" fmla="*/ 1150484 h 1239838"/>
              <a:gd name="connsiteX123" fmla="*/ 300280 w 1252538"/>
              <a:gd name="connsiteY123" fmla="*/ 1143922 h 1239838"/>
              <a:gd name="connsiteX124" fmla="*/ 299605 w 1252538"/>
              <a:gd name="connsiteY124" fmla="*/ 1144587 h 1239838"/>
              <a:gd name="connsiteX125" fmla="*/ 279184 w 1252538"/>
              <a:gd name="connsiteY125" fmla="*/ 1136070 h 1239838"/>
              <a:gd name="connsiteX126" fmla="*/ 258905 w 1252538"/>
              <a:gd name="connsiteY126" fmla="*/ 1117461 h 1239838"/>
              <a:gd name="connsiteX127" fmla="*/ 258763 w 1252538"/>
              <a:gd name="connsiteY127" fmla="*/ 1117600 h 1239838"/>
              <a:gd name="connsiteX128" fmla="*/ 258902 w 1252538"/>
              <a:gd name="connsiteY128" fmla="*/ 1117459 h 1239838"/>
              <a:gd name="connsiteX129" fmla="*/ 258763 w 1252538"/>
              <a:gd name="connsiteY129" fmla="*/ 1117331 h 1239838"/>
              <a:gd name="connsiteX130" fmla="*/ 260465 w 1252538"/>
              <a:gd name="connsiteY130" fmla="*/ 1115654 h 1239838"/>
              <a:gd name="connsiteX131" fmla="*/ 267588 w 1252538"/>
              <a:gd name="connsiteY131" fmla="*/ 1108635 h 1239838"/>
              <a:gd name="connsiteX132" fmla="*/ 272168 w 1252538"/>
              <a:gd name="connsiteY132" fmla="*/ 1103982 h 1239838"/>
              <a:gd name="connsiteX133" fmla="*/ 1116683 w 1252538"/>
              <a:gd name="connsiteY133" fmla="*/ 246062 h 1239838"/>
              <a:gd name="connsiteX134" fmla="*/ 1088785 w 1252538"/>
              <a:gd name="connsiteY134" fmla="*/ 204787 h 1239838"/>
              <a:gd name="connsiteX135" fmla="*/ 1088900 w 1252538"/>
              <a:gd name="connsiteY135" fmla="*/ 204912 h 1239838"/>
              <a:gd name="connsiteX136" fmla="*/ 1089026 w 1252538"/>
              <a:gd name="connsiteY136" fmla="*/ 204787 h 1239838"/>
              <a:gd name="connsiteX137" fmla="*/ 1088902 w 1252538"/>
              <a:gd name="connsiteY137" fmla="*/ 204914 h 1239838"/>
              <a:gd name="connsiteX138" fmla="*/ 1107505 w 1252538"/>
              <a:gd name="connsiteY138" fmla="*/ 225223 h 1239838"/>
              <a:gd name="connsiteX139" fmla="*/ 1116013 w 1252538"/>
              <a:gd name="connsiteY139" fmla="*/ 245659 h 1239838"/>
              <a:gd name="connsiteX140" fmla="*/ 258330 w 1252538"/>
              <a:gd name="connsiteY140" fmla="*/ 1117600 h 1239838"/>
              <a:gd name="connsiteX141" fmla="*/ 217488 w 1252538"/>
              <a:gd name="connsiteY141" fmla="*/ 1090352 h 1239838"/>
              <a:gd name="connsiteX142" fmla="*/ 217966 w 1252538"/>
              <a:gd name="connsiteY142" fmla="*/ 1089866 h 1239838"/>
              <a:gd name="connsiteX143" fmla="*/ 211590 w 1252538"/>
              <a:gd name="connsiteY143" fmla="*/ 1078688 h 1239838"/>
              <a:gd name="connsiteX144" fmla="*/ 204788 w 1252538"/>
              <a:gd name="connsiteY144" fmla="*/ 1076984 h 1239838"/>
              <a:gd name="connsiteX145" fmla="*/ 933378 w 1252538"/>
              <a:gd name="connsiteY145" fmla="*/ 358316 h 1239838"/>
              <a:gd name="connsiteX146" fmla="*/ 1080860 w 1252538"/>
              <a:gd name="connsiteY146" fmla="*/ 212843 h 1239838"/>
              <a:gd name="connsiteX147" fmla="*/ 994445 w 1252538"/>
              <a:gd name="connsiteY147" fmla="*/ 122237 h 1239838"/>
              <a:gd name="connsiteX148" fmla="*/ 1008063 w 1252538"/>
              <a:gd name="connsiteY148" fmla="*/ 135865 h 1239838"/>
              <a:gd name="connsiteX149" fmla="*/ 540590 w 1252538"/>
              <a:gd name="connsiteY149" fmla="*/ 603692 h 1239838"/>
              <a:gd name="connsiteX150" fmla="*/ 453916 w 1252538"/>
              <a:gd name="connsiteY150" fmla="*/ 690431 h 1239838"/>
              <a:gd name="connsiteX151" fmla="*/ 504104 w 1252538"/>
              <a:gd name="connsiteY151" fmla="*/ 640244 h 1239838"/>
              <a:gd name="connsiteX152" fmla="*/ 1007822 w 1252538"/>
              <a:gd name="connsiteY152" fmla="*/ 136525 h 1239838"/>
              <a:gd name="connsiteX153" fmla="*/ 1026542 w 1252538"/>
              <a:gd name="connsiteY153" fmla="*/ 143332 h 1239838"/>
              <a:gd name="connsiteX154" fmla="*/ 1034042 w 1252538"/>
              <a:gd name="connsiteY154" fmla="*/ 149333 h 1239838"/>
              <a:gd name="connsiteX155" fmla="*/ 1034148 w 1252538"/>
              <a:gd name="connsiteY155" fmla="*/ 149225 h 1239838"/>
              <a:gd name="connsiteX156" fmla="*/ 1034349 w 1252538"/>
              <a:gd name="connsiteY156" fmla="*/ 149578 h 1239838"/>
              <a:gd name="connsiteX157" fmla="*/ 1035050 w 1252538"/>
              <a:gd name="connsiteY157" fmla="*/ 150139 h 1239838"/>
              <a:gd name="connsiteX158" fmla="*/ 1034809 w 1252538"/>
              <a:gd name="connsiteY158" fmla="*/ 150384 h 1239838"/>
              <a:gd name="connsiteX159" fmla="*/ 1040950 w 1252538"/>
              <a:gd name="connsiteY159" fmla="*/ 161150 h 1239838"/>
              <a:gd name="connsiteX160" fmla="*/ 1047751 w 1252538"/>
              <a:gd name="connsiteY160" fmla="*/ 162853 h 1239838"/>
              <a:gd name="connsiteX161" fmla="*/ 464494 w 1252538"/>
              <a:gd name="connsiteY161" fmla="*/ 747157 h 1239838"/>
              <a:gd name="connsiteX162" fmla="*/ 456091 w 1252538"/>
              <a:gd name="connsiteY162" fmla="*/ 755575 h 1239838"/>
              <a:gd name="connsiteX163" fmla="*/ 459552 w 1252538"/>
              <a:gd name="connsiteY163" fmla="*/ 752115 h 1239838"/>
              <a:gd name="connsiteX164" fmla="*/ 1048154 w 1252538"/>
              <a:gd name="connsiteY164" fmla="*/ 163512 h 1239838"/>
              <a:gd name="connsiteX165" fmla="*/ 1089026 w 1252538"/>
              <a:gd name="connsiteY165" fmla="*/ 204384 h 1239838"/>
              <a:gd name="connsiteX166" fmla="*/ 203461 w 1252538"/>
              <a:gd name="connsiteY166" fmla="*/ 1076325 h 1239838"/>
              <a:gd name="connsiteX167" fmla="*/ 176213 w 1252538"/>
              <a:gd name="connsiteY167" fmla="*/ 1035453 h 1239838"/>
              <a:gd name="connsiteX168" fmla="*/ 176616 w 1252538"/>
              <a:gd name="connsiteY168" fmla="*/ 1035050 h 1239838"/>
              <a:gd name="connsiteX169" fmla="*/ 165214 w 1252538"/>
              <a:gd name="connsiteY169" fmla="*/ 1035050 h 1239838"/>
              <a:gd name="connsiteX170" fmla="*/ 163753 w 1252538"/>
              <a:gd name="connsiteY170" fmla="*/ 1035050 h 1239838"/>
              <a:gd name="connsiteX171" fmla="*/ 163513 w 1252538"/>
              <a:gd name="connsiteY171" fmla="*/ 1035050 h 1239838"/>
              <a:gd name="connsiteX172" fmla="*/ 163651 w 1252538"/>
              <a:gd name="connsiteY172" fmla="*/ 1034910 h 1239838"/>
              <a:gd name="connsiteX173" fmla="*/ 150139 w 1252538"/>
              <a:gd name="connsiteY173" fmla="*/ 1016331 h 1239838"/>
              <a:gd name="connsiteX174" fmla="*/ 136673 w 1252538"/>
              <a:gd name="connsiteY174" fmla="*/ 1007914 h 1239838"/>
              <a:gd name="connsiteX175" fmla="*/ 136525 w 1252538"/>
              <a:gd name="connsiteY175" fmla="*/ 1008062 h 1239838"/>
              <a:gd name="connsiteX176" fmla="*/ 136525 w 1252538"/>
              <a:gd name="connsiteY176" fmla="*/ 1007822 h 1239838"/>
              <a:gd name="connsiteX177" fmla="*/ 136525 w 1252538"/>
              <a:gd name="connsiteY177" fmla="*/ 996138 h 1239838"/>
              <a:gd name="connsiteX178" fmla="*/ 136525 w 1252538"/>
              <a:gd name="connsiteY178" fmla="*/ 994434 h 1239838"/>
              <a:gd name="connsiteX179" fmla="*/ 994445 w 1252538"/>
              <a:gd name="connsiteY179" fmla="*/ 122237 h 1239838"/>
              <a:gd name="connsiteX180" fmla="*/ 953170 w 1252538"/>
              <a:gd name="connsiteY180" fmla="*/ 82550 h 1239838"/>
              <a:gd name="connsiteX181" fmla="*/ 954873 w 1252538"/>
              <a:gd name="connsiteY181" fmla="*/ 94466 h 1239838"/>
              <a:gd name="connsiteX182" fmla="*/ 965749 w 1252538"/>
              <a:gd name="connsiteY182" fmla="*/ 96019 h 1239838"/>
              <a:gd name="connsiteX183" fmla="*/ 966519 w 1252538"/>
              <a:gd name="connsiteY183" fmla="*/ 95250 h 1239838"/>
              <a:gd name="connsiteX184" fmla="*/ 993775 w 1252538"/>
              <a:gd name="connsiteY184" fmla="*/ 122478 h 1239838"/>
              <a:gd name="connsiteX185" fmla="*/ 135206 w 1252538"/>
              <a:gd name="connsiteY185" fmla="*/ 993775 h 1239838"/>
              <a:gd name="connsiteX186" fmla="*/ 116468 w 1252538"/>
              <a:gd name="connsiteY186" fmla="*/ 973354 h 1239838"/>
              <a:gd name="connsiteX187" fmla="*/ 108295 w 1252538"/>
              <a:gd name="connsiteY187" fmla="*/ 953761 h 1239838"/>
              <a:gd name="connsiteX188" fmla="*/ 96953 w 1252538"/>
              <a:gd name="connsiteY188" fmla="*/ 947279 h 1239838"/>
              <a:gd name="connsiteX189" fmla="*/ 95250 w 1252538"/>
              <a:gd name="connsiteY189" fmla="*/ 940470 h 1239838"/>
              <a:gd name="connsiteX190" fmla="*/ 953170 w 1252538"/>
              <a:gd name="connsiteY190" fmla="*/ 82550 h 1239838"/>
              <a:gd name="connsiteX191" fmla="*/ 898087 w 1252538"/>
              <a:gd name="connsiteY191" fmla="*/ 68262 h 1239838"/>
              <a:gd name="connsiteX192" fmla="*/ 952501 w 1252538"/>
              <a:gd name="connsiteY192" fmla="*/ 81880 h 1239838"/>
              <a:gd name="connsiteX193" fmla="*/ 95471 w 1252538"/>
              <a:gd name="connsiteY193" fmla="*/ 939800 h 1239838"/>
              <a:gd name="connsiteX194" fmla="*/ 68263 w 1252538"/>
              <a:gd name="connsiteY194" fmla="*/ 898947 h 1239838"/>
              <a:gd name="connsiteX195" fmla="*/ 898087 w 1252538"/>
              <a:gd name="connsiteY195" fmla="*/ 68262 h 1239838"/>
              <a:gd name="connsiteX196" fmla="*/ 407988 w 1252538"/>
              <a:gd name="connsiteY196" fmla="*/ 41275 h 1239838"/>
              <a:gd name="connsiteX197" fmla="*/ 41275 w 1252538"/>
              <a:gd name="connsiteY197" fmla="*/ 407988 h 1239838"/>
              <a:gd name="connsiteX198" fmla="*/ 53160 w 1252538"/>
              <a:gd name="connsiteY198" fmla="*/ 387615 h 1239838"/>
              <a:gd name="connsiteX199" fmla="*/ 54838 w 1252538"/>
              <a:gd name="connsiteY199" fmla="*/ 367471 h 1239838"/>
              <a:gd name="connsiteX200" fmla="*/ 53975 w 1252538"/>
              <a:gd name="connsiteY200" fmla="*/ 368300 h 1239838"/>
              <a:gd name="connsiteX201" fmla="*/ 381000 w 1252538"/>
              <a:gd name="connsiteY201" fmla="*/ 53975 h 1239838"/>
              <a:gd name="connsiteX202" fmla="*/ 161919 w 1252538"/>
              <a:gd name="connsiteY202" fmla="*/ 264548 h 1239838"/>
              <a:gd name="connsiteX203" fmla="*/ 129109 w 1252538"/>
              <a:gd name="connsiteY203" fmla="*/ 296085 h 1239838"/>
              <a:gd name="connsiteX204" fmla="*/ 134439 w 1252538"/>
              <a:gd name="connsiteY204" fmla="*/ 290976 h 1239838"/>
              <a:gd name="connsiteX205" fmla="*/ 380824 w 1252538"/>
              <a:gd name="connsiteY205" fmla="*/ 54857 h 1239838"/>
              <a:gd name="connsiteX206" fmla="*/ 407988 w 1252538"/>
              <a:gd name="connsiteY206" fmla="*/ 41275 h 1239838"/>
              <a:gd name="connsiteX207" fmla="*/ 626555 w 1252538"/>
              <a:gd name="connsiteY207" fmla="*/ 0 h 1239838"/>
              <a:gd name="connsiteX208" fmla="*/ 653797 w 1252538"/>
              <a:gd name="connsiteY208" fmla="*/ 0 h 1239838"/>
              <a:gd name="connsiteX209" fmla="*/ 680758 w 1252538"/>
              <a:gd name="connsiteY209" fmla="*/ 0 h 1239838"/>
              <a:gd name="connsiteX210" fmla="*/ 681038 w 1252538"/>
              <a:gd name="connsiteY210" fmla="*/ 0 h 1239838"/>
              <a:gd name="connsiteX211" fmla="*/ 694391 w 1252538"/>
              <a:gd name="connsiteY211" fmla="*/ 0 h 1239838"/>
              <a:gd name="connsiteX212" fmla="*/ 707506 w 1252538"/>
              <a:gd name="connsiteY212" fmla="*/ 0 h 1239838"/>
              <a:gd name="connsiteX213" fmla="*/ 708025 w 1252538"/>
              <a:gd name="connsiteY213" fmla="*/ 0 h 1239838"/>
              <a:gd name="connsiteX214" fmla="*/ 707921 w 1252538"/>
              <a:gd name="connsiteY214" fmla="*/ 104 h 1239838"/>
              <a:gd name="connsiteX215" fmla="*/ 734753 w 1252538"/>
              <a:gd name="connsiteY215" fmla="*/ 6818 h 1239838"/>
              <a:gd name="connsiteX216" fmla="*/ 762000 w 1252538"/>
              <a:gd name="connsiteY216" fmla="*/ 13636 h 1239838"/>
              <a:gd name="connsiteX217" fmla="*/ 155822 w 1252538"/>
              <a:gd name="connsiteY217" fmla="*/ 631577 h 1239838"/>
              <a:gd name="connsiteX218" fmla="*/ 135781 w 1252538"/>
              <a:gd name="connsiteY218" fmla="*/ 652007 h 1239838"/>
              <a:gd name="connsiteX219" fmla="*/ 157923 w 1252538"/>
              <a:gd name="connsiteY219" fmla="*/ 629482 h 1239838"/>
              <a:gd name="connsiteX220" fmla="*/ 762665 w 1252538"/>
              <a:gd name="connsiteY220" fmla="*/ 14287 h 1239838"/>
              <a:gd name="connsiteX221" fmla="*/ 774585 w 1252538"/>
              <a:gd name="connsiteY221" fmla="*/ 14287 h 1239838"/>
              <a:gd name="connsiteX222" fmla="*/ 775804 w 1252538"/>
              <a:gd name="connsiteY222" fmla="*/ 14287 h 1239838"/>
              <a:gd name="connsiteX223" fmla="*/ 776288 w 1252538"/>
              <a:gd name="connsiteY223" fmla="*/ 14287 h 1239838"/>
              <a:gd name="connsiteX224" fmla="*/ 776159 w 1252538"/>
              <a:gd name="connsiteY224" fmla="*/ 14418 h 1239838"/>
              <a:gd name="connsiteX225" fmla="*/ 808139 w 1252538"/>
              <a:gd name="connsiteY225" fmla="*/ 26200 h 1239838"/>
              <a:gd name="connsiteX226" fmla="*/ 830038 w 1252538"/>
              <a:gd name="connsiteY226" fmla="*/ 27885 h 1239838"/>
              <a:gd name="connsiteX227" fmla="*/ 830935 w 1252538"/>
              <a:gd name="connsiteY227" fmla="*/ 26987 h 1239838"/>
              <a:gd name="connsiteX228" fmla="*/ 844550 w 1252538"/>
              <a:gd name="connsiteY228" fmla="*/ 40602 h 1239838"/>
              <a:gd name="connsiteX229" fmla="*/ 843760 w 1252538"/>
              <a:gd name="connsiteY229" fmla="*/ 41379 h 1239838"/>
              <a:gd name="connsiteX230" fmla="*/ 863844 w 1252538"/>
              <a:gd name="connsiteY230" fmla="*/ 48086 h 1239838"/>
              <a:gd name="connsiteX231" fmla="*/ 884066 w 1252538"/>
              <a:gd name="connsiteY231" fmla="*/ 54839 h 1239838"/>
              <a:gd name="connsiteX232" fmla="*/ 884915 w 1252538"/>
              <a:gd name="connsiteY232" fmla="*/ 53975 h 1239838"/>
              <a:gd name="connsiteX233" fmla="*/ 898526 w 1252538"/>
              <a:gd name="connsiteY233" fmla="*/ 67597 h 1239838"/>
              <a:gd name="connsiteX234" fmla="*/ 68263 w 1252538"/>
              <a:gd name="connsiteY234" fmla="*/ 898525 h 1239838"/>
              <a:gd name="connsiteX235" fmla="*/ 68263 w 1252538"/>
              <a:gd name="connsiteY235" fmla="*/ 886606 h 1239838"/>
              <a:gd name="connsiteX236" fmla="*/ 68263 w 1252538"/>
              <a:gd name="connsiteY236" fmla="*/ 885492 h 1239838"/>
              <a:gd name="connsiteX237" fmla="*/ 54871 w 1252538"/>
              <a:gd name="connsiteY237" fmla="*/ 863690 h 1239838"/>
              <a:gd name="connsiteX238" fmla="*/ 41275 w 1252538"/>
              <a:gd name="connsiteY238" fmla="*/ 831338 h 1239838"/>
              <a:gd name="connsiteX239" fmla="*/ 578669 w 1252538"/>
              <a:gd name="connsiteY239" fmla="*/ 302058 h 1239838"/>
              <a:gd name="connsiteX240" fmla="*/ 622672 w 1252538"/>
              <a:gd name="connsiteY240" fmla="*/ 258720 h 1239838"/>
              <a:gd name="connsiteX241" fmla="*/ 583525 w 1252538"/>
              <a:gd name="connsiteY241" fmla="*/ 297203 h 1239838"/>
              <a:gd name="connsiteX242" fmla="*/ 41275 w 1252538"/>
              <a:gd name="connsiteY242" fmla="*/ 830262 h 1239838"/>
              <a:gd name="connsiteX243" fmla="*/ 41275 w 1252538"/>
              <a:gd name="connsiteY243" fmla="*/ 828560 h 1239838"/>
              <a:gd name="connsiteX244" fmla="*/ 41275 w 1252538"/>
              <a:gd name="connsiteY244" fmla="*/ 816890 h 1239838"/>
              <a:gd name="connsiteX245" fmla="*/ 40603 w 1252538"/>
              <a:gd name="connsiteY245" fmla="*/ 817562 h 1239838"/>
              <a:gd name="connsiteX246" fmla="*/ 26988 w 1252538"/>
              <a:gd name="connsiteY246" fmla="*/ 776718 h 1239838"/>
              <a:gd name="connsiteX247" fmla="*/ 342895 w 1252538"/>
              <a:gd name="connsiteY247" fmla="*/ 455067 h 1239838"/>
              <a:gd name="connsiteX248" fmla="*/ 376158 w 1252538"/>
              <a:gd name="connsiteY248" fmla="*/ 421199 h 1239838"/>
              <a:gd name="connsiteX249" fmla="*/ 374381 w 1252538"/>
              <a:gd name="connsiteY249" fmla="*/ 423006 h 1239838"/>
              <a:gd name="connsiteX250" fmla="*/ 26988 w 1252538"/>
              <a:gd name="connsiteY250" fmla="*/ 776287 h 1239838"/>
              <a:gd name="connsiteX251" fmla="*/ 26988 w 1252538"/>
              <a:gd name="connsiteY251" fmla="*/ 764381 h 1239838"/>
              <a:gd name="connsiteX252" fmla="*/ 26988 w 1252538"/>
              <a:gd name="connsiteY252" fmla="*/ 762911 h 1239838"/>
              <a:gd name="connsiteX253" fmla="*/ 26324 w 1252538"/>
              <a:gd name="connsiteY253" fmla="*/ 763588 h 1239838"/>
              <a:gd name="connsiteX254" fmla="*/ 12700 w 1252538"/>
              <a:gd name="connsiteY254" fmla="*/ 695411 h 1239838"/>
              <a:gd name="connsiteX255" fmla="*/ 99551 w 1252538"/>
              <a:gd name="connsiteY255" fmla="*/ 608484 h 1239838"/>
              <a:gd name="connsiteX256" fmla="*/ 110875 w 1252538"/>
              <a:gd name="connsiteY256" fmla="*/ 597150 h 1239838"/>
              <a:gd name="connsiteX257" fmla="*/ 12700 w 1252538"/>
              <a:gd name="connsiteY257" fmla="*/ 695325 h 1239838"/>
              <a:gd name="connsiteX258" fmla="*/ 12700 w 1252538"/>
              <a:gd name="connsiteY258" fmla="*/ 681691 h 1239838"/>
              <a:gd name="connsiteX259" fmla="*/ 13547 w 1252538"/>
              <a:gd name="connsiteY259" fmla="*/ 680827 h 1239838"/>
              <a:gd name="connsiteX260" fmla="*/ 1702 w 1252538"/>
              <a:gd name="connsiteY260" fmla="*/ 646986 h 1239838"/>
              <a:gd name="connsiteX261" fmla="*/ 0 w 1252538"/>
              <a:gd name="connsiteY261" fmla="*/ 612934 h 1239838"/>
              <a:gd name="connsiteX262" fmla="*/ 626555 w 1252538"/>
              <a:gd name="connsiteY262" fmla="*/ 0 h 1239838"/>
              <a:gd name="connsiteX263" fmla="*/ 530478 w 1252538"/>
              <a:gd name="connsiteY263" fmla="*/ 0 h 1239838"/>
              <a:gd name="connsiteX264" fmla="*/ 569584 w 1252538"/>
              <a:gd name="connsiteY264" fmla="*/ 0 h 1239838"/>
              <a:gd name="connsiteX265" fmla="*/ 598281 w 1252538"/>
              <a:gd name="connsiteY265" fmla="*/ 0 h 1239838"/>
              <a:gd name="connsiteX266" fmla="*/ 598488 w 1252538"/>
              <a:gd name="connsiteY266" fmla="*/ 0 h 1239838"/>
              <a:gd name="connsiteX267" fmla="*/ 611878 w 1252538"/>
              <a:gd name="connsiteY267" fmla="*/ 0 h 1239838"/>
              <a:gd name="connsiteX268" fmla="*/ 625475 w 1252538"/>
              <a:gd name="connsiteY268" fmla="*/ 0 h 1239838"/>
              <a:gd name="connsiteX269" fmla="*/ 0 w 1252538"/>
              <a:gd name="connsiteY269" fmla="*/ 612775 h 1239838"/>
              <a:gd name="connsiteX270" fmla="*/ 0 w 1252538"/>
              <a:gd name="connsiteY270" fmla="*/ 605967 h 1239838"/>
              <a:gd name="connsiteX271" fmla="*/ 0 w 1252538"/>
              <a:gd name="connsiteY271" fmla="*/ 600075 h 1239838"/>
              <a:gd name="connsiteX272" fmla="*/ 0 w 1252538"/>
              <a:gd name="connsiteY272" fmla="*/ 599158 h 1239838"/>
              <a:gd name="connsiteX273" fmla="*/ 400 w 1252538"/>
              <a:gd name="connsiteY273" fmla="*/ 598757 h 1239838"/>
              <a:gd name="connsiteX274" fmla="*/ 11902 w 1252538"/>
              <a:gd name="connsiteY274" fmla="*/ 560866 h 1239838"/>
              <a:gd name="connsiteX275" fmla="*/ 13602 w 1252538"/>
              <a:gd name="connsiteY275" fmla="*/ 531885 h 1239838"/>
              <a:gd name="connsiteX276" fmla="*/ 530478 w 1252538"/>
              <a:gd name="connsiteY276" fmla="*/ 0 h 1239838"/>
              <a:gd name="connsiteX277" fmla="*/ 530225 w 1252538"/>
              <a:gd name="connsiteY277" fmla="*/ 0 h 1239838"/>
              <a:gd name="connsiteX278" fmla="*/ 12700 w 1252538"/>
              <a:gd name="connsiteY278" fmla="*/ 531813 h 1239838"/>
              <a:gd name="connsiteX279" fmla="*/ 12700 w 1252538"/>
              <a:gd name="connsiteY279" fmla="*/ 513063 h 1239838"/>
              <a:gd name="connsiteX280" fmla="*/ 12700 w 1252538"/>
              <a:gd name="connsiteY280" fmla="*/ 504825 h 1239838"/>
              <a:gd name="connsiteX281" fmla="*/ 12700 w 1252538"/>
              <a:gd name="connsiteY281" fmla="*/ 504541 h 1239838"/>
              <a:gd name="connsiteX282" fmla="*/ 12799 w 1252538"/>
              <a:gd name="connsiteY282" fmla="*/ 504442 h 1239838"/>
              <a:gd name="connsiteX283" fmla="*/ 26326 w 1252538"/>
              <a:gd name="connsiteY283" fmla="*/ 452024 h 1239838"/>
              <a:gd name="connsiteX284" fmla="*/ 39952 w 1252538"/>
              <a:gd name="connsiteY284" fmla="*/ 409443 h 1239838"/>
              <a:gd name="connsiteX285" fmla="*/ 407856 w 1252538"/>
              <a:gd name="connsiteY285" fmla="*/ 41539 h 1239838"/>
              <a:gd name="connsiteX286" fmla="*/ 460657 w 1252538"/>
              <a:gd name="connsiteY286" fmla="*/ 22803 h 1239838"/>
              <a:gd name="connsiteX287" fmla="*/ 502112 w 1252538"/>
              <a:gd name="connsiteY287" fmla="*/ 14512 h 1239838"/>
              <a:gd name="connsiteX288" fmla="*/ 502987 w 1252538"/>
              <a:gd name="connsiteY288" fmla="*/ 13636 h 1239838"/>
              <a:gd name="connsiteX289" fmla="*/ 530225 w 1252538"/>
              <a:gd name="connsiteY289" fmla="*/ 0 h 12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52538" h="1239838">
                <a:moveTo>
                  <a:pt x="1198563" y="858837"/>
                </a:moveTo>
                <a:cubicBezTo>
                  <a:pt x="1198563" y="872463"/>
                  <a:pt x="1184937" y="886089"/>
                  <a:pt x="1184937" y="899715"/>
                </a:cubicBezTo>
                <a:lnTo>
                  <a:pt x="1180951" y="903702"/>
                </a:lnTo>
                <a:lnTo>
                  <a:pt x="1128499" y="985346"/>
                </a:lnTo>
                <a:cubicBezTo>
                  <a:pt x="1088204" y="1039530"/>
                  <a:pt x="1041970" y="1086034"/>
                  <a:pt x="991495" y="1123151"/>
                </a:cubicBezTo>
                <a:lnTo>
                  <a:pt x="913500" y="1171153"/>
                </a:lnTo>
                <a:lnTo>
                  <a:pt x="912416" y="1172236"/>
                </a:lnTo>
                <a:cubicBezTo>
                  <a:pt x="898790" y="1172236"/>
                  <a:pt x="885164" y="1185862"/>
                  <a:pt x="871538" y="1185862"/>
                </a:cubicBezTo>
                <a:close/>
                <a:moveTo>
                  <a:pt x="1238250" y="558800"/>
                </a:moveTo>
                <a:cubicBezTo>
                  <a:pt x="1238250" y="558800"/>
                  <a:pt x="1238250" y="562205"/>
                  <a:pt x="1238250" y="565611"/>
                </a:cubicBezTo>
                <a:lnTo>
                  <a:pt x="1238250" y="572197"/>
                </a:lnTo>
                <a:lnTo>
                  <a:pt x="1238931" y="571500"/>
                </a:lnTo>
                <a:cubicBezTo>
                  <a:pt x="1238931" y="585140"/>
                  <a:pt x="1252538" y="598779"/>
                  <a:pt x="1252538" y="612419"/>
                </a:cubicBezTo>
                <a:cubicBezTo>
                  <a:pt x="1252538" y="626058"/>
                  <a:pt x="1252538" y="626058"/>
                  <a:pt x="1252538" y="639698"/>
                </a:cubicBezTo>
                <a:lnTo>
                  <a:pt x="1252381" y="639852"/>
                </a:lnTo>
                <a:lnTo>
                  <a:pt x="1252538" y="639762"/>
                </a:lnTo>
                <a:lnTo>
                  <a:pt x="1239021" y="652999"/>
                </a:lnTo>
                <a:lnTo>
                  <a:pt x="1239039" y="652929"/>
                </a:lnTo>
                <a:lnTo>
                  <a:pt x="1220248" y="671346"/>
                </a:lnTo>
                <a:cubicBezTo>
                  <a:pt x="1209484" y="681895"/>
                  <a:pt x="1195133" y="695961"/>
                  <a:pt x="1175998" y="714715"/>
                </a:cubicBezTo>
                <a:lnTo>
                  <a:pt x="1175283" y="715417"/>
                </a:lnTo>
                <a:lnTo>
                  <a:pt x="1239021" y="652999"/>
                </a:lnTo>
                <a:lnTo>
                  <a:pt x="1238921" y="653400"/>
                </a:lnTo>
                <a:lnTo>
                  <a:pt x="1238250" y="654088"/>
                </a:lnTo>
                <a:lnTo>
                  <a:pt x="1238250" y="735013"/>
                </a:lnTo>
                <a:lnTo>
                  <a:pt x="1238251" y="735012"/>
                </a:lnTo>
                <a:lnTo>
                  <a:pt x="1238250" y="735017"/>
                </a:lnTo>
                <a:lnTo>
                  <a:pt x="1238250" y="735788"/>
                </a:lnTo>
                <a:lnTo>
                  <a:pt x="1238059" y="735974"/>
                </a:lnTo>
                <a:lnTo>
                  <a:pt x="1236551" y="743528"/>
                </a:lnTo>
                <a:cubicBezTo>
                  <a:pt x="1234851" y="748638"/>
                  <a:pt x="1231451" y="755451"/>
                  <a:pt x="1224650" y="762264"/>
                </a:cubicBezTo>
                <a:cubicBezTo>
                  <a:pt x="1224650" y="762264"/>
                  <a:pt x="1224650" y="762264"/>
                  <a:pt x="843616" y="1144000"/>
                </a:cubicBezTo>
                <a:lnTo>
                  <a:pt x="802919" y="1184772"/>
                </a:lnTo>
                <a:lnTo>
                  <a:pt x="819944" y="1167805"/>
                </a:lnTo>
                <a:cubicBezTo>
                  <a:pt x="877888" y="1110059"/>
                  <a:pt x="993775" y="994569"/>
                  <a:pt x="1225550" y="763587"/>
                </a:cubicBezTo>
                <a:cubicBezTo>
                  <a:pt x="1225550" y="790761"/>
                  <a:pt x="1211916" y="831523"/>
                  <a:pt x="1198283" y="858697"/>
                </a:cubicBezTo>
                <a:cubicBezTo>
                  <a:pt x="1198283" y="858697"/>
                  <a:pt x="1198283" y="858697"/>
                  <a:pt x="871071" y="1184789"/>
                </a:cubicBezTo>
                <a:cubicBezTo>
                  <a:pt x="850620" y="1191582"/>
                  <a:pt x="833578" y="1198376"/>
                  <a:pt x="816536" y="1205169"/>
                </a:cubicBezTo>
                <a:lnTo>
                  <a:pt x="762343" y="1225422"/>
                </a:lnTo>
                <a:lnTo>
                  <a:pt x="762215" y="1225550"/>
                </a:lnTo>
                <a:lnTo>
                  <a:pt x="762000" y="1225550"/>
                </a:lnTo>
                <a:lnTo>
                  <a:pt x="753715" y="1225550"/>
                </a:lnTo>
                <a:lnTo>
                  <a:pt x="735468" y="1225550"/>
                </a:lnTo>
                <a:lnTo>
                  <a:pt x="734786" y="1226215"/>
                </a:lnTo>
                <a:cubicBezTo>
                  <a:pt x="727982" y="1226215"/>
                  <a:pt x="717777" y="1229621"/>
                  <a:pt x="705871" y="1233027"/>
                </a:cubicBezTo>
                <a:lnTo>
                  <a:pt x="667047" y="1239786"/>
                </a:lnTo>
                <a:lnTo>
                  <a:pt x="666998" y="1239837"/>
                </a:lnTo>
                <a:lnTo>
                  <a:pt x="666756" y="1239837"/>
                </a:lnTo>
                <a:lnTo>
                  <a:pt x="666750" y="1239838"/>
                </a:lnTo>
                <a:lnTo>
                  <a:pt x="666751" y="1239837"/>
                </a:lnTo>
                <a:lnTo>
                  <a:pt x="658487" y="1239837"/>
                </a:lnTo>
                <a:lnTo>
                  <a:pt x="640218" y="1239837"/>
                </a:lnTo>
                <a:lnTo>
                  <a:pt x="640217" y="1239838"/>
                </a:lnTo>
                <a:cubicBezTo>
                  <a:pt x="640217" y="1239838"/>
                  <a:pt x="626610" y="1239838"/>
                  <a:pt x="626610" y="1239838"/>
                </a:cubicBezTo>
                <a:lnTo>
                  <a:pt x="585978" y="1239838"/>
                </a:lnTo>
                <a:lnTo>
                  <a:pt x="585788" y="1239838"/>
                </a:lnTo>
                <a:lnTo>
                  <a:pt x="572389" y="1239838"/>
                </a:lnTo>
                <a:cubicBezTo>
                  <a:pt x="568992" y="1239838"/>
                  <a:pt x="565595" y="1239838"/>
                  <a:pt x="558800" y="1239838"/>
                </a:cubicBezTo>
                <a:cubicBezTo>
                  <a:pt x="558800" y="1239838"/>
                  <a:pt x="558800" y="1239838"/>
                  <a:pt x="1238250" y="558800"/>
                </a:cubicBezTo>
                <a:close/>
                <a:moveTo>
                  <a:pt x="1184941" y="354012"/>
                </a:moveTo>
                <a:cubicBezTo>
                  <a:pt x="1184941" y="354012"/>
                  <a:pt x="1184941" y="367649"/>
                  <a:pt x="1198563" y="367649"/>
                </a:cubicBezTo>
                <a:lnTo>
                  <a:pt x="1197717" y="368496"/>
                </a:lnTo>
                <a:lnTo>
                  <a:pt x="1204458" y="388716"/>
                </a:lnTo>
                <a:lnTo>
                  <a:pt x="1210977" y="408274"/>
                </a:lnTo>
                <a:lnTo>
                  <a:pt x="1211263" y="407987"/>
                </a:lnTo>
                <a:lnTo>
                  <a:pt x="1211263" y="409133"/>
                </a:lnTo>
                <a:lnTo>
                  <a:pt x="1211263" y="419924"/>
                </a:lnTo>
                <a:cubicBezTo>
                  <a:pt x="1211263" y="421629"/>
                  <a:pt x="1211263" y="421629"/>
                  <a:pt x="1211263" y="421629"/>
                </a:cubicBezTo>
                <a:cubicBezTo>
                  <a:pt x="1211263" y="421629"/>
                  <a:pt x="1211263" y="421629"/>
                  <a:pt x="959301" y="678737"/>
                </a:cubicBezTo>
                <a:lnTo>
                  <a:pt x="887532" y="751972"/>
                </a:lnTo>
                <a:lnTo>
                  <a:pt x="955467" y="682925"/>
                </a:lnTo>
                <a:cubicBezTo>
                  <a:pt x="1029823" y="607352"/>
                  <a:pt x="1114802" y="520983"/>
                  <a:pt x="1211920" y="422275"/>
                </a:cubicBezTo>
                <a:cubicBezTo>
                  <a:pt x="1225550" y="449505"/>
                  <a:pt x="1225550" y="463120"/>
                  <a:pt x="1225550" y="476734"/>
                </a:cubicBezTo>
                <a:lnTo>
                  <a:pt x="1225159" y="477132"/>
                </a:lnTo>
                <a:lnTo>
                  <a:pt x="1231454" y="488171"/>
                </a:lnTo>
                <a:cubicBezTo>
                  <a:pt x="1234853" y="489874"/>
                  <a:pt x="1238251" y="489874"/>
                  <a:pt x="1238251" y="489874"/>
                </a:cubicBezTo>
                <a:cubicBezTo>
                  <a:pt x="1238251" y="489874"/>
                  <a:pt x="1238251" y="489874"/>
                  <a:pt x="746450" y="982720"/>
                </a:cubicBezTo>
                <a:lnTo>
                  <a:pt x="694556" y="1034723"/>
                </a:lnTo>
                <a:lnTo>
                  <a:pt x="742082" y="987155"/>
                </a:lnTo>
                <a:cubicBezTo>
                  <a:pt x="850647" y="878492"/>
                  <a:pt x="1008560" y="720436"/>
                  <a:pt x="1238251" y="490537"/>
                </a:cubicBezTo>
                <a:cubicBezTo>
                  <a:pt x="1238251" y="517784"/>
                  <a:pt x="1238251" y="531408"/>
                  <a:pt x="1238251" y="558655"/>
                </a:cubicBezTo>
                <a:cubicBezTo>
                  <a:pt x="1238251" y="558655"/>
                  <a:pt x="1238251" y="558655"/>
                  <a:pt x="557684" y="1239837"/>
                </a:cubicBezTo>
                <a:cubicBezTo>
                  <a:pt x="544072" y="1239837"/>
                  <a:pt x="516850" y="1226214"/>
                  <a:pt x="503238" y="1226214"/>
                </a:cubicBezTo>
                <a:lnTo>
                  <a:pt x="503901" y="1225550"/>
                </a:lnTo>
                <a:lnTo>
                  <a:pt x="497336" y="1225550"/>
                </a:lnTo>
                <a:cubicBezTo>
                  <a:pt x="493937" y="1225550"/>
                  <a:pt x="490538" y="1225550"/>
                  <a:pt x="490538" y="1225550"/>
                </a:cubicBezTo>
                <a:cubicBezTo>
                  <a:pt x="490538" y="1225550"/>
                  <a:pt x="490538" y="1225550"/>
                  <a:pt x="800244" y="909439"/>
                </a:cubicBezTo>
                <a:lnTo>
                  <a:pt x="807419" y="902117"/>
                </a:lnTo>
                <a:lnTo>
                  <a:pt x="732453" y="978382"/>
                </a:lnTo>
                <a:cubicBezTo>
                  <a:pt x="662010" y="1050046"/>
                  <a:pt x="581504" y="1131948"/>
                  <a:pt x="489498" y="1225550"/>
                </a:cubicBezTo>
                <a:cubicBezTo>
                  <a:pt x="475867" y="1218743"/>
                  <a:pt x="465644" y="1215339"/>
                  <a:pt x="457125" y="1213637"/>
                </a:cubicBezTo>
                <a:lnTo>
                  <a:pt x="436649" y="1212064"/>
                </a:lnTo>
                <a:lnTo>
                  <a:pt x="435878" y="1212850"/>
                </a:lnTo>
                <a:cubicBezTo>
                  <a:pt x="435878" y="1212850"/>
                  <a:pt x="422275" y="1199208"/>
                  <a:pt x="422275" y="1199208"/>
                </a:cubicBezTo>
                <a:cubicBezTo>
                  <a:pt x="422275" y="1199208"/>
                  <a:pt x="422275" y="1199208"/>
                  <a:pt x="755130" y="865412"/>
                </a:cubicBezTo>
                <a:lnTo>
                  <a:pt x="806571" y="813824"/>
                </a:lnTo>
                <a:lnTo>
                  <a:pt x="787831" y="832565"/>
                </a:lnTo>
                <a:cubicBezTo>
                  <a:pt x="690116" y="930280"/>
                  <a:pt x="569851" y="1050545"/>
                  <a:pt x="421833" y="1198563"/>
                </a:cubicBezTo>
                <a:cubicBezTo>
                  <a:pt x="415027" y="1198563"/>
                  <a:pt x="408222" y="1198563"/>
                  <a:pt x="401417" y="1196862"/>
                </a:cubicBezTo>
                <a:lnTo>
                  <a:pt x="381737" y="1185382"/>
                </a:lnTo>
                <a:lnTo>
                  <a:pt x="381257" y="1185862"/>
                </a:lnTo>
                <a:cubicBezTo>
                  <a:pt x="367635" y="1185862"/>
                  <a:pt x="367635" y="1185862"/>
                  <a:pt x="354013" y="1185862"/>
                </a:cubicBezTo>
                <a:cubicBezTo>
                  <a:pt x="354013" y="1185862"/>
                  <a:pt x="354013" y="1185862"/>
                  <a:pt x="1184941" y="354012"/>
                </a:cubicBezTo>
                <a:close/>
                <a:moveTo>
                  <a:pt x="1116683" y="246062"/>
                </a:moveTo>
                <a:cubicBezTo>
                  <a:pt x="1123492" y="246062"/>
                  <a:pt x="1126897" y="249467"/>
                  <a:pt x="1128599" y="252871"/>
                </a:cubicBezTo>
                <a:lnTo>
                  <a:pt x="1130079" y="258790"/>
                </a:lnTo>
                <a:lnTo>
                  <a:pt x="1143674" y="279204"/>
                </a:lnTo>
                <a:cubicBezTo>
                  <a:pt x="1147078" y="286018"/>
                  <a:pt x="1150481" y="292832"/>
                  <a:pt x="1157288" y="299646"/>
                </a:cubicBezTo>
                <a:cubicBezTo>
                  <a:pt x="1157288" y="299646"/>
                  <a:pt x="1157288" y="299646"/>
                  <a:pt x="795453" y="656106"/>
                </a:cubicBezTo>
                <a:lnTo>
                  <a:pt x="772775" y="678447"/>
                </a:lnTo>
                <a:lnTo>
                  <a:pt x="874329" y="578505"/>
                </a:lnTo>
                <a:cubicBezTo>
                  <a:pt x="956370" y="497766"/>
                  <a:pt x="1050132" y="405493"/>
                  <a:pt x="1157288" y="300037"/>
                </a:cubicBezTo>
                <a:cubicBezTo>
                  <a:pt x="1157288" y="300037"/>
                  <a:pt x="1157288" y="300037"/>
                  <a:pt x="1157288" y="301738"/>
                </a:cubicBezTo>
                <a:lnTo>
                  <a:pt x="1157288" y="313008"/>
                </a:lnTo>
                <a:lnTo>
                  <a:pt x="1175765" y="333201"/>
                </a:lnTo>
                <a:cubicBezTo>
                  <a:pt x="1180872" y="340022"/>
                  <a:pt x="1184276" y="346844"/>
                  <a:pt x="1184276" y="353665"/>
                </a:cubicBezTo>
                <a:cubicBezTo>
                  <a:pt x="1184276" y="353665"/>
                  <a:pt x="1184276" y="353665"/>
                  <a:pt x="353592" y="1185862"/>
                </a:cubicBezTo>
                <a:cubicBezTo>
                  <a:pt x="339974" y="1172220"/>
                  <a:pt x="326356" y="1158577"/>
                  <a:pt x="312738" y="1158577"/>
                </a:cubicBezTo>
                <a:cubicBezTo>
                  <a:pt x="312738" y="1158577"/>
                  <a:pt x="312738" y="1158577"/>
                  <a:pt x="518867" y="952073"/>
                </a:cubicBezTo>
                <a:lnTo>
                  <a:pt x="523019" y="947914"/>
                </a:lnTo>
                <a:lnTo>
                  <a:pt x="462148" y="1008785"/>
                </a:lnTo>
                <a:cubicBezTo>
                  <a:pt x="415805" y="1055127"/>
                  <a:pt x="366373" y="1104559"/>
                  <a:pt x="313645" y="1157287"/>
                </a:cubicBezTo>
                <a:cubicBezTo>
                  <a:pt x="313645" y="1157287"/>
                  <a:pt x="310244" y="1153885"/>
                  <a:pt x="306842" y="1150484"/>
                </a:cubicBezTo>
                <a:lnTo>
                  <a:pt x="300280" y="1143922"/>
                </a:lnTo>
                <a:lnTo>
                  <a:pt x="299605" y="1144587"/>
                </a:lnTo>
                <a:cubicBezTo>
                  <a:pt x="292798" y="1144587"/>
                  <a:pt x="285991" y="1141180"/>
                  <a:pt x="279184" y="1136070"/>
                </a:cubicBezTo>
                <a:lnTo>
                  <a:pt x="258905" y="1117461"/>
                </a:lnTo>
                <a:lnTo>
                  <a:pt x="258763" y="1117600"/>
                </a:lnTo>
                <a:lnTo>
                  <a:pt x="258902" y="1117459"/>
                </a:lnTo>
                <a:lnTo>
                  <a:pt x="258763" y="1117331"/>
                </a:lnTo>
                <a:cubicBezTo>
                  <a:pt x="258763" y="1117331"/>
                  <a:pt x="258763" y="1117331"/>
                  <a:pt x="260465" y="1115654"/>
                </a:cubicBezTo>
                <a:lnTo>
                  <a:pt x="267588" y="1108635"/>
                </a:lnTo>
                <a:lnTo>
                  <a:pt x="272168" y="1103982"/>
                </a:lnTo>
                <a:cubicBezTo>
                  <a:pt x="312383" y="1063129"/>
                  <a:pt x="473243" y="899716"/>
                  <a:pt x="1116683" y="246062"/>
                </a:cubicBezTo>
                <a:close/>
                <a:moveTo>
                  <a:pt x="1088785" y="204787"/>
                </a:moveTo>
                <a:lnTo>
                  <a:pt x="1088900" y="204912"/>
                </a:lnTo>
                <a:lnTo>
                  <a:pt x="1089026" y="204787"/>
                </a:lnTo>
                <a:lnTo>
                  <a:pt x="1088902" y="204914"/>
                </a:lnTo>
                <a:lnTo>
                  <a:pt x="1107505" y="225223"/>
                </a:lnTo>
                <a:cubicBezTo>
                  <a:pt x="1112610" y="232035"/>
                  <a:pt x="1116013" y="238847"/>
                  <a:pt x="1116013" y="245659"/>
                </a:cubicBezTo>
                <a:cubicBezTo>
                  <a:pt x="1116013" y="245659"/>
                  <a:pt x="1116013" y="245659"/>
                  <a:pt x="258330" y="1117600"/>
                </a:cubicBezTo>
                <a:cubicBezTo>
                  <a:pt x="244716" y="1103976"/>
                  <a:pt x="231102" y="1090352"/>
                  <a:pt x="217488" y="1090352"/>
                </a:cubicBezTo>
                <a:lnTo>
                  <a:pt x="217966" y="1089866"/>
                </a:lnTo>
                <a:lnTo>
                  <a:pt x="211590" y="1078688"/>
                </a:lnTo>
                <a:cubicBezTo>
                  <a:pt x="208189" y="1076984"/>
                  <a:pt x="204788" y="1076984"/>
                  <a:pt x="204788" y="1076984"/>
                </a:cubicBezTo>
                <a:cubicBezTo>
                  <a:pt x="204788" y="1076984"/>
                  <a:pt x="204788" y="1076984"/>
                  <a:pt x="933378" y="358316"/>
                </a:cubicBezTo>
                <a:lnTo>
                  <a:pt x="1080860" y="212843"/>
                </a:lnTo>
                <a:close/>
                <a:moveTo>
                  <a:pt x="994445" y="122237"/>
                </a:moveTo>
                <a:cubicBezTo>
                  <a:pt x="1008063" y="122237"/>
                  <a:pt x="1008063" y="122237"/>
                  <a:pt x="1008063" y="135865"/>
                </a:cubicBezTo>
                <a:cubicBezTo>
                  <a:pt x="1008063" y="135865"/>
                  <a:pt x="1008063" y="135865"/>
                  <a:pt x="540590" y="603692"/>
                </a:cubicBezTo>
                <a:lnTo>
                  <a:pt x="453916" y="690431"/>
                </a:lnTo>
                <a:lnTo>
                  <a:pt x="504104" y="640244"/>
                </a:lnTo>
                <a:cubicBezTo>
                  <a:pt x="626630" y="517718"/>
                  <a:pt x="789998" y="354349"/>
                  <a:pt x="1007822" y="136525"/>
                </a:cubicBezTo>
                <a:cubicBezTo>
                  <a:pt x="1014629" y="136525"/>
                  <a:pt x="1021436" y="139929"/>
                  <a:pt x="1026542" y="143332"/>
                </a:cubicBezTo>
                <a:lnTo>
                  <a:pt x="1034042" y="149333"/>
                </a:lnTo>
                <a:lnTo>
                  <a:pt x="1034148" y="149225"/>
                </a:lnTo>
                <a:lnTo>
                  <a:pt x="1034349" y="149578"/>
                </a:lnTo>
                <a:lnTo>
                  <a:pt x="1035050" y="150139"/>
                </a:lnTo>
                <a:lnTo>
                  <a:pt x="1034809" y="150384"/>
                </a:lnTo>
                <a:lnTo>
                  <a:pt x="1040950" y="161150"/>
                </a:lnTo>
                <a:cubicBezTo>
                  <a:pt x="1044350" y="162853"/>
                  <a:pt x="1047751" y="162853"/>
                  <a:pt x="1047751" y="162853"/>
                </a:cubicBezTo>
                <a:cubicBezTo>
                  <a:pt x="1047751" y="162853"/>
                  <a:pt x="1047751" y="162853"/>
                  <a:pt x="464494" y="747157"/>
                </a:cubicBezTo>
                <a:lnTo>
                  <a:pt x="456091" y="755575"/>
                </a:lnTo>
                <a:lnTo>
                  <a:pt x="459552" y="752115"/>
                </a:lnTo>
                <a:cubicBezTo>
                  <a:pt x="588342" y="623325"/>
                  <a:pt x="775673" y="435994"/>
                  <a:pt x="1048154" y="163512"/>
                </a:cubicBezTo>
                <a:cubicBezTo>
                  <a:pt x="1061778" y="177136"/>
                  <a:pt x="1075402" y="190760"/>
                  <a:pt x="1089026" y="204384"/>
                </a:cubicBezTo>
                <a:cubicBezTo>
                  <a:pt x="1089026" y="204384"/>
                  <a:pt x="1089026" y="204384"/>
                  <a:pt x="203461" y="1076325"/>
                </a:cubicBezTo>
                <a:cubicBezTo>
                  <a:pt x="189837" y="1062701"/>
                  <a:pt x="176213" y="1049077"/>
                  <a:pt x="176213" y="1035453"/>
                </a:cubicBezTo>
                <a:lnTo>
                  <a:pt x="176616" y="1035050"/>
                </a:lnTo>
                <a:lnTo>
                  <a:pt x="165214" y="1035050"/>
                </a:lnTo>
                <a:lnTo>
                  <a:pt x="163753" y="1035050"/>
                </a:lnTo>
                <a:lnTo>
                  <a:pt x="163513" y="1035050"/>
                </a:lnTo>
                <a:lnTo>
                  <a:pt x="163651" y="1034910"/>
                </a:lnTo>
                <a:lnTo>
                  <a:pt x="150139" y="1016331"/>
                </a:lnTo>
                <a:lnTo>
                  <a:pt x="136673" y="1007914"/>
                </a:lnTo>
                <a:lnTo>
                  <a:pt x="136525" y="1008062"/>
                </a:lnTo>
                <a:lnTo>
                  <a:pt x="136525" y="1007822"/>
                </a:lnTo>
                <a:lnTo>
                  <a:pt x="136525" y="996138"/>
                </a:lnTo>
                <a:cubicBezTo>
                  <a:pt x="136525" y="994434"/>
                  <a:pt x="136525" y="994434"/>
                  <a:pt x="136525" y="994434"/>
                </a:cubicBezTo>
                <a:cubicBezTo>
                  <a:pt x="136525" y="994434"/>
                  <a:pt x="136525" y="994434"/>
                  <a:pt x="994445" y="122237"/>
                </a:cubicBezTo>
                <a:close/>
                <a:moveTo>
                  <a:pt x="953170" y="82550"/>
                </a:moveTo>
                <a:cubicBezTo>
                  <a:pt x="953170" y="89359"/>
                  <a:pt x="953170" y="92763"/>
                  <a:pt x="954873" y="94466"/>
                </a:cubicBezTo>
                <a:lnTo>
                  <a:pt x="965749" y="96019"/>
                </a:lnTo>
                <a:lnTo>
                  <a:pt x="966519" y="95250"/>
                </a:lnTo>
                <a:cubicBezTo>
                  <a:pt x="980147" y="108864"/>
                  <a:pt x="980147" y="108864"/>
                  <a:pt x="993775" y="122478"/>
                </a:cubicBezTo>
                <a:cubicBezTo>
                  <a:pt x="993775" y="122478"/>
                  <a:pt x="993775" y="122478"/>
                  <a:pt x="135206" y="993775"/>
                </a:cubicBezTo>
                <a:cubicBezTo>
                  <a:pt x="128392" y="986968"/>
                  <a:pt x="121578" y="980161"/>
                  <a:pt x="116468" y="973354"/>
                </a:cubicBezTo>
                <a:lnTo>
                  <a:pt x="108295" y="953761"/>
                </a:lnTo>
                <a:lnTo>
                  <a:pt x="96953" y="947279"/>
                </a:lnTo>
                <a:cubicBezTo>
                  <a:pt x="95250" y="943875"/>
                  <a:pt x="95250" y="940470"/>
                  <a:pt x="95250" y="940470"/>
                </a:cubicBezTo>
                <a:cubicBezTo>
                  <a:pt x="95250" y="940470"/>
                  <a:pt x="95250" y="940470"/>
                  <a:pt x="953170" y="82550"/>
                </a:cubicBezTo>
                <a:close/>
                <a:moveTo>
                  <a:pt x="898087" y="68262"/>
                </a:moveTo>
                <a:cubicBezTo>
                  <a:pt x="911690" y="68262"/>
                  <a:pt x="938898" y="81880"/>
                  <a:pt x="952501" y="81880"/>
                </a:cubicBezTo>
                <a:cubicBezTo>
                  <a:pt x="952501" y="81880"/>
                  <a:pt x="952501" y="81880"/>
                  <a:pt x="95471" y="939800"/>
                </a:cubicBezTo>
                <a:cubicBezTo>
                  <a:pt x="81867" y="926182"/>
                  <a:pt x="81867" y="912565"/>
                  <a:pt x="68263" y="898947"/>
                </a:cubicBezTo>
                <a:cubicBezTo>
                  <a:pt x="68263" y="898947"/>
                  <a:pt x="68263" y="898947"/>
                  <a:pt x="898087" y="68262"/>
                </a:cubicBezTo>
                <a:close/>
                <a:moveTo>
                  <a:pt x="407988" y="41275"/>
                </a:moveTo>
                <a:cubicBezTo>
                  <a:pt x="407988" y="41275"/>
                  <a:pt x="407988" y="41275"/>
                  <a:pt x="41275" y="407988"/>
                </a:cubicBezTo>
                <a:cubicBezTo>
                  <a:pt x="48066" y="401197"/>
                  <a:pt x="51462" y="394406"/>
                  <a:pt x="53160" y="387615"/>
                </a:cubicBezTo>
                <a:lnTo>
                  <a:pt x="54838" y="367471"/>
                </a:lnTo>
                <a:lnTo>
                  <a:pt x="53975" y="368300"/>
                </a:lnTo>
                <a:cubicBezTo>
                  <a:pt x="122105" y="231637"/>
                  <a:pt x="231114" y="108640"/>
                  <a:pt x="381000" y="53975"/>
                </a:cubicBezTo>
                <a:cubicBezTo>
                  <a:pt x="381000" y="53975"/>
                  <a:pt x="381000" y="53975"/>
                  <a:pt x="161919" y="264548"/>
                </a:cubicBezTo>
                <a:lnTo>
                  <a:pt x="129109" y="296085"/>
                </a:lnTo>
                <a:lnTo>
                  <a:pt x="134439" y="290976"/>
                </a:lnTo>
                <a:cubicBezTo>
                  <a:pt x="182188" y="245217"/>
                  <a:pt x="258587" y="172002"/>
                  <a:pt x="380824" y="54857"/>
                </a:cubicBezTo>
                <a:cubicBezTo>
                  <a:pt x="394406" y="41275"/>
                  <a:pt x="394406" y="41275"/>
                  <a:pt x="407988" y="41275"/>
                </a:cubicBezTo>
                <a:close/>
                <a:moveTo>
                  <a:pt x="626555" y="0"/>
                </a:moveTo>
                <a:cubicBezTo>
                  <a:pt x="633366" y="0"/>
                  <a:pt x="643581" y="0"/>
                  <a:pt x="653797" y="0"/>
                </a:cubicBezTo>
                <a:lnTo>
                  <a:pt x="680758" y="0"/>
                </a:lnTo>
                <a:lnTo>
                  <a:pt x="681038" y="0"/>
                </a:lnTo>
                <a:lnTo>
                  <a:pt x="694391" y="0"/>
                </a:lnTo>
                <a:lnTo>
                  <a:pt x="707506" y="0"/>
                </a:lnTo>
                <a:lnTo>
                  <a:pt x="708025" y="0"/>
                </a:lnTo>
                <a:lnTo>
                  <a:pt x="707921" y="104"/>
                </a:lnTo>
                <a:lnTo>
                  <a:pt x="734753" y="6818"/>
                </a:lnTo>
                <a:cubicBezTo>
                  <a:pt x="744971" y="10227"/>
                  <a:pt x="755188" y="13636"/>
                  <a:pt x="762000" y="13636"/>
                </a:cubicBezTo>
                <a:cubicBezTo>
                  <a:pt x="762000" y="13636"/>
                  <a:pt x="762000" y="13636"/>
                  <a:pt x="155822" y="631577"/>
                </a:cubicBezTo>
                <a:lnTo>
                  <a:pt x="135781" y="652007"/>
                </a:lnTo>
                <a:lnTo>
                  <a:pt x="157923" y="629482"/>
                </a:lnTo>
                <a:cubicBezTo>
                  <a:pt x="259761" y="525884"/>
                  <a:pt x="440806" y="341709"/>
                  <a:pt x="762665" y="14287"/>
                </a:cubicBezTo>
                <a:cubicBezTo>
                  <a:pt x="769477" y="14287"/>
                  <a:pt x="772882" y="14287"/>
                  <a:pt x="774585" y="14287"/>
                </a:cubicBezTo>
                <a:lnTo>
                  <a:pt x="775804" y="14287"/>
                </a:lnTo>
                <a:lnTo>
                  <a:pt x="776288" y="14287"/>
                </a:lnTo>
                <a:lnTo>
                  <a:pt x="776159" y="14418"/>
                </a:lnTo>
                <a:lnTo>
                  <a:pt x="808139" y="26200"/>
                </a:lnTo>
                <a:lnTo>
                  <a:pt x="830038" y="27885"/>
                </a:lnTo>
                <a:lnTo>
                  <a:pt x="830935" y="26987"/>
                </a:lnTo>
                <a:cubicBezTo>
                  <a:pt x="830935" y="26987"/>
                  <a:pt x="844550" y="40602"/>
                  <a:pt x="844550" y="40602"/>
                </a:cubicBezTo>
                <a:lnTo>
                  <a:pt x="843760" y="41379"/>
                </a:lnTo>
                <a:lnTo>
                  <a:pt x="863844" y="48086"/>
                </a:lnTo>
                <a:lnTo>
                  <a:pt x="884066" y="54839"/>
                </a:lnTo>
                <a:lnTo>
                  <a:pt x="884915" y="53975"/>
                </a:lnTo>
                <a:cubicBezTo>
                  <a:pt x="898526" y="53975"/>
                  <a:pt x="898526" y="53975"/>
                  <a:pt x="898526" y="67597"/>
                </a:cubicBezTo>
                <a:cubicBezTo>
                  <a:pt x="898526" y="67597"/>
                  <a:pt x="898526" y="67597"/>
                  <a:pt x="68263" y="898525"/>
                </a:cubicBezTo>
                <a:cubicBezTo>
                  <a:pt x="68263" y="891714"/>
                  <a:pt x="68263" y="888309"/>
                  <a:pt x="68263" y="886606"/>
                </a:cubicBezTo>
                <a:lnTo>
                  <a:pt x="68263" y="885492"/>
                </a:lnTo>
                <a:lnTo>
                  <a:pt x="54871" y="863690"/>
                </a:lnTo>
                <a:cubicBezTo>
                  <a:pt x="51472" y="855176"/>
                  <a:pt x="48073" y="844960"/>
                  <a:pt x="41275" y="831338"/>
                </a:cubicBezTo>
                <a:cubicBezTo>
                  <a:pt x="41275" y="831338"/>
                  <a:pt x="41275" y="831338"/>
                  <a:pt x="578669" y="302058"/>
                </a:cubicBezTo>
                <a:lnTo>
                  <a:pt x="622672" y="258720"/>
                </a:lnTo>
                <a:lnTo>
                  <a:pt x="583525" y="297203"/>
                </a:lnTo>
                <a:cubicBezTo>
                  <a:pt x="464877" y="413840"/>
                  <a:pt x="292299" y="583493"/>
                  <a:pt x="41275" y="830262"/>
                </a:cubicBezTo>
                <a:cubicBezTo>
                  <a:pt x="41275" y="830262"/>
                  <a:pt x="41275" y="830262"/>
                  <a:pt x="41275" y="828560"/>
                </a:cubicBezTo>
                <a:lnTo>
                  <a:pt x="41275" y="816890"/>
                </a:lnTo>
                <a:lnTo>
                  <a:pt x="40603" y="817562"/>
                </a:lnTo>
                <a:cubicBezTo>
                  <a:pt x="40603" y="803947"/>
                  <a:pt x="26988" y="790332"/>
                  <a:pt x="26988" y="776718"/>
                </a:cubicBezTo>
                <a:cubicBezTo>
                  <a:pt x="26988" y="776718"/>
                  <a:pt x="26988" y="776718"/>
                  <a:pt x="342895" y="455067"/>
                </a:cubicBezTo>
                <a:lnTo>
                  <a:pt x="376158" y="421199"/>
                </a:lnTo>
                <a:lnTo>
                  <a:pt x="374381" y="423006"/>
                </a:lnTo>
                <a:cubicBezTo>
                  <a:pt x="281633" y="517326"/>
                  <a:pt x="167482" y="633412"/>
                  <a:pt x="26988" y="776287"/>
                </a:cubicBezTo>
                <a:cubicBezTo>
                  <a:pt x="26988" y="769484"/>
                  <a:pt x="26988" y="766082"/>
                  <a:pt x="26988" y="764381"/>
                </a:cubicBezTo>
                <a:lnTo>
                  <a:pt x="26988" y="762911"/>
                </a:lnTo>
                <a:lnTo>
                  <a:pt x="26324" y="763588"/>
                </a:lnTo>
                <a:cubicBezTo>
                  <a:pt x="12700" y="736317"/>
                  <a:pt x="12700" y="722682"/>
                  <a:pt x="12700" y="695411"/>
                </a:cubicBezTo>
                <a:cubicBezTo>
                  <a:pt x="12700" y="695411"/>
                  <a:pt x="12700" y="695411"/>
                  <a:pt x="99551" y="608484"/>
                </a:cubicBezTo>
                <a:lnTo>
                  <a:pt x="110875" y="597150"/>
                </a:lnTo>
                <a:lnTo>
                  <a:pt x="12700" y="695325"/>
                </a:lnTo>
                <a:cubicBezTo>
                  <a:pt x="12700" y="695325"/>
                  <a:pt x="12700" y="681691"/>
                  <a:pt x="12700" y="681691"/>
                </a:cubicBezTo>
                <a:lnTo>
                  <a:pt x="13547" y="680827"/>
                </a:lnTo>
                <a:lnTo>
                  <a:pt x="1702" y="646986"/>
                </a:lnTo>
                <a:cubicBezTo>
                  <a:pt x="0" y="636771"/>
                  <a:pt x="0" y="626555"/>
                  <a:pt x="0" y="612934"/>
                </a:cubicBezTo>
                <a:cubicBezTo>
                  <a:pt x="0" y="612934"/>
                  <a:pt x="0" y="612934"/>
                  <a:pt x="626555" y="0"/>
                </a:cubicBezTo>
                <a:close/>
                <a:moveTo>
                  <a:pt x="530478" y="0"/>
                </a:moveTo>
                <a:cubicBezTo>
                  <a:pt x="544080" y="0"/>
                  <a:pt x="557682" y="0"/>
                  <a:pt x="569584" y="0"/>
                </a:cubicBezTo>
                <a:lnTo>
                  <a:pt x="598281" y="0"/>
                </a:lnTo>
                <a:lnTo>
                  <a:pt x="598488" y="0"/>
                </a:lnTo>
                <a:lnTo>
                  <a:pt x="611878" y="0"/>
                </a:lnTo>
                <a:cubicBezTo>
                  <a:pt x="615277" y="0"/>
                  <a:pt x="618677" y="0"/>
                  <a:pt x="625475" y="0"/>
                </a:cubicBezTo>
                <a:cubicBezTo>
                  <a:pt x="625475" y="0"/>
                  <a:pt x="625475" y="0"/>
                  <a:pt x="0" y="612775"/>
                </a:cubicBezTo>
                <a:cubicBezTo>
                  <a:pt x="0" y="612775"/>
                  <a:pt x="0" y="609371"/>
                  <a:pt x="0" y="605967"/>
                </a:cubicBezTo>
                <a:lnTo>
                  <a:pt x="0" y="600075"/>
                </a:lnTo>
                <a:lnTo>
                  <a:pt x="0" y="599158"/>
                </a:lnTo>
                <a:lnTo>
                  <a:pt x="400" y="598757"/>
                </a:lnTo>
                <a:lnTo>
                  <a:pt x="11902" y="560866"/>
                </a:lnTo>
                <a:cubicBezTo>
                  <a:pt x="13602" y="548932"/>
                  <a:pt x="13602" y="538704"/>
                  <a:pt x="13602" y="531885"/>
                </a:cubicBezTo>
                <a:cubicBezTo>
                  <a:pt x="13602" y="531885"/>
                  <a:pt x="13602" y="531885"/>
                  <a:pt x="530478" y="0"/>
                </a:cubicBezTo>
                <a:close/>
                <a:moveTo>
                  <a:pt x="530225" y="0"/>
                </a:moveTo>
                <a:cubicBezTo>
                  <a:pt x="530225" y="0"/>
                  <a:pt x="530225" y="0"/>
                  <a:pt x="12700" y="531813"/>
                </a:cubicBezTo>
                <a:cubicBezTo>
                  <a:pt x="12700" y="524995"/>
                  <a:pt x="12700" y="518177"/>
                  <a:pt x="12700" y="513063"/>
                </a:cubicBezTo>
                <a:lnTo>
                  <a:pt x="12700" y="504825"/>
                </a:lnTo>
                <a:lnTo>
                  <a:pt x="12700" y="504541"/>
                </a:lnTo>
                <a:lnTo>
                  <a:pt x="12799" y="504442"/>
                </a:lnTo>
                <a:lnTo>
                  <a:pt x="26326" y="452024"/>
                </a:lnTo>
                <a:cubicBezTo>
                  <a:pt x="29733" y="436695"/>
                  <a:pt x="33139" y="423069"/>
                  <a:pt x="39952" y="409443"/>
                </a:cubicBezTo>
                <a:cubicBezTo>
                  <a:pt x="39952" y="409443"/>
                  <a:pt x="39952" y="409443"/>
                  <a:pt x="407856" y="41539"/>
                </a:cubicBezTo>
                <a:cubicBezTo>
                  <a:pt x="428295" y="34726"/>
                  <a:pt x="445328" y="27913"/>
                  <a:pt x="460657" y="22803"/>
                </a:cubicBezTo>
                <a:lnTo>
                  <a:pt x="502112" y="14512"/>
                </a:lnTo>
                <a:lnTo>
                  <a:pt x="502987" y="13636"/>
                </a:lnTo>
                <a:cubicBezTo>
                  <a:pt x="516606" y="13636"/>
                  <a:pt x="530225" y="0"/>
                  <a:pt x="530225" y="0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A2B932"/>
                </a:solidFill>
              </a:rPr>
              <a:t>4</a:t>
            </a:r>
            <a:endParaRPr lang="zh-CN" altLang="en-US" sz="7200" b="1" dirty="0">
              <a:solidFill>
                <a:srgbClr val="A2B932"/>
              </a:solidFill>
            </a:endParaRPr>
          </a:p>
        </p:txBody>
      </p:sp>
      <p:sp>
        <p:nvSpPr>
          <p:cNvPr id="100" name="Freeform 60"/>
          <p:cNvSpPr>
            <a:spLocks noEditPoints="1"/>
          </p:cNvSpPr>
          <p:nvPr/>
        </p:nvSpPr>
        <p:spPr bwMode="auto">
          <a:xfrm>
            <a:off x="9410020" y="2693026"/>
            <a:ext cx="1360488" cy="1376363"/>
          </a:xfrm>
          <a:custGeom>
            <a:avLst/>
            <a:gdLst>
              <a:gd name="T0" fmla="*/ 100 w 100"/>
              <a:gd name="T1" fmla="*/ 43 h 101"/>
              <a:gd name="T2" fmla="*/ 98 w 100"/>
              <a:gd name="T3" fmla="*/ 36 h 101"/>
              <a:gd name="T4" fmla="*/ 95 w 100"/>
              <a:gd name="T5" fmla="*/ 28 h 101"/>
              <a:gd name="T6" fmla="*/ 92 w 100"/>
              <a:gd name="T7" fmla="*/ 23 h 101"/>
              <a:gd name="T8" fmla="*/ 88 w 100"/>
              <a:gd name="T9" fmla="*/ 17 h 101"/>
              <a:gd name="T10" fmla="*/ 83 w 100"/>
              <a:gd name="T11" fmla="*/ 13 h 101"/>
              <a:gd name="T12" fmla="*/ 78 w 100"/>
              <a:gd name="T13" fmla="*/ 9 h 101"/>
              <a:gd name="T14" fmla="*/ 73 w 100"/>
              <a:gd name="T15" fmla="*/ 6 h 101"/>
              <a:gd name="T16" fmla="*/ 65 w 100"/>
              <a:gd name="T17" fmla="*/ 3 h 101"/>
              <a:gd name="T18" fmla="*/ 58 w 100"/>
              <a:gd name="T19" fmla="*/ 1 h 101"/>
              <a:gd name="T20" fmla="*/ 50 w 100"/>
              <a:gd name="T21" fmla="*/ 0 h 101"/>
              <a:gd name="T22" fmla="*/ 41 w 100"/>
              <a:gd name="T23" fmla="*/ 1 h 101"/>
              <a:gd name="T24" fmla="*/ 30 w 100"/>
              <a:gd name="T25" fmla="*/ 5 h 101"/>
              <a:gd name="T26" fmla="*/ 4 w 100"/>
              <a:gd name="T27" fmla="*/ 30 h 101"/>
              <a:gd name="T28" fmla="*/ 1 w 100"/>
              <a:gd name="T29" fmla="*/ 41 h 101"/>
              <a:gd name="T30" fmla="*/ 0 w 100"/>
              <a:gd name="T31" fmla="*/ 51 h 101"/>
              <a:gd name="T32" fmla="*/ 0 w 100"/>
              <a:gd name="T33" fmla="*/ 59 h 101"/>
              <a:gd name="T34" fmla="*/ 2 w 100"/>
              <a:gd name="T35" fmla="*/ 66 h 101"/>
              <a:gd name="T36" fmla="*/ 5 w 100"/>
              <a:gd name="T37" fmla="*/ 73 h 101"/>
              <a:gd name="T38" fmla="*/ 8 w 100"/>
              <a:gd name="T39" fmla="*/ 78 h 101"/>
              <a:gd name="T40" fmla="*/ 12 w 100"/>
              <a:gd name="T41" fmla="*/ 84 h 101"/>
              <a:gd name="T42" fmla="*/ 17 w 100"/>
              <a:gd name="T43" fmla="*/ 88 h 101"/>
              <a:gd name="T44" fmla="*/ 23 w 100"/>
              <a:gd name="T45" fmla="*/ 93 h 101"/>
              <a:gd name="T46" fmla="*/ 28 w 100"/>
              <a:gd name="T47" fmla="*/ 96 h 101"/>
              <a:gd name="T48" fmla="*/ 36 w 100"/>
              <a:gd name="T49" fmla="*/ 99 h 101"/>
              <a:gd name="T50" fmla="*/ 42 w 100"/>
              <a:gd name="T51" fmla="*/ 100 h 101"/>
              <a:gd name="T52" fmla="*/ 50 w 100"/>
              <a:gd name="T53" fmla="*/ 101 h 101"/>
              <a:gd name="T54" fmla="*/ 60 w 100"/>
              <a:gd name="T55" fmla="*/ 100 h 101"/>
              <a:gd name="T56" fmla="*/ 72 w 100"/>
              <a:gd name="T57" fmla="*/ 96 h 101"/>
              <a:gd name="T58" fmla="*/ 99 w 100"/>
              <a:gd name="T59" fmla="*/ 63 h 101"/>
              <a:gd name="T60" fmla="*/ 100 w 100"/>
              <a:gd name="T61" fmla="*/ 53 h 101"/>
              <a:gd name="T62" fmla="*/ 96 w 100"/>
              <a:gd name="T63" fmla="*/ 52 h 101"/>
              <a:gd name="T64" fmla="*/ 94 w 100"/>
              <a:gd name="T65" fmla="*/ 61 h 101"/>
              <a:gd name="T66" fmla="*/ 71 w 100"/>
              <a:gd name="T67" fmla="*/ 91 h 101"/>
              <a:gd name="T68" fmla="*/ 58 w 100"/>
              <a:gd name="T69" fmla="*/ 95 h 101"/>
              <a:gd name="T70" fmla="*/ 50 w 100"/>
              <a:gd name="T71" fmla="*/ 96 h 101"/>
              <a:gd name="T72" fmla="*/ 41 w 100"/>
              <a:gd name="T73" fmla="*/ 95 h 101"/>
              <a:gd name="T74" fmla="*/ 35 w 100"/>
              <a:gd name="T75" fmla="*/ 93 h 101"/>
              <a:gd name="T76" fmla="*/ 27 w 100"/>
              <a:gd name="T77" fmla="*/ 90 h 101"/>
              <a:gd name="T78" fmla="*/ 23 w 100"/>
              <a:gd name="T79" fmla="*/ 87 h 101"/>
              <a:gd name="T80" fmla="*/ 17 w 100"/>
              <a:gd name="T81" fmla="*/ 81 h 101"/>
              <a:gd name="T82" fmla="*/ 14 w 100"/>
              <a:gd name="T83" fmla="*/ 78 h 101"/>
              <a:gd name="T84" fmla="*/ 9 w 100"/>
              <a:gd name="T85" fmla="*/ 71 h 101"/>
              <a:gd name="T86" fmla="*/ 7 w 100"/>
              <a:gd name="T87" fmla="*/ 65 h 101"/>
              <a:gd name="T88" fmla="*/ 5 w 100"/>
              <a:gd name="T89" fmla="*/ 56 h 101"/>
              <a:gd name="T90" fmla="*/ 4 w 100"/>
              <a:gd name="T91" fmla="*/ 50 h 101"/>
              <a:gd name="T92" fmla="*/ 5 w 100"/>
              <a:gd name="T93" fmla="*/ 42 h 101"/>
              <a:gd name="T94" fmla="*/ 32 w 100"/>
              <a:gd name="T95" fmla="*/ 9 h 101"/>
              <a:gd name="T96" fmla="*/ 43 w 100"/>
              <a:gd name="T97" fmla="*/ 5 h 101"/>
              <a:gd name="T98" fmla="*/ 50 w 100"/>
              <a:gd name="T99" fmla="*/ 5 h 101"/>
              <a:gd name="T100" fmla="*/ 60 w 100"/>
              <a:gd name="T101" fmla="*/ 6 h 101"/>
              <a:gd name="T102" fmla="*/ 66 w 100"/>
              <a:gd name="T103" fmla="*/ 8 h 101"/>
              <a:gd name="T104" fmla="*/ 74 w 100"/>
              <a:gd name="T105" fmla="*/ 11 h 101"/>
              <a:gd name="T106" fmla="*/ 78 w 100"/>
              <a:gd name="T107" fmla="*/ 15 h 101"/>
              <a:gd name="T108" fmla="*/ 84 w 100"/>
              <a:gd name="T109" fmla="*/ 20 h 101"/>
              <a:gd name="T110" fmla="*/ 87 w 100"/>
              <a:gd name="T111" fmla="*/ 24 h 101"/>
              <a:gd name="T112" fmla="*/ 91 w 100"/>
              <a:gd name="T113" fmla="*/ 31 h 101"/>
              <a:gd name="T114" fmla="*/ 93 w 100"/>
              <a:gd name="T115" fmla="*/ 36 h 101"/>
              <a:gd name="T116" fmla="*/ 95 w 100"/>
              <a:gd name="T117" fmla="*/ 46 h 101"/>
              <a:gd name="T118" fmla="*/ 96 w 100"/>
              <a:gd name="T119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0" h="101">
                <a:moveTo>
                  <a:pt x="100" y="49"/>
                </a:moveTo>
                <a:cubicBezTo>
                  <a:pt x="100" y="48"/>
                  <a:pt x="100" y="48"/>
                  <a:pt x="100" y="47"/>
                </a:cubicBezTo>
                <a:cubicBezTo>
                  <a:pt x="100" y="46"/>
                  <a:pt x="100" y="44"/>
                  <a:pt x="100" y="43"/>
                </a:cubicBezTo>
                <a:cubicBezTo>
                  <a:pt x="100" y="43"/>
                  <a:pt x="100" y="42"/>
                  <a:pt x="99" y="42"/>
                </a:cubicBezTo>
                <a:cubicBezTo>
                  <a:pt x="99" y="40"/>
                  <a:pt x="99" y="39"/>
                  <a:pt x="99" y="38"/>
                </a:cubicBezTo>
                <a:cubicBezTo>
                  <a:pt x="98" y="37"/>
                  <a:pt x="98" y="37"/>
                  <a:pt x="98" y="36"/>
                </a:cubicBezTo>
                <a:cubicBezTo>
                  <a:pt x="98" y="35"/>
                  <a:pt x="97" y="34"/>
                  <a:pt x="97" y="33"/>
                </a:cubicBezTo>
                <a:cubicBezTo>
                  <a:pt x="97" y="32"/>
                  <a:pt x="97" y="32"/>
                  <a:pt x="97" y="32"/>
                </a:cubicBezTo>
                <a:cubicBezTo>
                  <a:pt x="96" y="31"/>
                  <a:pt x="96" y="29"/>
                  <a:pt x="95" y="28"/>
                </a:cubicBezTo>
                <a:cubicBezTo>
                  <a:pt x="95" y="28"/>
                  <a:pt x="95" y="28"/>
                  <a:pt x="95" y="27"/>
                </a:cubicBezTo>
                <a:cubicBezTo>
                  <a:pt x="94" y="26"/>
                  <a:pt x="93" y="25"/>
                  <a:pt x="93" y="24"/>
                </a:cubicBezTo>
                <a:cubicBezTo>
                  <a:pt x="93" y="24"/>
                  <a:pt x="92" y="24"/>
                  <a:pt x="92" y="23"/>
                </a:cubicBezTo>
                <a:cubicBezTo>
                  <a:pt x="92" y="22"/>
                  <a:pt x="91" y="21"/>
                  <a:pt x="90" y="21"/>
                </a:cubicBezTo>
                <a:cubicBezTo>
                  <a:pt x="90" y="20"/>
                  <a:pt x="90" y="20"/>
                  <a:pt x="90" y="20"/>
                </a:cubicBezTo>
                <a:cubicBezTo>
                  <a:pt x="89" y="19"/>
                  <a:pt x="88" y="18"/>
                  <a:pt x="88" y="17"/>
                </a:cubicBezTo>
                <a:cubicBezTo>
                  <a:pt x="87" y="17"/>
                  <a:pt x="87" y="17"/>
                  <a:pt x="87" y="16"/>
                </a:cubicBezTo>
                <a:cubicBezTo>
                  <a:pt x="86" y="15"/>
                  <a:pt x="85" y="15"/>
                  <a:pt x="84" y="14"/>
                </a:cubicBezTo>
                <a:cubicBezTo>
                  <a:pt x="84" y="13"/>
                  <a:pt x="84" y="13"/>
                  <a:pt x="83" y="13"/>
                </a:cubicBezTo>
                <a:cubicBezTo>
                  <a:pt x="83" y="12"/>
                  <a:pt x="82" y="12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0"/>
                  <a:pt x="79" y="9"/>
                  <a:pt x="78" y="9"/>
                </a:cubicBezTo>
                <a:cubicBezTo>
                  <a:pt x="78" y="8"/>
                  <a:pt x="77" y="8"/>
                  <a:pt x="77" y="8"/>
                </a:cubicBezTo>
                <a:cubicBezTo>
                  <a:pt x="76" y="7"/>
                  <a:pt x="75" y="7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2" y="5"/>
                  <a:pt x="71" y="5"/>
                  <a:pt x="70" y="4"/>
                </a:cubicBezTo>
                <a:cubicBezTo>
                  <a:pt x="69" y="4"/>
                  <a:pt x="69" y="4"/>
                  <a:pt x="68" y="4"/>
                </a:cubicBezTo>
                <a:cubicBezTo>
                  <a:pt x="67" y="3"/>
                  <a:pt x="66" y="3"/>
                  <a:pt x="65" y="3"/>
                </a:cubicBezTo>
                <a:cubicBezTo>
                  <a:pt x="65" y="2"/>
                  <a:pt x="64" y="2"/>
                  <a:pt x="64" y="2"/>
                </a:cubicBezTo>
                <a:cubicBezTo>
                  <a:pt x="63" y="2"/>
                  <a:pt x="61" y="1"/>
                  <a:pt x="60" y="1"/>
                </a:cubicBezTo>
                <a:cubicBezTo>
                  <a:pt x="59" y="1"/>
                  <a:pt x="59" y="1"/>
                  <a:pt x="58" y="1"/>
                </a:cubicBezTo>
                <a:cubicBezTo>
                  <a:pt x="57" y="1"/>
                  <a:pt x="56" y="1"/>
                  <a:pt x="54" y="0"/>
                </a:cubicBezTo>
                <a:cubicBezTo>
                  <a:pt x="54" y="0"/>
                  <a:pt x="53" y="0"/>
                  <a:pt x="53" y="0"/>
                </a:cubicBezTo>
                <a:cubicBezTo>
                  <a:pt x="52" y="0"/>
                  <a:pt x="51" y="0"/>
                  <a:pt x="50" y="0"/>
                </a:cubicBezTo>
                <a:cubicBezTo>
                  <a:pt x="49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5" y="0"/>
                  <a:pt x="43" y="1"/>
                  <a:pt x="41" y="1"/>
                </a:cubicBezTo>
                <a:cubicBezTo>
                  <a:pt x="40" y="1"/>
                  <a:pt x="39" y="1"/>
                  <a:pt x="39" y="1"/>
                </a:cubicBezTo>
                <a:cubicBezTo>
                  <a:pt x="37" y="2"/>
                  <a:pt x="34" y="3"/>
                  <a:pt x="32" y="3"/>
                </a:cubicBezTo>
                <a:cubicBezTo>
                  <a:pt x="31" y="4"/>
                  <a:pt x="31" y="4"/>
                  <a:pt x="30" y="5"/>
                </a:cubicBezTo>
                <a:cubicBezTo>
                  <a:pt x="25" y="7"/>
                  <a:pt x="21" y="9"/>
                  <a:pt x="17" y="13"/>
                </a:cubicBezTo>
                <a:cubicBezTo>
                  <a:pt x="15" y="14"/>
                  <a:pt x="14" y="16"/>
                  <a:pt x="12" y="17"/>
                </a:cubicBezTo>
                <a:cubicBezTo>
                  <a:pt x="9" y="21"/>
                  <a:pt x="6" y="26"/>
                  <a:pt x="4" y="30"/>
                </a:cubicBezTo>
                <a:cubicBezTo>
                  <a:pt x="4" y="31"/>
                  <a:pt x="3" y="32"/>
                  <a:pt x="3" y="33"/>
                </a:cubicBezTo>
                <a:cubicBezTo>
                  <a:pt x="2" y="35"/>
                  <a:pt x="1" y="37"/>
                  <a:pt x="1" y="39"/>
                </a:cubicBezTo>
                <a:cubicBezTo>
                  <a:pt x="1" y="40"/>
                  <a:pt x="1" y="41"/>
                  <a:pt x="1" y="41"/>
                </a:cubicBezTo>
                <a:cubicBezTo>
                  <a:pt x="0" y="43"/>
                  <a:pt x="0" y="45"/>
                  <a:pt x="0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49"/>
                  <a:pt x="0" y="50"/>
                  <a:pt x="0" y="51"/>
                </a:cubicBezTo>
                <a:cubicBezTo>
                  <a:pt x="0" y="51"/>
                  <a:pt x="0" y="52"/>
                  <a:pt x="0" y="53"/>
                </a:cubicBezTo>
                <a:cubicBezTo>
                  <a:pt x="0" y="54"/>
                  <a:pt x="0" y="54"/>
                  <a:pt x="0" y="55"/>
                </a:cubicBezTo>
                <a:cubicBezTo>
                  <a:pt x="0" y="56"/>
                  <a:pt x="0" y="58"/>
                  <a:pt x="0" y="59"/>
                </a:cubicBezTo>
                <a:cubicBezTo>
                  <a:pt x="0" y="59"/>
                  <a:pt x="1" y="60"/>
                  <a:pt x="1" y="60"/>
                </a:cubicBezTo>
                <a:cubicBezTo>
                  <a:pt x="1" y="62"/>
                  <a:pt x="1" y="63"/>
                  <a:pt x="2" y="64"/>
                </a:cubicBezTo>
                <a:cubicBezTo>
                  <a:pt x="2" y="65"/>
                  <a:pt x="2" y="65"/>
                  <a:pt x="2" y="66"/>
                </a:cubicBezTo>
                <a:cubicBezTo>
                  <a:pt x="2" y="67"/>
                  <a:pt x="3" y="68"/>
                  <a:pt x="3" y="69"/>
                </a:cubicBezTo>
                <a:cubicBezTo>
                  <a:pt x="3" y="69"/>
                  <a:pt x="4" y="70"/>
                  <a:pt x="4" y="70"/>
                </a:cubicBezTo>
                <a:cubicBezTo>
                  <a:pt x="4" y="71"/>
                  <a:pt x="5" y="72"/>
                  <a:pt x="5" y="73"/>
                </a:cubicBezTo>
                <a:cubicBezTo>
                  <a:pt x="5" y="74"/>
                  <a:pt x="5" y="74"/>
                  <a:pt x="6" y="74"/>
                </a:cubicBezTo>
                <a:cubicBezTo>
                  <a:pt x="6" y="75"/>
                  <a:pt x="7" y="76"/>
                  <a:pt x="8" y="78"/>
                </a:cubicBezTo>
                <a:cubicBezTo>
                  <a:pt x="8" y="78"/>
                  <a:pt x="8" y="78"/>
                  <a:pt x="8" y="78"/>
                </a:cubicBezTo>
                <a:cubicBezTo>
                  <a:pt x="9" y="79"/>
                  <a:pt x="9" y="80"/>
                  <a:pt x="10" y="81"/>
                </a:cubicBezTo>
                <a:cubicBezTo>
                  <a:pt x="10" y="81"/>
                  <a:pt x="11" y="82"/>
                  <a:pt x="11" y="82"/>
                </a:cubicBezTo>
                <a:cubicBezTo>
                  <a:pt x="11" y="83"/>
                  <a:pt x="12" y="83"/>
                  <a:pt x="12" y="84"/>
                </a:cubicBezTo>
                <a:cubicBezTo>
                  <a:pt x="13" y="84"/>
                  <a:pt x="13" y="85"/>
                  <a:pt x="13" y="85"/>
                </a:cubicBezTo>
                <a:cubicBezTo>
                  <a:pt x="14" y="86"/>
                  <a:pt x="15" y="87"/>
                  <a:pt x="16" y="87"/>
                </a:cubicBezTo>
                <a:cubicBezTo>
                  <a:pt x="16" y="88"/>
                  <a:pt x="16" y="88"/>
                  <a:pt x="17" y="88"/>
                </a:cubicBezTo>
                <a:cubicBezTo>
                  <a:pt x="17" y="89"/>
                  <a:pt x="18" y="90"/>
                  <a:pt x="19" y="90"/>
                </a:cubicBezTo>
                <a:cubicBezTo>
                  <a:pt x="19" y="90"/>
                  <a:pt x="20" y="91"/>
                  <a:pt x="20" y="91"/>
                </a:cubicBezTo>
                <a:cubicBezTo>
                  <a:pt x="21" y="92"/>
                  <a:pt x="22" y="92"/>
                  <a:pt x="23" y="93"/>
                </a:cubicBezTo>
                <a:cubicBezTo>
                  <a:pt x="23" y="93"/>
                  <a:pt x="23" y="93"/>
                  <a:pt x="24" y="93"/>
                </a:cubicBezTo>
                <a:cubicBezTo>
                  <a:pt x="25" y="94"/>
                  <a:pt x="26" y="95"/>
                  <a:pt x="27" y="95"/>
                </a:cubicBezTo>
                <a:cubicBezTo>
                  <a:pt x="27" y="95"/>
                  <a:pt x="27" y="96"/>
                  <a:pt x="28" y="96"/>
                </a:cubicBezTo>
                <a:cubicBezTo>
                  <a:pt x="29" y="96"/>
                  <a:pt x="30" y="97"/>
                  <a:pt x="31" y="97"/>
                </a:cubicBezTo>
                <a:cubicBezTo>
                  <a:pt x="31" y="97"/>
                  <a:pt x="32" y="97"/>
                  <a:pt x="32" y="98"/>
                </a:cubicBezTo>
                <a:cubicBezTo>
                  <a:pt x="33" y="98"/>
                  <a:pt x="35" y="98"/>
                  <a:pt x="36" y="99"/>
                </a:cubicBezTo>
                <a:cubicBezTo>
                  <a:pt x="36" y="99"/>
                  <a:pt x="37" y="99"/>
                  <a:pt x="37" y="99"/>
                </a:cubicBezTo>
                <a:cubicBezTo>
                  <a:pt x="38" y="99"/>
                  <a:pt x="40" y="100"/>
                  <a:pt x="41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4" y="100"/>
                  <a:pt x="45" y="101"/>
                  <a:pt x="47" y="101"/>
                </a:cubicBezTo>
                <a:cubicBezTo>
                  <a:pt x="47" y="101"/>
                  <a:pt x="48" y="101"/>
                  <a:pt x="48" y="101"/>
                </a:cubicBezTo>
                <a:cubicBezTo>
                  <a:pt x="49" y="101"/>
                  <a:pt x="49" y="101"/>
                  <a:pt x="50" y="101"/>
                </a:cubicBezTo>
                <a:cubicBezTo>
                  <a:pt x="51" y="101"/>
                  <a:pt x="52" y="101"/>
                  <a:pt x="53" y="101"/>
                </a:cubicBezTo>
                <a:cubicBezTo>
                  <a:pt x="53" y="101"/>
                  <a:pt x="54" y="101"/>
                  <a:pt x="54" y="101"/>
                </a:cubicBezTo>
                <a:cubicBezTo>
                  <a:pt x="56" y="100"/>
                  <a:pt x="58" y="100"/>
                  <a:pt x="60" y="100"/>
                </a:cubicBezTo>
                <a:cubicBezTo>
                  <a:pt x="61" y="100"/>
                  <a:pt x="62" y="99"/>
                  <a:pt x="62" y="99"/>
                </a:cubicBezTo>
                <a:cubicBezTo>
                  <a:pt x="65" y="99"/>
                  <a:pt x="67" y="98"/>
                  <a:pt x="69" y="97"/>
                </a:cubicBezTo>
                <a:cubicBezTo>
                  <a:pt x="70" y="97"/>
                  <a:pt x="71" y="96"/>
                  <a:pt x="72" y="96"/>
                </a:cubicBezTo>
                <a:cubicBezTo>
                  <a:pt x="82" y="91"/>
                  <a:pt x="90" y="83"/>
                  <a:pt x="95" y="73"/>
                </a:cubicBezTo>
                <a:cubicBezTo>
                  <a:pt x="96" y="72"/>
                  <a:pt x="96" y="71"/>
                  <a:pt x="96" y="70"/>
                </a:cubicBezTo>
                <a:cubicBezTo>
                  <a:pt x="97" y="68"/>
                  <a:pt x="98" y="65"/>
                  <a:pt x="99" y="63"/>
                </a:cubicBezTo>
                <a:cubicBezTo>
                  <a:pt x="99" y="62"/>
                  <a:pt x="99" y="62"/>
                  <a:pt x="99" y="61"/>
                </a:cubicBezTo>
                <a:cubicBezTo>
                  <a:pt x="100" y="59"/>
                  <a:pt x="100" y="57"/>
                  <a:pt x="100" y="55"/>
                </a:cubicBezTo>
                <a:cubicBezTo>
                  <a:pt x="100" y="54"/>
                  <a:pt x="100" y="54"/>
                  <a:pt x="100" y="53"/>
                </a:cubicBezTo>
                <a:cubicBezTo>
                  <a:pt x="100" y="52"/>
                  <a:pt x="100" y="51"/>
                  <a:pt x="100" y="51"/>
                </a:cubicBezTo>
                <a:cubicBezTo>
                  <a:pt x="100" y="50"/>
                  <a:pt x="100" y="49"/>
                  <a:pt x="100" y="49"/>
                </a:cubicBezTo>
                <a:close/>
                <a:moveTo>
                  <a:pt x="96" y="52"/>
                </a:moveTo>
                <a:cubicBezTo>
                  <a:pt x="95" y="52"/>
                  <a:pt x="95" y="53"/>
                  <a:pt x="95" y="53"/>
                </a:cubicBezTo>
                <a:cubicBezTo>
                  <a:pt x="95" y="55"/>
                  <a:pt x="95" y="57"/>
                  <a:pt x="95" y="59"/>
                </a:cubicBezTo>
                <a:cubicBezTo>
                  <a:pt x="95" y="59"/>
                  <a:pt x="95" y="60"/>
                  <a:pt x="94" y="61"/>
                </a:cubicBezTo>
                <a:cubicBezTo>
                  <a:pt x="94" y="63"/>
                  <a:pt x="93" y="66"/>
                  <a:pt x="92" y="68"/>
                </a:cubicBezTo>
                <a:cubicBezTo>
                  <a:pt x="92" y="69"/>
                  <a:pt x="91" y="70"/>
                  <a:pt x="91" y="71"/>
                </a:cubicBezTo>
                <a:cubicBezTo>
                  <a:pt x="86" y="80"/>
                  <a:pt x="79" y="87"/>
                  <a:pt x="71" y="91"/>
                </a:cubicBezTo>
                <a:cubicBezTo>
                  <a:pt x="70" y="91"/>
                  <a:pt x="69" y="92"/>
                  <a:pt x="68" y="92"/>
                </a:cubicBezTo>
                <a:cubicBezTo>
                  <a:pt x="65" y="93"/>
                  <a:pt x="63" y="94"/>
                  <a:pt x="60" y="95"/>
                </a:cubicBezTo>
                <a:cubicBezTo>
                  <a:pt x="60" y="95"/>
                  <a:pt x="59" y="95"/>
                  <a:pt x="58" y="95"/>
                </a:cubicBezTo>
                <a:cubicBezTo>
                  <a:pt x="57" y="95"/>
                  <a:pt x="55" y="96"/>
                  <a:pt x="53" y="96"/>
                </a:cubicBezTo>
                <a:cubicBezTo>
                  <a:pt x="53" y="96"/>
                  <a:pt x="52" y="96"/>
                  <a:pt x="51" y="96"/>
                </a:cubicBezTo>
                <a:cubicBezTo>
                  <a:pt x="51" y="96"/>
                  <a:pt x="50" y="96"/>
                  <a:pt x="50" y="96"/>
                </a:cubicBezTo>
                <a:cubicBezTo>
                  <a:pt x="49" y="96"/>
                  <a:pt x="48" y="96"/>
                  <a:pt x="47" y="96"/>
                </a:cubicBezTo>
                <a:cubicBezTo>
                  <a:pt x="46" y="96"/>
                  <a:pt x="46" y="96"/>
                  <a:pt x="45" y="96"/>
                </a:cubicBezTo>
                <a:cubicBezTo>
                  <a:pt x="44" y="96"/>
                  <a:pt x="42" y="95"/>
                  <a:pt x="41" y="95"/>
                </a:cubicBezTo>
                <a:cubicBezTo>
                  <a:pt x="41" y="95"/>
                  <a:pt x="40" y="95"/>
                  <a:pt x="40" y="95"/>
                </a:cubicBezTo>
                <a:cubicBezTo>
                  <a:pt x="38" y="94"/>
                  <a:pt x="37" y="94"/>
                  <a:pt x="36" y="94"/>
                </a:cubicBezTo>
                <a:cubicBezTo>
                  <a:pt x="36" y="94"/>
                  <a:pt x="35" y="93"/>
                  <a:pt x="35" y="93"/>
                </a:cubicBezTo>
                <a:cubicBezTo>
                  <a:pt x="34" y="93"/>
                  <a:pt x="33" y="93"/>
                  <a:pt x="32" y="92"/>
                </a:cubicBezTo>
                <a:cubicBezTo>
                  <a:pt x="31" y="92"/>
                  <a:pt x="31" y="92"/>
                  <a:pt x="30" y="92"/>
                </a:cubicBezTo>
                <a:cubicBezTo>
                  <a:pt x="29" y="91"/>
                  <a:pt x="28" y="90"/>
                  <a:pt x="27" y="90"/>
                </a:cubicBezTo>
                <a:cubicBezTo>
                  <a:pt x="27" y="90"/>
                  <a:pt x="26" y="89"/>
                  <a:pt x="26" y="89"/>
                </a:cubicBezTo>
                <a:cubicBezTo>
                  <a:pt x="25" y="89"/>
                  <a:pt x="24" y="88"/>
                  <a:pt x="23" y="87"/>
                </a:cubicBezTo>
                <a:cubicBezTo>
                  <a:pt x="23" y="87"/>
                  <a:pt x="23" y="87"/>
                  <a:pt x="23" y="87"/>
                </a:cubicBezTo>
                <a:cubicBezTo>
                  <a:pt x="22" y="86"/>
                  <a:pt x="21" y="85"/>
                  <a:pt x="20" y="85"/>
                </a:cubicBezTo>
                <a:cubicBezTo>
                  <a:pt x="20" y="84"/>
                  <a:pt x="19" y="84"/>
                  <a:pt x="19" y="84"/>
                </a:cubicBezTo>
                <a:cubicBezTo>
                  <a:pt x="18" y="83"/>
                  <a:pt x="17" y="82"/>
                  <a:pt x="17" y="81"/>
                </a:cubicBezTo>
                <a:cubicBezTo>
                  <a:pt x="16" y="81"/>
                  <a:pt x="16" y="81"/>
                  <a:pt x="16" y="81"/>
                </a:cubicBezTo>
                <a:cubicBezTo>
                  <a:pt x="15" y="80"/>
                  <a:pt x="15" y="79"/>
                  <a:pt x="14" y="79"/>
                </a:cubicBezTo>
                <a:cubicBezTo>
                  <a:pt x="14" y="78"/>
                  <a:pt x="14" y="78"/>
                  <a:pt x="14" y="78"/>
                </a:cubicBezTo>
                <a:cubicBezTo>
                  <a:pt x="13" y="77"/>
                  <a:pt x="12" y="76"/>
                  <a:pt x="12" y="75"/>
                </a:cubicBezTo>
                <a:cubicBezTo>
                  <a:pt x="11" y="75"/>
                  <a:pt x="11" y="74"/>
                  <a:pt x="11" y="74"/>
                </a:cubicBezTo>
                <a:cubicBezTo>
                  <a:pt x="10" y="73"/>
                  <a:pt x="10" y="72"/>
                  <a:pt x="9" y="71"/>
                </a:cubicBezTo>
                <a:cubicBezTo>
                  <a:pt x="9" y="70"/>
                  <a:pt x="9" y="70"/>
                  <a:pt x="9" y="70"/>
                </a:cubicBezTo>
                <a:cubicBezTo>
                  <a:pt x="8" y="69"/>
                  <a:pt x="8" y="68"/>
                  <a:pt x="7" y="66"/>
                </a:cubicBezTo>
                <a:cubicBezTo>
                  <a:pt x="7" y="66"/>
                  <a:pt x="7" y="66"/>
                  <a:pt x="7" y="65"/>
                </a:cubicBezTo>
                <a:cubicBezTo>
                  <a:pt x="7" y="64"/>
                  <a:pt x="6" y="63"/>
                  <a:pt x="6" y="62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59"/>
                  <a:pt x="5" y="58"/>
                  <a:pt x="5" y="56"/>
                </a:cubicBezTo>
                <a:cubicBezTo>
                  <a:pt x="5" y="56"/>
                  <a:pt x="5" y="55"/>
                  <a:pt x="5" y="55"/>
                </a:cubicBezTo>
                <a:cubicBezTo>
                  <a:pt x="4" y="53"/>
                  <a:pt x="4" y="52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49"/>
                  <a:pt x="4" y="49"/>
                </a:cubicBezTo>
                <a:cubicBezTo>
                  <a:pt x="5" y="47"/>
                  <a:pt x="5" y="45"/>
                  <a:pt x="5" y="44"/>
                </a:cubicBezTo>
                <a:cubicBezTo>
                  <a:pt x="5" y="43"/>
                  <a:pt x="5" y="42"/>
                  <a:pt x="5" y="42"/>
                </a:cubicBezTo>
                <a:cubicBezTo>
                  <a:pt x="6" y="39"/>
                  <a:pt x="6" y="37"/>
                  <a:pt x="7" y="35"/>
                </a:cubicBezTo>
                <a:cubicBezTo>
                  <a:pt x="8" y="34"/>
                  <a:pt x="8" y="33"/>
                  <a:pt x="8" y="32"/>
                </a:cubicBezTo>
                <a:cubicBezTo>
                  <a:pt x="13" y="22"/>
                  <a:pt x="21" y="13"/>
                  <a:pt x="32" y="9"/>
                </a:cubicBezTo>
                <a:cubicBezTo>
                  <a:pt x="33" y="8"/>
                  <a:pt x="33" y="8"/>
                  <a:pt x="34" y="8"/>
                </a:cubicBezTo>
                <a:cubicBezTo>
                  <a:pt x="37" y="7"/>
                  <a:pt x="39" y="6"/>
                  <a:pt x="41" y="6"/>
                </a:cubicBezTo>
                <a:cubicBezTo>
                  <a:pt x="42" y="6"/>
                  <a:pt x="43" y="5"/>
                  <a:pt x="43" y="5"/>
                </a:cubicBezTo>
                <a:cubicBezTo>
                  <a:pt x="45" y="5"/>
                  <a:pt x="47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3" y="5"/>
                  <a:pt x="54" y="5"/>
                </a:cubicBezTo>
                <a:cubicBezTo>
                  <a:pt x="55" y="5"/>
                  <a:pt x="55" y="5"/>
                  <a:pt x="56" y="5"/>
                </a:cubicBezTo>
                <a:cubicBezTo>
                  <a:pt x="57" y="5"/>
                  <a:pt x="59" y="6"/>
                  <a:pt x="60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3" y="7"/>
                  <a:pt x="64" y="7"/>
                  <a:pt x="65" y="7"/>
                </a:cubicBezTo>
                <a:cubicBezTo>
                  <a:pt x="65" y="7"/>
                  <a:pt x="66" y="8"/>
                  <a:pt x="66" y="8"/>
                </a:cubicBezTo>
                <a:cubicBezTo>
                  <a:pt x="67" y="8"/>
                  <a:pt x="68" y="9"/>
                  <a:pt x="69" y="9"/>
                </a:cubicBezTo>
                <a:cubicBezTo>
                  <a:pt x="70" y="9"/>
                  <a:pt x="70" y="9"/>
                  <a:pt x="70" y="10"/>
                </a:cubicBezTo>
                <a:cubicBezTo>
                  <a:pt x="71" y="10"/>
                  <a:pt x="73" y="11"/>
                  <a:pt x="74" y="11"/>
                </a:cubicBezTo>
                <a:cubicBezTo>
                  <a:pt x="74" y="12"/>
                  <a:pt x="74" y="12"/>
                  <a:pt x="75" y="12"/>
                </a:cubicBezTo>
                <a:cubicBezTo>
                  <a:pt x="76" y="13"/>
                  <a:pt x="76" y="13"/>
                  <a:pt x="77" y="14"/>
                </a:cubicBezTo>
                <a:cubicBezTo>
                  <a:pt x="78" y="14"/>
                  <a:pt x="78" y="14"/>
                  <a:pt x="78" y="15"/>
                </a:cubicBezTo>
                <a:cubicBezTo>
                  <a:pt x="79" y="15"/>
                  <a:pt x="80" y="16"/>
                  <a:pt x="80" y="16"/>
                </a:cubicBezTo>
                <a:cubicBezTo>
                  <a:pt x="80" y="17"/>
                  <a:pt x="81" y="17"/>
                  <a:pt x="81" y="17"/>
                </a:cubicBezTo>
                <a:cubicBezTo>
                  <a:pt x="82" y="18"/>
                  <a:pt x="83" y="19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1"/>
                  <a:pt x="86" y="22"/>
                  <a:pt x="86" y="23"/>
                </a:cubicBezTo>
                <a:cubicBezTo>
                  <a:pt x="87" y="23"/>
                  <a:pt x="87" y="24"/>
                  <a:pt x="87" y="24"/>
                </a:cubicBezTo>
                <a:cubicBezTo>
                  <a:pt x="88" y="25"/>
                  <a:pt x="88" y="26"/>
                  <a:pt x="89" y="27"/>
                </a:cubicBezTo>
                <a:cubicBezTo>
                  <a:pt x="89" y="27"/>
                  <a:pt x="89" y="27"/>
                  <a:pt x="89" y="28"/>
                </a:cubicBezTo>
                <a:cubicBezTo>
                  <a:pt x="90" y="29"/>
                  <a:pt x="91" y="30"/>
                  <a:pt x="91" y="31"/>
                </a:cubicBezTo>
                <a:cubicBezTo>
                  <a:pt x="91" y="31"/>
                  <a:pt x="91" y="32"/>
                  <a:pt x="92" y="32"/>
                </a:cubicBezTo>
                <a:cubicBezTo>
                  <a:pt x="92" y="33"/>
                  <a:pt x="93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4" y="38"/>
                  <a:pt x="94" y="39"/>
                  <a:pt x="94" y="40"/>
                </a:cubicBezTo>
                <a:cubicBezTo>
                  <a:pt x="94" y="41"/>
                  <a:pt x="95" y="41"/>
                  <a:pt x="95" y="41"/>
                </a:cubicBezTo>
                <a:cubicBezTo>
                  <a:pt x="95" y="43"/>
                  <a:pt x="95" y="44"/>
                  <a:pt x="95" y="46"/>
                </a:cubicBezTo>
                <a:cubicBezTo>
                  <a:pt x="95" y="46"/>
                  <a:pt x="95" y="47"/>
                  <a:pt x="95" y="47"/>
                </a:cubicBezTo>
                <a:cubicBezTo>
                  <a:pt x="95" y="48"/>
                  <a:pt x="96" y="49"/>
                  <a:pt x="96" y="50"/>
                </a:cubicBezTo>
                <a:cubicBezTo>
                  <a:pt x="96" y="51"/>
                  <a:pt x="96" y="51"/>
                  <a:pt x="96" y="52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Oval 61"/>
          <p:cNvSpPr>
            <a:spLocks noChangeArrowheads="1"/>
          </p:cNvSpPr>
          <p:nvPr/>
        </p:nvSpPr>
        <p:spPr bwMode="auto">
          <a:xfrm>
            <a:off x="8524195" y="1140451"/>
            <a:ext cx="993775" cy="993775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任意多边形 245"/>
          <p:cNvSpPr>
            <a:spLocks/>
          </p:cNvSpPr>
          <p:nvPr/>
        </p:nvSpPr>
        <p:spPr bwMode="auto">
          <a:xfrm>
            <a:off x="8592458" y="1208713"/>
            <a:ext cx="844550" cy="844550"/>
          </a:xfrm>
          <a:custGeom>
            <a:avLst/>
            <a:gdLst>
              <a:gd name="connsiteX0" fmla="*/ 749300 w 844550"/>
              <a:gd name="connsiteY0" fmla="*/ 695325 h 844550"/>
              <a:gd name="connsiteX1" fmla="*/ 721519 w 844550"/>
              <a:gd name="connsiteY1" fmla="*/ 722313 h 844550"/>
              <a:gd name="connsiteX2" fmla="*/ 714607 w 844550"/>
              <a:gd name="connsiteY2" fmla="*/ 729027 h 844550"/>
              <a:gd name="connsiteX3" fmla="*/ 717178 w 844550"/>
              <a:gd name="connsiteY3" fmla="*/ 726529 h 844550"/>
              <a:gd name="connsiteX4" fmla="*/ 749300 w 844550"/>
              <a:gd name="connsiteY4" fmla="*/ 695325 h 844550"/>
              <a:gd name="connsiteX5" fmla="*/ 803275 w 844550"/>
              <a:gd name="connsiteY5" fmla="*/ 627062 h 844550"/>
              <a:gd name="connsiteX6" fmla="*/ 748568 w 844550"/>
              <a:gd name="connsiteY6" fmla="*/ 695192 h 844550"/>
              <a:gd name="connsiteX7" fmla="*/ 725488 w 844550"/>
              <a:gd name="connsiteY7" fmla="*/ 718187 h 844550"/>
              <a:gd name="connsiteX8" fmla="*/ 714607 w 844550"/>
              <a:gd name="connsiteY8" fmla="*/ 729027 h 844550"/>
              <a:gd name="connsiteX9" fmla="*/ 693860 w 844550"/>
              <a:gd name="connsiteY9" fmla="*/ 749697 h 844550"/>
              <a:gd name="connsiteX10" fmla="*/ 625475 w 844550"/>
              <a:gd name="connsiteY10" fmla="*/ 790575 h 844550"/>
              <a:gd name="connsiteX11" fmla="*/ 844550 w 844550"/>
              <a:gd name="connsiteY11" fmla="*/ 490537 h 844550"/>
              <a:gd name="connsiteX12" fmla="*/ 844550 w 844550"/>
              <a:gd name="connsiteY12" fmla="*/ 504153 h 844550"/>
              <a:gd name="connsiteX13" fmla="*/ 844550 w 844550"/>
              <a:gd name="connsiteY13" fmla="*/ 517525 h 844550"/>
              <a:gd name="connsiteX14" fmla="*/ 844550 w 844550"/>
              <a:gd name="connsiteY14" fmla="*/ 517769 h 844550"/>
              <a:gd name="connsiteX15" fmla="*/ 844407 w 844550"/>
              <a:gd name="connsiteY15" fmla="*/ 517906 h 844550"/>
              <a:gd name="connsiteX16" fmla="*/ 824111 w 844550"/>
              <a:gd name="connsiteY16" fmla="*/ 571914 h 844550"/>
              <a:gd name="connsiteX17" fmla="*/ 803672 w 844550"/>
              <a:gd name="connsiteY17" fmla="*/ 626303 h 844550"/>
              <a:gd name="connsiteX18" fmla="*/ 626534 w 844550"/>
              <a:gd name="connsiteY18" fmla="*/ 789471 h 844550"/>
              <a:gd name="connsiteX19" fmla="*/ 577139 w 844550"/>
              <a:gd name="connsiteY19" fmla="*/ 820065 h 844550"/>
              <a:gd name="connsiteX20" fmla="*/ 518674 w 844550"/>
              <a:gd name="connsiteY20" fmla="*/ 830067 h 844550"/>
              <a:gd name="connsiteX21" fmla="*/ 517769 w 844550"/>
              <a:gd name="connsiteY21" fmla="*/ 830934 h 844550"/>
              <a:gd name="connsiteX22" fmla="*/ 490537 w 844550"/>
              <a:gd name="connsiteY22" fmla="*/ 844550 h 844550"/>
              <a:gd name="connsiteX23" fmla="*/ 844550 w 844550"/>
              <a:gd name="connsiteY23" fmla="*/ 490537 h 844550"/>
              <a:gd name="connsiteX24" fmla="*/ 844550 w 844550"/>
              <a:gd name="connsiteY24" fmla="*/ 395287 h 844550"/>
              <a:gd name="connsiteX25" fmla="*/ 844550 w 844550"/>
              <a:gd name="connsiteY25" fmla="*/ 408901 h 844550"/>
              <a:gd name="connsiteX26" fmla="*/ 844550 w 844550"/>
              <a:gd name="connsiteY26" fmla="*/ 422275 h 844550"/>
              <a:gd name="connsiteX27" fmla="*/ 844550 w 844550"/>
              <a:gd name="connsiteY27" fmla="*/ 422515 h 844550"/>
              <a:gd name="connsiteX28" fmla="*/ 844550 w 844550"/>
              <a:gd name="connsiteY28" fmla="*/ 456329 h 844550"/>
              <a:gd name="connsiteX29" fmla="*/ 844550 w 844550"/>
              <a:gd name="connsiteY29" fmla="*/ 490384 h 844550"/>
              <a:gd name="connsiteX30" fmla="*/ 490384 w 844550"/>
              <a:gd name="connsiteY30" fmla="*/ 844550 h 844550"/>
              <a:gd name="connsiteX31" fmla="*/ 456329 w 844550"/>
              <a:gd name="connsiteY31" fmla="*/ 844550 h 844550"/>
              <a:gd name="connsiteX32" fmla="*/ 422515 w 844550"/>
              <a:gd name="connsiteY32" fmla="*/ 844550 h 844550"/>
              <a:gd name="connsiteX33" fmla="*/ 422275 w 844550"/>
              <a:gd name="connsiteY33" fmla="*/ 844550 h 844550"/>
              <a:gd name="connsiteX34" fmla="*/ 408901 w 844550"/>
              <a:gd name="connsiteY34" fmla="*/ 844550 h 844550"/>
              <a:gd name="connsiteX35" fmla="*/ 395287 w 844550"/>
              <a:gd name="connsiteY35" fmla="*/ 844550 h 844550"/>
              <a:gd name="connsiteX36" fmla="*/ 844550 w 844550"/>
              <a:gd name="connsiteY36" fmla="*/ 395287 h 844550"/>
              <a:gd name="connsiteX37" fmla="*/ 817562 w 844550"/>
              <a:gd name="connsiteY37" fmla="*/ 258762 h 844550"/>
              <a:gd name="connsiteX38" fmla="*/ 817562 w 844550"/>
              <a:gd name="connsiteY38" fmla="*/ 272391 h 844550"/>
              <a:gd name="connsiteX39" fmla="*/ 525145 w 844550"/>
              <a:gd name="connsiteY39" fmla="*/ 564808 h 844550"/>
              <a:gd name="connsiteX40" fmla="*/ 462620 w 844550"/>
              <a:gd name="connsiteY40" fmla="*/ 627334 h 844550"/>
              <a:gd name="connsiteX41" fmla="*/ 502670 w 844550"/>
              <a:gd name="connsiteY41" fmla="*/ 587332 h 844550"/>
              <a:gd name="connsiteX42" fmla="*/ 817336 w 844550"/>
              <a:gd name="connsiteY42" fmla="*/ 273050 h 844550"/>
              <a:gd name="connsiteX43" fmla="*/ 830943 w 844550"/>
              <a:gd name="connsiteY43" fmla="*/ 300231 h 844550"/>
              <a:gd name="connsiteX44" fmla="*/ 844420 w 844550"/>
              <a:gd name="connsiteY44" fmla="*/ 327152 h 844550"/>
              <a:gd name="connsiteX45" fmla="*/ 844550 w 844550"/>
              <a:gd name="connsiteY45" fmla="*/ 327025 h 844550"/>
              <a:gd name="connsiteX46" fmla="*/ 844550 w 844550"/>
              <a:gd name="connsiteY46" fmla="*/ 327412 h 844550"/>
              <a:gd name="connsiteX47" fmla="*/ 844550 w 844550"/>
              <a:gd name="connsiteY47" fmla="*/ 333835 h 844550"/>
              <a:gd name="connsiteX48" fmla="*/ 844550 w 844550"/>
              <a:gd name="connsiteY48" fmla="*/ 339725 h 844550"/>
              <a:gd name="connsiteX49" fmla="*/ 844550 w 844550"/>
              <a:gd name="connsiteY49" fmla="*/ 340644 h 844550"/>
              <a:gd name="connsiteX50" fmla="*/ 844550 w 844550"/>
              <a:gd name="connsiteY50" fmla="*/ 372129 h 844550"/>
              <a:gd name="connsiteX51" fmla="*/ 844550 w 844550"/>
              <a:gd name="connsiteY51" fmla="*/ 394301 h 844550"/>
              <a:gd name="connsiteX52" fmla="*/ 394300 w 844550"/>
              <a:gd name="connsiteY52" fmla="*/ 844550 h 844550"/>
              <a:gd name="connsiteX53" fmla="*/ 372129 w 844550"/>
              <a:gd name="connsiteY53" fmla="*/ 844550 h 844550"/>
              <a:gd name="connsiteX54" fmla="*/ 340644 w 844550"/>
              <a:gd name="connsiteY54" fmla="*/ 844550 h 844550"/>
              <a:gd name="connsiteX55" fmla="*/ 339725 w 844550"/>
              <a:gd name="connsiteY55" fmla="*/ 844550 h 844550"/>
              <a:gd name="connsiteX56" fmla="*/ 340184 w 844550"/>
              <a:gd name="connsiteY56" fmla="*/ 844091 h 844550"/>
              <a:gd name="connsiteX57" fmla="*/ 333834 w 844550"/>
              <a:gd name="connsiteY57" fmla="*/ 837741 h 844550"/>
              <a:gd name="connsiteX58" fmla="*/ 327025 w 844550"/>
              <a:gd name="connsiteY58" fmla="*/ 830931 h 844550"/>
              <a:gd name="connsiteX59" fmla="*/ 495195 w 844550"/>
              <a:gd name="connsiteY59" fmla="*/ 667186 h 844550"/>
              <a:gd name="connsiteX60" fmla="*/ 518273 w 844550"/>
              <a:gd name="connsiteY60" fmla="*/ 644715 h 844550"/>
              <a:gd name="connsiteX61" fmla="*/ 498152 w 844550"/>
              <a:gd name="connsiteY61" fmla="*/ 664283 h 844550"/>
              <a:gd name="connsiteX62" fmla="*/ 327478 w 844550"/>
              <a:gd name="connsiteY62" fmla="*/ 830263 h 844550"/>
              <a:gd name="connsiteX63" fmla="*/ 300264 w 844550"/>
              <a:gd name="connsiteY63" fmla="*/ 828564 h 844550"/>
              <a:gd name="connsiteX64" fmla="*/ 273211 w 844550"/>
              <a:gd name="connsiteY64" fmla="*/ 816743 h 844550"/>
              <a:gd name="connsiteX65" fmla="*/ 272391 w 844550"/>
              <a:gd name="connsiteY65" fmla="*/ 817562 h 844550"/>
              <a:gd name="connsiteX66" fmla="*/ 258762 w 844550"/>
              <a:gd name="connsiteY66" fmla="*/ 817562 h 844550"/>
              <a:gd name="connsiteX67" fmla="*/ 817562 w 844550"/>
              <a:gd name="connsiteY67" fmla="*/ 258762 h 844550"/>
              <a:gd name="connsiteX68" fmla="*/ 788987 w 844550"/>
              <a:gd name="connsiteY68" fmla="*/ 204787 h 844550"/>
              <a:gd name="connsiteX69" fmla="*/ 788987 w 844550"/>
              <a:gd name="connsiteY69" fmla="*/ 218410 h 844550"/>
              <a:gd name="connsiteX70" fmla="*/ 687430 w 844550"/>
              <a:gd name="connsiteY70" fmla="*/ 320243 h 844550"/>
              <a:gd name="connsiteX71" fmla="*/ 650659 w 844550"/>
              <a:gd name="connsiteY71" fmla="*/ 357114 h 844550"/>
              <a:gd name="connsiteX72" fmla="*/ 689459 w 844550"/>
              <a:gd name="connsiteY72" fmla="*/ 318314 h 844550"/>
              <a:gd name="connsiteX73" fmla="*/ 790286 w 844550"/>
              <a:gd name="connsiteY73" fmla="*/ 217487 h 844550"/>
              <a:gd name="connsiteX74" fmla="*/ 817562 w 844550"/>
              <a:gd name="connsiteY74" fmla="*/ 258401 h 844550"/>
              <a:gd name="connsiteX75" fmla="*/ 258401 w 844550"/>
              <a:gd name="connsiteY75" fmla="*/ 817562 h 844550"/>
              <a:gd name="connsiteX76" fmla="*/ 237944 w 844550"/>
              <a:gd name="connsiteY76" fmla="*/ 803924 h 844550"/>
              <a:gd name="connsiteX77" fmla="*/ 217920 w 844550"/>
              <a:gd name="connsiteY77" fmla="*/ 790575 h 844550"/>
              <a:gd name="connsiteX78" fmla="*/ 211580 w 844550"/>
              <a:gd name="connsiteY78" fmla="*/ 790575 h 844550"/>
              <a:gd name="connsiteX79" fmla="*/ 204787 w 844550"/>
              <a:gd name="connsiteY79" fmla="*/ 790575 h 844550"/>
              <a:gd name="connsiteX80" fmla="*/ 788987 w 844550"/>
              <a:gd name="connsiteY80" fmla="*/ 204787 h 844550"/>
              <a:gd name="connsiteX81" fmla="*/ 761793 w 844550"/>
              <a:gd name="connsiteY81" fmla="*/ 163512 h 844550"/>
              <a:gd name="connsiteX82" fmla="*/ 788987 w 844550"/>
              <a:gd name="connsiteY82" fmla="*/ 204407 h 844550"/>
              <a:gd name="connsiteX83" fmla="*/ 204304 w 844550"/>
              <a:gd name="connsiteY83" fmla="*/ 790575 h 844550"/>
              <a:gd name="connsiteX84" fmla="*/ 163512 w 844550"/>
              <a:gd name="connsiteY84" fmla="*/ 763312 h 844550"/>
              <a:gd name="connsiteX85" fmla="*/ 761793 w 844550"/>
              <a:gd name="connsiteY85" fmla="*/ 163512 h 844550"/>
              <a:gd name="connsiteX86" fmla="*/ 708695 w 844550"/>
              <a:gd name="connsiteY86" fmla="*/ 109537 h 844550"/>
              <a:gd name="connsiteX87" fmla="*/ 715504 w 844550"/>
              <a:gd name="connsiteY87" fmla="*/ 111239 h 844550"/>
              <a:gd name="connsiteX88" fmla="*/ 721879 w 844550"/>
              <a:gd name="connsiteY88" fmla="*/ 122395 h 844550"/>
              <a:gd name="connsiteX89" fmla="*/ 722037 w 844550"/>
              <a:gd name="connsiteY89" fmla="*/ 122237 h 844550"/>
              <a:gd name="connsiteX90" fmla="*/ 749300 w 844550"/>
              <a:gd name="connsiteY90" fmla="*/ 149501 h 844550"/>
              <a:gd name="connsiteX91" fmla="*/ 748817 w 844550"/>
              <a:gd name="connsiteY91" fmla="*/ 149984 h 844550"/>
              <a:gd name="connsiteX92" fmla="*/ 755192 w 844550"/>
              <a:gd name="connsiteY92" fmla="*/ 161140 h 844550"/>
              <a:gd name="connsiteX93" fmla="*/ 762000 w 844550"/>
              <a:gd name="connsiteY93" fmla="*/ 162842 h 844550"/>
              <a:gd name="connsiteX94" fmla="*/ 162842 w 844550"/>
              <a:gd name="connsiteY94" fmla="*/ 762000 h 844550"/>
              <a:gd name="connsiteX95" fmla="*/ 161140 w 844550"/>
              <a:gd name="connsiteY95" fmla="*/ 755191 h 844550"/>
              <a:gd name="connsiteX96" fmla="*/ 149984 w 844550"/>
              <a:gd name="connsiteY96" fmla="*/ 748817 h 844550"/>
              <a:gd name="connsiteX97" fmla="*/ 149500 w 844550"/>
              <a:gd name="connsiteY97" fmla="*/ 749300 h 844550"/>
              <a:gd name="connsiteX98" fmla="*/ 122237 w 844550"/>
              <a:gd name="connsiteY98" fmla="*/ 722037 h 844550"/>
              <a:gd name="connsiteX99" fmla="*/ 122558 w 844550"/>
              <a:gd name="connsiteY99" fmla="*/ 721716 h 844550"/>
              <a:gd name="connsiteX100" fmla="*/ 111239 w 844550"/>
              <a:gd name="connsiteY100" fmla="*/ 710397 h 844550"/>
              <a:gd name="connsiteX101" fmla="*/ 109537 w 844550"/>
              <a:gd name="connsiteY101" fmla="*/ 708695 h 844550"/>
              <a:gd name="connsiteX102" fmla="*/ 708695 w 844550"/>
              <a:gd name="connsiteY102" fmla="*/ 109537 h 844550"/>
              <a:gd name="connsiteX103" fmla="*/ 667399 w 844550"/>
              <a:gd name="connsiteY103" fmla="*/ 80962 h 844550"/>
              <a:gd name="connsiteX104" fmla="*/ 674218 w 844550"/>
              <a:gd name="connsiteY104" fmla="*/ 80962 h 844550"/>
              <a:gd name="connsiteX105" fmla="*/ 680762 w 844550"/>
              <a:gd name="connsiteY105" fmla="*/ 80962 h 844550"/>
              <a:gd name="connsiteX106" fmla="*/ 681037 w 844550"/>
              <a:gd name="connsiteY106" fmla="*/ 80962 h 844550"/>
              <a:gd name="connsiteX107" fmla="*/ 680899 w 844550"/>
              <a:gd name="connsiteY107" fmla="*/ 81100 h 844550"/>
              <a:gd name="connsiteX108" fmla="*/ 694393 w 844550"/>
              <a:gd name="connsiteY108" fmla="*/ 94594 h 844550"/>
              <a:gd name="connsiteX109" fmla="*/ 708025 w 844550"/>
              <a:gd name="connsiteY109" fmla="*/ 108226 h 844550"/>
              <a:gd name="connsiteX110" fmla="*/ 108225 w 844550"/>
              <a:gd name="connsiteY110" fmla="*/ 708025 h 844550"/>
              <a:gd name="connsiteX111" fmla="*/ 94594 w 844550"/>
              <a:gd name="connsiteY111" fmla="*/ 694393 h 844550"/>
              <a:gd name="connsiteX112" fmla="*/ 81100 w 844550"/>
              <a:gd name="connsiteY112" fmla="*/ 680899 h 844550"/>
              <a:gd name="connsiteX113" fmla="*/ 80962 w 844550"/>
              <a:gd name="connsiteY113" fmla="*/ 681037 h 844550"/>
              <a:gd name="connsiteX114" fmla="*/ 80962 w 844550"/>
              <a:gd name="connsiteY114" fmla="*/ 680761 h 844550"/>
              <a:gd name="connsiteX115" fmla="*/ 80962 w 844550"/>
              <a:gd name="connsiteY115" fmla="*/ 674218 h 844550"/>
              <a:gd name="connsiteX116" fmla="*/ 80962 w 844550"/>
              <a:gd name="connsiteY116" fmla="*/ 667399 h 844550"/>
              <a:gd name="connsiteX117" fmla="*/ 667399 w 844550"/>
              <a:gd name="connsiteY117" fmla="*/ 80962 h 844550"/>
              <a:gd name="connsiteX118" fmla="*/ 285750 w 844550"/>
              <a:gd name="connsiteY118" fmla="*/ 26987 h 844550"/>
              <a:gd name="connsiteX119" fmla="*/ 26987 w 844550"/>
              <a:gd name="connsiteY119" fmla="*/ 285750 h 844550"/>
              <a:gd name="connsiteX120" fmla="*/ 285750 w 844550"/>
              <a:gd name="connsiteY120" fmla="*/ 26987 h 844550"/>
              <a:gd name="connsiteX121" fmla="*/ 312737 w 844550"/>
              <a:gd name="connsiteY121" fmla="*/ 14287 h 844550"/>
              <a:gd name="connsiteX122" fmla="*/ 14287 w 844550"/>
              <a:gd name="connsiteY122" fmla="*/ 312737 h 844550"/>
              <a:gd name="connsiteX123" fmla="*/ 27853 w 844550"/>
              <a:gd name="connsiteY123" fmla="*/ 285605 h 844550"/>
              <a:gd name="connsiteX124" fmla="*/ 285605 w 844550"/>
              <a:gd name="connsiteY124" fmla="*/ 27853 h 844550"/>
              <a:gd name="connsiteX125" fmla="*/ 312737 w 844550"/>
              <a:gd name="connsiteY125" fmla="*/ 14287 h 844550"/>
              <a:gd name="connsiteX126" fmla="*/ 503725 w 844550"/>
              <a:gd name="connsiteY126" fmla="*/ 0 h 844550"/>
              <a:gd name="connsiteX127" fmla="*/ 544512 w 844550"/>
              <a:gd name="connsiteY127" fmla="*/ 13613 h 844550"/>
              <a:gd name="connsiteX128" fmla="*/ 189302 w 844550"/>
              <a:gd name="connsiteY128" fmla="*/ 369274 h 844550"/>
              <a:gd name="connsiteX129" fmla="*/ 166722 w 844550"/>
              <a:gd name="connsiteY129" fmla="*/ 391884 h 844550"/>
              <a:gd name="connsiteX130" fmla="*/ 186521 w 844550"/>
              <a:gd name="connsiteY130" fmla="*/ 372084 h 844550"/>
              <a:gd name="connsiteX131" fmla="*/ 544319 w 844550"/>
              <a:gd name="connsiteY131" fmla="*/ 14287 h 844550"/>
              <a:gd name="connsiteX132" fmla="*/ 557909 w 844550"/>
              <a:gd name="connsiteY132" fmla="*/ 21082 h 844550"/>
              <a:gd name="connsiteX133" fmla="*/ 571177 w 844550"/>
              <a:gd name="connsiteY133" fmla="*/ 27716 h 844550"/>
              <a:gd name="connsiteX134" fmla="*/ 571906 w 844550"/>
              <a:gd name="connsiteY134" fmla="*/ 26987 h 844550"/>
              <a:gd name="connsiteX135" fmla="*/ 612775 w 844550"/>
              <a:gd name="connsiteY135" fmla="*/ 40610 h 844550"/>
              <a:gd name="connsiteX136" fmla="*/ 612029 w 844550"/>
              <a:gd name="connsiteY136" fmla="*/ 41355 h 844550"/>
              <a:gd name="connsiteX137" fmla="*/ 623776 w 844550"/>
              <a:gd name="connsiteY137" fmla="*/ 48086 h 844550"/>
              <a:gd name="connsiteX138" fmla="*/ 625375 w 844550"/>
              <a:gd name="connsiteY138" fmla="*/ 54498 h 844550"/>
              <a:gd name="connsiteX139" fmla="*/ 625899 w 844550"/>
              <a:gd name="connsiteY139" fmla="*/ 53975 h 844550"/>
              <a:gd name="connsiteX140" fmla="*/ 666750 w 844550"/>
              <a:gd name="connsiteY140" fmla="*/ 81209 h 844550"/>
              <a:gd name="connsiteX141" fmla="*/ 81209 w 844550"/>
              <a:gd name="connsiteY141" fmla="*/ 666750 h 844550"/>
              <a:gd name="connsiteX142" fmla="*/ 53975 w 844550"/>
              <a:gd name="connsiteY142" fmla="*/ 625898 h 844550"/>
              <a:gd name="connsiteX143" fmla="*/ 54451 w 844550"/>
              <a:gd name="connsiteY143" fmla="*/ 625421 h 844550"/>
              <a:gd name="connsiteX144" fmla="*/ 53163 w 844550"/>
              <a:gd name="connsiteY144" fmla="*/ 620251 h 844550"/>
              <a:gd name="connsiteX145" fmla="*/ 41275 w 844550"/>
              <a:gd name="connsiteY145" fmla="*/ 613440 h 844550"/>
              <a:gd name="connsiteX146" fmla="*/ 511446 w 844550"/>
              <a:gd name="connsiteY146" fmla="*/ 141991 h 844550"/>
              <a:gd name="connsiteX147" fmla="*/ 530582 w 844550"/>
              <a:gd name="connsiteY147" fmla="*/ 122803 h 844550"/>
              <a:gd name="connsiteX148" fmla="*/ 510942 w 844550"/>
              <a:gd name="connsiteY148" fmla="*/ 142443 h 844550"/>
              <a:gd name="connsiteX149" fmla="*/ 40610 w 844550"/>
              <a:gd name="connsiteY149" fmla="*/ 612775 h 844550"/>
              <a:gd name="connsiteX150" fmla="*/ 26987 w 844550"/>
              <a:gd name="connsiteY150" fmla="*/ 571906 h 844550"/>
              <a:gd name="connsiteX151" fmla="*/ 27823 w 844550"/>
              <a:gd name="connsiteY151" fmla="*/ 571069 h 844550"/>
              <a:gd name="connsiteX152" fmla="*/ 26178 w 844550"/>
              <a:gd name="connsiteY152" fmla="*/ 557909 h 844550"/>
              <a:gd name="connsiteX153" fmla="*/ 14377 w 844550"/>
              <a:gd name="connsiteY153" fmla="*/ 544422 h 844550"/>
              <a:gd name="connsiteX154" fmla="*/ 14287 w 844550"/>
              <a:gd name="connsiteY154" fmla="*/ 544513 h 844550"/>
              <a:gd name="connsiteX155" fmla="*/ 14287 w 844550"/>
              <a:gd name="connsiteY155" fmla="*/ 544319 h 844550"/>
              <a:gd name="connsiteX156" fmla="*/ 14287 w 844550"/>
              <a:gd name="connsiteY156" fmla="*/ 503674 h 844550"/>
              <a:gd name="connsiteX157" fmla="*/ 503725 w 844550"/>
              <a:gd name="connsiteY157" fmla="*/ 0 h 844550"/>
              <a:gd name="connsiteX158" fmla="*/ 395031 w 844550"/>
              <a:gd name="connsiteY158" fmla="*/ 0 h 844550"/>
              <a:gd name="connsiteX159" fmla="*/ 395288 w 844550"/>
              <a:gd name="connsiteY159" fmla="*/ 0 h 844550"/>
              <a:gd name="connsiteX160" fmla="*/ 413761 w 844550"/>
              <a:gd name="connsiteY160" fmla="*/ 0 h 844550"/>
              <a:gd name="connsiteX161" fmla="*/ 421821 w 844550"/>
              <a:gd name="connsiteY161" fmla="*/ 0 h 844550"/>
              <a:gd name="connsiteX162" fmla="*/ 422275 w 844550"/>
              <a:gd name="connsiteY162" fmla="*/ 0 h 844550"/>
              <a:gd name="connsiteX163" fmla="*/ 454138 w 844550"/>
              <a:gd name="connsiteY163" fmla="*/ 0 h 844550"/>
              <a:gd name="connsiteX164" fmla="*/ 476036 w 844550"/>
              <a:gd name="connsiteY164" fmla="*/ 0 h 844550"/>
              <a:gd name="connsiteX165" fmla="*/ 476250 w 844550"/>
              <a:gd name="connsiteY165" fmla="*/ 0 h 844550"/>
              <a:gd name="connsiteX166" fmla="*/ 489637 w 844550"/>
              <a:gd name="connsiteY166" fmla="*/ 0 h 844550"/>
              <a:gd name="connsiteX167" fmla="*/ 503238 w 844550"/>
              <a:gd name="connsiteY167" fmla="*/ 0 h 844550"/>
              <a:gd name="connsiteX168" fmla="*/ 13601 w 844550"/>
              <a:gd name="connsiteY168" fmla="*/ 503238 h 844550"/>
              <a:gd name="connsiteX169" fmla="*/ 6800 w 844550"/>
              <a:gd name="connsiteY169" fmla="*/ 489637 h 844550"/>
              <a:gd name="connsiteX170" fmla="*/ 71 w 844550"/>
              <a:gd name="connsiteY170" fmla="*/ 476179 h 844550"/>
              <a:gd name="connsiteX171" fmla="*/ 0 w 844550"/>
              <a:gd name="connsiteY171" fmla="*/ 476250 h 844550"/>
              <a:gd name="connsiteX172" fmla="*/ 0 w 844550"/>
              <a:gd name="connsiteY172" fmla="*/ 476036 h 844550"/>
              <a:gd name="connsiteX173" fmla="*/ 0 w 844550"/>
              <a:gd name="connsiteY173" fmla="*/ 454138 h 844550"/>
              <a:gd name="connsiteX174" fmla="*/ 0 w 844550"/>
              <a:gd name="connsiteY174" fmla="*/ 422275 h 844550"/>
              <a:gd name="connsiteX175" fmla="*/ 0 w 844550"/>
              <a:gd name="connsiteY175" fmla="*/ 421821 h 844550"/>
              <a:gd name="connsiteX176" fmla="*/ 0 w 844550"/>
              <a:gd name="connsiteY176" fmla="*/ 408653 h 844550"/>
              <a:gd name="connsiteX177" fmla="*/ 0 w 844550"/>
              <a:gd name="connsiteY177" fmla="*/ 395288 h 844550"/>
              <a:gd name="connsiteX178" fmla="*/ 0 w 844550"/>
              <a:gd name="connsiteY178" fmla="*/ 395031 h 844550"/>
              <a:gd name="connsiteX179" fmla="*/ 51 w 844550"/>
              <a:gd name="connsiteY179" fmla="*/ 394980 h 844550"/>
              <a:gd name="connsiteX180" fmla="*/ 6815 w 844550"/>
              <a:gd name="connsiteY180" fmla="*/ 354396 h 844550"/>
              <a:gd name="connsiteX181" fmla="*/ 13630 w 844550"/>
              <a:gd name="connsiteY181" fmla="*/ 313504 h 844550"/>
              <a:gd name="connsiteX182" fmla="*/ 313504 w 844550"/>
              <a:gd name="connsiteY182" fmla="*/ 13631 h 844550"/>
              <a:gd name="connsiteX183" fmla="*/ 354396 w 844550"/>
              <a:gd name="connsiteY183" fmla="*/ 1704 h 844550"/>
              <a:gd name="connsiteX184" fmla="*/ 395020 w 844550"/>
              <a:gd name="connsiteY184" fmla="*/ 11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844550" h="844550">
                <a:moveTo>
                  <a:pt x="749300" y="695325"/>
                </a:moveTo>
                <a:cubicBezTo>
                  <a:pt x="742355" y="702072"/>
                  <a:pt x="731937" y="712192"/>
                  <a:pt x="721519" y="722313"/>
                </a:cubicBezTo>
                <a:lnTo>
                  <a:pt x="714607" y="729027"/>
                </a:lnTo>
                <a:lnTo>
                  <a:pt x="717178" y="726529"/>
                </a:lnTo>
                <a:cubicBezTo>
                  <a:pt x="724991" y="718939"/>
                  <a:pt x="735410" y="708819"/>
                  <a:pt x="749300" y="695325"/>
                </a:cubicBezTo>
                <a:close/>
                <a:moveTo>
                  <a:pt x="803275" y="627062"/>
                </a:moveTo>
                <a:cubicBezTo>
                  <a:pt x="789598" y="654314"/>
                  <a:pt x="775921" y="667940"/>
                  <a:pt x="748568" y="695192"/>
                </a:cubicBezTo>
                <a:cubicBezTo>
                  <a:pt x="748568" y="695192"/>
                  <a:pt x="748568" y="695192"/>
                  <a:pt x="725488" y="718187"/>
                </a:cubicBezTo>
                <a:lnTo>
                  <a:pt x="714607" y="729027"/>
                </a:lnTo>
                <a:lnTo>
                  <a:pt x="693860" y="749697"/>
                </a:lnTo>
                <a:cubicBezTo>
                  <a:pt x="666506" y="763323"/>
                  <a:pt x="652829" y="790575"/>
                  <a:pt x="625475" y="790575"/>
                </a:cubicBezTo>
                <a:close/>
                <a:moveTo>
                  <a:pt x="844550" y="490537"/>
                </a:moveTo>
                <a:cubicBezTo>
                  <a:pt x="844550" y="497345"/>
                  <a:pt x="844550" y="500749"/>
                  <a:pt x="844550" y="504153"/>
                </a:cubicBezTo>
                <a:lnTo>
                  <a:pt x="844550" y="517525"/>
                </a:lnTo>
                <a:lnTo>
                  <a:pt x="844550" y="517769"/>
                </a:lnTo>
                <a:lnTo>
                  <a:pt x="844407" y="517906"/>
                </a:lnTo>
                <a:lnTo>
                  <a:pt x="824111" y="571914"/>
                </a:lnTo>
                <a:cubicBezTo>
                  <a:pt x="817298" y="588911"/>
                  <a:pt x="810485" y="605907"/>
                  <a:pt x="803672" y="626303"/>
                </a:cubicBezTo>
                <a:cubicBezTo>
                  <a:pt x="803672" y="626303"/>
                  <a:pt x="803672" y="626303"/>
                  <a:pt x="626534" y="789471"/>
                </a:cubicBezTo>
                <a:cubicBezTo>
                  <a:pt x="612907" y="803069"/>
                  <a:pt x="595874" y="813267"/>
                  <a:pt x="577139" y="820065"/>
                </a:cubicBezTo>
                <a:lnTo>
                  <a:pt x="518674" y="830067"/>
                </a:lnTo>
                <a:lnTo>
                  <a:pt x="517769" y="830934"/>
                </a:lnTo>
                <a:cubicBezTo>
                  <a:pt x="504153" y="844550"/>
                  <a:pt x="504153" y="844550"/>
                  <a:pt x="490537" y="844550"/>
                </a:cubicBezTo>
                <a:cubicBezTo>
                  <a:pt x="490537" y="844550"/>
                  <a:pt x="490537" y="844550"/>
                  <a:pt x="844550" y="490537"/>
                </a:cubicBezTo>
                <a:close/>
                <a:moveTo>
                  <a:pt x="844550" y="395287"/>
                </a:moveTo>
                <a:cubicBezTo>
                  <a:pt x="844550" y="402094"/>
                  <a:pt x="844550" y="405497"/>
                  <a:pt x="844550" y="408901"/>
                </a:cubicBezTo>
                <a:lnTo>
                  <a:pt x="844550" y="422275"/>
                </a:lnTo>
                <a:lnTo>
                  <a:pt x="844550" y="422515"/>
                </a:lnTo>
                <a:lnTo>
                  <a:pt x="844550" y="456329"/>
                </a:lnTo>
                <a:cubicBezTo>
                  <a:pt x="844550" y="466546"/>
                  <a:pt x="844550" y="476762"/>
                  <a:pt x="844550" y="490384"/>
                </a:cubicBezTo>
                <a:cubicBezTo>
                  <a:pt x="844550" y="490384"/>
                  <a:pt x="844550" y="490384"/>
                  <a:pt x="490384" y="844550"/>
                </a:cubicBezTo>
                <a:cubicBezTo>
                  <a:pt x="476762" y="844550"/>
                  <a:pt x="466546" y="844550"/>
                  <a:pt x="456329" y="844550"/>
                </a:cubicBezTo>
                <a:lnTo>
                  <a:pt x="422515" y="844550"/>
                </a:lnTo>
                <a:lnTo>
                  <a:pt x="422275" y="844550"/>
                </a:lnTo>
                <a:lnTo>
                  <a:pt x="408901" y="844550"/>
                </a:lnTo>
                <a:cubicBezTo>
                  <a:pt x="405497" y="844550"/>
                  <a:pt x="402094" y="844550"/>
                  <a:pt x="395287" y="844550"/>
                </a:cubicBezTo>
                <a:cubicBezTo>
                  <a:pt x="395287" y="844550"/>
                  <a:pt x="395287" y="844550"/>
                  <a:pt x="844550" y="395287"/>
                </a:cubicBezTo>
                <a:close/>
                <a:moveTo>
                  <a:pt x="817562" y="258762"/>
                </a:moveTo>
                <a:cubicBezTo>
                  <a:pt x="817562" y="258762"/>
                  <a:pt x="817562" y="272391"/>
                  <a:pt x="817562" y="272391"/>
                </a:cubicBezTo>
                <a:cubicBezTo>
                  <a:pt x="817562" y="272391"/>
                  <a:pt x="817562" y="272391"/>
                  <a:pt x="525145" y="564808"/>
                </a:cubicBezTo>
                <a:lnTo>
                  <a:pt x="462620" y="627334"/>
                </a:lnTo>
                <a:lnTo>
                  <a:pt x="502670" y="587332"/>
                </a:lnTo>
                <a:cubicBezTo>
                  <a:pt x="579210" y="510885"/>
                  <a:pt x="681264" y="408956"/>
                  <a:pt x="817336" y="273050"/>
                </a:cubicBezTo>
                <a:cubicBezTo>
                  <a:pt x="824140" y="279845"/>
                  <a:pt x="827541" y="290038"/>
                  <a:pt x="830943" y="300231"/>
                </a:cubicBezTo>
                <a:lnTo>
                  <a:pt x="844420" y="327152"/>
                </a:lnTo>
                <a:lnTo>
                  <a:pt x="844550" y="327025"/>
                </a:lnTo>
                <a:lnTo>
                  <a:pt x="844550" y="327412"/>
                </a:lnTo>
                <a:lnTo>
                  <a:pt x="844550" y="333835"/>
                </a:lnTo>
                <a:lnTo>
                  <a:pt x="844550" y="339725"/>
                </a:lnTo>
                <a:lnTo>
                  <a:pt x="844550" y="340644"/>
                </a:lnTo>
                <a:lnTo>
                  <a:pt x="844550" y="372129"/>
                </a:lnTo>
                <a:cubicBezTo>
                  <a:pt x="844550" y="380657"/>
                  <a:pt x="844550" y="387479"/>
                  <a:pt x="844550" y="394301"/>
                </a:cubicBezTo>
                <a:cubicBezTo>
                  <a:pt x="844550" y="394301"/>
                  <a:pt x="844550" y="394301"/>
                  <a:pt x="394300" y="844550"/>
                </a:cubicBezTo>
                <a:cubicBezTo>
                  <a:pt x="387479" y="844550"/>
                  <a:pt x="380657" y="844550"/>
                  <a:pt x="372129" y="844550"/>
                </a:cubicBezTo>
                <a:lnTo>
                  <a:pt x="340644" y="844550"/>
                </a:lnTo>
                <a:lnTo>
                  <a:pt x="339725" y="844550"/>
                </a:lnTo>
                <a:lnTo>
                  <a:pt x="340184" y="844091"/>
                </a:lnTo>
                <a:lnTo>
                  <a:pt x="333834" y="837741"/>
                </a:lnTo>
                <a:cubicBezTo>
                  <a:pt x="330430" y="834336"/>
                  <a:pt x="327025" y="830931"/>
                  <a:pt x="327025" y="830931"/>
                </a:cubicBezTo>
                <a:cubicBezTo>
                  <a:pt x="327025" y="830931"/>
                  <a:pt x="327025" y="830931"/>
                  <a:pt x="495195" y="667186"/>
                </a:cubicBezTo>
                <a:lnTo>
                  <a:pt x="518273" y="644715"/>
                </a:lnTo>
                <a:lnTo>
                  <a:pt x="498152" y="664283"/>
                </a:lnTo>
                <a:cubicBezTo>
                  <a:pt x="448667" y="712407"/>
                  <a:pt x="392112" y="767407"/>
                  <a:pt x="327478" y="830263"/>
                </a:cubicBezTo>
                <a:cubicBezTo>
                  <a:pt x="320675" y="830263"/>
                  <a:pt x="310469" y="830263"/>
                  <a:pt x="300264" y="828564"/>
                </a:cubicBezTo>
                <a:lnTo>
                  <a:pt x="273211" y="816743"/>
                </a:lnTo>
                <a:lnTo>
                  <a:pt x="272391" y="817562"/>
                </a:lnTo>
                <a:cubicBezTo>
                  <a:pt x="272391" y="817562"/>
                  <a:pt x="258762" y="817562"/>
                  <a:pt x="258762" y="817562"/>
                </a:cubicBezTo>
                <a:cubicBezTo>
                  <a:pt x="258762" y="817562"/>
                  <a:pt x="258762" y="817562"/>
                  <a:pt x="817562" y="258762"/>
                </a:cubicBezTo>
                <a:close/>
                <a:moveTo>
                  <a:pt x="788987" y="204787"/>
                </a:moveTo>
                <a:cubicBezTo>
                  <a:pt x="788987" y="204787"/>
                  <a:pt x="788987" y="218410"/>
                  <a:pt x="788987" y="218410"/>
                </a:cubicBezTo>
                <a:cubicBezTo>
                  <a:pt x="788987" y="218410"/>
                  <a:pt x="788987" y="218410"/>
                  <a:pt x="687430" y="320243"/>
                </a:cubicBezTo>
                <a:lnTo>
                  <a:pt x="650659" y="357114"/>
                </a:lnTo>
                <a:lnTo>
                  <a:pt x="689459" y="318314"/>
                </a:lnTo>
                <a:cubicBezTo>
                  <a:pt x="720924" y="286849"/>
                  <a:pt x="754486" y="253287"/>
                  <a:pt x="790286" y="217487"/>
                </a:cubicBezTo>
                <a:cubicBezTo>
                  <a:pt x="803924" y="231125"/>
                  <a:pt x="803924" y="244763"/>
                  <a:pt x="817562" y="258401"/>
                </a:cubicBezTo>
                <a:cubicBezTo>
                  <a:pt x="817562" y="258401"/>
                  <a:pt x="817562" y="258401"/>
                  <a:pt x="258401" y="817562"/>
                </a:cubicBezTo>
                <a:cubicBezTo>
                  <a:pt x="251582" y="810743"/>
                  <a:pt x="244763" y="807334"/>
                  <a:pt x="237944" y="803924"/>
                </a:cubicBezTo>
                <a:lnTo>
                  <a:pt x="217920" y="790575"/>
                </a:lnTo>
                <a:lnTo>
                  <a:pt x="211580" y="790575"/>
                </a:lnTo>
                <a:cubicBezTo>
                  <a:pt x="208183" y="790575"/>
                  <a:pt x="204787" y="790575"/>
                  <a:pt x="204787" y="790575"/>
                </a:cubicBezTo>
                <a:cubicBezTo>
                  <a:pt x="204787" y="790575"/>
                  <a:pt x="204787" y="790575"/>
                  <a:pt x="788987" y="204787"/>
                </a:cubicBezTo>
                <a:close/>
                <a:moveTo>
                  <a:pt x="761793" y="163512"/>
                </a:moveTo>
                <a:cubicBezTo>
                  <a:pt x="775390" y="177144"/>
                  <a:pt x="775390" y="190776"/>
                  <a:pt x="788987" y="204407"/>
                </a:cubicBezTo>
                <a:cubicBezTo>
                  <a:pt x="788987" y="204407"/>
                  <a:pt x="788987" y="204407"/>
                  <a:pt x="204304" y="790575"/>
                </a:cubicBezTo>
                <a:cubicBezTo>
                  <a:pt x="190706" y="776943"/>
                  <a:pt x="177109" y="763312"/>
                  <a:pt x="163512" y="763312"/>
                </a:cubicBezTo>
                <a:cubicBezTo>
                  <a:pt x="163512" y="763312"/>
                  <a:pt x="163512" y="763312"/>
                  <a:pt x="761793" y="163512"/>
                </a:cubicBezTo>
                <a:close/>
                <a:moveTo>
                  <a:pt x="708695" y="109537"/>
                </a:moveTo>
                <a:cubicBezTo>
                  <a:pt x="708695" y="109537"/>
                  <a:pt x="712099" y="109537"/>
                  <a:pt x="715504" y="111239"/>
                </a:cubicBezTo>
                <a:lnTo>
                  <a:pt x="721879" y="122395"/>
                </a:lnTo>
                <a:lnTo>
                  <a:pt x="722037" y="122237"/>
                </a:lnTo>
                <a:cubicBezTo>
                  <a:pt x="735668" y="122237"/>
                  <a:pt x="735668" y="135869"/>
                  <a:pt x="749300" y="149501"/>
                </a:cubicBezTo>
                <a:lnTo>
                  <a:pt x="748817" y="149984"/>
                </a:lnTo>
                <a:lnTo>
                  <a:pt x="755192" y="161140"/>
                </a:lnTo>
                <a:cubicBezTo>
                  <a:pt x="758596" y="162842"/>
                  <a:pt x="762000" y="162842"/>
                  <a:pt x="762000" y="162842"/>
                </a:cubicBezTo>
                <a:cubicBezTo>
                  <a:pt x="762000" y="162842"/>
                  <a:pt x="762000" y="162842"/>
                  <a:pt x="162842" y="762000"/>
                </a:cubicBezTo>
                <a:cubicBezTo>
                  <a:pt x="162842" y="762000"/>
                  <a:pt x="162842" y="758596"/>
                  <a:pt x="161140" y="755191"/>
                </a:cubicBezTo>
                <a:lnTo>
                  <a:pt x="149984" y="748817"/>
                </a:lnTo>
                <a:lnTo>
                  <a:pt x="149500" y="749300"/>
                </a:lnTo>
                <a:cubicBezTo>
                  <a:pt x="135869" y="735668"/>
                  <a:pt x="135869" y="735668"/>
                  <a:pt x="122237" y="722037"/>
                </a:cubicBezTo>
                <a:lnTo>
                  <a:pt x="122558" y="721716"/>
                </a:lnTo>
                <a:lnTo>
                  <a:pt x="111239" y="710397"/>
                </a:lnTo>
                <a:cubicBezTo>
                  <a:pt x="109537" y="708695"/>
                  <a:pt x="109537" y="708695"/>
                  <a:pt x="109537" y="708695"/>
                </a:cubicBezTo>
                <a:cubicBezTo>
                  <a:pt x="109537" y="708695"/>
                  <a:pt x="109537" y="708695"/>
                  <a:pt x="708695" y="109537"/>
                </a:cubicBezTo>
                <a:close/>
                <a:moveTo>
                  <a:pt x="667399" y="80962"/>
                </a:moveTo>
                <a:cubicBezTo>
                  <a:pt x="667399" y="80962"/>
                  <a:pt x="670809" y="80962"/>
                  <a:pt x="674218" y="80962"/>
                </a:cubicBezTo>
                <a:lnTo>
                  <a:pt x="680762" y="80962"/>
                </a:lnTo>
                <a:lnTo>
                  <a:pt x="681037" y="80962"/>
                </a:lnTo>
                <a:lnTo>
                  <a:pt x="680899" y="81100"/>
                </a:lnTo>
                <a:lnTo>
                  <a:pt x="694393" y="94594"/>
                </a:lnTo>
                <a:cubicBezTo>
                  <a:pt x="697801" y="98002"/>
                  <a:pt x="701209" y="101410"/>
                  <a:pt x="708025" y="108226"/>
                </a:cubicBezTo>
                <a:cubicBezTo>
                  <a:pt x="708025" y="108226"/>
                  <a:pt x="708025" y="108226"/>
                  <a:pt x="108225" y="708025"/>
                </a:cubicBezTo>
                <a:cubicBezTo>
                  <a:pt x="101410" y="701209"/>
                  <a:pt x="98002" y="697801"/>
                  <a:pt x="94594" y="694393"/>
                </a:cubicBezTo>
                <a:lnTo>
                  <a:pt x="81100" y="680899"/>
                </a:lnTo>
                <a:lnTo>
                  <a:pt x="80962" y="681037"/>
                </a:lnTo>
                <a:lnTo>
                  <a:pt x="80962" y="680761"/>
                </a:lnTo>
                <a:lnTo>
                  <a:pt x="80962" y="674218"/>
                </a:lnTo>
                <a:cubicBezTo>
                  <a:pt x="80962" y="670809"/>
                  <a:pt x="80962" y="667399"/>
                  <a:pt x="80962" y="667399"/>
                </a:cubicBezTo>
                <a:cubicBezTo>
                  <a:pt x="80962" y="667399"/>
                  <a:pt x="80962" y="667399"/>
                  <a:pt x="667399" y="80962"/>
                </a:cubicBezTo>
                <a:close/>
                <a:moveTo>
                  <a:pt x="285750" y="26987"/>
                </a:moveTo>
                <a:cubicBezTo>
                  <a:pt x="285750" y="26987"/>
                  <a:pt x="285750" y="26987"/>
                  <a:pt x="26987" y="285750"/>
                </a:cubicBezTo>
                <a:cubicBezTo>
                  <a:pt x="67844" y="163178"/>
                  <a:pt x="163178" y="67844"/>
                  <a:pt x="285750" y="26987"/>
                </a:cubicBezTo>
                <a:close/>
                <a:moveTo>
                  <a:pt x="312737" y="14287"/>
                </a:moveTo>
                <a:cubicBezTo>
                  <a:pt x="312737" y="14287"/>
                  <a:pt x="312737" y="14287"/>
                  <a:pt x="14287" y="312737"/>
                </a:cubicBezTo>
                <a:cubicBezTo>
                  <a:pt x="14287" y="312737"/>
                  <a:pt x="14287" y="299171"/>
                  <a:pt x="27853" y="285605"/>
                </a:cubicBezTo>
                <a:cubicBezTo>
                  <a:pt x="27853" y="285605"/>
                  <a:pt x="27853" y="285605"/>
                  <a:pt x="285605" y="27853"/>
                </a:cubicBezTo>
                <a:cubicBezTo>
                  <a:pt x="299171" y="14287"/>
                  <a:pt x="312737" y="14287"/>
                  <a:pt x="312737" y="14287"/>
                </a:cubicBezTo>
                <a:close/>
                <a:moveTo>
                  <a:pt x="503725" y="0"/>
                </a:moveTo>
                <a:cubicBezTo>
                  <a:pt x="517321" y="13613"/>
                  <a:pt x="530916" y="13613"/>
                  <a:pt x="544512" y="13613"/>
                </a:cubicBezTo>
                <a:cubicBezTo>
                  <a:pt x="544512" y="13613"/>
                  <a:pt x="544512" y="13613"/>
                  <a:pt x="189302" y="369274"/>
                </a:cubicBezTo>
                <a:lnTo>
                  <a:pt x="166722" y="391884"/>
                </a:lnTo>
                <a:lnTo>
                  <a:pt x="186521" y="372084"/>
                </a:lnTo>
                <a:cubicBezTo>
                  <a:pt x="264810" y="293796"/>
                  <a:pt x="378684" y="179922"/>
                  <a:pt x="544319" y="14287"/>
                </a:cubicBezTo>
                <a:cubicBezTo>
                  <a:pt x="551114" y="14287"/>
                  <a:pt x="554512" y="17685"/>
                  <a:pt x="557909" y="21082"/>
                </a:cubicBezTo>
                <a:lnTo>
                  <a:pt x="571177" y="27716"/>
                </a:lnTo>
                <a:lnTo>
                  <a:pt x="571906" y="26987"/>
                </a:lnTo>
                <a:cubicBezTo>
                  <a:pt x="585529" y="26987"/>
                  <a:pt x="599152" y="40610"/>
                  <a:pt x="612775" y="40610"/>
                </a:cubicBezTo>
                <a:lnTo>
                  <a:pt x="612029" y="41355"/>
                </a:lnTo>
                <a:lnTo>
                  <a:pt x="623776" y="48086"/>
                </a:lnTo>
                <a:lnTo>
                  <a:pt x="625375" y="54498"/>
                </a:lnTo>
                <a:lnTo>
                  <a:pt x="625899" y="53975"/>
                </a:lnTo>
                <a:cubicBezTo>
                  <a:pt x="639516" y="53975"/>
                  <a:pt x="653133" y="67592"/>
                  <a:pt x="666750" y="81209"/>
                </a:cubicBezTo>
                <a:cubicBezTo>
                  <a:pt x="666750" y="81209"/>
                  <a:pt x="666750" y="81209"/>
                  <a:pt x="81209" y="666750"/>
                </a:cubicBezTo>
                <a:cubicBezTo>
                  <a:pt x="67592" y="653133"/>
                  <a:pt x="53975" y="639516"/>
                  <a:pt x="53975" y="625898"/>
                </a:cubicBezTo>
                <a:lnTo>
                  <a:pt x="54451" y="625421"/>
                </a:lnTo>
                <a:lnTo>
                  <a:pt x="53163" y="620251"/>
                </a:lnTo>
                <a:cubicBezTo>
                  <a:pt x="51464" y="616846"/>
                  <a:pt x="48068" y="613440"/>
                  <a:pt x="41275" y="613440"/>
                </a:cubicBezTo>
                <a:cubicBezTo>
                  <a:pt x="41275" y="613440"/>
                  <a:pt x="41275" y="613440"/>
                  <a:pt x="511446" y="141991"/>
                </a:cubicBezTo>
                <a:lnTo>
                  <a:pt x="530582" y="122803"/>
                </a:lnTo>
                <a:lnTo>
                  <a:pt x="510942" y="142443"/>
                </a:lnTo>
                <a:cubicBezTo>
                  <a:pt x="431738" y="221647"/>
                  <a:pt x="290932" y="362453"/>
                  <a:pt x="40610" y="612775"/>
                </a:cubicBezTo>
                <a:cubicBezTo>
                  <a:pt x="40610" y="599152"/>
                  <a:pt x="26987" y="585529"/>
                  <a:pt x="26987" y="571906"/>
                </a:cubicBezTo>
                <a:lnTo>
                  <a:pt x="27823" y="571069"/>
                </a:lnTo>
                <a:lnTo>
                  <a:pt x="26178" y="557909"/>
                </a:lnTo>
                <a:lnTo>
                  <a:pt x="14377" y="544422"/>
                </a:lnTo>
                <a:lnTo>
                  <a:pt x="14287" y="544513"/>
                </a:lnTo>
                <a:lnTo>
                  <a:pt x="14287" y="544319"/>
                </a:lnTo>
                <a:lnTo>
                  <a:pt x="14287" y="503674"/>
                </a:lnTo>
                <a:cubicBezTo>
                  <a:pt x="14287" y="503674"/>
                  <a:pt x="14287" y="503674"/>
                  <a:pt x="503725" y="0"/>
                </a:cubicBezTo>
                <a:close/>
                <a:moveTo>
                  <a:pt x="395031" y="0"/>
                </a:moveTo>
                <a:lnTo>
                  <a:pt x="395288" y="0"/>
                </a:lnTo>
                <a:lnTo>
                  <a:pt x="413761" y="0"/>
                </a:lnTo>
                <a:lnTo>
                  <a:pt x="421821" y="0"/>
                </a:lnTo>
                <a:lnTo>
                  <a:pt x="422275" y="0"/>
                </a:lnTo>
                <a:lnTo>
                  <a:pt x="454138" y="0"/>
                </a:lnTo>
                <a:lnTo>
                  <a:pt x="476036" y="0"/>
                </a:lnTo>
                <a:lnTo>
                  <a:pt x="476250" y="0"/>
                </a:lnTo>
                <a:lnTo>
                  <a:pt x="489637" y="0"/>
                </a:lnTo>
                <a:cubicBezTo>
                  <a:pt x="493037" y="0"/>
                  <a:pt x="496437" y="0"/>
                  <a:pt x="503238" y="0"/>
                </a:cubicBezTo>
                <a:cubicBezTo>
                  <a:pt x="503238" y="0"/>
                  <a:pt x="503238" y="0"/>
                  <a:pt x="13601" y="503238"/>
                </a:cubicBezTo>
                <a:cubicBezTo>
                  <a:pt x="13601" y="496437"/>
                  <a:pt x="10201" y="493037"/>
                  <a:pt x="6800" y="489637"/>
                </a:cubicBezTo>
                <a:lnTo>
                  <a:pt x="71" y="476179"/>
                </a:lnTo>
                <a:lnTo>
                  <a:pt x="0" y="476250"/>
                </a:lnTo>
                <a:lnTo>
                  <a:pt x="0" y="476036"/>
                </a:lnTo>
                <a:lnTo>
                  <a:pt x="0" y="454138"/>
                </a:ln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lnTo>
                  <a:pt x="0" y="395288"/>
                </a:lnTo>
                <a:lnTo>
                  <a:pt x="0" y="395031"/>
                </a:lnTo>
                <a:lnTo>
                  <a:pt x="51" y="394980"/>
                </a:lnTo>
                <a:lnTo>
                  <a:pt x="6815" y="354396"/>
                </a:lnTo>
                <a:cubicBezTo>
                  <a:pt x="10223" y="340765"/>
                  <a:pt x="13630" y="327135"/>
                  <a:pt x="13630" y="313504"/>
                </a:cubicBezTo>
                <a:cubicBezTo>
                  <a:pt x="13630" y="313504"/>
                  <a:pt x="13630" y="313504"/>
                  <a:pt x="313504" y="13631"/>
                </a:cubicBezTo>
                <a:cubicBezTo>
                  <a:pt x="327135" y="6815"/>
                  <a:pt x="340765" y="3408"/>
                  <a:pt x="354396" y="1704"/>
                </a:cubicBezTo>
                <a:lnTo>
                  <a:pt x="395020" y="1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F83003"/>
                </a:solidFill>
              </a:rPr>
              <a:t>3</a:t>
            </a:r>
            <a:endParaRPr lang="zh-CN" altLang="en-US" sz="7200" b="1" dirty="0">
              <a:solidFill>
                <a:srgbClr val="F83003"/>
              </a:solidFill>
            </a:endParaRPr>
          </a:p>
        </p:txBody>
      </p:sp>
      <p:sp>
        <p:nvSpPr>
          <p:cNvPr id="131" name="Oval 91"/>
          <p:cNvSpPr>
            <a:spLocks noChangeArrowheads="1"/>
          </p:cNvSpPr>
          <p:nvPr/>
        </p:nvSpPr>
        <p:spPr bwMode="auto">
          <a:xfrm>
            <a:off x="6319158" y="1848476"/>
            <a:ext cx="993775" cy="995363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任意多边形 247"/>
          <p:cNvSpPr>
            <a:spLocks/>
          </p:cNvSpPr>
          <p:nvPr/>
        </p:nvSpPr>
        <p:spPr bwMode="auto">
          <a:xfrm>
            <a:off x="6387420" y="1931026"/>
            <a:ext cx="842963" cy="844551"/>
          </a:xfrm>
          <a:custGeom>
            <a:avLst/>
            <a:gdLst>
              <a:gd name="connsiteX0" fmla="*/ 829483 w 842963"/>
              <a:gd name="connsiteY0" fmla="*/ 504049 h 844551"/>
              <a:gd name="connsiteX1" fmla="*/ 829347 w 842963"/>
              <a:gd name="connsiteY1" fmla="*/ 504127 h 844551"/>
              <a:gd name="connsiteX2" fmla="*/ 790202 w 842963"/>
              <a:gd name="connsiteY2" fmla="*/ 544894 h 844551"/>
              <a:gd name="connsiteX3" fmla="*/ 766282 w 842963"/>
              <a:gd name="connsiteY3" fmla="*/ 569804 h 844551"/>
              <a:gd name="connsiteX4" fmla="*/ 774934 w 842963"/>
              <a:gd name="connsiteY4" fmla="*/ 560803 h 844551"/>
              <a:gd name="connsiteX5" fmla="*/ 815976 w 842963"/>
              <a:gd name="connsiteY5" fmla="*/ 244475 h 844551"/>
              <a:gd name="connsiteX6" fmla="*/ 815976 w 842963"/>
              <a:gd name="connsiteY6" fmla="*/ 271765 h 844551"/>
              <a:gd name="connsiteX7" fmla="*/ 748023 w 842963"/>
              <a:gd name="connsiteY7" fmla="*/ 339990 h 844551"/>
              <a:gd name="connsiteX8" fmla="*/ 727029 w 842963"/>
              <a:gd name="connsiteY8" fmla="*/ 361069 h 844551"/>
              <a:gd name="connsiteX9" fmla="*/ 816634 w 842963"/>
              <a:gd name="connsiteY9" fmla="*/ 271463 h 844551"/>
              <a:gd name="connsiteX10" fmla="*/ 830263 w 842963"/>
              <a:gd name="connsiteY10" fmla="*/ 312351 h 844551"/>
              <a:gd name="connsiteX11" fmla="*/ 829528 w 842963"/>
              <a:gd name="connsiteY11" fmla="*/ 313106 h 844551"/>
              <a:gd name="connsiteX12" fmla="*/ 836154 w 842963"/>
              <a:gd name="connsiteY12" fmla="*/ 326357 h 844551"/>
              <a:gd name="connsiteX13" fmla="*/ 842879 w 842963"/>
              <a:gd name="connsiteY13" fmla="*/ 339807 h 844551"/>
              <a:gd name="connsiteX14" fmla="*/ 842963 w 842963"/>
              <a:gd name="connsiteY14" fmla="*/ 339725 h 844551"/>
              <a:gd name="connsiteX15" fmla="*/ 842963 w 842963"/>
              <a:gd name="connsiteY15" fmla="*/ 339976 h 844551"/>
              <a:gd name="connsiteX16" fmla="*/ 842963 w 842963"/>
              <a:gd name="connsiteY16" fmla="*/ 367013 h 844551"/>
              <a:gd name="connsiteX17" fmla="*/ 842963 w 842963"/>
              <a:gd name="connsiteY17" fmla="*/ 394301 h 844551"/>
              <a:gd name="connsiteX18" fmla="*/ 542279 w 842963"/>
              <a:gd name="connsiteY18" fmla="*/ 695933 h 844551"/>
              <a:gd name="connsiteX19" fmla="*/ 529868 w 842963"/>
              <a:gd name="connsiteY19" fmla="*/ 708383 h 844551"/>
              <a:gd name="connsiteX20" fmla="*/ 539688 w 842963"/>
              <a:gd name="connsiteY20" fmla="*/ 698563 h 844551"/>
              <a:gd name="connsiteX21" fmla="*/ 842963 w 842963"/>
              <a:gd name="connsiteY21" fmla="*/ 395288 h 844551"/>
              <a:gd name="connsiteX22" fmla="*/ 842963 w 842963"/>
              <a:gd name="connsiteY22" fmla="*/ 402095 h 844551"/>
              <a:gd name="connsiteX23" fmla="*/ 842963 w 842963"/>
              <a:gd name="connsiteY23" fmla="*/ 407988 h 844551"/>
              <a:gd name="connsiteX24" fmla="*/ 842963 w 842963"/>
              <a:gd name="connsiteY24" fmla="*/ 408902 h 844551"/>
              <a:gd name="connsiteX25" fmla="*/ 842963 w 842963"/>
              <a:gd name="connsiteY25" fmla="*/ 419925 h 844551"/>
              <a:gd name="connsiteX26" fmla="*/ 842963 w 842963"/>
              <a:gd name="connsiteY26" fmla="*/ 421630 h 844551"/>
              <a:gd name="connsiteX27" fmla="*/ 842963 w 842963"/>
              <a:gd name="connsiteY27" fmla="*/ 489843 h 844551"/>
              <a:gd name="connsiteX28" fmla="*/ 693549 w 842963"/>
              <a:gd name="connsiteY28" fmla="*/ 633730 h 844551"/>
              <a:gd name="connsiteX29" fmla="*/ 636816 w 842963"/>
              <a:gd name="connsiteY29" fmla="*/ 688366 h 844551"/>
              <a:gd name="connsiteX30" fmla="*/ 638299 w 842963"/>
              <a:gd name="connsiteY30" fmla="*/ 686942 h 844551"/>
              <a:gd name="connsiteX31" fmla="*/ 842963 w 842963"/>
              <a:gd name="connsiteY31" fmla="*/ 490538 h 844551"/>
              <a:gd name="connsiteX32" fmla="*/ 841261 w 842963"/>
              <a:gd name="connsiteY32" fmla="*/ 497332 h 844551"/>
              <a:gd name="connsiteX33" fmla="*/ 830193 w 842963"/>
              <a:gd name="connsiteY33" fmla="*/ 503644 h 844551"/>
              <a:gd name="connsiteX34" fmla="*/ 820013 w 842963"/>
              <a:gd name="connsiteY34" fmla="*/ 562852 h 844551"/>
              <a:gd name="connsiteX35" fmla="*/ 789264 w 842963"/>
              <a:gd name="connsiteY35" fmla="*/ 612246 h 844551"/>
              <a:gd name="connsiteX36" fmla="*/ 720079 w 842963"/>
              <a:gd name="connsiteY36" fmla="*/ 686977 h 844551"/>
              <a:gd name="connsiteX37" fmla="*/ 695777 w 842963"/>
              <a:gd name="connsiteY37" fmla="*/ 713226 h 844551"/>
              <a:gd name="connsiteX38" fmla="*/ 788988 w 842963"/>
              <a:gd name="connsiteY38" fmla="*/ 612775 h 844551"/>
              <a:gd name="connsiteX39" fmla="*/ 748110 w 842963"/>
              <a:gd name="connsiteY39" fmla="*/ 680549 h 844551"/>
              <a:gd name="connsiteX40" fmla="*/ 747690 w 842963"/>
              <a:gd name="connsiteY40" fmla="*/ 681072 h 844551"/>
              <a:gd name="connsiteX41" fmla="*/ 720726 w 842963"/>
              <a:gd name="connsiteY41" fmla="*/ 720289 h 844551"/>
              <a:gd name="connsiteX42" fmla="*/ 693738 w 842963"/>
              <a:gd name="connsiteY42" fmla="*/ 749301 h 844551"/>
              <a:gd name="connsiteX43" fmla="*/ 716509 w 842963"/>
              <a:gd name="connsiteY43" fmla="*/ 720503 h 844551"/>
              <a:gd name="connsiteX44" fmla="*/ 747482 w 842963"/>
              <a:gd name="connsiteY44" fmla="*/ 681330 h 844551"/>
              <a:gd name="connsiteX45" fmla="*/ 747259 w 842963"/>
              <a:gd name="connsiteY45" fmla="*/ 681608 h 844551"/>
              <a:gd name="connsiteX46" fmla="*/ 693606 w 842963"/>
              <a:gd name="connsiteY46" fmla="*/ 748324 h 844551"/>
              <a:gd name="connsiteX47" fmla="*/ 659540 w 842963"/>
              <a:gd name="connsiteY47" fmla="*/ 768656 h 844551"/>
              <a:gd name="connsiteX48" fmla="*/ 625835 w 842963"/>
              <a:gd name="connsiteY48" fmla="*/ 788773 h 844551"/>
              <a:gd name="connsiteX49" fmla="*/ 625268 w 842963"/>
              <a:gd name="connsiteY49" fmla="*/ 789385 h 844551"/>
              <a:gd name="connsiteX50" fmla="*/ 570603 w 842963"/>
              <a:gd name="connsiteY50" fmla="*/ 809824 h 844551"/>
              <a:gd name="connsiteX51" fmla="*/ 516318 w 842963"/>
              <a:gd name="connsiteY51" fmla="*/ 830121 h 844551"/>
              <a:gd name="connsiteX52" fmla="*/ 516182 w 842963"/>
              <a:gd name="connsiteY52" fmla="*/ 830263 h 844551"/>
              <a:gd name="connsiteX53" fmla="*/ 515938 w 842963"/>
              <a:gd name="connsiteY53" fmla="*/ 830263 h 844551"/>
              <a:gd name="connsiteX54" fmla="*/ 502566 w 842963"/>
              <a:gd name="connsiteY54" fmla="*/ 830263 h 844551"/>
              <a:gd name="connsiteX55" fmla="*/ 489467 w 842963"/>
              <a:gd name="connsiteY55" fmla="*/ 830263 h 844551"/>
              <a:gd name="connsiteX56" fmla="*/ 488797 w 842963"/>
              <a:gd name="connsiteY56" fmla="*/ 830909 h 844551"/>
              <a:gd name="connsiteX57" fmla="*/ 454742 w 842963"/>
              <a:gd name="connsiteY57" fmla="*/ 842846 h 844551"/>
              <a:gd name="connsiteX58" fmla="*/ 420940 w 842963"/>
              <a:gd name="connsiteY58" fmla="*/ 844538 h 844551"/>
              <a:gd name="connsiteX59" fmla="*/ 420928 w 842963"/>
              <a:gd name="connsiteY59" fmla="*/ 844551 h 844551"/>
              <a:gd name="connsiteX60" fmla="*/ 420688 w 842963"/>
              <a:gd name="connsiteY60" fmla="*/ 844551 h 844551"/>
              <a:gd name="connsiteX61" fmla="*/ 407314 w 842963"/>
              <a:gd name="connsiteY61" fmla="*/ 844551 h 844551"/>
              <a:gd name="connsiteX62" fmla="*/ 393700 w 842963"/>
              <a:gd name="connsiteY62" fmla="*/ 844551 h 844551"/>
              <a:gd name="connsiteX63" fmla="*/ 393731 w 842963"/>
              <a:gd name="connsiteY63" fmla="*/ 844519 h 844551"/>
              <a:gd name="connsiteX64" fmla="*/ 372027 w 842963"/>
              <a:gd name="connsiteY64" fmla="*/ 842845 h 844551"/>
              <a:gd name="connsiteX65" fmla="*/ 339725 w 842963"/>
              <a:gd name="connsiteY65" fmla="*/ 830906 h 844551"/>
              <a:gd name="connsiteX66" fmla="*/ 754381 w 842963"/>
              <a:gd name="connsiteY66" fmla="*/ 426185 h 844551"/>
              <a:gd name="connsiteX67" fmla="*/ 761084 w 842963"/>
              <a:gd name="connsiteY67" fmla="*/ 419642 h 844551"/>
              <a:gd name="connsiteX68" fmla="*/ 719939 w 842963"/>
              <a:gd name="connsiteY68" fmla="*/ 459675 h 844551"/>
              <a:gd name="connsiteX69" fmla="*/ 339057 w 842963"/>
              <a:gd name="connsiteY69" fmla="*/ 830263 h 844551"/>
              <a:gd name="connsiteX70" fmla="*/ 332247 w 842963"/>
              <a:gd name="connsiteY70" fmla="*/ 830263 h 844551"/>
              <a:gd name="connsiteX71" fmla="*/ 325980 w 842963"/>
              <a:gd name="connsiteY71" fmla="*/ 830263 h 844551"/>
              <a:gd name="connsiteX72" fmla="*/ 325438 w 842963"/>
              <a:gd name="connsiteY72" fmla="*/ 830263 h 844551"/>
              <a:gd name="connsiteX73" fmla="*/ 325544 w 842963"/>
              <a:gd name="connsiteY73" fmla="*/ 830154 h 844551"/>
              <a:gd name="connsiteX74" fmla="*/ 298721 w 842963"/>
              <a:gd name="connsiteY74" fmla="*/ 823449 h 844551"/>
              <a:gd name="connsiteX75" fmla="*/ 272917 w 842963"/>
              <a:gd name="connsiteY75" fmla="*/ 816997 h 844551"/>
              <a:gd name="connsiteX76" fmla="*/ 272353 w 842963"/>
              <a:gd name="connsiteY76" fmla="*/ 817563 h 844551"/>
              <a:gd name="connsiteX77" fmla="*/ 258763 w 842963"/>
              <a:gd name="connsiteY77" fmla="*/ 803918 h 844551"/>
              <a:gd name="connsiteX78" fmla="*/ 815976 w 842963"/>
              <a:gd name="connsiteY78" fmla="*/ 244475 h 844551"/>
              <a:gd name="connsiteX79" fmla="*/ 625899 w 842963"/>
              <a:gd name="connsiteY79" fmla="*/ 39688 h 844551"/>
              <a:gd name="connsiteX80" fmla="*/ 666750 w 842963"/>
              <a:gd name="connsiteY80" fmla="*/ 66951 h 844551"/>
              <a:gd name="connsiteX81" fmla="*/ 343532 w 842963"/>
              <a:gd name="connsiteY81" fmla="*/ 398040 h 844551"/>
              <a:gd name="connsiteX82" fmla="*/ 311305 w 842963"/>
              <a:gd name="connsiteY82" fmla="*/ 431052 h 844551"/>
              <a:gd name="connsiteX83" fmla="*/ 327712 w 842963"/>
              <a:gd name="connsiteY83" fmla="*/ 414264 h 844551"/>
              <a:gd name="connsiteX84" fmla="*/ 665849 w 842963"/>
              <a:gd name="connsiteY84" fmla="*/ 68263 h 844551"/>
              <a:gd name="connsiteX85" fmla="*/ 679451 w 842963"/>
              <a:gd name="connsiteY85" fmla="*/ 81865 h 844551"/>
              <a:gd name="connsiteX86" fmla="*/ 358436 w 842963"/>
              <a:gd name="connsiteY86" fmla="*/ 395584 h 844551"/>
              <a:gd name="connsiteX87" fmla="*/ 317570 w 842963"/>
              <a:gd name="connsiteY87" fmla="*/ 435521 h 844551"/>
              <a:gd name="connsiteX88" fmla="*/ 350150 w 842963"/>
              <a:gd name="connsiteY88" fmla="*/ 403715 h 844551"/>
              <a:gd name="connsiteX89" fmla="*/ 680763 w 842963"/>
              <a:gd name="connsiteY89" fmla="*/ 80963 h 844551"/>
              <a:gd name="connsiteX90" fmla="*/ 708026 w 842963"/>
              <a:gd name="connsiteY90" fmla="*/ 94580 h 844551"/>
              <a:gd name="connsiteX91" fmla="*/ 707139 w 842963"/>
              <a:gd name="connsiteY91" fmla="*/ 95466 h 844551"/>
              <a:gd name="connsiteX92" fmla="*/ 708810 w 842963"/>
              <a:gd name="connsiteY92" fmla="*/ 107165 h 844551"/>
              <a:gd name="connsiteX93" fmla="*/ 719744 w 842963"/>
              <a:gd name="connsiteY93" fmla="*/ 108727 h 844551"/>
              <a:gd name="connsiteX94" fmla="*/ 720519 w 842963"/>
              <a:gd name="connsiteY94" fmla="*/ 107950 h 844551"/>
              <a:gd name="connsiteX95" fmla="*/ 747713 w 842963"/>
              <a:gd name="connsiteY95" fmla="*/ 148887 h 844551"/>
              <a:gd name="connsiteX96" fmla="*/ 254745 w 842963"/>
              <a:gd name="connsiteY96" fmla="*/ 643612 h 844551"/>
              <a:gd name="connsiteX97" fmla="*/ 251639 w 842963"/>
              <a:gd name="connsiteY97" fmla="*/ 646729 h 844551"/>
              <a:gd name="connsiteX98" fmla="*/ 255862 w 842963"/>
              <a:gd name="connsiteY98" fmla="*/ 642500 h 844551"/>
              <a:gd name="connsiteX99" fmla="*/ 748383 w 842963"/>
              <a:gd name="connsiteY99" fmla="*/ 149225 h 844551"/>
              <a:gd name="connsiteX100" fmla="*/ 762000 w 842963"/>
              <a:gd name="connsiteY100" fmla="*/ 162863 h 844551"/>
              <a:gd name="connsiteX101" fmla="*/ 615721 w 842963"/>
              <a:gd name="connsiteY101" fmla="*/ 306036 h 844551"/>
              <a:gd name="connsiteX102" fmla="*/ 612069 w 842963"/>
              <a:gd name="connsiteY102" fmla="*/ 309610 h 844551"/>
              <a:gd name="connsiteX103" fmla="*/ 656145 w 842963"/>
              <a:gd name="connsiteY103" fmla="*/ 266583 h 844551"/>
              <a:gd name="connsiteX104" fmla="*/ 761725 w 842963"/>
              <a:gd name="connsiteY104" fmla="*/ 163513 h 844551"/>
              <a:gd name="connsiteX105" fmla="*/ 770245 w 842963"/>
              <a:gd name="connsiteY105" fmla="*/ 182237 h 844551"/>
              <a:gd name="connsiteX106" fmla="*/ 788818 w 842963"/>
              <a:gd name="connsiteY106" fmla="*/ 190670 h 844551"/>
              <a:gd name="connsiteX107" fmla="*/ 788988 w 842963"/>
              <a:gd name="connsiteY107" fmla="*/ 190500 h 844551"/>
              <a:gd name="connsiteX108" fmla="*/ 788988 w 842963"/>
              <a:gd name="connsiteY108" fmla="*/ 190747 h 844551"/>
              <a:gd name="connsiteX109" fmla="*/ 788988 w 842963"/>
              <a:gd name="connsiteY109" fmla="*/ 202402 h 844551"/>
              <a:gd name="connsiteX110" fmla="*/ 788988 w 842963"/>
              <a:gd name="connsiteY110" fmla="*/ 203525 h 844551"/>
              <a:gd name="connsiteX111" fmla="*/ 802374 w 842963"/>
              <a:gd name="connsiteY111" fmla="*/ 223657 h 844551"/>
              <a:gd name="connsiteX112" fmla="*/ 815976 w 842963"/>
              <a:gd name="connsiteY112" fmla="*/ 244114 h 844551"/>
              <a:gd name="connsiteX113" fmla="*/ 258294 w 842963"/>
              <a:gd name="connsiteY113" fmla="*/ 803275 h 844551"/>
              <a:gd name="connsiteX114" fmla="*/ 217488 w 842963"/>
              <a:gd name="connsiteY114" fmla="*/ 789637 h 844551"/>
              <a:gd name="connsiteX115" fmla="*/ 523911 w 842963"/>
              <a:gd name="connsiteY115" fmla="*/ 475086 h 844551"/>
              <a:gd name="connsiteX116" fmla="*/ 527129 w 842963"/>
              <a:gd name="connsiteY116" fmla="*/ 471782 h 844551"/>
              <a:gd name="connsiteX117" fmla="*/ 482092 w 842963"/>
              <a:gd name="connsiteY117" fmla="*/ 517821 h 844551"/>
              <a:gd name="connsiteX118" fmla="*/ 216823 w 842963"/>
              <a:gd name="connsiteY118" fmla="*/ 788988 h 844551"/>
              <a:gd name="connsiteX119" fmla="*/ 210011 w 842963"/>
              <a:gd name="connsiteY119" fmla="*/ 782187 h 844551"/>
              <a:gd name="connsiteX120" fmla="*/ 203462 w 842963"/>
              <a:gd name="connsiteY120" fmla="*/ 775648 h 844551"/>
              <a:gd name="connsiteX121" fmla="*/ 202820 w 842963"/>
              <a:gd name="connsiteY121" fmla="*/ 776288 h 844551"/>
              <a:gd name="connsiteX122" fmla="*/ 182373 w 842963"/>
              <a:gd name="connsiteY122" fmla="*/ 767777 h 844551"/>
              <a:gd name="connsiteX123" fmla="*/ 162194 w 842963"/>
              <a:gd name="connsiteY123" fmla="*/ 749300 h 844551"/>
              <a:gd name="connsiteX124" fmla="*/ 156033 w 842963"/>
              <a:gd name="connsiteY124" fmla="*/ 749300 h 844551"/>
              <a:gd name="connsiteX125" fmla="*/ 149432 w 842963"/>
              <a:gd name="connsiteY125" fmla="*/ 749300 h 844551"/>
              <a:gd name="connsiteX126" fmla="*/ 149225 w 842963"/>
              <a:gd name="connsiteY126" fmla="*/ 749300 h 844551"/>
              <a:gd name="connsiteX127" fmla="*/ 149333 w 842963"/>
              <a:gd name="connsiteY127" fmla="*/ 749192 h 844551"/>
              <a:gd name="connsiteX128" fmla="*/ 130736 w 842963"/>
              <a:gd name="connsiteY128" fmla="*/ 728832 h 844551"/>
              <a:gd name="connsiteX129" fmla="*/ 122238 w 842963"/>
              <a:gd name="connsiteY129" fmla="*/ 708363 h 844551"/>
              <a:gd name="connsiteX130" fmla="*/ 374637 w 842963"/>
              <a:gd name="connsiteY130" fmla="*/ 455064 h 844551"/>
              <a:gd name="connsiteX131" fmla="*/ 405212 w 842963"/>
              <a:gd name="connsiteY131" fmla="*/ 424380 h 844551"/>
              <a:gd name="connsiteX132" fmla="*/ 399350 w 842963"/>
              <a:gd name="connsiteY132" fmla="*/ 430242 h 844551"/>
              <a:gd name="connsiteX133" fmla="*/ 121567 w 842963"/>
              <a:gd name="connsiteY133" fmla="*/ 708025 h 844551"/>
              <a:gd name="connsiteX134" fmla="*/ 107950 w 842963"/>
              <a:gd name="connsiteY134" fmla="*/ 694408 h 844551"/>
              <a:gd name="connsiteX135" fmla="*/ 429324 w 842963"/>
              <a:gd name="connsiteY135" fmla="*/ 373033 h 844551"/>
              <a:gd name="connsiteX136" fmla="*/ 475905 w 842963"/>
              <a:gd name="connsiteY136" fmla="*/ 326453 h 844551"/>
              <a:gd name="connsiteX137" fmla="*/ 454985 w 842963"/>
              <a:gd name="connsiteY137" fmla="*/ 347350 h 844551"/>
              <a:gd name="connsiteX138" fmla="*/ 108226 w 842963"/>
              <a:gd name="connsiteY138" fmla="*/ 693738 h 844551"/>
              <a:gd name="connsiteX139" fmla="*/ 94595 w 842963"/>
              <a:gd name="connsiteY139" fmla="*/ 685227 h 844551"/>
              <a:gd name="connsiteX140" fmla="*/ 81068 w 842963"/>
              <a:gd name="connsiteY140" fmla="*/ 666648 h 844551"/>
              <a:gd name="connsiteX141" fmla="*/ 80963 w 842963"/>
              <a:gd name="connsiteY141" fmla="*/ 666751 h 844551"/>
              <a:gd name="connsiteX142" fmla="*/ 81066 w 842963"/>
              <a:gd name="connsiteY142" fmla="*/ 666645 h 844551"/>
              <a:gd name="connsiteX143" fmla="*/ 80963 w 842963"/>
              <a:gd name="connsiteY143" fmla="*/ 666504 h 844551"/>
              <a:gd name="connsiteX144" fmla="*/ 80973 w 842963"/>
              <a:gd name="connsiteY144" fmla="*/ 666493 h 844551"/>
              <a:gd name="connsiteX145" fmla="*/ 62486 w 842963"/>
              <a:gd name="connsiteY145" fmla="*/ 646303 h 844551"/>
              <a:gd name="connsiteX146" fmla="*/ 53975 w 842963"/>
              <a:gd name="connsiteY146" fmla="*/ 625856 h 844551"/>
              <a:gd name="connsiteX147" fmla="*/ 625899 w 842963"/>
              <a:gd name="connsiteY147" fmla="*/ 39688 h 844551"/>
              <a:gd name="connsiteX148" fmla="*/ 558284 w 842963"/>
              <a:gd name="connsiteY148" fmla="*/ 12700 h 844551"/>
              <a:gd name="connsiteX149" fmla="*/ 590639 w 842963"/>
              <a:gd name="connsiteY149" fmla="*/ 26338 h 844551"/>
              <a:gd name="connsiteX150" fmla="*/ 612308 w 842963"/>
              <a:gd name="connsiteY150" fmla="*/ 39688 h 844551"/>
              <a:gd name="connsiteX151" fmla="*/ 618665 w 842963"/>
              <a:gd name="connsiteY151" fmla="*/ 39688 h 844551"/>
              <a:gd name="connsiteX152" fmla="*/ 625476 w 842963"/>
              <a:gd name="connsiteY152" fmla="*/ 39688 h 844551"/>
              <a:gd name="connsiteX153" fmla="*/ 53311 w 842963"/>
              <a:gd name="connsiteY153" fmla="*/ 625476 h 844551"/>
              <a:gd name="connsiteX154" fmla="*/ 46500 w 842963"/>
              <a:gd name="connsiteY154" fmla="*/ 613556 h 844551"/>
              <a:gd name="connsiteX155" fmla="*/ 41164 w 842963"/>
              <a:gd name="connsiteY155" fmla="*/ 612222 h 844551"/>
              <a:gd name="connsiteX156" fmla="*/ 40611 w 842963"/>
              <a:gd name="connsiteY156" fmla="*/ 612775 h 844551"/>
              <a:gd name="connsiteX157" fmla="*/ 40458 w 842963"/>
              <a:gd name="connsiteY157" fmla="*/ 612046 h 844551"/>
              <a:gd name="connsiteX158" fmla="*/ 39688 w 842963"/>
              <a:gd name="connsiteY158" fmla="*/ 611853 h 844551"/>
              <a:gd name="connsiteX159" fmla="*/ 40291 w 842963"/>
              <a:gd name="connsiteY159" fmla="*/ 611251 h 844551"/>
              <a:gd name="connsiteX160" fmla="*/ 33799 w 842963"/>
              <a:gd name="connsiteY160" fmla="*/ 580385 h 844551"/>
              <a:gd name="connsiteX161" fmla="*/ 26988 w 842963"/>
              <a:gd name="connsiteY161" fmla="*/ 558223 h 844551"/>
              <a:gd name="connsiteX162" fmla="*/ 558284 w 842963"/>
              <a:gd name="connsiteY162" fmla="*/ 12700 h 844551"/>
              <a:gd name="connsiteX163" fmla="*/ 285462 w 842963"/>
              <a:gd name="connsiteY163" fmla="*/ 12700 h 844551"/>
              <a:gd name="connsiteX164" fmla="*/ 285751 w 842963"/>
              <a:gd name="connsiteY164" fmla="*/ 12700 h 844551"/>
              <a:gd name="connsiteX165" fmla="*/ 304215 w 842963"/>
              <a:gd name="connsiteY165" fmla="*/ 12700 h 844551"/>
              <a:gd name="connsiteX166" fmla="*/ 312738 w 842963"/>
              <a:gd name="connsiteY166" fmla="*/ 12700 h 844551"/>
              <a:gd name="connsiteX167" fmla="*/ 12700 w 842963"/>
              <a:gd name="connsiteY167" fmla="*/ 312738 h 844551"/>
              <a:gd name="connsiteX168" fmla="*/ 26338 w 842963"/>
              <a:gd name="connsiteY168" fmla="*/ 285462 h 844551"/>
              <a:gd name="connsiteX169" fmla="*/ 27839 w 842963"/>
              <a:gd name="connsiteY169" fmla="*/ 283881 h 844551"/>
              <a:gd name="connsiteX170" fmla="*/ 67420 w 842963"/>
              <a:gd name="connsiteY170" fmla="*/ 197009 h 844551"/>
              <a:gd name="connsiteX171" fmla="*/ 199355 w 842963"/>
              <a:gd name="connsiteY171" fmla="*/ 55364 h 844551"/>
              <a:gd name="connsiteX172" fmla="*/ 285207 w 842963"/>
              <a:gd name="connsiteY172" fmla="*/ 12969 h 844551"/>
              <a:gd name="connsiteX173" fmla="*/ 393547 w 842963"/>
              <a:gd name="connsiteY173" fmla="*/ 0 h 844551"/>
              <a:gd name="connsiteX174" fmla="*/ 393700 w 842963"/>
              <a:gd name="connsiteY174" fmla="*/ 0 h 844551"/>
              <a:gd name="connsiteX175" fmla="*/ 407118 w 842963"/>
              <a:gd name="connsiteY175" fmla="*/ 0 h 844551"/>
              <a:gd name="connsiteX176" fmla="*/ 420688 w 842963"/>
              <a:gd name="connsiteY176" fmla="*/ 0 h 844551"/>
              <a:gd name="connsiteX177" fmla="*/ 138860 w 842963"/>
              <a:gd name="connsiteY177" fmla="*/ 282891 h 844551"/>
              <a:gd name="connsiteX178" fmla="*/ 120217 w 842963"/>
              <a:gd name="connsiteY178" fmla="*/ 301605 h 844551"/>
              <a:gd name="connsiteX179" fmla="*/ 177956 w 842963"/>
              <a:gd name="connsiteY179" fmla="*/ 243866 h 844551"/>
              <a:gd name="connsiteX180" fmla="*/ 421822 w 842963"/>
              <a:gd name="connsiteY180" fmla="*/ 0 h 844551"/>
              <a:gd name="connsiteX181" fmla="*/ 449036 w 842963"/>
              <a:gd name="connsiteY181" fmla="*/ 0 h 844551"/>
              <a:gd name="connsiteX182" fmla="*/ 476036 w 842963"/>
              <a:gd name="connsiteY182" fmla="*/ 0 h 844551"/>
              <a:gd name="connsiteX183" fmla="*/ 476250 w 842963"/>
              <a:gd name="connsiteY183" fmla="*/ 0 h 844551"/>
              <a:gd name="connsiteX184" fmla="*/ 489637 w 842963"/>
              <a:gd name="connsiteY184" fmla="*/ 0 h 844551"/>
              <a:gd name="connsiteX185" fmla="*/ 503238 w 842963"/>
              <a:gd name="connsiteY185" fmla="*/ 0 h 844551"/>
              <a:gd name="connsiteX186" fmla="*/ 290935 w 842963"/>
              <a:gd name="connsiteY186" fmla="*/ 206946 h 844551"/>
              <a:gd name="connsiteX187" fmla="*/ 266013 w 842963"/>
              <a:gd name="connsiteY187" fmla="*/ 231239 h 844551"/>
              <a:gd name="connsiteX188" fmla="*/ 270160 w 842963"/>
              <a:gd name="connsiteY188" fmla="*/ 227204 h 844551"/>
              <a:gd name="connsiteX189" fmla="*/ 503675 w 842963"/>
              <a:gd name="connsiteY189" fmla="*/ 0 h 844551"/>
              <a:gd name="connsiteX190" fmla="*/ 524094 w 842963"/>
              <a:gd name="connsiteY190" fmla="*/ 6806 h 844551"/>
              <a:gd name="connsiteX191" fmla="*/ 543144 w 842963"/>
              <a:gd name="connsiteY191" fmla="*/ 13156 h 844551"/>
              <a:gd name="connsiteX192" fmla="*/ 543600 w 842963"/>
              <a:gd name="connsiteY192" fmla="*/ 12700 h 844551"/>
              <a:gd name="connsiteX193" fmla="*/ 557213 w 842963"/>
              <a:gd name="connsiteY193" fmla="*/ 12700 h 844551"/>
              <a:gd name="connsiteX194" fmla="*/ 26313 w 842963"/>
              <a:gd name="connsiteY194" fmla="*/ 557213 h 844551"/>
              <a:gd name="connsiteX195" fmla="*/ 12700 w 842963"/>
              <a:gd name="connsiteY195" fmla="*/ 543600 h 844551"/>
              <a:gd name="connsiteX196" fmla="*/ 13482 w 842963"/>
              <a:gd name="connsiteY196" fmla="*/ 542818 h 844551"/>
              <a:gd name="connsiteX197" fmla="*/ 11911 w 842963"/>
              <a:gd name="connsiteY197" fmla="*/ 522392 h 844551"/>
              <a:gd name="connsiteX198" fmla="*/ 129 w 842963"/>
              <a:gd name="connsiteY198" fmla="*/ 490412 h 844551"/>
              <a:gd name="connsiteX199" fmla="*/ 0 w 842963"/>
              <a:gd name="connsiteY199" fmla="*/ 490538 h 844551"/>
              <a:gd name="connsiteX200" fmla="*/ 0 w 842963"/>
              <a:gd name="connsiteY200" fmla="*/ 490062 h 844551"/>
              <a:gd name="connsiteX201" fmla="*/ 0 w 842963"/>
              <a:gd name="connsiteY201" fmla="*/ 483725 h 844551"/>
              <a:gd name="connsiteX202" fmla="*/ 0 w 842963"/>
              <a:gd name="connsiteY202" fmla="*/ 476912 h 844551"/>
              <a:gd name="connsiteX203" fmla="*/ 318907 w 842963"/>
              <a:gd name="connsiteY203" fmla="*/ 157418 h 844551"/>
              <a:gd name="connsiteX204" fmla="*/ 359744 w 842963"/>
              <a:gd name="connsiteY204" fmla="*/ 116506 h 844551"/>
              <a:gd name="connsiteX205" fmla="*/ 321492 w 842963"/>
              <a:gd name="connsiteY205" fmla="*/ 154758 h 844551"/>
              <a:gd name="connsiteX206" fmla="*/ 0 w 842963"/>
              <a:gd name="connsiteY206" fmla="*/ 476250 h 844551"/>
              <a:gd name="connsiteX207" fmla="*/ 0 w 842963"/>
              <a:gd name="connsiteY207" fmla="*/ 449036 h 844551"/>
              <a:gd name="connsiteX208" fmla="*/ 0 w 842963"/>
              <a:gd name="connsiteY208" fmla="*/ 422275 h 844551"/>
              <a:gd name="connsiteX209" fmla="*/ 0 w 842963"/>
              <a:gd name="connsiteY209" fmla="*/ 421822 h 844551"/>
              <a:gd name="connsiteX210" fmla="*/ 0 w 842963"/>
              <a:gd name="connsiteY210" fmla="*/ 403545 h 844551"/>
              <a:gd name="connsiteX211" fmla="*/ 0 w 842963"/>
              <a:gd name="connsiteY211" fmla="*/ 395288 h 844551"/>
              <a:gd name="connsiteX212" fmla="*/ 0 w 842963"/>
              <a:gd name="connsiteY212" fmla="*/ 395032 h 844551"/>
              <a:gd name="connsiteX213" fmla="*/ 11 w 842963"/>
              <a:gd name="connsiteY213" fmla="*/ 395020 h 844551"/>
              <a:gd name="connsiteX214" fmla="*/ 1697 w 842963"/>
              <a:gd name="connsiteY214" fmla="*/ 354396 h 844551"/>
              <a:gd name="connsiteX215" fmla="*/ 13576 w 842963"/>
              <a:gd name="connsiteY215" fmla="*/ 313504 h 844551"/>
              <a:gd name="connsiteX216" fmla="*/ 312245 w 842963"/>
              <a:gd name="connsiteY216" fmla="*/ 13630 h 844551"/>
              <a:gd name="connsiteX217" fmla="*/ 352973 w 842963"/>
              <a:gd name="connsiteY217" fmla="*/ 1704 h 844551"/>
              <a:gd name="connsiteX218" fmla="*/ 393541 w 842963"/>
              <a:gd name="connsiteY218" fmla="*/ 7 h 84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42963" h="844551">
                <a:moveTo>
                  <a:pt x="829483" y="504049"/>
                </a:moveTo>
                <a:lnTo>
                  <a:pt x="829347" y="504127"/>
                </a:lnTo>
                <a:cubicBezTo>
                  <a:pt x="829347" y="504127"/>
                  <a:pt x="829347" y="504127"/>
                  <a:pt x="790202" y="544894"/>
                </a:cubicBezTo>
                <a:lnTo>
                  <a:pt x="766282" y="569804"/>
                </a:lnTo>
                <a:lnTo>
                  <a:pt x="774934" y="560803"/>
                </a:lnTo>
                <a:close/>
                <a:moveTo>
                  <a:pt x="815976" y="244475"/>
                </a:moveTo>
                <a:cubicBezTo>
                  <a:pt x="815976" y="258120"/>
                  <a:pt x="815976" y="258120"/>
                  <a:pt x="815976" y="271765"/>
                </a:cubicBezTo>
                <a:cubicBezTo>
                  <a:pt x="815976" y="271765"/>
                  <a:pt x="815976" y="271765"/>
                  <a:pt x="748023" y="339990"/>
                </a:cubicBezTo>
                <a:lnTo>
                  <a:pt x="727029" y="361069"/>
                </a:lnTo>
                <a:lnTo>
                  <a:pt x="816634" y="271463"/>
                </a:lnTo>
                <a:cubicBezTo>
                  <a:pt x="830263" y="285092"/>
                  <a:pt x="830263" y="298721"/>
                  <a:pt x="830263" y="312351"/>
                </a:cubicBezTo>
                <a:lnTo>
                  <a:pt x="829528" y="313106"/>
                </a:lnTo>
                <a:lnTo>
                  <a:pt x="836154" y="326357"/>
                </a:lnTo>
                <a:lnTo>
                  <a:pt x="842879" y="339807"/>
                </a:lnTo>
                <a:lnTo>
                  <a:pt x="842963" y="339725"/>
                </a:lnTo>
                <a:lnTo>
                  <a:pt x="842963" y="339976"/>
                </a:lnTo>
                <a:lnTo>
                  <a:pt x="842963" y="367013"/>
                </a:lnTo>
                <a:cubicBezTo>
                  <a:pt x="842963" y="377246"/>
                  <a:pt x="842963" y="387479"/>
                  <a:pt x="842963" y="394301"/>
                </a:cubicBezTo>
                <a:cubicBezTo>
                  <a:pt x="842963" y="394301"/>
                  <a:pt x="842963" y="394301"/>
                  <a:pt x="542279" y="695933"/>
                </a:cubicBezTo>
                <a:lnTo>
                  <a:pt x="529868" y="708383"/>
                </a:lnTo>
                <a:lnTo>
                  <a:pt x="539688" y="698563"/>
                </a:lnTo>
                <a:cubicBezTo>
                  <a:pt x="606047" y="632204"/>
                  <a:pt x="702569" y="535683"/>
                  <a:pt x="842963" y="395288"/>
                </a:cubicBezTo>
                <a:cubicBezTo>
                  <a:pt x="842963" y="395288"/>
                  <a:pt x="842963" y="398691"/>
                  <a:pt x="842963" y="402095"/>
                </a:cubicBezTo>
                <a:lnTo>
                  <a:pt x="842963" y="407988"/>
                </a:lnTo>
                <a:lnTo>
                  <a:pt x="842963" y="408902"/>
                </a:lnTo>
                <a:lnTo>
                  <a:pt x="842963" y="419925"/>
                </a:lnTo>
                <a:cubicBezTo>
                  <a:pt x="842963" y="421630"/>
                  <a:pt x="842963" y="421630"/>
                  <a:pt x="842963" y="421630"/>
                </a:cubicBezTo>
                <a:cubicBezTo>
                  <a:pt x="842963" y="435273"/>
                  <a:pt x="842963" y="462558"/>
                  <a:pt x="842963" y="489843"/>
                </a:cubicBezTo>
                <a:cubicBezTo>
                  <a:pt x="842963" y="489843"/>
                  <a:pt x="842963" y="489843"/>
                  <a:pt x="693549" y="633730"/>
                </a:cubicBezTo>
                <a:lnTo>
                  <a:pt x="636816" y="688366"/>
                </a:lnTo>
                <a:lnTo>
                  <a:pt x="638299" y="686942"/>
                </a:lnTo>
                <a:cubicBezTo>
                  <a:pt x="688083" y="639168"/>
                  <a:pt x="754460" y="575469"/>
                  <a:pt x="842963" y="490538"/>
                </a:cubicBezTo>
                <a:cubicBezTo>
                  <a:pt x="842963" y="490538"/>
                  <a:pt x="842963" y="493935"/>
                  <a:pt x="841261" y="497332"/>
                </a:cubicBezTo>
                <a:lnTo>
                  <a:pt x="830193" y="503644"/>
                </a:lnTo>
                <a:lnTo>
                  <a:pt x="820013" y="562852"/>
                </a:lnTo>
                <a:cubicBezTo>
                  <a:pt x="813180" y="581588"/>
                  <a:pt x="802930" y="598620"/>
                  <a:pt x="789264" y="612246"/>
                </a:cubicBezTo>
                <a:cubicBezTo>
                  <a:pt x="789264" y="612246"/>
                  <a:pt x="789264" y="612246"/>
                  <a:pt x="720079" y="686977"/>
                </a:cubicBezTo>
                <a:lnTo>
                  <a:pt x="695777" y="713226"/>
                </a:lnTo>
                <a:lnTo>
                  <a:pt x="788988" y="612775"/>
                </a:lnTo>
                <a:cubicBezTo>
                  <a:pt x="788988" y="639885"/>
                  <a:pt x="761736" y="666995"/>
                  <a:pt x="748110" y="680549"/>
                </a:cubicBezTo>
                <a:lnTo>
                  <a:pt x="747690" y="681072"/>
                </a:lnTo>
                <a:lnTo>
                  <a:pt x="720726" y="720289"/>
                </a:lnTo>
                <a:cubicBezTo>
                  <a:pt x="710606" y="732235"/>
                  <a:pt x="700485" y="742475"/>
                  <a:pt x="693738" y="749301"/>
                </a:cubicBezTo>
                <a:cubicBezTo>
                  <a:pt x="693738" y="749301"/>
                  <a:pt x="693738" y="749301"/>
                  <a:pt x="716509" y="720503"/>
                </a:cubicBezTo>
                <a:lnTo>
                  <a:pt x="747482" y="681330"/>
                </a:lnTo>
                <a:lnTo>
                  <a:pt x="747259" y="681608"/>
                </a:lnTo>
                <a:cubicBezTo>
                  <a:pt x="744704" y="684785"/>
                  <a:pt x="734484" y="697493"/>
                  <a:pt x="693606" y="748324"/>
                </a:cubicBezTo>
                <a:cubicBezTo>
                  <a:pt x="679980" y="755101"/>
                  <a:pt x="669760" y="761878"/>
                  <a:pt x="659540" y="768656"/>
                </a:cubicBezTo>
                <a:lnTo>
                  <a:pt x="625835" y="788773"/>
                </a:lnTo>
                <a:lnTo>
                  <a:pt x="625268" y="789385"/>
                </a:lnTo>
                <a:cubicBezTo>
                  <a:pt x="604769" y="796198"/>
                  <a:pt x="587686" y="803011"/>
                  <a:pt x="570603" y="809824"/>
                </a:cubicBezTo>
                <a:lnTo>
                  <a:pt x="516318" y="830121"/>
                </a:lnTo>
                <a:lnTo>
                  <a:pt x="516182" y="830263"/>
                </a:lnTo>
                <a:lnTo>
                  <a:pt x="515938" y="830263"/>
                </a:lnTo>
                <a:lnTo>
                  <a:pt x="502566" y="830263"/>
                </a:lnTo>
                <a:lnTo>
                  <a:pt x="489467" y="830263"/>
                </a:lnTo>
                <a:lnTo>
                  <a:pt x="488797" y="830909"/>
                </a:lnTo>
                <a:cubicBezTo>
                  <a:pt x="475175" y="837730"/>
                  <a:pt x="464959" y="841140"/>
                  <a:pt x="454742" y="842846"/>
                </a:cubicBezTo>
                <a:lnTo>
                  <a:pt x="420940" y="844538"/>
                </a:lnTo>
                <a:lnTo>
                  <a:pt x="420928" y="844551"/>
                </a:lnTo>
                <a:lnTo>
                  <a:pt x="420688" y="844551"/>
                </a:lnTo>
                <a:lnTo>
                  <a:pt x="407314" y="844551"/>
                </a:lnTo>
                <a:cubicBezTo>
                  <a:pt x="403910" y="844551"/>
                  <a:pt x="400507" y="844551"/>
                  <a:pt x="393700" y="844551"/>
                </a:cubicBezTo>
                <a:lnTo>
                  <a:pt x="393731" y="844519"/>
                </a:lnTo>
                <a:lnTo>
                  <a:pt x="372027" y="842845"/>
                </a:lnTo>
                <a:cubicBezTo>
                  <a:pt x="363527" y="841139"/>
                  <a:pt x="353326" y="837728"/>
                  <a:pt x="339725" y="830906"/>
                </a:cubicBezTo>
                <a:cubicBezTo>
                  <a:pt x="339725" y="830906"/>
                  <a:pt x="339725" y="830906"/>
                  <a:pt x="754381" y="426185"/>
                </a:cubicBezTo>
                <a:lnTo>
                  <a:pt x="761084" y="419642"/>
                </a:lnTo>
                <a:lnTo>
                  <a:pt x="719939" y="459675"/>
                </a:lnTo>
                <a:cubicBezTo>
                  <a:pt x="646125" y="531494"/>
                  <a:pt x="528022" y="646406"/>
                  <a:pt x="339057" y="830263"/>
                </a:cubicBezTo>
                <a:cubicBezTo>
                  <a:pt x="339057" y="830263"/>
                  <a:pt x="335652" y="830263"/>
                  <a:pt x="332247" y="830263"/>
                </a:cubicBezTo>
                <a:lnTo>
                  <a:pt x="325980" y="830263"/>
                </a:lnTo>
                <a:lnTo>
                  <a:pt x="325438" y="830263"/>
                </a:lnTo>
                <a:lnTo>
                  <a:pt x="325544" y="830154"/>
                </a:lnTo>
                <a:lnTo>
                  <a:pt x="298721" y="823449"/>
                </a:lnTo>
                <a:lnTo>
                  <a:pt x="272917" y="816997"/>
                </a:lnTo>
                <a:lnTo>
                  <a:pt x="272353" y="817563"/>
                </a:lnTo>
                <a:cubicBezTo>
                  <a:pt x="272353" y="817563"/>
                  <a:pt x="258763" y="817563"/>
                  <a:pt x="258763" y="803918"/>
                </a:cubicBezTo>
                <a:cubicBezTo>
                  <a:pt x="258763" y="803918"/>
                  <a:pt x="258763" y="803918"/>
                  <a:pt x="815976" y="244475"/>
                </a:cubicBezTo>
                <a:close/>
                <a:moveTo>
                  <a:pt x="625899" y="39688"/>
                </a:moveTo>
                <a:cubicBezTo>
                  <a:pt x="639516" y="53320"/>
                  <a:pt x="653133" y="66951"/>
                  <a:pt x="666750" y="66951"/>
                </a:cubicBezTo>
                <a:cubicBezTo>
                  <a:pt x="666750" y="66951"/>
                  <a:pt x="666750" y="66951"/>
                  <a:pt x="343532" y="398040"/>
                </a:cubicBezTo>
                <a:lnTo>
                  <a:pt x="311305" y="431052"/>
                </a:lnTo>
                <a:lnTo>
                  <a:pt x="327712" y="414264"/>
                </a:lnTo>
                <a:cubicBezTo>
                  <a:pt x="409961" y="330101"/>
                  <a:pt x="519627" y="217885"/>
                  <a:pt x="665849" y="68263"/>
                </a:cubicBezTo>
                <a:cubicBezTo>
                  <a:pt x="665849" y="68263"/>
                  <a:pt x="679451" y="81865"/>
                  <a:pt x="679451" y="81865"/>
                </a:cubicBezTo>
                <a:cubicBezTo>
                  <a:pt x="679451" y="81865"/>
                  <a:pt x="679451" y="81865"/>
                  <a:pt x="358436" y="395584"/>
                </a:cubicBezTo>
                <a:lnTo>
                  <a:pt x="317570" y="435521"/>
                </a:lnTo>
                <a:lnTo>
                  <a:pt x="350150" y="403715"/>
                </a:lnTo>
                <a:cubicBezTo>
                  <a:pt x="432554" y="323270"/>
                  <a:pt x="540184" y="218199"/>
                  <a:pt x="680763" y="80963"/>
                </a:cubicBezTo>
                <a:cubicBezTo>
                  <a:pt x="680763" y="80963"/>
                  <a:pt x="694394" y="94580"/>
                  <a:pt x="708026" y="94580"/>
                </a:cubicBezTo>
                <a:lnTo>
                  <a:pt x="707139" y="95466"/>
                </a:lnTo>
                <a:lnTo>
                  <a:pt x="708810" y="107165"/>
                </a:lnTo>
                <a:lnTo>
                  <a:pt x="719744" y="108727"/>
                </a:lnTo>
                <a:lnTo>
                  <a:pt x="720519" y="107950"/>
                </a:lnTo>
                <a:cubicBezTo>
                  <a:pt x="720519" y="121596"/>
                  <a:pt x="734116" y="135241"/>
                  <a:pt x="747713" y="148887"/>
                </a:cubicBezTo>
                <a:cubicBezTo>
                  <a:pt x="747713" y="148887"/>
                  <a:pt x="747713" y="148887"/>
                  <a:pt x="254745" y="643612"/>
                </a:cubicBezTo>
                <a:lnTo>
                  <a:pt x="251639" y="646729"/>
                </a:lnTo>
                <a:lnTo>
                  <a:pt x="255862" y="642500"/>
                </a:lnTo>
                <a:cubicBezTo>
                  <a:pt x="338802" y="559432"/>
                  <a:pt x="486251" y="411758"/>
                  <a:pt x="748383" y="149225"/>
                </a:cubicBezTo>
                <a:cubicBezTo>
                  <a:pt x="748383" y="149225"/>
                  <a:pt x="762000" y="149225"/>
                  <a:pt x="762000" y="162863"/>
                </a:cubicBezTo>
                <a:cubicBezTo>
                  <a:pt x="762000" y="162863"/>
                  <a:pt x="762000" y="162863"/>
                  <a:pt x="615721" y="306036"/>
                </a:cubicBezTo>
                <a:lnTo>
                  <a:pt x="612069" y="309610"/>
                </a:lnTo>
                <a:lnTo>
                  <a:pt x="656145" y="266583"/>
                </a:lnTo>
                <a:cubicBezTo>
                  <a:pt x="689093" y="234418"/>
                  <a:pt x="724237" y="200109"/>
                  <a:pt x="761725" y="163513"/>
                </a:cubicBezTo>
                <a:cubicBezTo>
                  <a:pt x="761725" y="170322"/>
                  <a:pt x="765133" y="177130"/>
                  <a:pt x="770245" y="182237"/>
                </a:cubicBezTo>
                <a:lnTo>
                  <a:pt x="788818" y="190670"/>
                </a:lnTo>
                <a:lnTo>
                  <a:pt x="788988" y="190500"/>
                </a:lnTo>
                <a:lnTo>
                  <a:pt x="788988" y="190747"/>
                </a:lnTo>
                <a:lnTo>
                  <a:pt x="788988" y="202402"/>
                </a:lnTo>
                <a:lnTo>
                  <a:pt x="788988" y="203525"/>
                </a:lnTo>
                <a:lnTo>
                  <a:pt x="802374" y="223657"/>
                </a:lnTo>
                <a:cubicBezTo>
                  <a:pt x="805775" y="230476"/>
                  <a:pt x="809175" y="237295"/>
                  <a:pt x="815976" y="244114"/>
                </a:cubicBezTo>
                <a:cubicBezTo>
                  <a:pt x="815976" y="244114"/>
                  <a:pt x="815976" y="244114"/>
                  <a:pt x="258294" y="803275"/>
                </a:cubicBezTo>
                <a:cubicBezTo>
                  <a:pt x="244692" y="803275"/>
                  <a:pt x="231090" y="789637"/>
                  <a:pt x="217488" y="789637"/>
                </a:cubicBezTo>
                <a:cubicBezTo>
                  <a:pt x="217488" y="789637"/>
                  <a:pt x="217488" y="789637"/>
                  <a:pt x="523911" y="475086"/>
                </a:cubicBezTo>
                <a:lnTo>
                  <a:pt x="527129" y="471782"/>
                </a:lnTo>
                <a:lnTo>
                  <a:pt x="482092" y="517821"/>
                </a:lnTo>
                <a:cubicBezTo>
                  <a:pt x="411269" y="590218"/>
                  <a:pt x="324104" y="679322"/>
                  <a:pt x="216823" y="788988"/>
                </a:cubicBezTo>
                <a:cubicBezTo>
                  <a:pt x="216823" y="788988"/>
                  <a:pt x="213417" y="785588"/>
                  <a:pt x="210011" y="782187"/>
                </a:cubicBezTo>
                <a:lnTo>
                  <a:pt x="203462" y="775648"/>
                </a:lnTo>
                <a:lnTo>
                  <a:pt x="202820" y="776288"/>
                </a:lnTo>
                <a:cubicBezTo>
                  <a:pt x="196004" y="776288"/>
                  <a:pt x="189188" y="772884"/>
                  <a:pt x="182373" y="767777"/>
                </a:cubicBezTo>
                <a:lnTo>
                  <a:pt x="162194" y="749300"/>
                </a:lnTo>
                <a:lnTo>
                  <a:pt x="156033" y="749300"/>
                </a:lnTo>
                <a:lnTo>
                  <a:pt x="149432" y="749300"/>
                </a:lnTo>
                <a:lnTo>
                  <a:pt x="149225" y="749300"/>
                </a:lnTo>
                <a:lnTo>
                  <a:pt x="149333" y="749192"/>
                </a:lnTo>
                <a:lnTo>
                  <a:pt x="130736" y="728832"/>
                </a:lnTo>
                <a:cubicBezTo>
                  <a:pt x="125637" y="722009"/>
                  <a:pt x="122238" y="715186"/>
                  <a:pt x="122238" y="708363"/>
                </a:cubicBezTo>
                <a:cubicBezTo>
                  <a:pt x="122238" y="708363"/>
                  <a:pt x="122238" y="708363"/>
                  <a:pt x="374637" y="455064"/>
                </a:cubicBezTo>
                <a:lnTo>
                  <a:pt x="405212" y="424380"/>
                </a:lnTo>
                <a:lnTo>
                  <a:pt x="399350" y="430242"/>
                </a:lnTo>
                <a:cubicBezTo>
                  <a:pt x="325187" y="504405"/>
                  <a:pt x="233909" y="595683"/>
                  <a:pt x="121567" y="708025"/>
                </a:cubicBezTo>
                <a:cubicBezTo>
                  <a:pt x="107950" y="708025"/>
                  <a:pt x="107950" y="708025"/>
                  <a:pt x="107950" y="694408"/>
                </a:cubicBezTo>
                <a:cubicBezTo>
                  <a:pt x="107950" y="694408"/>
                  <a:pt x="107950" y="694408"/>
                  <a:pt x="429324" y="373033"/>
                </a:cubicBezTo>
                <a:lnTo>
                  <a:pt x="475905" y="326453"/>
                </a:lnTo>
                <a:lnTo>
                  <a:pt x="454985" y="347350"/>
                </a:lnTo>
                <a:cubicBezTo>
                  <a:pt x="370639" y="431606"/>
                  <a:pt x="258176" y="543948"/>
                  <a:pt x="108226" y="693738"/>
                </a:cubicBezTo>
                <a:cubicBezTo>
                  <a:pt x="101411" y="693738"/>
                  <a:pt x="98003" y="690334"/>
                  <a:pt x="94595" y="685227"/>
                </a:cubicBezTo>
                <a:lnTo>
                  <a:pt x="81068" y="666648"/>
                </a:lnTo>
                <a:lnTo>
                  <a:pt x="80963" y="666751"/>
                </a:lnTo>
                <a:lnTo>
                  <a:pt x="81066" y="666645"/>
                </a:lnTo>
                <a:lnTo>
                  <a:pt x="80963" y="666504"/>
                </a:lnTo>
                <a:lnTo>
                  <a:pt x="80973" y="666493"/>
                </a:lnTo>
                <a:lnTo>
                  <a:pt x="62486" y="646303"/>
                </a:lnTo>
                <a:cubicBezTo>
                  <a:pt x="57379" y="639488"/>
                  <a:pt x="53975" y="632672"/>
                  <a:pt x="53975" y="625856"/>
                </a:cubicBezTo>
                <a:cubicBezTo>
                  <a:pt x="53975" y="625856"/>
                  <a:pt x="53975" y="625856"/>
                  <a:pt x="625899" y="39688"/>
                </a:cubicBezTo>
                <a:close/>
                <a:moveTo>
                  <a:pt x="558284" y="12700"/>
                </a:moveTo>
                <a:cubicBezTo>
                  <a:pt x="571907" y="19519"/>
                  <a:pt x="582124" y="22928"/>
                  <a:pt x="590639" y="26338"/>
                </a:cubicBezTo>
                <a:lnTo>
                  <a:pt x="612308" y="39688"/>
                </a:lnTo>
                <a:lnTo>
                  <a:pt x="618665" y="39688"/>
                </a:lnTo>
                <a:cubicBezTo>
                  <a:pt x="622071" y="39688"/>
                  <a:pt x="625476" y="39688"/>
                  <a:pt x="625476" y="39688"/>
                </a:cubicBezTo>
                <a:cubicBezTo>
                  <a:pt x="625476" y="39688"/>
                  <a:pt x="625476" y="39688"/>
                  <a:pt x="53311" y="625476"/>
                </a:cubicBezTo>
                <a:cubicBezTo>
                  <a:pt x="53311" y="618665"/>
                  <a:pt x="49905" y="615259"/>
                  <a:pt x="46500" y="613556"/>
                </a:cubicBezTo>
                <a:lnTo>
                  <a:pt x="41164" y="612222"/>
                </a:lnTo>
                <a:lnTo>
                  <a:pt x="40611" y="612775"/>
                </a:lnTo>
                <a:lnTo>
                  <a:pt x="40458" y="612046"/>
                </a:lnTo>
                <a:lnTo>
                  <a:pt x="39688" y="611853"/>
                </a:lnTo>
                <a:lnTo>
                  <a:pt x="40291" y="611251"/>
                </a:lnTo>
                <a:lnTo>
                  <a:pt x="33799" y="580385"/>
                </a:lnTo>
                <a:cubicBezTo>
                  <a:pt x="30394" y="571861"/>
                  <a:pt x="26988" y="565042"/>
                  <a:pt x="26988" y="558223"/>
                </a:cubicBezTo>
                <a:cubicBezTo>
                  <a:pt x="26988" y="558223"/>
                  <a:pt x="26988" y="558223"/>
                  <a:pt x="558284" y="12700"/>
                </a:cubicBezTo>
                <a:close/>
                <a:moveTo>
                  <a:pt x="285462" y="12700"/>
                </a:moveTo>
                <a:lnTo>
                  <a:pt x="285751" y="12700"/>
                </a:lnTo>
                <a:lnTo>
                  <a:pt x="304215" y="12700"/>
                </a:lnTo>
                <a:cubicBezTo>
                  <a:pt x="309329" y="12700"/>
                  <a:pt x="312738" y="12700"/>
                  <a:pt x="312738" y="12700"/>
                </a:cubicBezTo>
                <a:cubicBezTo>
                  <a:pt x="312738" y="12700"/>
                  <a:pt x="312738" y="12700"/>
                  <a:pt x="12700" y="312738"/>
                </a:cubicBezTo>
                <a:cubicBezTo>
                  <a:pt x="12700" y="299100"/>
                  <a:pt x="12700" y="285462"/>
                  <a:pt x="26338" y="285462"/>
                </a:cubicBezTo>
                <a:lnTo>
                  <a:pt x="27839" y="283881"/>
                </a:lnTo>
                <a:lnTo>
                  <a:pt x="67420" y="197009"/>
                </a:lnTo>
                <a:cubicBezTo>
                  <a:pt x="100616" y="140692"/>
                  <a:pt x="145730" y="91202"/>
                  <a:pt x="199355" y="55364"/>
                </a:cubicBezTo>
                <a:lnTo>
                  <a:pt x="285207" y="12969"/>
                </a:lnTo>
                <a:close/>
                <a:moveTo>
                  <a:pt x="393547" y="0"/>
                </a:moveTo>
                <a:lnTo>
                  <a:pt x="393700" y="0"/>
                </a:lnTo>
                <a:lnTo>
                  <a:pt x="407118" y="0"/>
                </a:lnTo>
                <a:cubicBezTo>
                  <a:pt x="410510" y="0"/>
                  <a:pt x="413903" y="0"/>
                  <a:pt x="420688" y="0"/>
                </a:cubicBezTo>
                <a:cubicBezTo>
                  <a:pt x="420688" y="0"/>
                  <a:pt x="420688" y="0"/>
                  <a:pt x="138860" y="282891"/>
                </a:cubicBezTo>
                <a:lnTo>
                  <a:pt x="120217" y="301605"/>
                </a:lnTo>
                <a:lnTo>
                  <a:pt x="177956" y="243866"/>
                </a:lnTo>
                <a:cubicBezTo>
                  <a:pt x="237275" y="184547"/>
                  <a:pt x="316366" y="105456"/>
                  <a:pt x="421822" y="0"/>
                </a:cubicBezTo>
                <a:cubicBezTo>
                  <a:pt x="428625" y="0"/>
                  <a:pt x="438831" y="0"/>
                  <a:pt x="449036" y="0"/>
                </a:cubicBezTo>
                <a:lnTo>
                  <a:pt x="476036" y="0"/>
                </a:lnTo>
                <a:lnTo>
                  <a:pt x="476250" y="0"/>
                </a:lnTo>
                <a:lnTo>
                  <a:pt x="489637" y="0"/>
                </a:lnTo>
                <a:cubicBezTo>
                  <a:pt x="493038" y="0"/>
                  <a:pt x="496438" y="0"/>
                  <a:pt x="503238" y="0"/>
                </a:cubicBezTo>
                <a:cubicBezTo>
                  <a:pt x="503238" y="0"/>
                  <a:pt x="503238" y="0"/>
                  <a:pt x="290935" y="206946"/>
                </a:cubicBezTo>
                <a:lnTo>
                  <a:pt x="266013" y="231239"/>
                </a:lnTo>
                <a:lnTo>
                  <a:pt x="270160" y="227204"/>
                </a:lnTo>
                <a:cubicBezTo>
                  <a:pt x="332504" y="166545"/>
                  <a:pt x="409236" y="91887"/>
                  <a:pt x="503675" y="0"/>
                </a:cubicBezTo>
                <a:cubicBezTo>
                  <a:pt x="510481" y="0"/>
                  <a:pt x="517288" y="3403"/>
                  <a:pt x="524094" y="6806"/>
                </a:cubicBezTo>
                <a:lnTo>
                  <a:pt x="543144" y="13156"/>
                </a:lnTo>
                <a:lnTo>
                  <a:pt x="543600" y="12700"/>
                </a:lnTo>
                <a:cubicBezTo>
                  <a:pt x="557213" y="12700"/>
                  <a:pt x="557213" y="12700"/>
                  <a:pt x="557213" y="12700"/>
                </a:cubicBezTo>
                <a:cubicBezTo>
                  <a:pt x="557213" y="12700"/>
                  <a:pt x="557213" y="12700"/>
                  <a:pt x="26313" y="557213"/>
                </a:cubicBezTo>
                <a:cubicBezTo>
                  <a:pt x="26313" y="557213"/>
                  <a:pt x="12700" y="543600"/>
                  <a:pt x="12700" y="543600"/>
                </a:cubicBezTo>
                <a:lnTo>
                  <a:pt x="13482" y="542818"/>
                </a:lnTo>
                <a:lnTo>
                  <a:pt x="11911" y="522392"/>
                </a:lnTo>
                <a:lnTo>
                  <a:pt x="129" y="490412"/>
                </a:lnTo>
                <a:lnTo>
                  <a:pt x="0" y="490538"/>
                </a:lnTo>
                <a:lnTo>
                  <a:pt x="0" y="490062"/>
                </a:lnTo>
                <a:lnTo>
                  <a:pt x="0" y="483725"/>
                </a:lnTo>
                <a:cubicBezTo>
                  <a:pt x="0" y="480319"/>
                  <a:pt x="0" y="476912"/>
                  <a:pt x="0" y="476912"/>
                </a:cubicBezTo>
                <a:cubicBezTo>
                  <a:pt x="0" y="476912"/>
                  <a:pt x="0" y="476912"/>
                  <a:pt x="318907" y="157418"/>
                </a:cubicBezTo>
                <a:lnTo>
                  <a:pt x="359744" y="116506"/>
                </a:lnTo>
                <a:lnTo>
                  <a:pt x="321492" y="154758"/>
                </a:lnTo>
                <a:cubicBezTo>
                  <a:pt x="251148" y="225103"/>
                  <a:pt x="148828" y="327422"/>
                  <a:pt x="0" y="476250"/>
                </a:cubicBezTo>
                <a:cubicBezTo>
                  <a:pt x="0" y="469447"/>
                  <a:pt x="0" y="459241"/>
                  <a:pt x="0" y="449036"/>
                </a:cubicBezTo>
                <a:lnTo>
                  <a:pt x="0" y="422275"/>
                </a:lnTo>
                <a:lnTo>
                  <a:pt x="0" y="421822"/>
                </a:lnTo>
                <a:lnTo>
                  <a:pt x="0" y="403545"/>
                </a:lnTo>
                <a:lnTo>
                  <a:pt x="0" y="395288"/>
                </a:lnTo>
                <a:lnTo>
                  <a:pt x="0" y="395032"/>
                </a:lnTo>
                <a:lnTo>
                  <a:pt x="11" y="395020"/>
                </a:lnTo>
                <a:lnTo>
                  <a:pt x="1697" y="354396"/>
                </a:lnTo>
                <a:cubicBezTo>
                  <a:pt x="3394" y="340766"/>
                  <a:pt x="6788" y="327135"/>
                  <a:pt x="13576" y="313504"/>
                </a:cubicBezTo>
                <a:cubicBezTo>
                  <a:pt x="13576" y="313504"/>
                  <a:pt x="13576" y="313504"/>
                  <a:pt x="312245" y="13630"/>
                </a:cubicBezTo>
                <a:cubicBezTo>
                  <a:pt x="325821" y="6815"/>
                  <a:pt x="339397" y="3408"/>
                  <a:pt x="352973" y="1704"/>
                </a:cubicBezTo>
                <a:lnTo>
                  <a:pt x="393541" y="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EBAC07"/>
                </a:solidFill>
              </a:rPr>
              <a:t>2</a:t>
            </a:r>
            <a:endParaRPr lang="zh-CN" altLang="en-US" sz="7200" b="1" dirty="0">
              <a:solidFill>
                <a:srgbClr val="EBAC07"/>
              </a:solidFill>
            </a:endParaRPr>
          </a:p>
        </p:txBody>
      </p:sp>
      <p:sp>
        <p:nvSpPr>
          <p:cNvPr id="161" name="Oval 121"/>
          <p:cNvSpPr>
            <a:spLocks noChangeArrowheads="1"/>
          </p:cNvSpPr>
          <p:nvPr/>
        </p:nvSpPr>
        <p:spPr bwMode="auto">
          <a:xfrm>
            <a:off x="7149420" y="2856539"/>
            <a:ext cx="993775" cy="995363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任意多边形 248"/>
          <p:cNvSpPr>
            <a:spLocks/>
          </p:cNvSpPr>
          <p:nvPr/>
        </p:nvSpPr>
        <p:spPr bwMode="auto">
          <a:xfrm>
            <a:off x="7230382" y="2939088"/>
            <a:ext cx="844550" cy="844550"/>
          </a:xfrm>
          <a:custGeom>
            <a:avLst/>
            <a:gdLst>
              <a:gd name="connsiteX0" fmla="*/ 749300 w 844550"/>
              <a:gd name="connsiteY0" fmla="*/ 681037 h 844550"/>
              <a:gd name="connsiteX1" fmla="*/ 681037 w 844550"/>
              <a:gd name="connsiteY1" fmla="*/ 749300 h 844550"/>
              <a:gd name="connsiteX2" fmla="*/ 749300 w 844550"/>
              <a:gd name="connsiteY2" fmla="*/ 681037 h 844550"/>
              <a:gd name="connsiteX3" fmla="*/ 790575 w 844550"/>
              <a:gd name="connsiteY3" fmla="*/ 625475 h 844550"/>
              <a:gd name="connsiteX4" fmla="*/ 749697 w 844550"/>
              <a:gd name="connsiteY4" fmla="*/ 679979 h 844550"/>
              <a:gd name="connsiteX5" fmla="*/ 681567 w 844550"/>
              <a:gd name="connsiteY5" fmla="*/ 748110 h 844550"/>
              <a:gd name="connsiteX6" fmla="*/ 627062 w 844550"/>
              <a:gd name="connsiteY6" fmla="*/ 788988 h 844550"/>
              <a:gd name="connsiteX7" fmla="*/ 832296 w 844550"/>
              <a:gd name="connsiteY7" fmla="*/ 502791 h 844550"/>
              <a:gd name="connsiteX8" fmla="*/ 830934 w 844550"/>
              <a:gd name="connsiteY8" fmla="*/ 517769 h 844550"/>
              <a:gd name="connsiteX9" fmla="*/ 830025 w 844550"/>
              <a:gd name="connsiteY9" fmla="*/ 518678 h 844550"/>
              <a:gd name="connsiteX10" fmla="*/ 820065 w 844550"/>
              <a:gd name="connsiteY10" fmla="*/ 566815 h 844550"/>
              <a:gd name="connsiteX11" fmla="*/ 789471 w 844550"/>
              <a:gd name="connsiteY11" fmla="*/ 626304 h 844550"/>
              <a:gd name="connsiteX12" fmla="*/ 626303 w 844550"/>
              <a:gd name="connsiteY12" fmla="*/ 789471 h 844550"/>
              <a:gd name="connsiteX13" fmla="*/ 566815 w 844550"/>
              <a:gd name="connsiteY13" fmla="*/ 820065 h 844550"/>
              <a:gd name="connsiteX14" fmla="*/ 518678 w 844550"/>
              <a:gd name="connsiteY14" fmla="*/ 830024 h 844550"/>
              <a:gd name="connsiteX15" fmla="*/ 517769 w 844550"/>
              <a:gd name="connsiteY15" fmla="*/ 830934 h 844550"/>
              <a:gd name="connsiteX16" fmla="*/ 502791 w 844550"/>
              <a:gd name="connsiteY16" fmla="*/ 832296 h 844550"/>
              <a:gd name="connsiteX17" fmla="*/ 509205 w 844550"/>
              <a:gd name="connsiteY17" fmla="*/ 825881 h 844550"/>
              <a:gd name="connsiteX18" fmla="*/ 782235 w 844550"/>
              <a:gd name="connsiteY18" fmla="*/ 552852 h 844550"/>
              <a:gd name="connsiteX19" fmla="*/ 708464 w 844550"/>
              <a:gd name="connsiteY19" fmla="*/ 107950 h 844550"/>
              <a:gd name="connsiteX20" fmla="*/ 749300 w 844550"/>
              <a:gd name="connsiteY20" fmla="*/ 148887 h 844550"/>
              <a:gd name="connsiteX21" fmla="*/ 554678 w 844550"/>
              <a:gd name="connsiteY21" fmla="*/ 343992 h 844550"/>
              <a:gd name="connsiteX22" fmla="*/ 501245 w 844550"/>
              <a:gd name="connsiteY22" fmla="*/ 397557 h 844550"/>
              <a:gd name="connsiteX23" fmla="*/ 551752 w 844550"/>
              <a:gd name="connsiteY23" fmla="*/ 346994 h 844550"/>
              <a:gd name="connsiteX24" fmla="*/ 749300 w 844550"/>
              <a:gd name="connsiteY24" fmla="*/ 149225 h 844550"/>
              <a:gd name="connsiteX25" fmla="*/ 749300 w 844550"/>
              <a:gd name="connsiteY25" fmla="*/ 162842 h 844550"/>
              <a:gd name="connsiteX26" fmla="*/ 435580 w 844550"/>
              <a:gd name="connsiteY26" fmla="*/ 484217 h 844550"/>
              <a:gd name="connsiteX27" fmla="*/ 385566 w 844550"/>
              <a:gd name="connsiteY27" fmla="*/ 535451 h 844550"/>
              <a:gd name="connsiteX28" fmla="*/ 410537 w 844550"/>
              <a:gd name="connsiteY28" fmla="*/ 509900 h 844550"/>
              <a:gd name="connsiteX29" fmla="*/ 749053 w 844550"/>
              <a:gd name="connsiteY29" fmla="*/ 163512 h 844550"/>
              <a:gd name="connsiteX30" fmla="*/ 767777 w 844550"/>
              <a:gd name="connsiteY30" fmla="*/ 183938 h 844550"/>
              <a:gd name="connsiteX31" fmla="*/ 776141 w 844550"/>
              <a:gd name="connsiteY31" fmla="*/ 204012 h 844550"/>
              <a:gd name="connsiteX32" fmla="*/ 776952 w 844550"/>
              <a:gd name="connsiteY32" fmla="*/ 203200 h 844550"/>
              <a:gd name="connsiteX33" fmla="*/ 790575 w 844550"/>
              <a:gd name="connsiteY33" fmla="*/ 216823 h 844550"/>
              <a:gd name="connsiteX34" fmla="*/ 789771 w 844550"/>
              <a:gd name="connsiteY34" fmla="*/ 217627 h 844550"/>
              <a:gd name="connsiteX35" fmla="*/ 801577 w 844550"/>
              <a:gd name="connsiteY35" fmla="*/ 237890 h 844550"/>
              <a:gd name="connsiteX36" fmla="*/ 803275 w 844550"/>
              <a:gd name="connsiteY36" fmla="*/ 258293 h 844550"/>
              <a:gd name="connsiteX37" fmla="*/ 574010 w 844550"/>
              <a:gd name="connsiteY37" fmla="*/ 493565 h 844550"/>
              <a:gd name="connsiteX38" fmla="*/ 525857 w 844550"/>
              <a:gd name="connsiteY38" fmla="*/ 542980 h 844550"/>
              <a:gd name="connsiteX39" fmla="*/ 551179 w 844550"/>
              <a:gd name="connsiteY39" fmla="*/ 517099 h 844550"/>
              <a:gd name="connsiteX40" fmla="*/ 803933 w 844550"/>
              <a:gd name="connsiteY40" fmla="*/ 258762 h 844550"/>
              <a:gd name="connsiteX41" fmla="*/ 817562 w 844550"/>
              <a:gd name="connsiteY41" fmla="*/ 272352 h 844550"/>
              <a:gd name="connsiteX42" fmla="*/ 817090 w 844550"/>
              <a:gd name="connsiteY42" fmla="*/ 272823 h 844550"/>
              <a:gd name="connsiteX43" fmla="*/ 823468 w 844550"/>
              <a:gd name="connsiteY43" fmla="*/ 293609 h 844550"/>
              <a:gd name="connsiteX44" fmla="*/ 830263 w 844550"/>
              <a:gd name="connsiteY44" fmla="*/ 325979 h 844550"/>
              <a:gd name="connsiteX45" fmla="*/ 493392 w 844550"/>
              <a:gd name="connsiteY45" fmla="*/ 663809 h 844550"/>
              <a:gd name="connsiteX46" fmla="*/ 462952 w 844550"/>
              <a:gd name="connsiteY46" fmla="*/ 694336 h 844550"/>
              <a:gd name="connsiteX47" fmla="*/ 490553 w 844550"/>
              <a:gd name="connsiteY47" fmla="*/ 666735 h 844550"/>
              <a:gd name="connsiteX48" fmla="*/ 830263 w 844550"/>
              <a:gd name="connsiteY48" fmla="*/ 327025 h 844550"/>
              <a:gd name="connsiteX49" fmla="*/ 830263 w 844550"/>
              <a:gd name="connsiteY49" fmla="*/ 333825 h 844550"/>
              <a:gd name="connsiteX50" fmla="*/ 830263 w 844550"/>
              <a:gd name="connsiteY50" fmla="*/ 340413 h 844550"/>
              <a:gd name="connsiteX51" fmla="*/ 830949 w 844550"/>
              <a:gd name="connsiteY51" fmla="*/ 339725 h 844550"/>
              <a:gd name="connsiteX52" fmla="*/ 842850 w 844550"/>
              <a:gd name="connsiteY52" fmla="*/ 367013 h 844550"/>
              <a:gd name="connsiteX53" fmla="*/ 844515 w 844550"/>
              <a:gd name="connsiteY53" fmla="*/ 393735 h 844550"/>
              <a:gd name="connsiteX54" fmla="*/ 844550 w 844550"/>
              <a:gd name="connsiteY54" fmla="*/ 393700 h 844550"/>
              <a:gd name="connsiteX55" fmla="*/ 844550 w 844550"/>
              <a:gd name="connsiteY55" fmla="*/ 394301 h 844550"/>
              <a:gd name="connsiteX56" fmla="*/ 844550 w 844550"/>
              <a:gd name="connsiteY56" fmla="*/ 407362 h 844550"/>
              <a:gd name="connsiteX57" fmla="*/ 844550 w 844550"/>
              <a:gd name="connsiteY57" fmla="*/ 421024 h 844550"/>
              <a:gd name="connsiteX58" fmla="*/ 496804 w 844550"/>
              <a:gd name="connsiteY58" fmla="*/ 769999 h 844550"/>
              <a:gd name="connsiteX59" fmla="*/ 490458 w 844550"/>
              <a:gd name="connsiteY59" fmla="*/ 776367 h 844550"/>
              <a:gd name="connsiteX60" fmla="*/ 525369 w 844550"/>
              <a:gd name="connsiteY60" fmla="*/ 741456 h 844550"/>
              <a:gd name="connsiteX61" fmla="*/ 844550 w 844550"/>
              <a:gd name="connsiteY61" fmla="*/ 422275 h 844550"/>
              <a:gd name="connsiteX62" fmla="*/ 844550 w 844550"/>
              <a:gd name="connsiteY62" fmla="*/ 490384 h 844550"/>
              <a:gd name="connsiteX63" fmla="*/ 844014 w 844550"/>
              <a:gd name="connsiteY63" fmla="*/ 490920 h 844550"/>
              <a:gd name="connsiteX64" fmla="*/ 844550 w 844550"/>
              <a:gd name="connsiteY64" fmla="*/ 490537 h 844550"/>
              <a:gd name="connsiteX65" fmla="*/ 832296 w 844550"/>
              <a:gd name="connsiteY65" fmla="*/ 502791 h 844550"/>
              <a:gd name="connsiteX66" fmla="*/ 832311 w 844550"/>
              <a:gd name="connsiteY66" fmla="*/ 502623 h 844550"/>
              <a:gd name="connsiteX67" fmla="*/ 825874 w 844550"/>
              <a:gd name="connsiteY67" fmla="*/ 509060 h 844550"/>
              <a:gd name="connsiteX68" fmla="*/ 552726 w 844550"/>
              <a:gd name="connsiteY68" fmla="*/ 782208 h 844550"/>
              <a:gd name="connsiteX69" fmla="*/ 502623 w 844550"/>
              <a:gd name="connsiteY69" fmla="*/ 832311 h 844550"/>
              <a:gd name="connsiteX70" fmla="*/ 502791 w 844550"/>
              <a:gd name="connsiteY70" fmla="*/ 832296 h 844550"/>
              <a:gd name="connsiteX71" fmla="*/ 496068 w 844550"/>
              <a:gd name="connsiteY71" fmla="*/ 839019 h 844550"/>
              <a:gd name="connsiteX72" fmla="*/ 490537 w 844550"/>
              <a:gd name="connsiteY72" fmla="*/ 844550 h 844550"/>
              <a:gd name="connsiteX73" fmla="*/ 490919 w 844550"/>
              <a:gd name="connsiteY73" fmla="*/ 844015 h 844550"/>
              <a:gd name="connsiteX74" fmla="*/ 490384 w 844550"/>
              <a:gd name="connsiteY74" fmla="*/ 844550 h 844550"/>
              <a:gd name="connsiteX75" fmla="*/ 451221 w 844550"/>
              <a:gd name="connsiteY75" fmla="*/ 844550 h 844550"/>
              <a:gd name="connsiteX76" fmla="*/ 422515 w 844550"/>
              <a:gd name="connsiteY76" fmla="*/ 844550 h 844550"/>
              <a:gd name="connsiteX77" fmla="*/ 422275 w 844550"/>
              <a:gd name="connsiteY77" fmla="*/ 844550 h 844550"/>
              <a:gd name="connsiteX78" fmla="*/ 408901 w 844550"/>
              <a:gd name="connsiteY78" fmla="*/ 844550 h 844550"/>
              <a:gd name="connsiteX79" fmla="*/ 395716 w 844550"/>
              <a:gd name="connsiteY79" fmla="*/ 844550 h 844550"/>
              <a:gd name="connsiteX80" fmla="*/ 395287 w 844550"/>
              <a:gd name="connsiteY80" fmla="*/ 844550 h 844550"/>
              <a:gd name="connsiteX81" fmla="*/ 395312 w 844550"/>
              <a:gd name="connsiteY81" fmla="*/ 844525 h 844550"/>
              <a:gd name="connsiteX82" fmla="*/ 368514 w 844550"/>
              <a:gd name="connsiteY82" fmla="*/ 842845 h 844550"/>
              <a:gd name="connsiteX83" fmla="*/ 341312 w 844550"/>
              <a:gd name="connsiteY83" fmla="*/ 830906 h 844550"/>
              <a:gd name="connsiteX84" fmla="*/ 744761 w 844550"/>
              <a:gd name="connsiteY84" fmla="*/ 426185 h 844550"/>
              <a:gd name="connsiteX85" fmla="*/ 762764 w 844550"/>
              <a:gd name="connsiteY85" fmla="*/ 408125 h 844550"/>
              <a:gd name="connsiteX86" fmla="*/ 710723 w 844550"/>
              <a:gd name="connsiteY86" fmla="*/ 460166 h 844550"/>
              <a:gd name="connsiteX87" fmla="*/ 340626 w 844550"/>
              <a:gd name="connsiteY87" fmla="*/ 830263 h 844550"/>
              <a:gd name="connsiteX88" fmla="*/ 327025 w 844550"/>
              <a:gd name="connsiteY88" fmla="*/ 830263 h 844550"/>
              <a:gd name="connsiteX89" fmla="*/ 327093 w 844550"/>
              <a:gd name="connsiteY89" fmla="*/ 830195 h 844550"/>
              <a:gd name="connsiteX90" fmla="*/ 295134 w 844550"/>
              <a:gd name="connsiteY90" fmla="*/ 823447 h 844550"/>
              <a:gd name="connsiteX91" fmla="*/ 273050 w 844550"/>
              <a:gd name="connsiteY91" fmla="*/ 816633 h 844550"/>
              <a:gd name="connsiteX92" fmla="*/ 502390 w 844550"/>
              <a:gd name="connsiteY92" fmla="*/ 586639 h 844550"/>
              <a:gd name="connsiteX93" fmla="*/ 504150 w 844550"/>
              <a:gd name="connsiteY93" fmla="*/ 584874 h 844550"/>
              <a:gd name="connsiteX94" fmla="*/ 452340 w 844550"/>
              <a:gd name="connsiteY94" fmla="*/ 636537 h 844550"/>
              <a:gd name="connsiteX95" fmla="*/ 272391 w 844550"/>
              <a:gd name="connsiteY95" fmla="*/ 815975 h 844550"/>
              <a:gd name="connsiteX96" fmla="*/ 260465 w 844550"/>
              <a:gd name="connsiteY96" fmla="*/ 815975 h 844550"/>
              <a:gd name="connsiteX97" fmla="*/ 259833 w 844550"/>
              <a:gd name="connsiteY97" fmla="*/ 815975 h 844550"/>
              <a:gd name="connsiteX98" fmla="*/ 258762 w 844550"/>
              <a:gd name="connsiteY98" fmla="*/ 815975 h 844550"/>
              <a:gd name="connsiteX99" fmla="*/ 259185 w 844550"/>
              <a:gd name="connsiteY99" fmla="*/ 815543 h 844550"/>
              <a:gd name="connsiteX100" fmla="*/ 239454 w 844550"/>
              <a:gd name="connsiteY100" fmla="*/ 802373 h 844550"/>
              <a:gd name="connsiteX101" fmla="*/ 219075 w 844550"/>
              <a:gd name="connsiteY101" fmla="*/ 788771 h 844550"/>
              <a:gd name="connsiteX102" fmla="*/ 525139 w 844550"/>
              <a:gd name="connsiteY102" fmla="*/ 482347 h 844550"/>
              <a:gd name="connsiteX103" fmla="*/ 600624 w 844550"/>
              <a:gd name="connsiteY103" fmla="*/ 406774 h 844550"/>
              <a:gd name="connsiteX104" fmla="*/ 549193 w 844550"/>
              <a:gd name="connsiteY104" fmla="*/ 458205 h 844550"/>
              <a:gd name="connsiteX105" fmla="*/ 218410 w 844550"/>
              <a:gd name="connsiteY105" fmla="*/ 788988 h 844550"/>
              <a:gd name="connsiteX106" fmla="*/ 206490 w 844550"/>
              <a:gd name="connsiteY106" fmla="*/ 787285 h 844550"/>
              <a:gd name="connsiteX107" fmla="*/ 204849 w 844550"/>
              <a:gd name="connsiteY107" fmla="*/ 775801 h 844550"/>
              <a:gd name="connsiteX108" fmla="*/ 204363 w 844550"/>
              <a:gd name="connsiteY108" fmla="*/ 776287 h 844550"/>
              <a:gd name="connsiteX109" fmla="*/ 163512 w 844550"/>
              <a:gd name="connsiteY109" fmla="*/ 762670 h 844550"/>
              <a:gd name="connsiteX110" fmla="*/ 164323 w 844550"/>
              <a:gd name="connsiteY110" fmla="*/ 761840 h 844550"/>
              <a:gd name="connsiteX111" fmla="*/ 157613 w 844550"/>
              <a:gd name="connsiteY111" fmla="*/ 750085 h 844550"/>
              <a:gd name="connsiteX112" fmla="*/ 151193 w 844550"/>
              <a:gd name="connsiteY112" fmla="*/ 748478 h 844550"/>
              <a:gd name="connsiteX113" fmla="*/ 150373 w 844550"/>
              <a:gd name="connsiteY113" fmla="*/ 749300 h 844550"/>
              <a:gd name="connsiteX114" fmla="*/ 109537 w 844550"/>
              <a:gd name="connsiteY114" fmla="*/ 708363 h 844550"/>
              <a:gd name="connsiteX115" fmla="*/ 708464 w 844550"/>
              <a:gd name="connsiteY115" fmla="*/ 107950 h 844550"/>
              <a:gd name="connsiteX116" fmla="*/ 627486 w 844550"/>
              <a:gd name="connsiteY116" fmla="*/ 53975 h 844550"/>
              <a:gd name="connsiteX117" fmla="*/ 668337 w 844550"/>
              <a:gd name="connsiteY117" fmla="*/ 67592 h 844550"/>
              <a:gd name="connsiteX118" fmla="*/ 667451 w 844550"/>
              <a:gd name="connsiteY118" fmla="*/ 68478 h 844550"/>
              <a:gd name="connsiteX119" fmla="*/ 669122 w 844550"/>
              <a:gd name="connsiteY119" fmla="*/ 80177 h 844550"/>
              <a:gd name="connsiteX120" fmla="*/ 680056 w 844550"/>
              <a:gd name="connsiteY120" fmla="*/ 81739 h 844550"/>
              <a:gd name="connsiteX121" fmla="*/ 680831 w 844550"/>
              <a:gd name="connsiteY121" fmla="*/ 80962 h 844550"/>
              <a:gd name="connsiteX122" fmla="*/ 689329 w 844550"/>
              <a:gd name="connsiteY122" fmla="*/ 94594 h 844550"/>
              <a:gd name="connsiteX123" fmla="*/ 707866 w 844550"/>
              <a:gd name="connsiteY123" fmla="*/ 108109 h 844550"/>
              <a:gd name="connsiteX124" fmla="*/ 708025 w 844550"/>
              <a:gd name="connsiteY124" fmla="*/ 108225 h 844550"/>
              <a:gd name="connsiteX125" fmla="*/ 109744 w 844550"/>
              <a:gd name="connsiteY125" fmla="*/ 708025 h 844550"/>
              <a:gd name="connsiteX126" fmla="*/ 109657 w 844550"/>
              <a:gd name="connsiteY126" fmla="*/ 707905 h 844550"/>
              <a:gd name="connsiteX127" fmla="*/ 96147 w 844550"/>
              <a:gd name="connsiteY127" fmla="*/ 689281 h 844550"/>
              <a:gd name="connsiteX128" fmla="*/ 82550 w 844550"/>
              <a:gd name="connsiteY128" fmla="*/ 680762 h 844550"/>
              <a:gd name="connsiteX129" fmla="*/ 228614 w 844550"/>
              <a:gd name="connsiteY129" fmla="*/ 534326 h 844550"/>
              <a:gd name="connsiteX130" fmla="*/ 238304 w 844550"/>
              <a:gd name="connsiteY130" fmla="*/ 524612 h 844550"/>
              <a:gd name="connsiteX131" fmla="*/ 187346 w 844550"/>
              <a:gd name="connsiteY131" fmla="*/ 575570 h 844550"/>
              <a:gd name="connsiteX132" fmla="*/ 81879 w 844550"/>
              <a:gd name="connsiteY132" fmla="*/ 681037 h 844550"/>
              <a:gd name="connsiteX133" fmla="*/ 68262 w 844550"/>
              <a:gd name="connsiteY133" fmla="*/ 667420 h 844550"/>
              <a:gd name="connsiteX134" fmla="*/ 69117 w 844550"/>
              <a:gd name="connsiteY134" fmla="*/ 666565 h 844550"/>
              <a:gd name="connsiteX135" fmla="*/ 62370 w 844550"/>
              <a:gd name="connsiteY135" fmla="*/ 646324 h 844550"/>
              <a:gd name="connsiteX136" fmla="*/ 55562 w 844550"/>
              <a:gd name="connsiteY136" fmla="*/ 625898 h 844550"/>
              <a:gd name="connsiteX137" fmla="*/ 627486 w 844550"/>
              <a:gd name="connsiteY137" fmla="*/ 53975 h 844550"/>
              <a:gd name="connsiteX138" fmla="*/ 558367 w 844550"/>
              <a:gd name="connsiteY138" fmla="*/ 26987 h 844550"/>
              <a:gd name="connsiteX139" fmla="*/ 585571 w 844550"/>
              <a:gd name="connsiteY139" fmla="*/ 28690 h 844550"/>
              <a:gd name="connsiteX140" fmla="*/ 612595 w 844550"/>
              <a:gd name="connsiteY140" fmla="*/ 40531 h 844550"/>
              <a:gd name="connsiteX141" fmla="*/ 613440 w 844550"/>
              <a:gd name="connsiteY141" fmla="*/ 39687 h 844550"/>
              <a:gd name="connsiteX142" fmla="*/ 627063 w 844550"/>
              <a:gd name="connsiteY142" fmla="*/ 53310 h 844550"/>
              <a:gd name="connsiteX143" fmla="*/ 54898 w 844550"/>
              <a:gd name="connsiteY143" fmla="*/ 625475 h 844550"/>
              <a:gd name="connsiteX144" fmla="*/ 42978 w 844550"/>
              <a:gd name="connsiteY144" fmla="*/ 618663 h 844550"/>
              <a:gd name="connsiteX145" fmla="*/ 41503 w 844550"/>
              <a:gd name="connsiteY145" fmla="*/ 612763 h 844550"/>
              <a:gd name="connsiteX146" fmla="*/ 41491 w 844550"/>
              <a:gd name="connsiteY146" fmla="*/ 612775 h 844550"/>
              <a:gd name="connsiteX147" fmla="*/ 14287 w 844550"/>
              <a:gd name="connsiteY147" fmla="*/ 558283 h 844550"/>
              <a:gd name="connsiteX148" fmla="*/ 558367 w 844550"/>
              <a:gd name="connsiteY148" fmla="*/ 26987 h 844550"/>
              <a:gd name="connsiteX149" fmla="*/ 476912 w 844550"/>
              <a:gd name="connsiteY149" fmla="*/ 0 h 844550"/>
              <a:gd name="connsiteX150" fmla="*/ 488834 w 844550"/>
              <a:gd name="connsiteY150" fmla="*/ 0 h 844550"/>
              <a:gd name="connsiteX151" fmla="*/ 490061 w 844550"/>
              <a:gd name="connsiteY151" fmla="*/ 0 h 844550"/>
              <a:gd name="connsiteX152" fmla="*/ 490538 w 844550"/>
              <a:gd name="connsiteY152" fmla="*/ 0 h 844550"/>
              <a:gd name="connsiteX153" fmla="*/ 490455 w 844550"/>
              <a:gd name="connsiteY153" fmla="*/ 83 h 844550"/>
              <a:gd name="connsiteX154" fmla="*/ 522392 w 844550"/>
              <a:gd name="connsiteY154" fmla="*/ 6806 h 844550"/>
              <a:gd name="connsiteX155" fmla="*/ 544330 w 844550"/>
              <a:gd name="connsiteY155" fmla="*/ 13556 h 844550"/>
              <a:gd name="connsiteX156" fmla="*/ 545187 w 844550"/>
              <a:gd name="connsiteY156" fmla="*/ 12700 h 844550"/>
              <a:gd name="connsiteX157" fmla="*/ 558800 w 844550"/>
              <a:gd name="connsiteY157" fmla="*/ 26313 h 844550"/>
              <a:gd name="connsiteX158" fmla="*/ 14287 w 844550"/>
              <a:gd name="connsiteY158" fmla="*/ 557213 h 844550"/>
              <a:gd name="connsiteX159" fmla="*/ 14287 w 844550"/>
              <a:gd name="connsiteY159" fmla="*/ 550406 h 844550"/>
              <a:gd name="connsiteX160" fmla="*/ 14287 w 844550"/>
              <a:gd name="connsiteY160" fmla="*/ 543839 h 844550"/>
              <a:gd name="connsiteX161" fmla="*/ 13613 w 844550"/>
              <a:gd name="connsiteY161" fmla="*/ 544513 h 844550"/>
              <a:gd name="connsiteX162" fmla="*/ 6806 w 844550"/>
              <a:gd name="connsiteY162" fmla="*/ 522392 h 844550"/>
              <a:gd name="connsiteX163" fmla="*/ 83 w 844550"/>
              <a:gd name="connsiteY163" fmla="*/ 490455 h 844550"/>
              <a:gd name="connsiteX164" fmla="*/ 0 w 844550"/>
              <a:gd name="connsiteY164" fmla="*/ 490538 h 844550"/>
              <a:gd name="connsiteX165" fmla="*/ 0 w 844550"/>
              <a:gd name="connsiteY165" fmla="*/ 490062 h 844550"/>
              <a:gd name="connsiteX166" fmla="*/ 0 w 844550"/>
              <a:gd name="connsiteY166" fmla="*/ 488835 h 844550"/>
              <a:gd name="connsiteX167" fmla="*/ 0 w 844550"/>
              <a:gd name="connsiteY167" fmla="*/ 476912 h 844550"/>
              <a:gd name="connsiteX168" fmla="*/ 476912 w 844550"/>
              <a:gd name="connsiteY168" fmla="*/ 0 h 844550"/>
              <a:gd name="connsiteX169" fmla="*/ 395031 w 844550"/>
              <a:gd name="connsiteY169" fmla="*/ 0 h 844550"/>
              <a:gd name="connsiteX170" fmla="*/ 395288 w 844550"/>
              <a:gd name="connsiteY170" fmla="*/ 0 h 844550"/>
              <a:gd name="connsiteX171" fmla="*/ 408653 w 844550"/>
              <a:gd name="connsiteY171" fmla="*/ 0 h 844550"/>
              <a:gd name="connsiteX172" fmla="*/ 421821 w 844550"/>
              <a:gd name="connsiteY172" fmla="*/ 0 h 844550"/>
              <a:gd name="connsiteX173" fmla="*/ 422275 w 844550"/>
              <a:gd name="connsiteY173" fmla="*/ 0 h 844550"/>
              <a:gd name="connsiteX174" fmla="*/ 449035 w 844550"/>
              <a:gd name="connsiteY174" fmla="*/ 0 h 844550"/>
              <a:gd name="connsiteX175" fmla="*/ 476250 w 844550"/>
              <a:gd name="connsiteY175" fmla="*/ 0 h 844550"/>
              <a:gd name="connsiteX176" fmla="*/ 0 w 844550"/>
              <a:gd name="connsiteY176" fmla="*/ 476250 h 844550"/>
              <a:gd name="connsiteX177" fmla="*/ 0 w 844550"/>
              <a:gd name="connsiteY177" fmla="*/ 449036 h 844550"/>
              <a:gd name="connsiteX178" fmla="*/ 0 w 844550"/>
              <a:gd name="connsiteY178" fmla="*/ 422275 h 844550"/>
              <a:gd name="connsiteX179" fmla="*/ 0 w 844550"/>
              <a:gd name="connsiteY179" fmla="*/ 421821 h 844550"/>
              <a:gd name="connsiteX180" fmla="*/ 0 w 844550"/>
              <a:gd name="connsiteY180" fmla="*/ 408653 h 844550"/>
              <a:gd name="connsiteX181" fmla="*/ 0 w 844550"/>
              <a:gd name="connsiteY181" fmla="*/ 395031 h 844550"/>
              <a:gd name="connsiteX182" fmla="*/ 325496 w 844550"/>
              <a:gd name="connsiteY182" fmla="*/ 69535 h 844550"/>
              <a:gd name="connsiteX183" fmla="*/ 331442 w 844550"/>
              <a:gd name="connsiteY183" fmla="*/ 63589 h 844550"/>
              <a:gd name="connsiteX184" fmla="*/ 298782 w 844550"/>
              <a:gd name="connsiteY184" fmla="*/ 96118 h 844550"/>
              <a:gd name="connsiteX185" fmla="*/ 0 w 844550"/>
              <a:gd name="connsiteY185" fmla="*/ 393700 h 844550"/>
              <a:gd name="connsiteX186" fmla="*/ 13630 w 844550"/>
              <a:gd name="connsiteY186" fmla="*/ 312245 h 844550"/>
              <a:gd name="connsiteX187" fmla="*/ 14287 w 844550"/>
              <a:gd name="connsiteY187" fmla="*/ 311591 h 844550"/>
              <a:gd name="connsiteX188" fmla="*/ 14287 w 844550"/>
              <a:gd name="connsiteY188" fmla="*/ 299100 h 844550"/>
              <a:gd name="connsiteX189" fmla="*/ 14287 w 844550"/>
              <a:gd name="connsiteY189" fmla="*/ 285750 h 844550"/>
              <a:gd name="connsiteX190" fmla="*/ 14287 w 844550"/>
              <a:gd name="connsiteY190" fmla="*/ 285462 h 844550"/>
              <a:gd name="connsiteX191" fmla="*/ 14551 w 844550"/>
              <a:gd name="connsiteY191" fmla="*/ 285198 h 844550"/>
              <a:gd name="connsiteX192" fmla="*/ 56703 w 844550"/>
              <a:gd name="connsiteY192" fmla="*/ 197009 h 844550"/>
              <a:gd name="connsiteX193" fmla="*/ 285750 w 844550"/>
              <a:gd name="connsiteY193" fmla="*/ 12700 h 844550"/>
              <a:gd name="connsiteX194" fmla="*/ 103891 w 844550"/>
              <a:gd name="connsiteY194" fmla="*/ 195622 h 844550"/>
              <a:gd name="connsiteX195" fmla="*/ 63585 w 844550"/>
              <a:gd name="connsiteY195" fmla="*/ 236164 h 844550"/>
              <a:gd name="connsiteX196" fmla="*/ 80879 w 844550"/>
              <a:gd name="connsiteY196" fmla="*/ 218869 h 844550"/>
              <a:gd name="connsiteX197" fmla="*/ 287049 w 844550"/>
              <a:gd name="connsiteY197" fmla="*/ 12700 h 844550"/>
              <a:gd name="connsiteX198" fmla="*/ 314325 w 844550"/>
              <a:gd name="connsiteY198" fmla="*/ 12700 h 844550"/>
              <a:gd name="connsiteX199" fmla="*/ 309637 w 844550"/>
              <a:gd name="connsiteY199" fmla="*/ 17388 h 844550"/>
              <a:gd name="connsiteX200" fmla="*/ 299755 w 844550"/>
              <a:gd name="connsiteY200" fmla="*/ 27269 h 844550"/>
              <a:gd name="connsiteX201" fmla="*/ 313504 w 844550"/>
              <a:gd name="connsiteY201" fmla="*/ 13576 h 844550"/>
              <a:gd name="connsiteX202" fmla="*/ 354396 w 844550"/>
              <a:gd name="connsiteY202" fmla="*/ 1697 h 844550"/>
              <a:gd name="connsiteX203" fmla="*/ 395020 w 844550"/>
              <a:gd name="connsiteY203" fmla="*/ 11 h 8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844550" h="844550">
                <a:moveTo>
                  <a:pt x="749300" y="681037"/>
                </a:moveTo>
                <a:cubicBezTo>
                  <a:pt x="735648" y="708342"/>
                  <a:pt x="708342" y="735648"/>
                  <a:pt x="681037" y="749300"/>
                </a:cubicBezTo>
                <a:cubicBezTo>
                  <a:pt x="681037" y="749300"/>
                  <a:pt x="681037" y="749300"/>
                  <a:pt x="749300" y="681037"/>
                </a:cubicBezTo>
                <a:close/>
                <a:moveTo>
                  <a:pt x="790575" y="625475"/>
                </a:moveTo>
                <a:cubicBezTo>
                  <a:pt x="776949" y="639101"/>
                  <a:pt x="763323" y="666353"/>
                  <a:pt x="749697" y="679979"/>
                </a:cubicBezTo>
                <a:cubicBezTo>
                  <a:pt x="749697" y="679979"/>
                  <a:pt x="749697" y="679979"/>
                  <a:pt x="681567" y="748110"/>
                </a:cubicBezTo>
                <a:cubicBezTo>
                  <a:pt x="667940" y="761736"/>
                  <a:pt x="640688" y="775362"/>
                  <a:pt x="627062" y="788988"/>
                </a:cubicBezTo>
                <a:close/>
                <a:moveTo>
                  <a:pt x="832296" y="502791"/>
                </a:moveTo>
                <a:lnTo>
                  <a:pt x="830934" y="517769"/>
                </a:lnTo>
                <a:lnTo>
                  <a:pt x="830025" y="518678"/>
                </a:lnTo>
                <a:lnTo>
                  <a:pt x="820065" y="566815"/>
                </a:lnTo>
                <a:cubicBezTo>
                  <a:pt x="813266" y="585511"/>
                  <a:pt x="803068" y="605907"/>
                  <a:pt x="789471" y="626304"/>
                </a:cubicBezTo>
                <a:cubicBezTo>
                  <a:pt x="789471" y="626304"/>
                  <a:pt x="789471" y="626304"/>
                  <a:pt x="626303" y="789471"/>
                </a:cubicBezTo>
                <a:cubicBezTo>
                  <a:pt x="605907" y="803069"/>
                  <a:pt x="585511" y="813267"/>
                  <a:pt x="566815" y="820065"/>
                </a:cubicBezTo>
                <a:lnTo>
                  <a:pt x="518678" y="830024"/>
                </a:lnTo>
                <a:lnTo>
                  <a:pt x="517769" y="830934"/>
                </a:lnTo>
                <a:lnTo>
                  <a:pt x="502791" y="832296"/>
                </a:lnTo>
                <a:lnTo>
                  <a:pt x="509205" y="825881"/>
                </a:lnTo>
                <a:cubicBezTo>
                  <a:pt x="537208" y="797878"/>
                  <a:pt x="607216" y="727871"/>
                  <a:pt x="782235" y="552852"/>
                </a:cubicBezTo>
                <a:close/>
                <a:moveTo>
                  <a:pt x="708464" y="107950"/>
                </a:moveTo>
                <a:cubicBezTo>
                  <a:pt x="722076" y="121596"/>
                  <a:pt x="735688" y="135241"/>
                  <a:pt x="749300" y="148887"/>
                </a:cubicBezTo>
                <a:cubicBezTo>
                  <a:pt x="749300" y="148887"/>
                  <a:pt x="749300" y="148887"/>
                  <a:pt x="554678" y="343992"/>
                </a:cubicBezTo>
                <a:lnTo>
                  <a:pt x="501245" y="397557"/>
                </a:lnTo>
                <a:lnTo>
                  <a:pt x="551752" y="346994"/>
                </a:lnTo>
                <a:cubicBezTo>
                  <a:pt x="609029" y="289652"/>
                  <a:pt x="674489" y="224120"/>
                  <a:pt x="749300" y="149225"/>
                </a:cubicBezTo>
                <a:cubicBezTo>
                  <a:pt x="749300" y="149225"/>
                  <a:pt x="749300" y="162842"/>
                  <a:pt x="749300" y="162842"/>
                </a:cubicBezTo>
                <a:cubicBezTo>
                  <a:pt x="749300" y="162842"/>
                  <a:pt x="749300" y="162842"/>
                  <a:pt x="435580" y="484217"/>
                </a:cubicBezTo>
                <a:lnTo>
                  <a:pt x="385566" y="535451"/>
                </a:lnTo>
                <a:lnTo>
                  <a:pt x="410537" y="509900"/>
                </a:lnTo>
                <a:cubicBezTo>
                  <a:pt x="492878" y="425643"/>
                  <a:pt x="602667" y="313301"/>
                  <a:pt x="749053" y="163512"/>
                </a:cubicBezTo>
                <a:cubicBezTo>
                  <a:pt x="755862" y="170321"/>
                  <a:pt x="762670" y="177129"/>
                  <a:pt x="767777" y="183938"/>
                </a:cubicBezTo>
                <a:lnTo>
                  <a:pt x="776141" y="204012"/>
                </a:lnTo>
                <a:lnTo>
                  <a:pt x="776952" y="203200"/>
                </a:lnTo>
                <a:cubicBezTo>
                  <a:pt x="790575" y="203200"/>
                  <a:pt x="790575" y="203200"/>
                  <a:pt x="790575" y="216823"/>
                </a:cubicBezTo>
                <a:lnTo>
                  <a:pt x="789771" y="217627"/>
                </a:lnTo>
                <a:lnTo>
                  <a:pt x="801577" y="237890"/>
                </a:lnTo>
                <a:cubicBezTo>
                  <a:pt x="803275" y="244691"/>
                  <a:pt x="803275" y="251492"/>
                  <a:pt x="803275" y="258293"/>
                </a:cubicBezTo>
                <a:cubicBezTo>
                  <a:pt x="803275" y="258293"/>
                  <a:pt x="803275" y="258293"/>
                  <a:pt x="574010" y="493565"/>
                </a:cubicBezTo>
                <a:lnTo>
                  <a:pt x="525857" y="542980"/>
                </a:lnTo>
                <a:lnTo>
                  <a:pt x="551179" y="517099"/>
                </a:lnTo>
                <a:cubicBezTo>
                  <a:pt x="618660" y="448127"/>
                  <a:pt x="701714" y="363239"/>
                  <a:pt x="803933" y="258762"/>
                </a:cubicBezTo>
                <a:cubicBezTo>
                  <a:pt x="817562" y="258762"/>
                  <a:pt x="817562" y="258762"/>
                  <a:pt x="817562" y="272352"/>
                </a:cubicBezTo>
                <a:lnTo>
                  <a:pt x="817090" y="272823"/>
                </a:lnTo>
                <a:lnTo>
                  <a:pt x="823468" y="293609"/>
                </a:lnTo>
                <a:cubicBezTo>
                  <a:pt x="826866" y="302128"/>
                  <a:pt x="830263" y="312350"/>
                  <a:pt x="830263" y="325979"/>
                </a:cubicBezTo>
                <a:cubicBezTo>
                  <a:pt x="830263" y="325979"/>
                  <a:pt x="830263" y="325979"/>
                  <a:pt x="493392" y="663809"/>
                </a:cubicBezTo>
                <a:lnTo>
                  <a:pt x="462952" y="694336"/>
                </a:lnTo>
                <a:lnTo>
                  <a:pt x="490553" y="666735"/>
                </a:lnTo>
                <a:cubicBezTo>
                  <a:pt x="564883" y="592404"/>
                  <a:pt x="673001" y="484287"/>
                  <a:pt x="830263" y="327025"/>
                </a:cubicBezTo>
                <a:cubicBezTo>
                  <a:pt x="830263" y="327025"/>
                  <a:pt x="830263" y="330425"/>
                  <a:pt x="830263" y="333825"/>
                </a:cubicBezTo>
                <a:lnTo>
                  <a:pt x="830263" y="340413"/>
                </a:lnTo>
                <a:lnTo>
                  <a:pt x="830949" y="339725"/>
                </a:lnTo>
                <a:cubicBezTo>
                  <a:pt x="837750" y="346547"/>
                  <a:pt x="841150" y="356780"/>
                  <a:pt x="842850" y="367013"/>
                </a:cubicBezTo>
                <a:lnTo>
                  <a:pt x="844515" y="393735"/>
                </a:lnTo>
                <a:lnTo>
                  <a:pt x="844550" y="393700"/>
                </a:lnTo>
                <a:lnTo>
                  <a:pt x="844550" y="394301"/>
                </a:lnTo>
                <a:lnTo>
                  <a:pt x="844550" y="407362"/>
                </a:lnTo>
                <a:cubicBezTo>
                  <a:pt x="844550" y="410777"/>
                  <a:pt x="844550" y="414193"/>
                  <a:pt x="844550" y="421024"/>
                </a:cubicBezTo>
                <a:cubicBezTo>
                  <a:pt x="844550" y="421024"/>
                  <a:pt x="844550" y="421024"/>
                  <a:pt x="496804" y="769999"/>
                </a:cubicBezTo>
                <a:lnTo>
                  <a:pt x="490458" y="776367"/>
                </a:lnTo>
                <a:lnTo>
                  <a:pt x="525369" y="741456"/>
                </a:lnTo>
                <a:cubicBezTo>
                  <a:pt x="587226" y="679599"/>
                  <a:pt x="686197" y="580628"/>
                  <a:pt x="844550" y="422275"/>
                </a:cubicBezTo>
                <a:cubicBezTo>
                  <a:pt x="844550" y="435897"/>
                  <a:pt x="844550" y="463140"/>
                  <a:pt x="844550" y="490384"/>
                </a:cubicBezTo>
                <a:lnTo>
                  <a:pt x="844014" y="490920"/>
                </a:lnTo>
                <a:lnTo>
                  <a:pt x="844550" y="490537"/>
                </a:lnTo>
                <a:lnTo>
                  <a:pt x="832296" y="502791"/>
                </a:lnTo>
                <a:lnTo>
                  <a:pt x="832311" y="502623"/>
                </a:lnTo>
                <a:lnTo>
                  <a:pt x="825874" y="509060"/>
                </a:lnTo>
                <a:cubicBezTo>
                  <a:pt x="797858" y="537075"/>
                  <a:pt x="727821" y="607113"/>
                  <a:pt x="552726" y="782208"/>
                </a:cubicBezTo>
                <a:lnTo>
                  <a:pt x="502623" y="832311"/>
                </a:lnTo>
                <a:lnTo>
                  <a:pt x="502791" y="832296"/>
                </a:lnTo>
                <a:lnTo>
                  <a:pt x="496068" y="839019"/>
                </a:lnTo>
                <a:cubicBezTo>
                  <a:pt x="490537" y="844550"/>
                  <a:pt x="490537" y="844550"/>
                  <a:pt x="490537" y="844550"/>
                </a:cubicBezTo>
                <a:lnTo>
                  <a:pt x="490919" y="844015"/>
                </a:lnTo>
                <a:lnTo>
                  <a:pt x="490384" y="844550"/>
                </a:lnTo>
                <a:cubicBezTo>
                  <a:pt x="476762" y="844550"/>
                  <a:pt x="463140" y="844550"/>
                  <a:pt x="451221" y="844550"/>
                </a:cubicBezTo>
                <a:lnTo>
                  <a:pt x="422515" y="844550"/>
                </a:lnTo>
                <a:lnTo>
                  <a:pt x="422275" y="844550"/>
                </a:lnTo>
                <a:lnTo>
                  <a:pt x="408901" y="844550"/>
                </a:lnTo>
                <a:lnTo>
                  <a:pt x="395716" y="844550"/>
                </a:lnTo>
                <a:lnTo>
                  <a:pt x="395287" y="844550"/>
                </a:lnTo>
                <a:lnTo>
                  <a:pt x="395312" y="844525"/>
                </a:lnTo>
                <a:lnTo>
                  <a:pt x="368514" y="842845"/>
                </a:lnTo>
                <a:cubicBezTo>
                  <a:pt x="358313" y="841139"/>
                  <a:pt x="348112" y="837728"/>
                  <a:pt x="341312" y="830906"/>
                </a:cubicBezTo>
                <a:cubicBezTo>
                  <a:pt x="341312" y="830906"/>
                  <a:pt x="341312" y="830906"/>
                  <a:pt x="744761" y="426185"/>
                </a:cubicBezTo>
                <a:lnTo>
                  <a:pt x="762764" y="408125"/>
                </a:lnTo>
                <a:lnTo>
                  <a:pt x="710723" y="460166"/>
                </a:lnTo>
                <a:cubicBezTo>
                  <a:pt x="638999" y="531890"/>
                  <a:pt x="524240" y="646649"/>
                  <a:pt x="340626" y="830263"/>
                </a:cubicBezTo>
                <a:cubicBezTo>
                  <a:pt x="340626" y="830263"/>
                  <a:pt x="327025" y="830263"/>
                  <a:pt x="327025" y="830263"/>
                </a:cubicBezTo>
                <a:lnTo>
                  <a:pt x="327093" y="830195"/>
                </a:lnTo>
                <a:lnTo>
                  <a:pt x="295134" y="823447"/>
                </a:lnTo>
                <a:cubicBezTo>
                  <a:pt x="286640" y="820040"/>
                  <a:pt x="279845" y="816633"/>
                  <a:pt x="273050" y="816633"/>
                </a:cubicBezTo>
                <a:cubicBezTo>
                  <a:pt x="273050" y="816633"/>
                  <a:pt x="273050" y="816633"/>
                  <a:pt x="502390" y="586639"/>
                </a:cubicBezTo>
                <a:lnTo>
                  <a:pt x="504150" y="584874"/>
                </a:lnTo>
                <a:lnTo>
                  <a:pt x="452340" y="636537"/>
                </a:lnTo>
                <a:cubicBezTo>
                  <a:pt x="400166" y="688564"/>
                  <a:pt x="340538" y="748022"/>
                  <a:pt x="272391" y="815975"/>
                </a:cubicBezTo>
                <a:cubicBezTo>
                  <a:pt x="265577" y="815975"/>
                  <a:pt x="262169" y="815975"/>
                  <a:pt x="260465" y="815975"/>
                </a:cubicBezTo>
                <a:lnTo>
                  <a:pt x="259833" y="815975"/>
                </a:lnTo>
                <a:lnTo>
                  <a:pt x="258762" y="815975"/>
                </a:lnTo>
                <a:lnTo>
                  <a:pt x="259185" y="815543"/>
                </a:lnTo>
                <a:lnTo>
                  <a:pt x="239454" y="802373"/>
                </a:lnTo>
                <a:cubicBezTo>
                  <a:pt x="232661" y="798973"/>
                  <a:pt x="225868" y="795572"/>
                  <a:pt x="219075" y="788771"/>
                </a:cubicBezTo>
                <a:cubicBezTo>
                  <a:pt x="219075" y="788771"/>
                  <a:pt x="219075" y="788771"/>
                  <a:pt x="525139" y="482347"/>
                </a:cubicBezTo>
                <a:lnTo>
                  <a:pt x="600624" y="406774"/>
                </a:lnTo>
                <a:lnTo>
                  <a:pt x="549193" y="458205"/>
                </a:lnTo>
                <a:cubicBezTo>
                  <a:pt x="468732" y="538666"/>
                  <a:pt x="361451" y="645947"/>
                  <a:pt x="218410" y="788988"/>
                </a:cubicBezTo>
                <a:cubicBezTo>
                  <a:pt x="211598" y="788988"/>
                  <a:pt x="208193" y="788988"/>
                  <a:pt x="206490" y="787285"/>
                </a:cubicBezTo>
                <a:lnTo>
                  <a:pt x="204849" y="775801"/>
                </a:lnTo>
                <a:lnTo>
                  <a:pt x="204363" y="776287"/>
                </a:lnTo>
                <a:cubicBezTo>
                  <a:pt x="190746" y="776287"/>
                  <a:pt x="177129" y="762670"/>
                  <a:pt x="163512" y="762670"/>
                </a:cubicBezTo>
                <a:lnTo>
                  <a:pt x="164323" y="761840"/>
                </a:lnTo>
                <a:lnTo>
                  <a:pt x="157613" y="750085"/>
                </a:lnTo>
                <a:lnTo>
                  <a:pt x="151193" y="748478"/>
                </a:lnTo>
                <a:lnTo>
                  <a:pt x="150373" y="749300"/>
                </a:lnTo>
                <a:cubicBezTo>
                  <a:pt x="136761" y="735654"/>
                  <a:pt x="123149" y="722009"/>
                  <a:pt x="109537" y="708363"/>
                </a:cubicBezTo>
                <a:cubicBezTo>
                  <a:pt x="109537" y="708363"/>
                  <a:pt x="109537" y="708363"/>
                  <a:pt x="708464" y="107950"/>
                </a:cubicBezTo>
                <a:close/>
                <a:moveTo>
                  <a:pt x="627486" y="53975"/>
                </a:moveTo>
                <a:cubicBezTo>
                  <a:pt x="641103" y="53975"/>
                  <a:pt x="654720" y="67592"/>
                  <a:pt x="668337" y="67592"/>
                </a:cubicBezTo>
                <a:lnTo>
                  <a:pt x="667451" y="68478"/>
                </a:lnTo>
                <a:lnTo>
                  <a:pt x="669122" y="80177"/>
                </a:lnTo>
                <a:lnTo>
                  <a:pt x="680056" y="81739"/>
                </a:lnTo>
                <a:lnTo>
                  <a:pt x="680831" y="80962"/>
                </a:lnTo>
                <a:cubicBezTo>
                  <a:pt x="680831" y="87778"/>
                  <a:pt x="684230" y="91186"/>
                  <a:pt x="689329" y="94594"/>
                </a:cubicBezTo>
                <a:lnTo>
                  <a:pt x="707866" y="108109"/>
                </a:lnTo>
                <a:lnTo>
                  <a:pt x="708025" y="108225"/>
                </a:lnTo>
                <a:cubicBezTo>
                  <a:pt x="708025" y="108225"/>
                  <a:pt x="708025" y="108225"/>
                  <a:pt x="109744" y="708025"/>
                </a:cubicBezTo>
                <a:lnTo>
                  <a:pt x="109657" y="707905"/>
                </a:lnTo>
                <a:lnTo>
                  <a:pt x="96147" y="689281"/>
                </a:lnTo>
                <a:cubicBezTo>
                  <a:pt x="92748" y="684170"/>
                  <a:pt x="89349" y="680762"/>
                  <a:pt x="82550" y="680762"/>
                </a:cubicBezTo>
                <a:cubicBezTo>
                  <a:pt x="82550" y="680762"/>
                  <a:pt x="82550" y="680762"/>
                  <a:pt x="228614" y="534326"/>
                </a:cubicBezTo>
                <a:lnTo>
                  <a:pt x="238304" y="524612"/>
                </a:lnTo>
                <a:lnTo>
                  <a:pt x="187346" y="575570"/>
                </a:lnTo>
                <a:cubicBezTo>
                  <a:pt x="154433" y="608483"/>
                  <a:pt x="119326" y="643590"/>
                  <a:pt x="81879" y="681037"/>
                </a:cubicBezTo>
                <a:cubicBezTo>
                  <a:pt x="81879" y="667420"/>
                  <a:pt x="81879" y="667420"/>
                  <a:pt x="68262" y="667420"/>
                </a:cubicBezTo>
                <a:lnTo>
                  <a:pt x="69117" y="666565"/>
                </a:lnTo>
                <a:lnTo>
                  <a:pt x="62370" y="646324"/>
                </a:lnTo>
                <a:cubicBezTo>
                  <a:pt x="58966" y="639516"/>
                  <a:pt x="55562" y="632707"/>
                  <a:pt x="55562" y="625898"/>
                </a:cubicBezTo>
                <a:cubicBezTo>
                  <a:pt x="55562" y="625898"/>
                  <a:pt x="55562" y="625898"/>
                  <a:pt x="627486" y="53975"/>
                </a:cubicBezTo>
                <a:close/>
                <a:moveTo>
                  <a:pt x="558367" y="26987"/>
                </a:moveTo>
                <a:cubicBezTo>
                  <a:pt x="565168" y="26987"/>
                  <a:pt x="575369" y="26987"/>
                  <a:pt x="585571" y="28690"/>
                </a:cubicBezTo>
                <a:lnTo>
                  <a:pt x="612595" y="40531"/>
                </a:lnTo>
                <a:lnTo>
                  <a:pt x="613440" y="39687"/>
                </a:lnTo>
                <a:cubicBezTo>
                  <a:pt x="613440" y="39687"/>
                  <a:pt x="627063" y="39687"/>
                  <a:pt x="627063" y="53310"/>
                </a:cubicBezTo>
                <a:cubicBezTo>
                  <a:pt x="627063" y="53310"/>
                  <a:pt x="627063" y="53310"/>
                  <a:pt x="54898" y="625475"/>
                </a:cubicBezTo>
                <a:cubicBezTo>
                  <a:pt x="48086" y="625475"/>
                  <a:pt x="44681" y="622069"/>
                  <a:pt x="42978" y="618663"/>
                </a:cubicBezTo>
                <a:lnTo>
                  <a:pt x="41503" y="612763"/>
                </a:lnTo>
                <a:lnTo>
                  <a:pt x="41491" y="612775"/>
                </a:lnTo>
                <a:cubicBezTo>
                  <a:pt x="27889" y="599152"/>
                  <a:pt x="27889" y="571906"/>
                  <a:pt x="14287" y="558283"/>
                </a:cubicBezTo>
                <a:cubicBezTo>
                  <a:pt x="14287" y="558283"/>
                  <a:pt x="14287" y="558283"/>
                  <a:pt x="558367" y="26987"/>
                </a:cubicBezTo>
                <a:close/>
                <a:moveTo>
                  <a:pt x="476912" y="0"/>
                </a:moveTo>
                <a:cubicBezTo>
                  <a:pt x="483725" y="0"/>
                  <a:pt x="487131" y="0"/>
                  <a:pt x="488834" y="0"/>
                </a:cubicBezTo>
                <a:lnTo>
                  <a:pt x="490061" y="0"/>
                </a:lnTo>
                <a:lnTo>
                  <a:pt x="490538" y="0"/>
                </a:lnTo>
                <a:lnTo>
                  <a:pt x="490455" y="83"/>
                </a:lnTo>
                <a:lnTo>
                  <a:pt x="522392" y="6806"/>
                </a:lnTo>
                <a:lnTo>
                  <a:pt x="544330" y="13556"/>
                </a:lnTo>
                <a:lnTo>
                  <a:pt x="545187" y="12700"/>
                </a:lnTo>
                <a:cubicBezTo>
                  <a:pt x="545187" y="12700"/>
                  <a:pt x="558800" y="12700"/>
                  <a:pt x="558800" y="26313"/>
                </a:cubicBezTo>
                <a:cubicBezTo>
                  <a:pt x="558800" y="26313"/>
                  <a:pt x="558800" y="26313"/>
                  <a:pt x="14287" y="557213"/>
                </a:cubicBezTo>
                <a:cubicBezTo>
                  <a:pt x="14287" y="557213"/>
                  <a:pt x="14287" y="553810"/>
                  <a:pt x="14287" y="550406"/>
                </a:cubicBezTo>
                <a:lnTo>
                  <a:pt x="14287" y="543839"/>
                </a:lnTo>
                <a:lnTo>
                  <a:pt x="13613" y="544513"/>
                </a:lnTo>
                <a:cubicBezTo>
                  <a:pt x="13613" y="537706"/>
                  <a:pt x="10210" y="530900"/>
                  <a:pt x="6806" y="522392"/>
                </a:cubicBezTo>
                <a:lnTo>
                  <a:pt x="83" y="490455"/>
                </a:lnTo>
                <a:lnTo>
                  <a:pt x="0" y="490538"/>
                </a:lnTo>
                <a:lnTo>
                  <a:pt x="0" y="490062"/>
                </a:lnTo>
                <a:lnTo>
                  <a:pt x="0" y="488835"/>
                </a:lnTo>
                <a:cubicBezTo>
                  <a:pt x="0" y="487131"/>
                  <a:pt x="0" y="483725"/>
                  <a:pt x="0" y="476912"/>
                </a:cubicBezTo>
                <a:cubicBezTo>
                  <a:pt x="0" y="476912"/>
                  <a:pt x="0" y="476912"/>
                  <a:pt x="476912" y="0"/>
                </a:cubicBezTo>
                <a:close/>
                <a:moveTo>
                  <a:pt x="395031" y="0"/>
                </a:moveTo>
                <a:lnTo>
                  <a:pt x="395288" y="0"/>
                </a:lnTo>
                <a:lnTo>
                  <a:pt x="408653" y="0"/>
                </a:lnTo>
                <a:lnTo>
                  <a:pt x="421821" y="0"/>
                </a:lnTo>
                <a:lnTo>
                  <a:pt x="422275" y="0"/>
                </a:lnTo>
                <a:lnTo>
                  <a:pt x="449035" y="0"/>
                </a:lnTo>
                <a:cubicBezTo>
                  <a:pt x="459241" y="0"/>
                  <a:pt x="469446" y="0"/>
                  <a:pt x="476250" y="0"/>
                </a:cubicBezTo>
                <a:cubicBezTo>
                  <a:pt x="476250" y="0"/>
                  <a:pt x="476250" y="0"/>
                  <a:pt x="0" y="476250"/>
                </a:cubicBezTo>
                <a:cubicBezTo>
                  <a:pt x="0" y="469446"/>
                  <a:pt x="0" y="459241"/>
                  <a:pt x="0" y="449036"/>
                </a:cubicBez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cubicBezTo>
                  <a:pt x="0" y="405248"/>
                  <a:pt x="0" y="401842"/>
                  <a:pt x="0" y="395031"/>
                </a:cubicBezTo>
                <a:cubicBezTo>
                  <a:pt x="0" y="395031"/>
                  <a:pt x="0" y="395031"/>
                  <a:pt x="325496" y="69535"/>
                </a:cubicBezTo>
                <a:lnTo>
                  <a:pt x="331442" y="63589"/>
                </a:lnTo>
                <a:lnTo>
                  <a:pt x="298782" y="96118"/>
                </a:lnTo>
                <a:cubicBezTo>
                  <a:pt x="240878" y="153789"/>
                  <a:pt x="148233" y="246062"/>
                  <a:pt x="0" y="393700"/>
                </a:cubicBezTo>
                <a:cubicBezTo>
                  <a:pt x="0" y="366548"/>
                  <a:pt x="0" y="339396"/>
                  <a:pt x="13630" y="312245"/>
                </a:cubicBezTo>
                <a:lnTo>
                  <a:pt x="14287" y="311591"/>
                </a:lnTo>
                <a:lnTo>
                  <a:pt x="14287" y="299100"/>
                </a:lnTo>
                <a:lnTo>
                  <a:pt x="14287" y="285750"/>
                </a:lnTo>
                <a:lnTo>
                  <a:pt x="14287" y="285462"/>
                </a:lnTo>
                <a:lnTo>
                  <a:pt x="14551" y="285198"/>
                </a:lnTo>
                <a:lnTo>
                  <a:pt x="56703" y="197009"/>
                </a:lnTo>
                <a:cubicBezTo>
                  <a:pt x="110147" y="112534"/>
                  <a:pt x="194131" y="43418"/>
                  <a:pt x="285750" y="12700"/>
                </a:cubicBezTo>
                <a:cubicBezTo>
                  <a:pt x="285750" y="12700"/>
                  <a:pt x="285750" y="12700"/>
                  <a:pt x="103891" y="195622"/>
                </a:cubicBezTo>
                <a:lnTo>
                  <a:pt x="63585" y="236164"/>
                </a:lnTo>
                <a:lnTo>
                  <a:pt x="80879" y="218869"/>
                </a:lnTo>
                <a:cubicBezTo>
                  <a:pt x="120834" y="178914"/>
                  <a:pt x="184763" y="114986"/>
                  <a:pt x="287049" y="12700"/>
                </a:cubicBezTo>
                <a:cubicBezTo>
                  <a:pt x="300687" y="12700"/>
                  <a:pt x="300687" y="12700"/>
                  <a:pt x="314325" y="12700"/>
                </a:cubicBezTo>
                <a:cubicBezTo>
                  <a:pt x="314325" y="12700"/>
                  <a:pt x="314325" y="12700"/>
                  <a:pt x="309637" y="17388"/>
                </a:cubicBezTo>
                <a:lnTo>
                  <a:pt x="299755" y="27269"/>
                </a:lnTo>
                <a:lnTo>
                  <a:pt x="313504" y="13576"/>
                </a:lnTo>
                <a:cubicBezTo>
                  <a:pt x="327135" y="6788"/>
                  <a:pt x="340765" y="3394"/>
                  <a:pt x="354396" y="1697"/>
                </a:cubicBezTo>
                <a:lnTo>
                  <a:pt x="395020" y="1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F83003"/>
                </a:solidFill>
              </a:rPr>
              <a:t>1</a:t>
            </a:r>
            <a:endParaRPr lang="zh-CN" altLang="en-US" sz="7200" b="1" dirty="0">
              <a:solidFill>
                <a:srgbClr val="F83003"/>
              </a:solidFill>
            </a:endParaRPr>
          </a:p>
        </p:txBody>
      </p:sp>
      <p:sp>
        <p:nvSpPr>
          <p:cNvPr id="191" name="Oval 151"/>
          <p:cNvSpPr>
            <a:spLocks noChangeArrowheads="1"/>
          </p:cNvSpPr>
          <p:nvPr/>
        </p:nvSpPr>
        <p:spPr bwMode="auto">
          <a:xfrm>
            <a:off x="8782958" y="4913939"/>
            <a:ext cx="993775" cy="993775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任意多边形 251"/>
          <p:cNvSpPr>
            <a:spLocks/>
          </p:cNvSpPr>
          <p:nvPr/>
        </p:nvSpPr>
        <p:spPr bwMode="auto">
          <a:xfrm>
            <a:off x="8865508" y="4982201"/>
            <a:ext cx="842963" cy="844551"/>
          </a:xfrm>
          <a:custGeom>
            <a:avLst/>
            <a:gdLst>
              <a:gd name="connsiteX0" fmla="*/ 842963 w 842963"/>
              <a:gd name="connsiteY0" fmla="*/ 490538 h 844551"/>
              <a:gd name="connsiteX1" fmla="*/ 829347 w 842963"/>
              <a:gd name="connsiteY1" fmla="*/ 517770 h 844551"/>
              <a:gd name="connsiteX2" fmla="*/ 752891 w 842963"/>
              <a:gd name="connsiteY2" fmla="*/ 594226 h 844551"/>
              <a:gd name="connsiteX3" fmla="*/ 697562 w 842963"/>
              <a:gd name="connsiteY3" fmla="*/ 649556 h 844551"/>
              <a:gd name="connsiteX4" fmla="*/ 726510 w 842963"/>
              <a:gd name="connsiteY4" fmla="*/ 620753 h 844551"/>
              <a:gd name="connsiteX5" fmla="*/ 830262 w 842963"/>
              <a:gd name="connsiteY5" fmla="*/ 517525 h 844551"/>
              <a:gd name="connsiteX6" fmla="*/ 789263 w 842963"/>
              <a:gd name="connsiteY6" fmla="*/ 626304 h 844551"/>
              <a:gd name="connsiteX7" fmla="*/ 787348 w 842963"/>
              <a:gd name="connsiteY7" fmla="*/ 628210 h 844551"/>
              <a:gd name="connsiteX8" fmla="*/ 768549 w 842963"/>
              <a:gd name="connsiteY8" fmla="*/ 659540 h 844551"/>
              <a:gd name="connsiteX9" fmla="*/ 748110 w 842963"/>
              <a:gd name="connsiteY9" fmla="*/ 693606 h 844551"/>
              <a:gd name="connsiteX10" fmla="*/ 747046 w 842963"/>
              <a:gd name="connsiteY10" fmla="*/ 694457 h 844551"/>
              <a:gd name="connsiteX11" fmla="*/ 746539 w 842963"/>
              <a:gd name="connsiteY11" fmla="*/ 694863 h 844551"/>
              <a:gd name="connsiteX12" fmla="*/ 718701 w 842963"/>
              <a:gd name="connsiteY12" fmla="*/ 721520 h 844551"/>
              <a:gd name="connsiteX13" fmla="*/ 679450 w 842963"/>
              <a:gd name="connsiteY13" fmla="*/ 749301 h 844551"/>
              <a:gd name="connsiteX14" fmla="*/ 708249 w 842963"/>
              <a:gd name="connsiteY14" fmla="*/ 725861 h 844551"/>
              <a:gd name="connsiteX15" fmla="*/ 734448 w 842963"/>
              <a:gd name="connsiteY15" fmla="*/ 704535 h 844551"/>
              <a:gd name="connsiteX16" fmla="*/ 719368 w 842963"/>
              <a:gd name="connsiteY16" fmla="*/ 716600 h 844551"/>
              <a:gd name="connsiteX17" fmla="*/ 679980 w 842963"/>
              <a:gd name="connsiteY17" fmla="*/ 748110 h 844551"/>
              <a:gd name="connsiteX18" fmla="*/ 637824 w 842963"/>
              <a:gd name="connsiteY18" fmla="*/ 784517 h 844551"/>
              <a:gd name="connsiteX19" fmla="*/ 625912 w 842963"/>
              <a:gd name="connsiteY19" fmla="*/ 788830 h 844551"/>
              <a:gd name="connsiteX20" fmla="*/ 625267 w 842963"/>
              <a:gd name="connsiteY20" fmla="*/ 789471 h 844551"/>
              <a:gd name="connsiteX21" fmla="*/ 565477 w 842963"/>
              <a:gd name="connsiteY21" fmla="*/ 820065 h 844551"/>
              <a:gd name="connsiteX22" fmla="*/ 517091 w 842963"/>
              <a:gd name="connsiteY22" fmla="*/ 830026 h 844551"/>
              <a:gd name="connsiteX23" fmla="*/ 516182 w 842963"/>
              <a:gd name="connsiteY23" fmla="*/ 830935 h 844551"/>
              <a:gd name="connsiteX24" fmla="*/ 488950 w 842963"/>
              <a:gd name="connsiteY24" fmla="*/ 844551 h 844551"/>
              <a:gd name="connsiteX25" fmla="*/ 842963 w 842963"/>
              <a:gd name="connsiteY25" fmla="*/ 490538 h 844551"/>
              <a:gd name="connsiteX26" fmla="*/ 830262 w 842963"/>
              <a:gd name="connsiteY26" fmla="*/ 327025 h 844551"/>
              <a:gd name="connsiteX27" fmla="*/ 830262 w 842963"/>
              <a:gd name="connsiteY27" fmla="*/ 340644 h 844551"/>
              <a:gd name="connsiteX28" fmla="*/ 829917 w 842963"/>
              <a:gd name="connsiteY28" fmla="*/ 340998 h 844551"/>
              <a:gd name="connsiteX29" fmla="*/ 841263 w 842963"/>
              <a:gd name="connsiteY29" fmla="*/ 367013 h 844551"/>
              <a:gd name="connsiteX30" fmla="*/ 842963 w 842963"/>
              <a:gd name="connsiteY30" fmla="*/ 394300 h 844551"/>
              <a:gd name="connsiteX31" fmla="*/ 542279 w 842963"/>
              <a:gd name="connsiteY31" fmla="*/ 695933 h 844551"/>
              <a:gd name="connsiteX32" fmla="*/ 529844 w 842963"/>
              <a:gd name="connsiteY32" fmla="*/ 708407 h 844551"/>
              <a:gd name="connsiteX33" fmla="*/ 539688 w 842963"/>
              <a:gd name="connsiteY33" fmla="*/ 698563 h 844551"/>
              <a:gd name="connsiteX34" fmla="*/ 842963 w 842963"/>
              <a:gd name="connsiteY34" fmla="*/ 395288 h 844551"/>
              <a:gd name="connsiteX35" fmla="*/ 842963 w 842963"/>
              <a:gd name="connsiteY35" fmla="*/ 422516 h 844551"/>
              <a:gd name="connsiteX36" fmla="*/ 842962 w 842963"/>
              <a:gd name="connsiteY36" fmla="*/ 422517 h 844551"/>
              <a:gd name="connsiteX37" fmla="*/ 842962 w 842963"/>
              <a:gd name="connsiteY37" fmla="*/ 456329 h 844551"/>
              <a:gd name="connsiteX38" fmla="*/ 842962 w 842963"/>
              <a:gd name="connsiteY38" fmla="*/ 490384 h 844551"/>
              <a:gd name="connsiteX39" fmla="*/ 488796 w 842963"/>
              <a:gd name="connsiteY39" fmla="*/ 844550 h 844551"/>
              <a:gd name="connsiteX40" fmla="*/ 449633 w 842963"/>
              <a:gd name="connsiteY40" fmla="*/ 844550 h 844551"/>
              <a:gd name="connsiteX41" fmla="*/ 420929 w 842963"/>
              <a:gd name="connsiteY41" fmla="*/ 844550 h 844551"/>
              <a:gd name="connsiteX42" fmla="*/ 420928 w 842963"/>
              <a:gd name="connsiteY42" fmla="*/ 844551 h 844551"/>
              <a:gd name="connsiteX43" fmla="*/ 393700 w 842963"/>
              <a:gd name="connsiteY43" fmla="*/ 844551 h 844551"/>
              <a:gd name="connsiteX44" fmla="*/ 393701 w 842963"/>
              <a:gd name="connsiteY44" fmla="*/ 844550 h 844551"/>
              <a:gd name="connsiteX45" fmla="*/ 366927 w 842963"/>
              <a:gd name="connsiteY45" fmla="*/ 844550 h 844551"/>
              <a:gd name="connsiteX46" fmla="*/ 339725 w 842963"/>
              <a:gd name="connsiteY46" fmla="*/ 844550 h 844551"/>
              <a:gd name="connsiteX47" fmla="*/ 459265 w 842963"/>
              <a:gd name="connsiteY47" fmla="*/ 721302 h 844551"/>
              <a:gd name="connsiteX48" fmla="*/ 468967 w 842963"/>
              <a:gd name="connsiteY48" fmla="*/ 711299 h 844551"/>
              <a:gd name="connsiteX49" fmla="*/ 425541 w 842963"/>
              <a:gd name="connsiteY49" fmla="*/ 755850 h 844551"/>
              <a:gd name="connsiteX50" fmla="*/ 339081 w 842963"/>
              <a:gd name="connsiteY50" fmla="*/ 844550 h 844551"/>
              <a:gd name="connsiteX51" fmla="*/ 325437 w 842963"/>
              <a:gd name="connsiteY51" fmla="*/ 830931 h 844551"/>
              <a:gd name="connsiteX52" fmla="*/ 830262 w 842963"/>
              <a:gd name="connsiteY52" fmla="*/ 327025 h 844551"/>
              <a:gd name="connsiteX53" fmla="*/ 789652 w 842963"/>
              <a:gd name="connsiteY53" fmla="*/ 217488 h 844551"/>
              <a:gd name="connsiteX54" fmla="*/ 803275 w 842963"/>
              <a:gd name="connsiteY54" fmla="*/ 258402 h 844551"/>
              <a:gd name="connsiteX55" fmla="*/ 802717 w 842963"/>
              <a:gd name="connsiteY55" fmla="*/ 258975 h 844551"/>
              <a:gd name="connsiteX56" fmla="*/ 814272 w 842963"/>
              <a:gd name="connsiteY56" fmla="*/ 265578 h 844551"/>
              <a:gd name="connsiteX57" fmla="*/ 815921 w 842963"/>
              <a:gd name="connsiteY57" fmla="*/ 272175 h 844551"/>
              <a:gd name="connsiteX58" fmla="*/ 816633 w 842963"/>
              <a:gd name="connsiteY58" fmla="*/ 271463 h 844551"/>
              <a:gd name="connsiteX59" fmla="*/ 830262 w 842963"/>
              <a:gd name="connsiteY59" fmla="*/ 325980 h 844551"/>
              <a:gd name="connsiteX60" fmla="*/ 325979 w 842963"/>
              <a:gd name="connsiteY60" fmla="*/ 830263 h 844551"/>
              <a:gd name="connsiteX61" fmla="*/ 293609 w 842963"/>
              <a:gd name="connsiteY61" fmla="*/ 828560 h 844551"/>
              <a:gd name="connsiteX62" fmla="*/ 271638 w 842963"/>
              <a:gd name="connsiteY62" fmla="*/ 816729 h 844551"/>
              <a:gd name="connsiteX63" fmla="*/ 270804 w 842963"/>
              <a:gd name="connsiteY63" fmla="*/ 817563 h 844551"/>
              <a:gd name="connsiteX64" fmla="*/ 258878 w 842963"/>
              <a:gd name="connsiteY64" fmla="*/ 817563 h 844551"/>
              <a:gd name="connsiteX65" fmla="*/ 258356 w 842963"/>
              <a:gd name="connsiteY65" fmla="*/ 817563 h 844551"/>
              <a:gd name="connsiteX66" fmla="*/ 257175 w 842963"/>
              <a:gd name="connsiteY66" fmla="*/ 817563 h 844551"/>
              <a:gd name="connsiteX67" fmla="*/ 257640 w 842963"/>
              <a:gd name="connsiteY67" fmla="*/ 817086 h 844551"/>
              <a:gd name="connsiteX68" fmla="*/ 237921 w 842963"/>
              <a:gd name="connsiteY68" fmla="*/ 803925 h 844551"/>
              <a:gd name="connsiteX69" fmla="*/ 217487 w 842963"/>
              <a:gd name="connsiteY69" fmla="*/ 790287 h 844551"/>
              <a:gd name="connsiteX70" fmla="*/ 789652 w 842963"/>
              <a:gd name="connsiteY70" fmla="*/ 217488 h 844551"/>
              <a:gd name="connsiteX71" fmla="*/ 706877 w 842963"/>
              <a:gd name="connsiteY71" fmla="*/ 122238 h 844551"/>
              <a:gd name="connsiteX72" fmla="*/ 727295 w 842963"/>
              <a:gd name="connsiteY72" fmla="*/ 130758 h 844551"/>
              <a:gd name="connsiteX73" fmla="*/ 747569 w 842963"/>
              <a:gd name="connsiteY73" fmla="*/ 149369 h 844551"/>
              <a:gd name="connsiteX74" fmla="*/ 747713 w 842963"/>
              <a:gd name="connsiteY74" fmla="*/ 149225 h 844551"/>
              <a:gd name="connsiteX75" fmla="*/ 747713 w 842963"/>
              <a:gd name="connsiteY75" fmla="*/ 149501 h 844551"/>
              <a:gd name="connsiteX76" fmla="*/ 747713 w 842963"/>
              <a:gd name="connsiteY76" fmla="*/ 156033 h 844551"/>
              <a:gd name="connsiteX77" fmla="*/ 747713 w 842963"/>
              <a:gd name="connsiteY77" fmla="*/ 162842 h 844551"/>
              <a:gd name="connsiteX78" fmla="*/ 604918 w 842963"/>
              <a:gd name="connsiteY78" fmla="*/ 309121 h 844551"/>
              <a:gd name="connsiteX79" fmla="*/ 589553 w 842963"/>
              <a:gd name="connsiteY79" fmla="*/ 324861 h 844551"/>
              <a:gd name="connsiteX80" fmla="*/ 644396 w 842963"/>
              <a:gd name="connsiteY80" fmla="*/ 268825 h 844551"/>
              <a:gd name="connsiteX81" fmla="*/ 747466 w 842963"/>
              <a:gd name="connsiteY81" fmla="*/ 163513 h 844551"/>
              <a:gd name="connsiteX82" fmla="*/ 766190 w 842963"/>
              <a:gd name="connsiteY82" fmla="*/ 183909 h 844551"/>
              <a:gd name="connsiteX83" fmla="*/ 774576 w 842963"/>
              <a:gd name="connsiteY83" fmla="*/ 204008 h 844551"/>
              <a:gd name="connsiteX84" fmla="*/ 775365 w 842963"/>
              <a:gd name="connsiteY84" fmla="*/ 203200 h 844551"/>
              <a:gd name="connsiteX85" fmla="*/ 788988 w 842963"/>
              <a:gd name="connsiteY85" fmla="*/ 216823 h 844551"/>
              <a:gd name="connsiteX86" fmla="*/ 216823 w 842963"/>
              <a:gd name="connsiteY86" fmla="*/ 788988 h 844551"/>
              <a:gd name="connsiteX87" fmla="*/ 203200 w 842963"/>
              <a:gd name="connsiteY87" fmla="*/ 788988 h 844551"/>
              <a:gd name="connsiteX88" fmla="*/ 444582 w 842963"/>
              <a:gd name="connsiteY88" fmla="*/ 541858 h 844551"/>
              <a:gd name="connsiteX89" fmla="*/ 491877 w 842963"/>
              <a:gd name="connsiteY89" fmla="*/ 493437 h 844551"/>
              <a:gd name="connsiteX90" fmla="*/ 467933 w 842963"/>
              <a:gd name="connsiteY90" fmla="*/ 517915 h 844551"/>
              <a:gd name="connsiteX91" fmla="*/ 202776 w 842963"/>
              <a:gd name="connsiteY91" fmla="*/ 788988 h 844551"/>
              <a:gd name="connsiteX92" fmla="*/ 161925 w 842963"/>
              <a:gd name="connsiteY92" fmla="*/ 761794 h 844551"/>
              <a:gd name="connsiteX93" fmla="*/ 162269 w 842963"/>
              <a:gd name="connsiteY93" fmla="*/ 761442 h 844551"/>
              <a:gd name="connsiteX94" fmla="*/ 156026 w 842963"/>
              <a:gd name="connsiteY94" fmla="*/ 755192 h 844551"/>
              <a:gd name="connsiteX95" fmla="*/ 149464 w 842963"/>
              <a:gd name="connsiteY95" fmla="*/ 748622 h 844551"/>
              <a:gd name="connsiteX96" fmla="*/ 148786 w 842963"/>
              <a:gd name="connsiteY96" fmla="*/ 749301 h 844551"/>
              <a:gd name="connsiteX97" fmla="*/ 107950 w 842963"/>
              <a:gd name="connsiteY97" fmla="*/ 722038 h 844551"/>
              <a:gd name="connsiteX98" fmla="*/ 706877 w 842963"/>
              <a:gd name="connsiteY98" fmla="*/ 122238 h 844551"/>
              <a:gd name="connsiteX99" fmla="*/ 625855 w 842963"/>
              <a:gd name="connsiteY99" fmla="*/ 53975 h 844551"/>
              <a:gd name="connsiteX100" fmla="*/ 646302 w 842963"/>
              <a:gd name="connsiteY100" fmla="*/ 62485 h 844551"/>
              <a:gd name="connsiteX101" fmla="*/ 666481 w 842963"/>
              <a:gd name="connsiteY101" fmla="*/ 80963 h 844551"/>
              <a:gd name="connsiteX102" fmla="*/ 667535 w 842963"/>
              <a:gd name="connsiteY102" fmla="*/ 80963 h 844551"/>
              <a:gd name="connsiteX103" fmla="*/ 679243 w 842963"/>
              <a:gd name="connsiteY103" fmla="*/ 80963 h 844551"/>
              <a:gd name="connsiteX104" fmla="*/ 679450 w 842963"/>
              <a:gd name="connsiteY104" fmla="*/ 80963 h 844551"/>
              <a:gd name="connsiteX105" fmla="*/ 679323 w 842963"/>
              <a:gd name="connsiteY105" fmla="*/ 81091 h 844551"/>
              <a:gd name="connsiteX106" fmla="*/ 687741 w 842963"/>
              <a:gd name="connsiteY106" fmla="*/ 94595 h 844551"/>
              <a:gd name="connsiteX107" fmla="*/ 706278 w 842963"/>
              <a:gd name="connsiteY107" fmla="*/ 108110 h 844551"/>
              <a:gd name="connsiteX108" fmla="*/ 706438 w 842963"/>
              <a:gd name="connsiteY108" fmla="*/ 107950 h 844551"/>
              <a:gd name="connsiteX109" fmla="*/ 706438 w 842963"/>
              <a:gd name="connsiteY109" fmla="*/ 121567 h 844551"/>
              <a:gd name="connsiteX110" fmla="*/ 107950 w 842963"/>
              <a:gd name="connsiteY110" fmla="*/ 720725 h 844551"/>
              <a:gd name="connsiteX111" fmla="*/ 107950 w 842963"/>
              <a:gd name="connsiteY111" fmla="*/ 708810 h 844551"/>
              <a:gd name="connsiteX112" fmla="*/ 107950 w 842963"/>
              <a:gd name="connsiteY112" fmla="*/ 707819 h 844551"/>
              <a:gd name="connsiteX113" fmla="*/ 89460 w 842963"/>
              <a:gd name="connsiteY113" fmla="*/ 689283 h 844551"/>
              <a:gd name="connsiteX114" fmla="*/ 80962 w 842963"/>
              <a:gd name="connsiteY114" fmla="*/ 680763 h 844551"/>
              <a:gd name="connsiteX115" fmla="*/ 401866 w 842963"/>
              <a:gd name="connsiteY115" fmla="*/ 359044 h 844551"/>
              <a:gd name="connsiteX116" fmla="*/ 473163 w 842963"/>
              <a:gd name="connsiteY116" fmla="*/ 287565 h 844551"/>
              <a:gd name="connsiteX117" fmla="*/ 426680 w 842963"/>
              <a:gd name="connsiteY117" fmla="*/ 334119 h 844551"/>
              <a:gd name="connsiteX118" fmla="*/ 80292 w 842963"/>
              <a:gd name="connsiteY118" fmla="*/ 681038 h 844551"/>
              <a:gd name="connsiteX119" fmla="*/ 66675 w 842963"/>
              <a:gd name="connsiteY119" fmla="*/ 667400 h 844551"/>
              <a:gd name="connsiteX120" fmla="*/ 212954 w 842963"/>
              <a:gd name="connsiteY120" fmla="*/ 524227 h 844551"/>
              <a:gd name="connsiteX121" fmla="*/ 216608 w 842963"/>
              <a:gd name="connsiteY121" fmla="*/ 520649 h 844551"/>
              <a:gd name="connsiteX122" fmla="*/ 172530 w 842963"/>
              <a:gd name="connsiteY122" fmla="*/ 563680 h 844551"/>
              <a:gd name="connsiteX123" fmla="*/ 66950 w 842963"/>
              <a:gd name="connsiteY123" fmla="*/ 666750 h 844551"/>
              <a:gd name="connsiteX124" fmla="*/ 39687 w 842963"/>
              <a:gd name="connsiteY124" fmla="*/ 625899 h 844551"/>
              <a:gd name="connsiteX125" fmla="*/ 625855 w 842963"/>
              <a:gd name="connsiteY125" fmla="*/ 53975 h 844551"/>
              <a:gd name="connsiteX126" fmla="*/ 556780 w 842963"/>
              <a:gd name="connsiteY126" fmla="*/ 26988 h 844551"/>
              <a:gd name="connsiteX127" fmla="*/ 583984 w 842963"/>
              <a:gd name="connsiteY127" fmla="*/ 33799 h 844551"/>
              <a:gd name="connsiteX128" fmla="*/ 610981 w 842963"/>
              <a:gd name="connsiteY128" fmla="*/ 40559 h 844551"/>
              <a:gd name="connsiteX129" fmla="*/ 611852 w 842963"/>
              <a:gd name="connsiteY129" fmla="*/ 39688 h 844551"/>
              <a:gd name="connsiteX130" fmla="*/ 625475 w 842963"/>
              <a:gd name="connsiteY130" fmla="*/ 53311 h 844551"/>
              <a:gd name="connsiteX131" fmla="*/ 39687 w 842963"/>
              <a:gd name="connsiteY131" fmla="*/ 625476 h 844551"/>
              <a:gd name="connsiteX132" fmla="*/ 39687 w 842963"/>
              <a:gd name="connsiteY132" fmla="*/ 618664 h 844551"/>
              <a:gd name="connsiteX133" fmla="*/ 39687 w 842963"/>
              <a:gd name="connsiteY133" fmla="*/ 612423 h 844551"/>
              <a:gd name="connsiteX134" fmla="*/ 26302 w 842963"/>
              <a:gd name="connsiteY134" fmla="*/ 590638 h 844551"/>
              <a:gd name="connsiteX135" fmla="*/ 12700 w 842963"/>
              <a:gd name="connsiteY135" fmla="*/ 558284 h 844551"/>
              <a:gd name="connsiteX136" fmla="*/ 556780 w 842963"/>
              <a:gd name="connsiteY136" fmla="*/ 26988 h 844551"/>
              <a:gd name="connsiteX137" fmla="*/ 285462 w 842963"/>
              <a:gd name="connsiteY137" fmla="*/ 12700 h 844551"/>
              <a:gd name="connsiteX138" fmla="*/ 285750 w 842963"/>
              <a:gd name="connsiteY138" fmla="*/ 12700 h 844551"/>
              <a:gd name="connsiteX139" fmla="*/ 299100 w 842963"/>
              <a:gd name="connsiteY139" fmla="*/ 12700 h 844551"/>
              <a:gd name="connsiteX140" fmla="*/ 312738 w 842963"/>
              <a:gd name="connsiteY140" fmla="*/ 12700 h 844551"/>
              <a:gd name="connsiteX141" fmla="*/ 12700 w 842963"/>
              <a:gd name="connsiteY141" fmla="*/ 312738 h 844551"/>
              <a:gd name="connsiteX142" fmla="*/ 12700 w 842963"/>
              <a:gd name="connsiteY142" fmla="*/ 304214 h 844551"/>
              <a:gd name="connsiteX143" fmla="*/ 12700 w 842963"/>
              <a:gd name="connsiteY143" fmla="*/ 285750 h 844551"/>
              <a:gd name="connsiteX144" fmla="*/ 12700 w 842963"/>
              <a:gd name="connsiteY144" fmla="*/ 285462 h 844551"/>
              <a:gd name="connsiteX145" fmla="*/ 12978 w 842963"/>
              <a:gd name="connsiteY145" fmla="*/ 285184 h 844551"/>
              <a:gd name="connsiteX146" fmla="*/ 55364 w 842963"/>
              <a:gd name="connsiteY146" fmla="*/ 198928 h 844551"/>
              <a:gd name="connsiteX147" fmla="*/ 197009 w 842963"/>
              <a:gd name="connsiteY147" fmla="*/ 61123 h 844551"/>
              <a:gd name="connsiteX148" fmla="*/ 285116 w 842963"/>
              <a:gd name="connsiteY148" fmla="*/ 13046 h 844551"/>
              <a:gd name="connsiteX149" fmla="*/ 490061 w 842963"/>
              <a:gd name="connsiteY149" fmla="*/ 0 h 844551"/>
              <a:gd name="connsiteX150" fmla="*/ 522392 w 842963"/>
              <a:gd name="connsiteY150" fmla="*/ 11911 h 844551"/>
              <a:gd name="connsiteX151" fmla="*/ 542817 w 842963"/>
              <a:gd name="connsiteY151" fmla="*/ 13482 h 844551"/>
              <a:gd name="connsiteX152" fmla="*/ 543600 w 842963"/>
              <a:gd name="connsiteY152" fmla="*/ 12700 h 844551"/>
              <a:gd name="connsiteX153" fmla="*/ 557213 w 842963"/>
              <a:gd name="connsiteY153" fmla="*/ 26313 h 844551"/>
              <a:gd name="connsiteX154" fmla="*/ 12700 w 842963"/>
              <a:gd name="connsiteY154" fmla="*/ 557213 h 844551"/>
              <a:gd name="connsiteX155" fmla="*/ 12700 w 842963"/>
              <a:gd name="connsiteY155" fmla="*/ 543600 h 844551"/>
              <a:gd name="connsiteX156" fmla="*/ 13156 w 842963"/>
              <a:gd name="connsiteY156" fmla="*/ 543143 h 844551"/>
              <a:gd name="connsiteX157" fmla="*/ 6806 w 842963"/>
              <a:gd name="connsiteY157" fmla="*/ 524094 h 844551"/>
              <a:gd name="connsiteX158" fmla="*/ 0 w 842963"/>
              <a:gd name="connsiteY158" fmla="*/ 503674 h 844551"/>
              <a:gd name="connsiteX159" fmla="*/ 490061 w 842963"/>
              <a:gd name="connsiteY159" fmla="*/ 0 h 844551"/>
              <a:gd name="connsiteX160" fmla="*/ 393547 w 842963"/>
              <a:gd name="connsiteY160" fmla="*/ 0 h 844551"/>
              <a:gd name="connsiteX161" fmla="*/ 393700 w 842963"/>
              <a:gd name="connsiteY161" fmla="*/ 0 h 844551"/>
              <a:gd name="connsiteX162" fmla="*/ 407117 w 842963"/>
              <a:gd name="connsiteY162" fmla="*/ 0 h 844551"/>
              <a:gd name="connsiteX163" fmla="*/ 420688 w 842963"/>
              <a:gd name="connsiteY163" fmla="*/ 0 h 844551"/>
              <a:gd name="connsiteX164" fmla="*/ 138860 w 842963"/>
              <a:gd name="connsiteY164" fmla="*/ 282891 h 844551"/>
              <a:gd name="connsiteX165" fmla="*/ 120214 w 842963"/>
              <a:gd name="connsiteY165" fmla="*/ 301607 h 844551"/>
              <a:gd name="connsiteX166" fmla="*/ 177956 w 842963"/>
              <a:gd name="connsiteY166" fmla="*/ 243865 h 844551"/>
              <a:gd name="connsiteX167" fmla="*/ 421821 w 842963"/>
              <a:gd name="connsiteY167" fmla="*/ 0 h 844551"/>
              <a:gd name="connsiteX168" fmla="*/ 449036 w 842963"/>
              <a:gd name="connsiteY168" fmla="*/ 0 h 844551"/>
              <a:gd name="connsiteX169" fmla="*/ 475368 w 842963"/>
              <a:gd name="connsiteY169" fmla="*/ 0 h 844551"/>
              <a:gd name="connsiteX170" fmla="*/ 476250 w 842963"/>
              <a:gd name="connsiteY170" fmla="*/ 0 h 844551"/>
              <a:gd name="connsiteX171" fmla="*/ 482159 w 842963"/>
              <a:gd name="connsiteY171" fmla="*/ 0 h 844551"/>
              <a:gd name="connsiteX172" fmla="*/ 488950 w 842963"/>
              <a:gd name="connsiteY172" fmla="*/ 0 h 844551"/>
              <a:gd name="connsiteX173" fmla="*/ 0 w 842963"/>
              <a:gd name="connsiteY173" fmla="*/ 503238 h 844551"/>
              <a:gd name="connsiteX174" fmla="*/ 0 w 842963"/>
              <a:gd name="connsiteY174" fmla="*/ 489637 h 844551"/>
              <a:gd name="connsiteX175" fmla="*/ 0 w 842963"/>
              <a:gd name="connsiteY175" fmla="*/ 476250 h 844551"/>
              <a:gd name="connsiteX176" fmla="*/ 0 w 842963"/>
              <a:gd name="connsiteY176" fmla="*/ 476036 h 844551"/>
              <a:gd name="connsiteX177" fmla="*/ 0 w 842963"/>
              <a:gd name="connsiteY177" fmla="*/ 449035 h 844551"/>
              <a:gd name="connsiteX178" fmla="*/ 0 w 842963"/>
              <a:gd name="connsiteY178" fmla="*/ 422275 h 844551"/>
              <a:gd name="connsiteX179" fmla="*/ 0 w 842963"/>
              <a:gd name="connsiteY179" fmla="*/ 421821 h 844551"/>
              <a:gd name="connsiteX180" fmla="*/ 0 w 842963"/>
              <a:gd name="connsiteY180" fmla="*/ 408653 h 844551"/>
              <a:gd name="connsiteX181" fmla="*/ 0 w 842963"/>
              <a:gd name="connsiteY181" fmla="*/ 395288 h 844551"/>
              <a:gd name="connsiteX182" fmla="*/ 0 w 842963"/>
              <a:gd name="connsiteY182" fmla="*/ 395031 h 844551"/>
              <a:gd name="connsiteX183" fmla="*/ 11 w 842963"/>
              <a:gd name="connsiteY183" fmla="*/ 395020 h 844551"/>
              <a:gd name="connsiteX184" fmla="*/ 1697 w 842963"/>
              <a:gd name="connsiteY184" fmla="*/ 354396 h 844551"/>
              <a:gd name="connsiteX185" fmla="*/ 13576 w 842963"/>
              <a:gd name="connsiteY185" fmla="*/ 313504 h 844551"/>
              <a:gd name="connsiteX186" fmla="*/ 312245 w 842963"/>
              <a:gd name="connsiteY186" fmla="*/ 13630 h 844551"/>
              <a:gd name="connsiteX187" fmla="*/ 352972 w 842963"/>
              <a:gd name="connsiteY187" fmla="*/ 1704 h 844551"/>
              <a:gd name="connsiteX188" fmla="*/ 393540 w 842963"/>
              <a:gd name="connsiteY188" fmla="*/ 6 h 84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842963" h="844551">
                <a:moveTo>
                  <a:pt x="842963" y="490538"/>
                </a:moveTo>
                <a:cubicBezTo>
                  <a:pt x="829347" y="504154"/>
                  <a:pt x="829347" y="504154"/>
                  <a:pt x="829347" y="517770"/>
                </a:cubicBezTo>
                <a:cubicBezTo>
                  <a:pt x="829347" y="517770"/>
                  <a:pt x="829347" y="517770"/>
                  <a:pt x="752891" y="594226"/>
                </a:cubicBezTo>
                <a:lnTo>
                  <a:pt x="697562" y="649556"/>
                </a:lnTo>
                <a:lnTo>
                  <a:pt x="726510" y="620753"/>
                </a:lnTo>
                <a:cubicBezTo>
                  <a:pt x="756592" y="590823"/>
                  <a:pt x="790972" y="556617"/>
                  <a:pt x="830262" y="517525"/>
                </a:cubicBezTo>
                <a:cubicBezTo>
                  <a:pt x="830262" y="558317"/>
                  <a:pt x="816596" y="585511"/>
                  <a:pt x="789263" y="626304"/>
                </a:cubicBezTo>
                <a:lnTo>
                  <a:pt x="787348" y="628210"/>
                </a:lnTo>
                <a:lnTo>
                  <a:pt x="768549" y="659540"/>
                </a:lnTo>
                <a:cubicBezTo>
                  <a:pt x="761736" y="669760"/>
                  <a:pt x="754923" y="679979"/>
                  <a:pt x="748110" y="693606"/>
                </a:cubicBezTo>
                <a:cubicBezTo>
                  <a:pt x="748110" y="693606"/>
                  <a:pt x="748110" y="693606"/>
                  <a:pt x="747046" y="694457"/>
                </a:cubicBezTo>
                <a:lnTo>
                  <a:pt x="746539" y="694863"/>
                </a:lnTo>
                <a:lnTo>
                  <a:pt x="718701" y="721520"/>
                </a:lnTo>
                <a:cubicBezTo>
                  <a:pt x="706755" y="731938"/>
                  <a:pt x="693103" y="742356"/>
                  <a:pt x="679450" y="749301"/>
                </a:cubicBezTo>
                <a:cubicBezTo>
                  <a:pt x="679450" y="749301"/>
                  <a:pt x="679450" y="749301"/>
                  <a:pt x="708249" y="725861"/>
                </a:cubicBezTo>
                <a:lnTo>
                  <a:pt x="734448" y="704535"/>
                </a:lnTo>
                <a:lnTo>
                  <a:pt x="719368" y="716600"/>
                </a:lnTo>
                <a:cubicBezTo>
                  <a:pt x="709787" y="724265"/>
                  <a:pt x="697012" y="734484"/>
                  <a:pt x="679980" y="748110"/>
                </a:cubicBezTo>
                <a:cubicBezTo>
                  <a:pt x="669760" y="758330"/>
                  <a:pt x="651876" y="776214"/>
                  <a:pt x="637824" y="784517"/>
                </a:cubicBezTo>
                <a:lnTo>
                  <a:pt x="625912" y="788830"/>
                </a:lnTo>
                <a:lnTo>
                  <a:pt x="625267" y="789471"/>
                </a:lnTo>
                <a:cubicBezTo>
                  <a:pt x="604768" y="803069"/>
                  <a:pt x="584268" y="813267"/>
                  <a:pt x="565477" y="820065"/>
                </a:cubicBezTo>
                <a:lnTo>
                  <a:pt x="517091" y="830026"/>
                </a:lnTo>
                <a:lnTo>
                  <a:pt x="516182" y="830935"/>
                </a:lnTo>
                <a:cubicBezTo>
                  <a:pt x="502566" y="844551"/>
                  <a:pt x="488950" y="844551"/>
                  <a:pt x="488950" y="844551"/>
                </a:cubicBezTo>
                <a:cubicBezTo>
                  <a:pt x="488950" y="844551"/>
                  <a:pt x="488950" y="844551"/>
                  <a:pt x="842963" y="490538"/>
                </a:cubicBezTo>
                <a:close/>
                <a:moveTo>
                  <a:pt x="830262" y="327025"/>
                </a:moveTo>
                <a:cubicBezTo>
                  <a:pt x="830262" y="327025"/>
                  <a:pt x="830262" y="340644"/>
                  <a:pt x="830262" y="340644"/>
                </a:cubicBezTo>
                <a:lnTo>
                  <a:pt x="829917" y="340998"/>
                </a:lnTo>
                <a:lnTo>
                  <a:pt x="841263" y="367013"/>
                </a:lnTo>
                <a:cubicBezTo>
                  <a:pt x="842963" y="377246"/>
                  <a:pt x="842963" y="387479"/>
                  <a:pt x="842963" y="394300"/>
                </a:cubicBezTo>
                <a:cubicBezTo>
                  <a:pt x="842963" y="394300"/>
                  <a:pt x="842963" y="394300"/>
                  <a:pt x="542279" y="695933"/>
                </a:cubicBezTo>
                <a:lnTo>
                  <a:pt x="529844" y="708407"/>
                </a:lnTo>
                <a:lnTo>
                  <a:pt x="539688" y="698563"/>
                </a:lnTo>
                <a:cubicBezTo>
                  <a:pt x="606047" y="632204"/>
                  <a:pt x="702569" y="535682"/>
                  <a:pt x="842963" y="395288"/>
                </a:cubicBezTo>
                <a:cubicBezTo>
                  <a:pt x="842963" y="408902"/>
                  <a:pt x="842963" y="408902"/>
                  <a:pt x="842963" y="422516"/>
                </a:cubicBezTo>
                <a:lnTo>
                  <a:pt x="842962" y="422517"/>
                </a:lnTo>
                <a:lnTo>
                  <a:pt x="842962" y="456329"/>
                </a:lnTo>
                <a:cubicBezTo>
                  <a:pt x="842962" y="466546"/>
                  <a:pt x="842962" y="476762"/>
                  <a:pt x="842962" y="490384"/>
                </a:cubicBezTo>
                <a:cubicBezTo>
                  <a:pt x="842962" y="490384"/>
                  <a:pt x="842962" y="490384"/>
                  <a:pt x="488796" y="844550"/>
                </a:cubicBezTo>
                <a:cubicBezTo>
                  <a:pt x="475174" y="844550"/>
                  <a:pt x="461552" y="844550"/>
                  <a:pt x="449633" y="844550"/>
                </a:cubicBezTo>
                <a:lnTo>
                  <a:pt x="420929" y="844550"/>
                </a:lnTo>
                <a:lnTo>
                  <a:pt x="420928" y="844551"/>
                </a:lnTo>
                <a:cubicBezTo>
                  <a:pt x="407314" y="844551"/>
                  <a:pt x="407314" y="844551"/>
                  <a:pt x="393700" y="844551"/>
                </a:cubicBezTo>
                <a:lnTo>
                  <a:pt x="393701" y="844550"/>
                </a:lnTo>
                <a:lnTo>
                  <a:pt x="366927" y="844550"/>
                </a:lnTo>
                <a:cubicBezTo>
                  <a:pt x="356726" y="844550"/>
                  <a:pt x="346525" y="844550"/>
                  <a:pt x="339725" y="844550"/>
                </a:cubicBezTo>
                <a:cubicBezTo>
                  <a:pt x="339725" y="844550"/>
                  <a:pt x="339725" y="844550"/>
                  <a:pt x="459265" y="721302"/>
                </a:cubicBezTo>
                <a:lnTo>
                  <a:pt x="468967" y="711299"/>
                </a:lnTo>
                <a:lnTo>
                  <a:pt x="425541" y="755850"/>
                </a:lnTo>
                <a:cubicBezTo>
                  <a:pt x="398560" y="783530"/>
                  <a:pt x="369780" y="813056"/>
                  <a:pt x="339081" y="844550"/>
                </a:cubicBezTo>
                <a:cubicBezTo>
                  <a:pt x="325437" y="844550"/>
                  <a:pt x="325437" y="830931"/>
                  <a:pt x="325437" y="830931"/>
                </a:cubicBezTo>
                <a:cubicBezTo>
                  <a:pt x="325437" y="830931"/>
                  <a:pt x="325437" y="830931"/>
                  <a:pt x="830262" y="327025"/>
                </a:cubicBezTo>
                <a:close/>
                <a:moveTo>
                  <a:pt x="789652" y="217488"/>
                </a:moveTo>
                <a:cubicBezTo>
                  <a:pt x="789652" y="231126"/>
                  <a:pt x="803275" y="244764"/>
                  <a:pt x="803275" y="258402"/>
                </a:cubicBezTo>
                <a:lnTo>
                  <a:pt x="802717" y="258975"/>
                </a:lnTo>
                <a:lnTo>
                  <a:pt x="814272" y="265578"/>
                </a:lnTo>
                <a:lnTo>
                  <a:pt x="815921" y="272175"/>
                </a:lnTo>
                <a:lnTo>
                  <a:pt x="816633" y="271463"/>
                </a:lnTo>
                <a:cubicBezTo>
                  <a:pt x="816633" y="285092"/>
                  <a:pt x="830262" y="312351"/>
                  <a:pt x="830262" y="325980"/>
                </a:cubicBezTo>
                <a:cubicBezTo>
                  <a:pt x="830262" y="325980"/>
                  <a:pt x="830262" y="325980"/>
                  <a:pt x="325979" y="830263"/>
                </a:cubicBezTo>
                <a:cubicBezTo>
                  <a:pt x="312350" y="830263"/>
                  <a:pt x="302128" y="830263"/>
                  <a:pt x="293609" y="828560"/>
                </a:cubicBezTo>
                <a:lnTo>
                  <a:pt x="271638" y="816729"/>
                </a:lnTo>
                <a:lnTo>
                  <a:pt x="270804" y="817563"/>
                </a:lnTo>
                <a:cubicBezTo>
                  <a:pt x="263990" y="817563"/>
                  <a:pt x="260582" y="817563"/>
                  <a:pt x="258878" y="817563"/>
                </a:cubicBezTo>
                <a:lnTo>
                  <a:pt x="258356" y="817563"/>
                </a:lnTo>
                <a:lnTo>
                  <a:pt x="257175" y="817563"/>
                </a:lnTo>
                <a:lnTo>
                  <a:pt x="257640" y="817086"/>
                </a:lnTo>
                <a:lnTo>
                  <a:pt x="237921" y="803925"/>
                </a:lnTo>
                <a:cubicBezTo>
                  <a:pt x="231110" y="800516"/>
                  <a:pt x="224298" y="797106"/>
                  <a:pt x="217487" y="790287"/>
                </a:cubicBezTo>
                <a:cubicBezTo>
                  <a:pt x="217487" y="790287"/>
                  <a:pt x="217487" y="790287"/>
                  <a:pt x="789652" y="217488"/>
                </a:cubicBezTo>
                <a:close/>
                <a:moveTo>
                  <a:pt x="706877" y="122238"/>
                </a:moveTo>
                <a:cubicBezTo>
                  <a:pt x="713683" y="122238"/>
                  <a:pt x="720489" y="125646"/>
                  <a:pt x="727295" y="130758"/>
                </a:cubicBezTo>
                <a:lnTo>
                  <a:pt x="747569" y="149369"/>
                </a:lnTo>
                <a:lnTo>
                  <a:pt x="747713" y="149225"/>
                </a:lnTo>
                <a:lnTo>
                  <a:pt x="747713" y="149501"/>
                </a:lnTo>
                <a:lnTo>
                  <a:pt x="747713" y="156033"/>
                </a:lnTo>
                <a:cubicBezTo>
                  <a:pt x="747713" y="159438"/>
                  <a:pt x="747713" y="162842"/>
                  <a:pt x="747713" y="162842"/>
                </a:cubicBezTo>
                <a:cubicBezTo>
                  <a:pt x="747713" y="162842"/>
                  <a:pt x="747713" y="162842"/>
                  <a:pt x="604918" y="309121"/>
                </a:cubicBezTo>
                <a:lnTo>
                  <a:pt x="589553" y="324861"/>
                </a:lnTo>
                <a:lnTo>
                  <a:pt x="644396" y="268825"/>
                </a:lnTo>
                <a:cubicBezTo>
                  <a:pt x="676560" y="235961"/>
                  <a:pt x="710869" y="200905"/>
                  <a:pt x="747466" y="163513"/>
                </a:cubicBezTo>
                <a:cubicBezTo>
                  <a:pt x="754274" y="170312"/>
                  <a:pt x="761083" y="177110"/>
                  <a:pt x="766190" y="183909"/>
                </a:cubicBezTo>
                <a:lnTo>
                  <a:pt x="774576" y="204008"/>
                </a:lnTo>
                <a:lnTo>
                  <a:pt x="775365" y="203200"/>
                </a:lnTo>
                <a:cubicBezTo>
                  <a:pt x="788988" y="203200"/>
                  <a:pt x="788988" y="203200"/>
                  <a:pt x="788988" y="216823"/>
                </a:cubicBezTo>
                <a:cubicBezTo>
                  <a:pt x="788988" y="216823"/>
                  <a:pt x="788988" y="216823"/>
                  <a:pt x="216823" y="788988"/>
                </a:cubicBezTo>
                <a:cubicBezTo>
                  <a:pt x="203200" y="788988"/>
                  <a:pt x="203200" y="788988"/>
                  <a:pt x="203200" y="788988"/>
                </a:cubicBezTo>
                <a:cubicBezTo>
                  <a:pt x="203200" y="788988"/>
                  <a:pt x="203200" y="788988"/>
                  <a:pt x="444582" y="541858"/>
                </a:cubicBezTo>
                <a:lnTo>
                  <a:pt x="491877" y="493437"/>
                </a:lnTo>
                <a:lnTo>
                  <a:pt x="467933" y="517915"/>
                </a:lnTo>
                <a:cubicBezTo>
                  <a:pt x="397141" y="590287"/>
                  <a:pt x="310012" y="679360"/>
                  <a:pt x="202776" y="788988"/>
                </a:cubicBezTo>
                <a:cubicBezTo>
                  <a:pt x="189159" y="775391"/>
                  <a:pt x="175542" y="761794"/>
                  <a:pt x="161925" y="761794"/>
                </a:cubicBezTo>
                <a:lnTo>
                  <a:pt x="162269" y="761442"/>
                </a:lnTo>
                <a:lnTo>
                  <a:pt x="156026" y="755192"/>
                </a:lnTo>
                <a:lnTo>
                  <a:pt x="149464" y="748622"/>
                </a:lnTo>
                <a:lnTo>
                  <a:pt x="148786" y="749301"/>
                </a:lnTo>
                <a:cubicBezTo>
                  <a:pt x="135174" y="735669"/>
                  <a:pt x="121562" y="722038"/>
                  <a:pt x="107950" y="722038"/>
                </a:cubicBezTo>
                <a:cubicBezTo>
                  <a:pt x="107950" y="722038"/>
                  <a:pt x="107950" y="722038"/>
                  <a:pt x="706877" y="122238"/>
                </a:cubicBezTo>
                <a:close/>
                <a:moveTo>
                  <a:pt x="625855" y="53975"/>
                </a:moveTo>
                <a:cubicBezTo>
                  <a:pt x="632671" y="53975"/>
                  <a:pt x="639487" y="57379"/>
                  <a:pt x="646302" y="62485"/>
                </a:cubicBezTo>
                <a:lnTo>
                  <a:pt x="666481" y="80963"/>
                </a:lnTo>
                <a:lnTo>
                  <a:pt x="667535" y="80963"/>
                </a:lnTo>
                <a:lnTo>
                  <a:pt x="679243" y="80963"/>
                </a:lnTo>
                <a:lnTo>
                  <a:pt x="679450" y="80963"/>
                </a:lnTo>
                <a:lnTo>
                  <a:pt x="679323" y="81091"/>
                </a:lnTo>
                <a:lnTo>
                  <a:pt x="687741" y="94595"/>
                </a:lnTo>
                <a:lnTo>
                  <a:pt x="706278" y="108110"/>
                </a:lnTo>
                <a:lnTo>
                  <a:pt x="706438" y="107950"/>
                </a:lnTo>
                <a:cubicBezTo>
                  <a:pt x="706438" y="107950"/>
                  <a:pt x="706438" y="107950"/>
                  <a:pt x="706438" y="121567"/>
                </a:cubicBezTo>
                <a:cubicBezTo>
                  <a:pt x="706438" y="121567"/>
                  <a:pt x="706438" y="121567"/>
                  <a:pt x="107950" y="720725"/>
                </a:cubicBezTo>
                <a:cubicBezTo>
                  <a:pt x="107950" y="713917"/>
                  <a:pt x="107950" y="710513"/>
                  <a:pt x="107950" y="708810"/>
                </a:cubicBezTo>
                <a:lnTo>
                  <a:pt x="107950" y="707819"/>
                </a:lnTo>
                <a:lnTo>
                  <a:pt x="89460" y="689283"/>
                </a:lnTo>
                <a:cubicBezTo>
                  <a:pt x="84361" y="684171"/>
                  <a:pt x="80962" y="680763"/>
                  <a:pt x="80962" y="680763"/>
                </a:cubicBezTo>
                <a:cubicBezTo>
                  <a:pt x="80962" y="680763"/>
                  <a:pt x="80962" y="680763"/>
                  <a:pt x="401866" y="359044"/>
                </a:cubicBezTo>
                <a:lnTo>
                  <a:pt x="473163" y="287565"/>
                </a:lnTo>
                <a:lnTo>
                  <a:pt x="426680" y="334119"/>
                </a:lnTo>
                <a:cubicBezTo>
                  <a:pt x="342423" y="418505"/>
                  <a:pt x="230081" y="531019"/>
                  <a:pt x="80292" y="681038"/>
                </a:cubicBezTo>
                <a:cubicBezTo>
                  <a:pt x="80292" y="681038"/>
                  <a:pt x="66675" y="667400"/>
                  <a:pt x="66675" y="667400"/>
                </a:cubicBezTo>
                <a:cubicBezTo>
                  <a:pt x="66675" y="667400"/>
                  <a:pt x="66675" y="667400"/>
                  <a:pt x="212954" y="524227"/>
                </a:cubicBezTo>
                <a:lnTo>
                  <a:pt x="216608" y="520649"/>
                </a:lnTo>
                <a:lnTo>
                  <a:pt x="172530" y="563680"/>
                </a:lnTo>
                <a:cubicBezTo>
                  <a:pt x="139582" y="595844"/>
                  <a:pt x="104438" y="630154"/>
                  <a:pt x="66950" y="666750"/>
                </a:cubicBezTo>
                <a:cubicBezTo>
                  <a:pt x="66950" y="653133"/>
                  <a:pt x="53319" y="639516"/>
                  <a:pt x="39687" y="625899"/>
                </a:cubicBezTo>
                <a:cubicBezTo>
                  <a:pt x="39687" y="625899"/>
                  <a:pt x="39687" y="625899"/>
                  <a:pt x="625855" y="53975"/>
                </a:cubicBezTo>
                <a:close/>
                <a:moveTo>
                  <a:pt x="556780" y="26988"/>
                </a:moveTo>
                <a:cubicBezTo>
                  <a:pt x="563581" y="26988"/>
                  <a:pt x="573782" y="30394"/>
                  <a:pt x="583984" y="33799"/>
                </a:cubicBezTo>
                <a:lnTo>
                  <a:pt x="610981" y="40559"/>
                </a:lnTo>
                <a:lnTo>
                  <a:pt x="611852" y="39688"/>
                </a:lnTo>
                <a:cubicBezTo>
                  <a:pt x="611852" y="39688"/>
                  <a:pt x="611852" y="53311"/>
                  <a:pt x="625475" y="53311"/>
                </a:cubicBezTo>
                <a:cubicBezTo>
                  <a:pt x="625475" y="53311"/>
                  <a:pt x="625475" y="53311"/>
                  <a:pt x="39687" y="625476"/>
                </a:cubicBezTo>
                <a:cubicBezTo>
                  <a:pt x="39687" y="625476"/>
                  <a:pt x="39687" y="622070"/>
                  <a:pt x="39687" y="618664"/>
                </a:cubicBezTo>
                <a:lnTo>
                  <a:pt x="39687" y="612423"/>
                </a:lnTo>
                <a:lnTo>
                  <a:pt x="26302" y="590638"/>
                </a:lnTo>
                <a:cubicBezTo>
                  <a:pt x="22901" y="582124"/>
                  <a:pt x="19501" y="571907"/>
                  <a:pt x="12700" y="558284"/>
                </a:cubicBezTo>
                <a:cubicBezTo>
                  <a:pt x="12700" y="558284"/>
                  <a:pt x="12700" y="558284"/>
                  <a:pt x="556780" y="26988"/>
                </a:cubicBezTo>
                <a:close/>
                <a:moveTo>
                  <a:pt x="285462" y="12700"/>
                </a:moveTo>
                <a:lnTo>
                  <a:pt x="285750" y="12700"/>
                </a:lnTo>
                <a:lnTo>
                  <a:pt x="299100" y="12700"/>
                </a:lnTo>
                <a:cubicBezTo>
                  <a:pt x="302509" y="12700"/>
                  <a:pt x="305919" y="12700"/>
                  <a:pt x="312738" y="12700"/>
                </a:cubicBezTo>
                <a:cubicBezTo>
                  <a:pt x="312738" y="12700"/>
                  <a:pt x="312738" y="12700"/>
                  <a:pt x="12700" y="312738"/>
                </a:cubicBezTo>
                <a:cubicBezTo>
                  <a:pt x="12700" y="312738"/>
                  <a:pt x="12700" y="309328"/>
                  <a:pt x="12700" y="304214"/>
                </a:cubicBezTo>
                <a:lnTo>
                  <a:pt x="12700" y="285750"/>
                </a:lnTo>
                <a:lnTo>
                  <a:pt x="12700" y="285462"/>
                </a:lnTo>
                <a:lnTo>
                  <a:pt x="12978" y="285184"/>
                </a:lnTo>
                <a:lnTo>
                  <a:pt x="55364" y="198928"/>
                </a:lnTo>
                <a:cubicBezTo>
                  <a:pt x="91202" y="144745"/>
                  <a:pt x="140692" y="98241"/>
                  <a:pt x="197009" y="61123"/>
                </a:cubicBezTo>
                <a:lnTo>
                  <a:pt x="285116" y="13046"/>
                </a:lnTo>
                <a:close/>
                <a:moveTo>
                  <a:pt x="490061" y="0"/>
                </a:moveTo>
                <a:cubicBezTo>
                  <a:pt x="503674" y="6806"/>
                  <a:pt x="513884" y="10210"/>
                  <a:pt x="522392" y="11911"/>
                </a:cubicBezTo>
                <a:lnTo>
                  <a:pt x="542817" y="13482"/>
                </a:lnTo>
                <a:lnTo>
                  <a:pt x="543600" y="12700"/>
                </a:lnTo>
                <a:cubicBezTo>
                  <a:pt x="543600" y="12700"/>
                  <a:pt x="557213" y="26313"/>
                  <a:pt x="557213" y="26313"/>
                </a:cubicBezTo>
                <a:cubicBezTo>
                  <a:pt x="557213" y="26313"/>
                  <a:pt x="557213" y="26313"/>
                  <a:pt x="12700" y="557213"/>
                </a:cubicBezTo>
                <a:cubicBezTo>
                  <a:pt x="12700" y="557213"/>
                  <a:pt x="12700" y="557213"/>
                  <a:pt x="12700" y="543600"/>
                </a:cubicBezTo>
                <a:lnTo>
                  <a:pt x="13156" y="543143"/>
                </a:lnTo>
                <a:lnTo>
                  <a:pt x="6806" y="524094"/>
                </a:lnTo>
                <a:cubicBezTo>
                  <a:pt x="3403" y="517287"/>
                  <a:pt x="0" y="510481"/>
                  <a:pt x="0" y="503674"/>
                </a:cubicBezTo>
                <a:cubicBezTo>
                  <a:pt x="0" y="503674"/>
                  <a:pt x="0" y="503674"/>
                  <a:pt x="490061" y="0"/>
                </a:cubicBezTo>
                <a:close/>
                <a:moveTo>
                  <a:pt x="393547" y="0"/>
                </a:moveTo>
                <a:lnTo>
                  <a:pt x="393700" y="0"/>
                </a:lnTo>
                <a:lnTo>
                  <a:pt x="407117" y="0"/>
                </a:lnTo>
                <a:cubicBezTo>
                  <a:pt x="410510" y="0"/>
                  <a:pt x="413903" y="0"/>
                  <a:pt x="420688" y="0"/>
                </a:cubicBezTo>
                <a:cubicBezTo>
                  <a:pt x="420688" y="0"/>
                  <a:pt x="420688" y="0"/>
                  <a:pt x="138860" y="282891"/>
                </a:cubicBezTo>
                <a:lnTo>
                  <a:pt x="120214" y="301607"/>
                </a:lnTo>
                <a:lnTo>
                  <a:pt x="177956" y="243865"/>
                </a:lnTo>
                <a:cubicBezTo>
                  <a:pt x="237274" y="184547"/>
                  <a:pt x="316366" y="105455"/>
                  <a:pt x="421821" y="0"/>
                </a:cubicBezTo>
                <a:cubicBezTo>
                  <a:pt x="428625" y="0"/>
                  <a:pt x="438830" y="0"/>
                  <a:pt x="449036" y="0"/>
                </a:cubicBezTo>
                <a:lnTo>
                  <a:pt x="475368" y="0"/>
                </a:lnTo>
                <a:lnTo>
                  <a:pt x="476250" y="0"/>
                </a:lnTo>
                <a:lnTo>
                  <a:pt x="482159" y="0"/>
                </a:lnTo>
                <a:cubicBezTo>
                  <a:pt x="485554" y="0"/>
                  <a:pt x="488950" y="0"/>
                  <a:pt x="488950" y="0"/>
                </a:cubicBezTo>
                <a:cubicBezTo>
                  <a:pt x="488950" y="0"/>
                  <a:pt x="488950" y="0"/>
                  <a:pt x="0" y="503238"/>
                </a:cubicBezTo>
                <a:cubicBezTo>
                  <a:pt x="0" y="496437"/>
                  <a:pt x="0" y="493037"/>
                  <a:pt x="0" y="489637"/>
                </a:cubicBezTo>
                <a:lnTo>
                  <a:pt x="0" y="476250"/>
                </a:lnTo>
                <a:lnTo>
                  <a:pt x="0" y="476036"/>
                </a:lnTo>
                <a:lnTo>
                  <a:pt x="0" y="449035"/>
                </a:lnTo>
                <a:lnTo>
                  <a:pt x="0" y="422275"/>
                </a:lnTo>
                <a:lnTo>
                  <a:pt x="0" y="421821"/>
                </a:lnTo>
                <a:lnTo>
                  <a:pt x="0" y="408653"/>
                </a:lnTo>
                <a:lnTo>
                  <a:pt x="0" y="395288"/>
                </a:lnTo>
                <a:lnTo>
                  <a:pt x="0" y="395031"/>
                </a:lnTo>
                <a:lnTo>
                  <a:pt x="11" y="395020"/>
                </a:lnTo>
                <a:lnTo>
                  <a:pt x="1697" y="354396"/>
                </a:lnTo>
                <a:cubicBezTo>
                  <a:pt x="3394" y="340765"/>
                  <a:pt x="6788" y="327135"/>
                  <a:pt x="13576" y="313504"/>
                </a:cubicBezTo>
                <a:cubicBezTo>
                  <a:pt x="13576" y="313504"/>
                  <a:pt x="13576" y="313504"/>
                  <a:pt x="312245" y="13630"/>
                </a:cubicBezTo>
                <a:cubicBezTo>
                  <a:pt x="325821" y="6815"/>
                  <a:pt x="339396" y="3407"/>
                  <a:pt x="352972" y="1704"/>
                </a:cubicBezTo>
                <a:lnTo>
                  <a:pt x="393540" y="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b="1" dirty="0" smtClean="0">
                <a:solidFill>
                  <a:srgbClr val="4C6062"/>
                </a:solidFill>
              </a:rPr>
              <a:t>6</a:t>
            </a:r>
            <a:endParaRPr lang="zh-CN" altLang="en-US" sz="7200" b="1" dirty="0">
              <a:solidFill>
                <a:srgbClr val="4C6062"/>
              </a:solidFill>
            </a:endParaRPr>
          </a:p>
        </p:txBody>
      </p:sp>
      <p:sp>
        <p:nvSpPr>
          <p:cNvPr id="221" name="Oval 181"/>
          <p:cNvSpPr>
            <a:spLocks noChangeArrowheads="1"/>
          </p:cNvSpPr>
          <p:nvPr/>
        </p:nvSpPr>
        <p:spPr bwMode="auto">
          <a:xfrm>
            <a:off x="7285945" y="5417176"/>
            <a:ext cx="708025" cy="708025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任意多边形 252"/>
          <p:cNvSpPr>
            <a:spLocks/>
          </p:cNvSpPr>
          <p:nvPr/>
        </p:nvSpPr>
        <p:spPr bwMode="auto">
          <a:xfrm>
            <a:off x="7339919" y="5472739"/>
            <a:ext cx="598488" cy="585788"/>
          </a:xfrm>
          <a:custGeom>
            <a:avLst/>
            <a:gdLst>
              <a:gd name="connsiteX0" fmla="*/ 585788 w 598488"/>
              <a:gd name="connsiteY0" fmla="*/ 312737 h 585788"/>
              <a:gd name="connsiteX1" fmla="*/ 585788 w 598488"/>
              <a:gd name="connsiteY1" fmla="*/ 326389 h 585788"/>
              <a:gd name="connsiteX2" fmla="*/ 585788 w 598488"/>
              <a:gd name="connsiteY2" fmla="*/ 339725 h 585788"/>
              <a:gd name="connsiteX3" fmla="*/ 585788 w 598488"/>
              <a:gd name="connsiteY3" fmla="*/ 340042 h 585788"/>
              <a:gd name="connsiteX4" fmla="*/ 585727 w 598488"/>
              <a:gd name="connsiteY4" fmla="*/ 340103 h 585788"/>
              <a:gd name="connsiteX5" fmla="*/ 577244 w 598488"/>
              <a:gd name="connsiteY5" fmla="*/ 392697 h 585788"/>
              <a:gd name="connsiteX6" fmla="*/ 558520 w 598488"/>
              <a:gd name="connsiteY6" fmla="*/ 435252 h 585788"/>
              <a:gd name="connsiteX7" fmla="*/ 558800 w 598488"/>
              <a:gd name="connsiteY7" fmla="*/ 434975 h 585788"/>
              <a:gd name="connsiteX8" fmla="*/ 507207 w 598488"/>
              <a:gd name="connsiteY8" fmla="*/ 506281 h 585788"/>
              <a:gd name="connsiteX9" fmla="*/ 440657 w 598488"/>
              <a:gd name="connsiteY9" fmla="*/ 553207 h 585788"/>
              <a:gd name="connsiteX10" fmla="*/ 435416 w 598488"/>
              <a:gd name="connsiteY10" fmla="*/ 558448 h 585788"/>
              <a:gd name="connsiteX11" fmla="*/ 392697 w 598488"/>
              <a:gd name="connsiteY11" fmla="*/ 577244 h 585788"/>
              <a:gd name="connsiteX12" fmla="*/ 340819 w 598488"/>
              <a:gd name="connsiteY12" fmla="*/ 585612 h 585788"/>
              <a:gd name="connsiteX13" fmla="*/ 340644 w 598488"/>
              <a:gd name="connsiteY13" fmla="*/ 585787 h 585788"/>
              <a:gd name="connsiteX14" fmla="*/ 339731 w 598488"/>
              <a:gd name="connsiteY14" fmla="*/ 585787 h 585788"/>
              <a:gd name="connsiteX15" fmla="*/ 339725 w 598488"/>
              <a:gd name="connsiteY15" fmla="*/ 585788 h 585788"/>
              <a:gd name="connsiteX16" fmla="*/ 339726 w 598488"/>
              <a:gd name="connsiteY16" fmla="*/ 585787 h 585788"/>
              <a:gd name="connsiteX17" fmla="*/ 333834 w 598488"/>
              <a:gd name="connsiteY17" fmla="*/ 585787 h 585788"/>
              <a:gd name="connsiteX18" fmla="*/ 327025 w 598488"/>
              <a:gd name="connsiteY18" fmla="*/ 585787 h 585788"/>
              <a:gd name="connsiteX19" fmla="*/ 585788 w 598488"/>
              <a:gd name="connsiteY19" fmla="*/ 312737 h 585788"/>
              <a:gd name="connsiteX20" fmla="*/ 572158 w 598488"/>
              <a:gd name="connsiteY20" fmla="*/ 190500 h 585788"/>
              <a:gd name="connsiteX21" fmla="*/ 578973 w 598488"/>
              <a:gd name="connsiteY21" fmla="*/ 210946 h 585788"/>
              <a:gd name="connsiteX22" fmla="*/ 585487 w 598488"/>
              <a:gd name="connsiteY22" fmla="*/ 230489 h 585788"/>
              <a:gd name="connsiteX23" fmla="*/ 585788 w 598488"/>
              <a:gd name="connsiteY23" fmla="*/ 230187 h 585788"/>
              <a:gd name="connsiteX24" fmla="*/ 585788 w 598488"/>
              <a:gd name="connsiteY24" fmla="*/ 231392 h 585788"/>
              <a:gd name="connsiteX25" fmla="*/ 585788 w 598488"/>
              <a:gd name="connsiteY25" fmla="*/ 237025 h 585788"/>
              <a:gd name="connsiteX26" fmla="*/ 585788 w 598488"/>
              <a:gd name="connsiteY26" fmla="*/ 243864 h 585788"/>
              <a:gd name="connsiteX27" fmla="*/ 585150 w 598488"/>
              <a:gd name="connsiteY27" fmla="*/ 244532 h 585788"/>
              <a:gd name="connsiteX28" fmla="*/ 584962 w 598488"/>
              <a:gd name="connsiteY28" fmla="*/ 244728 h 585788"/>
              <a:gd name="connsiteX29" fmla="*/ 591694 w 598488"/>
              <a:gd name="connsiteY29" fmla="*/ 271780 h 585788"/>
              <a:gd name="connsiteX30" fmla="*/ 598488 w 598488"/>
              <a:gd name="connsiteY30" fmla="*/ 299085 h 585788"/>
              <a:gd name="connsiteX31" fmla="*/ 584899 w 598488"/>
              <a:gd name="connsiteY31" fmla="*/ 312737 h 585788"/>
              <a:gd name="connsiteX32" fmla="*/ 326708 w 598488"/>
              <a:gd name="connsiteY32" fmla="*/ 585788 h 585788"/>
              <a:gd name="connsiteX33" fmla="*/ 299530 w 598488"/>
              <a:gd name="connsiteY33" fmla="*/ 585788 h 585788"/>
              <a:gd name="connsiteX34" fmla="*/ 258763 w 598488"/>
              <a:gd name="connsiteY34" fmla="*/ 585788 h 585788"/>
              <a:gd name="connsiteX35" fmla="*/ 258764 w 598488"/>
              <a:gd name="connsiteY35" fmla="*/ 585787 h 585788"/>
              <a:gd name="connsiteX36" fmla="*/ 245391 w 598488"/>
              <a:gd name="connsiteY36" fmla="*/ 585787 h 585788"/>
              <a:gd name="connsiteX37" fmla="*/ 231775 w 598488"/>
              <a:gd name="connsiteY37" fmla="*/ 585787 h 585788"/>
              <a:gd name="connsiteX38" fmla="*/ 276026 w 598488"/>
              <a:gd name="connsiteY38" fmla="*/ 541337 h 585788"/>
              <a:gd name="connsiteX39" fmla="*/ 316987 w 598488"/>
              <a:gd name="connsiteY39" fmla="*/ 500193 h 585788"/>
              <a:gd name="connsiteX40" fmla="*/ 293774 w 598488"/>
              <a:gd name="connsiteY40" fmla="*/ 523406 h 585788"/>
              <a:gd name="connsiteX41" fmla="*/ 231392 w 598488"/>
              <a:gd name="connsiteY41" fmla="*/ 585788 h 585788"/>
              <a:gd name="connsiteX42" fmla="*/ 190500 w 598488"/>
              <a:gd name="connsiteY42" fmla="*/ 572158 h 585788"/>
              <a:gd name="connsiteX43" fmla="*/ 572158 w 598488"/>
              <a:gd name="connsiteY43" fmla="*/ 190500 h 585788"/>
              <a:gd name="connsiteX44" fmla="*/ 530891 w 598488"/>
              <a:gd name="connsiteY44" fmla="*/ 122237 h 585788"/>
              <a:gd name="connsiteX45" fmla="*/ 537702 w 598488"/>
              <a:gd name="connsiteY45" fmla="*/ 123937 h 585788"/>
              <a:gd name="connsiteX46" fmla="*/ 544111 w 598488"/>
              <a:gd name="connsiteY46" fmla="*/ 135134 h 585788"/>
              <a:gd name="connsiteX47" fmla="*/ 544314 w 598488"/>
              <a:gd name="connsiteY47" fmla="*/ 134937 h 585788"/>
              <a:gd name="connsiteX48" fmla="*/ 571500 w 598488"/>
              <a:gd name="connsiteY48" fmla="*/ 162180 h 585788"/>
              <a:gd name="connsiteX49" fmla="*/ 307419 w 598488"/>
              <a:gd name="connsiteY49" fmla="*/ 426820 h 585788"/>
              <a:gd name="connsiteX50" fmla="*/ 268319 w 598488"/>
              <a:gd name="connsiteY50" fmla="*/ 466004 h 585788"/>
              <a:gd name="connsiteX51" fmla="*/ 272719 w 598488"/>
              <a:gd name="connsiteY51" fmla="*/ 461614 h 585788"/>
              <a:gd name="connsiteX52" fmla="*/ 571501 w 598488"/>
              <a:gd name="connsiteY52" fmla="*/ 163512 h 585788"/>
              <a:gd name="connsiteX53" fmla="*/ 571501 w 598488"/>
              <a:gd name="connsiteY53" fmla="*/ 190711 h 585788"/>
              <a:gd name="connsiteX54" fmla="*/ 189843 w 598488"/>
              <a:gd name="connsiteY54" fmla="*/ 571500 h 585788"/>
              <a:gd name="connsiteX55" fmla="*/ 176213 w 598488"/>
              <a:gd name="connsiteY55" fmla="*/ 557901 h 585788"/>
              <a:gd name="connsiteX56" fmla="*/ 176985 w 598488"/>
              <a:gd name="connsiteY56" fmla="*/ 557130 h 585788"/>
              <a:gd name="connsiteX57" fmla="*/ 177021 w 598488"/>
              <a:gd name="connsiteY57" fmla="*/ 557094 h 585788"/>
              <a:gd name="connsiteX58" fmla="*/ 156914 w 598488"/>
              <a:gd name="connsiteY58" fmla="*/ 548699 h 585788"/>
              <a:gd name="connsiteX59" fmla="*/ 136525 w 598488"/>
              <a:gd name="connsiteY59" fmla="*/ 529969 h 585788"/>
              <a:gd name="connsiteX60" fmla="*/ 236083 w 598488"/>
              <a:gd name="connsiteY60" fmla="*/ 433525 h 585788"/>
              <a:gd name="connsiteX61" fmla="*/ 242911 w 598488"/>
              <a:gd name="connsiteY61" fmla="*/ 426910 h 585788"/>
              <a:gd name="connsiteX62" fmla="*/ 207793 w 598488"/>
              <a:gd name="connsiteY62" fmla="*/ 460803 h 585788"/>
              <a:gd name="connsiteX63" fmla="*/ 135860 w 598488"/>
              <a:gd name="connsiteY63" fmla="*/ 530225 h 585788"/>
              <a:gd name="connsiteX64" fmla="*/ 122238 w 598488"/>
              <a:gd name="connsiteY64" fmla="*/ 530225 h 585788"/>
              <a:gd name="connsiteX65" fmla="*/ 530891 w 598488"/>
              <a:gd name="connsiteY65" fmla="*/ 122237 h 585788"/>
              <a:gd name="connsiteX66" fmla="*/ 502998 w 598488"/>
              <a:gd name="connsiteY66" fmla="*/ 80962 h 585788"/>
              <a:gd name="connsiteX67" fmla="*/ 530226 w 598488"/>
              <a:gd name="connsiteY67" fmla="*/ 121804 h 585788"/>
              <a:gd name="connsiteX68" fmla="*/ 121805 w 598488"/>
              <a:gd name="connsiteY68" fmla="*/ 530225 h 585788"/>
              <a:gd name="connsiteX69" fmla="*/ 80963 w 598488"/>
              <a:gd name="connsiteY69" fmla="*/ 489383 h 585788"/>
              <a:gd name="connsiteX70" fmla="*/ 502998 w 598488"/>
              <a:gd name="connsiteY70" fmla="*/ 80962 h 585788"/>
              <a:gd name="connsiteX71" fmla="*/ 408397 w 598488"/>
              <a:gd name="connsiteY71" fmla="*/ 12700 h 585788"/>
              <a:gd name="connsiteX72" fmla="*/ 449263 w 598488"/>
              <a:gd name="connsiteY72" fmla="*/ 39985 h 585788"/>
              <a:gd name="connsiteX73" fmla="*/ 230071 w 598488"/>
              <a:gd name="connsiteY73" fmla="*/ 259512 h 585788"/>
              <a:gd name="connsiteX74" fmla="*/ 209305 w 598488"/>
              <a:gd name="connsiteY74" fmla="*/ 280309 h 585788"/>
              <a:gd name="connsiteX75" fmla="*/ 213675 w 598488"/>
              <a:gd name="connsiteY75" fmla="*/ 275939 h 585788"/>
              <a:gd name="connsiteX76" fmla="*/ 449928 w 598488"/>
              <a:gd name="connsiteY76" fmla="*/ 39687 h 585788"/>
              <a:gd name="connsiteX77" fmla="*/ 463550 w 598488"/>
              <a:gd name="connsiteY77" fmla="*/ 53309 h 585788"/>
              <a:gd name="connsiteX78" fmla="*/ 363781 w 598488"/>
              <a:gd name="connsiteY78" fmla="*/ 153078 h 585788"/>
              <a:gd name="connsiteX79" fmla="*/ 361822 w 598488"/>
              <a:gd name="connsiteY79" fmla="*/ 155036 h 585788"/>
              <a:gd name="connsiteX80" fmla="*/ 391209 w 598488"/>
              <a:gd name="connsiteY80" fmla="*/ 125756 h 585788"/>
              <a:gd name="connsiteX81" fmla="*/ 463253 w 598488"/>
              <a:gd name="connsiteY81" fmla="*/ 53975 h 585788"/>
              <a:gd name="connsiteX82" fmla="*/ 476896 w 598488"/>
              <a:gd name="connsiteY82" fmla="*/ 60771 h 585788"/>
              <a:gd name="connsiteX83" fmla="*/ 489333 w 598488"/>
              <a:gd name="connsiteY83" fmla="*/ 66967 h 585788"/>
              <a:gd name="connsiteX84" fmla="*/ 489616 w 598488"/>
              <a:gd name="connsiteY84" fmla="*/ 66675 h 585788"/>
              <a:gd name="connsiteX85" fmla="*/ 490480 w 598488"/>
              <a:gd name="connsiteY85" fmla="*/ 67539 h 585788"/>
              <a:gd name="connsiteX86" fmla="*/ 490538 w 598488"/>
              <a:gd name="connsiteY86" fmla="*/ 67568 h 585788"/>
              <a:gd name="connsiteX87" fmla="*/ 490524 w 598488"/>
              <a:gd name="connsiteY87" fmla="*/ 67582 h 585788"/>
              <a:gd name="connsiteX88" fmla="*/ 496427 w 598488"/>
              <a:gd name="connsiteY88" fmla="*/ 73486 h 585788"/>
              <a:gd name="connsiteX89" fmla="*/ 503238 w 598488"/>
              <a:gd name="connsiteY89" fmla="*/ 80297 h 585788"/>
              <a:gd name="connsiteX90" fmla="*/ 155294 w 598488"/>
              <a:gd name="connsiteY90" fmla="*/ 417016 h 585788"/>
              <a:gd name="connsiteX91" fmla="*/ 85908 w 598488"/>
              <a:gd name="connsiteY91" fmla="*/ 484164 h 585788"/>
              <a:gd name="connsiteX92" fmla="*/ 81260 w 598488"/>
              <a:gd name="connsiteY92" fmla="*/ 488950 h 585788"/>
              <a:gd name="connsiteX93" fmla="*/ 81113 w 598488"/>
              <a:gd name="connsiteY93" fmla="*/ 488804 h 585788"/>
              <a:gd name="connsiteX94" fmla="*/ 80963 w 598488"/>
              <a:gd name="connsiteY94" fmla="*/ 488950 h 585788"/>
              <a:gd name="connsiteX95" fmla="*/ 81109 w 598488"/>
              <a:gd name="connsiteY95" fmla="*/ 488800 h 585788"/>
              <a:gd name="connsiteX96" fmla="*/ 62501 w 598488"/>
              <a:gd name="connsiteY96" fmla="*/ 470260 h 585788"/>
              <a:gd name="connsiteX97" fmla="*/ 53975 w 598488"/>
              <a:gd name="connsiteY97" fmla="*/ 461764 h 585788"/>
              <a:gd name="connsiteX98" fmla="*/ 54757 w 598488"/>
              <a:gd name="connsiteY98" fmla="*/ 460985 h 585788"/>
              <a:gd name="connsiteX99" fmla="*/ 53194 w 598488"/>
              <a:gd name="connsiteY99" fmla="*/ 450043 h 585788"/>
              <a:gd name="connsiteX100" fmla="*/ 41499 w 598488"/>
              <a:gd name="connsiteY100" fmla="*/ 448372 h 585788"/>
              <a:gd name="connsiteX101" fmla="*/ 40610 w 598488"/>
              <a:gd name="connsiteY101" fmla="*/ 449263 h 585788"/>
              <a:gd name="connsiteX102" fmla="*/ 26988 w 598488"/>
              <a:gd name="connsiteY102" fmla="*/ 394692 h 585788"/>
              <a:gd name="connsiteX103" fmla="*/ 408397 w 598488"/>
              <a:gd name="connsiteY103" fmla="*/ 12700 h 585788"/>
              <a:gd name="connsiteX104" fmla="*/ 244751 w 598488"/>
              <a:gd name="connsiteY104" fmla="*/ 0 h 585788"/>
              <a:gd name="connsiteX105" fmla="*/ 299140 w 598488"/>
              <a:gd name="connsiteY105" fmla="*/ 0 h 585788"/>
              <a:gd name="connsiteX106" fmla="*/ 305939 w 598488"/>
              <a:gd name="connsiteY106" fmla="*/ 0 h 585788"/>
              <a:gd name="connsiteX107" fmla="*/ 312547 w 598488"/>
              <a:gd name="connsiteY107" fmla="*/ 0 h 585788"/>
              <a:gd name="connsiteX108" fmla="*/ 312738 w 598488"/>
              <a:gd name="connsiteY108" fmla="*/ 0 h 585788"/>
              <a:gd name="connsiteX109" fmla="*/ 326136 w 598488"/>
              <a:gd name="connsiteY109" fmla="*/ 0 h 585788"/>
              <a:gd name="connsiteX110" fmla="*/ 339725 w 598488"/>
              <a:gd name="connsiteY110" fmla="*/ 0 h 585788"/>
              <a:gd name="connsiteX111" fmla="*/ 260102 w 598488"/>
              <a:gd name="connsiteY111" fmla="*/ 79840 h 585788"/>
              <a:gd name="connsiteX112" fmla="*/ 208293 w 598488"/>
              <a:gd name="connsiteY112" fmla="*/ 131790 h 585788"/>
              <a:gd name="connsiteX113" fmla="*/ 232389 w 598488"/>
              <a:gd name="connsiteY113" fmla="*/ 107794 h 585788"/>
              <a:gd name="connsiteX114" fmla="*/ 340632 w 598488"/>
              <a:gd name="connsiteY114" fmla="*/ 0 h 585788"/>
              <a:gd name="connsiteX115" fmla="*/ 362836 w 598488"/>
              <a:gd name="connsiteY115" fmla="*/ 6803 h 585788"/>
              <a:gd name="connsiteX116" fmla="*/ 393750 w 598488"/>
              <a:gd name="connsiteY116" fmla="*/ 13284 h 585788"/>
              <a:gd name="connsiteX117" fmla="*/ 394357 w 598488"/>
              <a:gd name="connsiteY117" fmla="*/ 12700 h 585788"/>
              <a:gd name="connsiteX118" fmla="*/ 407988 w 598488"/>
              <a:gd name="connsiteY118" fmla="*/ 12700 h 585788"/>
              <a:gd name="connsiteX119" fmla="*/ 26330 w 598488"/>
              <a:gd name="connsiteY119" fmla="*/ 393700 h 585788"/>
              <a:gd name="connsiteX120" fmla="*/ 24626 w 598488"/>
              <a:gd name="connsiteY120" fmla="*/ 391999 h 585788"/>
              <a:gd name="connsiteX121" fmla="*/ 13163 w 598488"/>
              <a:gd name="connsiteY121" fmla="*/ 380555 h 585788"/>
              <a:gd name="connsiteX122" fmla="*/ 12700 w 598488"/>
              <a:gd name="connsiteY122" fmla="*/ 381000 h 585788"/>
              <a:gd name="connsiteX123" fmla="*/ 12700 w 598488"/>
              <a:gd name="connsiteY123" fmla="*/ 380093 h 585788"/>
              <a:gd name="connsiteX124" fmla="*/ 12700 w 598488"/>
              <a:gd name="connsiteY124" fmla="*/ 358888 h 585788"/>
              <a:gd name="connsiteX125" fmla="*/ 12700 w 598488"/>
              <a:gd name="connsiteY125" fmla="*/ 326571 h 585788"/>
              <a:gd name="connsiteX126" fmla="*/ 12919 w 598488"/>
              <a:gd name="connsiteY126" fmla="*/ 326353 h 585788"/>
              <a:gd name="connsiteX127" fmla="*/ 6794 w 598488"/>
              <a:gd name="connsiteY127" fmla="*/ 320212 h 585788"/>
              <a:gd name="connsiteX128" fmla="*/ 0 w 598488"/>
              <a:gd name="connsiteY128" fmla="*/ 313399 h 585788"/>
              <a:gd name="connsiteX129" fmla="*/ 209382 w 598488"/>
              <a:gd name="connsiteY129" fmla="*/ 103446 h 585788"/>
              <a:gd name="connsiteX130" fmla="*/ 242480 w 598488"/>
              <a:gd name="connsiteY130" fmla="*/ 70258 h 585788"/>
              <a:gd name="connsiteX131" fmla="*/ 236386 w 598488"/>
              <a:gd name="connsiteY131" fmla="*/ 76352 h 585788"/>
              <a:gd name="connsiteX132" fmla="*/ 0 w 598488"/>
              <a:gd name="connsiteY132" fmla="*/ 312738 h 585788"/>
              <a:gd name="connsiteX133" fmla="*/ 0 w 598488"/>
              <a:gd name="connsiteY133" fmla="*/ 299140 h 585788"/>
              <a:gd name="connsiteX134" fmla="*/ 13597 w 598488"/>
              <a:gd name="connsiteY134" fmla="*/ 244751 h 585788"/>
              <a:gd name="connsiteX135" fmla="*/ 244751 w 598488"/>
              <a:gd name="connsiteY135" fmla="*/ 0 h 585788"/>
              <a:gd name="connsiteX136" fmla="*/ 244475 w 598488"/>
              <a:gd name="connsiteY136" fmla="*/ 0 h 585788"/>
              <a:gd name="connsiteX137" fmla="*/ 12700 w 598488"/>
              <a:gd name="connsiteY137" fmla="*/ 244475 h 585788"/>
              <a:gd name="connsiteX138" fmla="*/ 12700 w 598488"/>
              <a:gd name="connsiteY138" fmla="*/ 225800 h 585788"/>
              <a:gd name="connsiteX139" fmla="*/ 12700 w 598488"/>
              <a:gd name="connsiteY139" fmla="*/ 217488 h 585788"/>
              <a:gd name="connsiteX140" fmla="*/ 12700 w 598488"/>
              <a:gd name="connsiteY140" fmla="*/ 217311 h 585788"/>
              <a:gd name="connsiteX141" fmla="*/ 12838 w 598488"/>
              <a:gd name="connsiteY141" fmla="*/ 217173 h 585788"/>
              <a:gd name="connsiteX142" fmla="*/ 42778 w 598488"/>
              <a:gd name="connsiteY142" fmla="*/ 149012 h 585788"/>
              <a:gd name="connsiteX143" fmla="*/ 217488 w 598488"/>
              <a:gd name="connsiteY143" fmla="*/ 12700 h 585788"/>
              <a:gd name="connsiteX144" fmla="*/ 80296 w 598488"/>
              <a:gd name="connsiteY144" fmla="*/ 149892 h 585788"/>
              <a:gd name="connsiteX145" fmla="*/ 59197 w 598488"/>
              <a:gd name="connsiteY145" fmla="*/ 170990 h 585788"/>
              <a:gd name="connsiteX146" fmla="*/ 62628 w 598488"/>
              <a:gd name="connsiteY146" fmla="*/ 167572 h 585788"/>
              <a:gd name="connsiteX147" fmla="*/ 217207 w 598488"/>
              <a:gd name="connsiteY147" fmla="*/ 13582 h 585788"/>
              <a:gd name="connsiteX148" fmla="*/ 244475 w 598488"/>
              <a:gd name="connsiteY148" fmla="*/ 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598488" h="585788">
                <a:moveTo>
                  <a:pt x="585788" y="312737"/>
                </a:moveTo>
                <a:cubicBezTo>
                  <a:pt x="585788" y="319563"/>
                  <a:pt x="585788" y="322976"/>
                  <a:pt x="585788" y="326389"/>
                </a:cubicBezTo>
                <a:lnTo>
                  <a:pt x="585788" y="339725"/>
                </a:lnTo>
                <a:lnTo>
                  <a:pt x="585788" y="340042"/>
                </a:lnTo>
                <a:lnTo>
                  <a:pt x="585727" y="340103"/>
                </a:lnTo>
                <a:lnTo>
                  <a:pt x="577244" y="392697"/>
                </a:lnTo>
                <a:lnTo>
                  <a:pt x="558520" y="435252"/>
                </a:lnTo>
                <a:lnTo>
                  <a:pt x="558800" y="434975"/>
                </a:lnTo>
                <a:cubicBezTo>
                  <a:pt x="545042" y="462139"/>
                  <a:pt x="527844" y="485908"/>
                  <a:pt x="507207" y="506281"/>
                </a:cubicBezTo>
                <a:lnTo>
                  <a:pt x="440657" y="553207"/>
                </a:lnTo>
                <a:lnTo>
                  <a:pt x="435416" y="558448"/>
                </a:lnTo>
                <a:cubicBezTo>
                  <a:pt x="421746" y="565283"/>
                  <a:pt x="408076" y="572118"/>
                  <a:pt x="392697" y="577244"/>
                </a:cubicBezTo>
                <a:lnTo>
                  <a:pt x="340819" y="585612"/>
                </a:lnTo>
                <a:lnTo>
                  <a:pt x="340644" y="585787"/>
                </a:lnTo>
                <a:lnTo>
                  <a:pt x="339731" y="585787"/>
                </a:lnTo>
                <a:lnTo>
                  <a:pt x="339725" y="585788"/>
                </a:lnTo>
                <a:lnTo>
                  <a:pt x="339726" y="585787"/>
                </a:lnTo>
                <a:lnTo>
                  <a:pt x="333834" y="585787"/>
                </a:lnTo>
                <a:cubicBezTo>
                  <a:pt x="330430" y="585787"/>
                  <a:pt x="327025" y="585787"/>
                  <a:pt x="327025" y="585787"/>
                </a:cubicBezTo>
                <a:cubicBezTo>
                  <a:pt x="327025" y="585787"/>
                  <a:pt x="327025" y="585787"/>
                  <a:pt x="585788" y="312737"/>
                </a:cubicBezTo>
                <a:close/>
                <a:moveTo>
                  <a:pt x="572158" y="190500"/>
                </a:moveTo>
                <a:cubicBezTo>
                  <a:pt x="572158" y="197315"/>
                  <a:pt x="575565" y="204130"/>
                  <a:pt x="578973" y="210946"/>
                </a:cubicBezTo>
                <a:lnTo>
                  <a:pt x="585487" y="230489"/>
                </a:lnTo>
                <a:lnTo>
                  <a:pt x="585788" y="230187"/>
                </a:lnTo>
                <a:lnTo>
                  <a:pt x="585788" y="231392"/>
                </a:lnTo>
                <a:lnTo>
                  <a:pt x="585788" y="237025"/>
                </a:lnTo>
                <a:cubicBezTo>
                  <a:pt x="585788" y="240445"/>
                  <a:pt x="585788" y="243864"/>
                  <a:pt x="585788" y="243864"/>
                </a:cubicBezTo>
                <a:cubicBezTo>
                  <a:pt x="585788" y="243864"/>
                  <a:pt x="585788" y="243864"/>
                  <a:pt x="585150" y="244532"/>
                </a:cubicBezTo>
                <a:lnTo>
                  <a:pt x="584962" y="244728"/>
                </a:lnTo>
                <a:lnTo>
                  <a:pt x="591694" y="271780"/>
                </a:lnTo>
                <a:cubicBezTo>
                  <a:pt x="595091" y="282019"/>
                  <a:pt x="598488" y="292259"/>
                  <a:pt x="598488" y="299085"/>
                </a:cubicBezTo>
                <a:cubicBezTo>
                  <a:pt x="598488" y="299085"/>
                  <a:pt x="598488" y="312737"/>
                  <a:pt x="584899" y="312737"/>
                </a:cubicBezTo>
                <a:cubicBezTo>
                  <a:pt x="584899" y="312737"/>
                  <a:pt x="584899" y="312737"/>
                  <a:pt x="326708" y="585788"/>
                </a:cubicBezTo>
                <a:cubicBezTo>
                  <a:pt x="313119" y="585788"/>
                  <a:pt x="313119" y="585788"/>
                  <a:pt x="299530" y="585788"/>
                </a:cubicBezTo>
                <a:cubicBezTo>
                  <a:pt x="285941" y="585788"/>
                  <a:pt x="272352" y="585788"/>
                  <a:pt x="258763" y="585788"/>
                </a:cubicBezTo>
                <a:lnTo>
                  <a:pt x="258764" y="585787"/>
                </a:lnTo>
                <a:lnTo>
                  <a:pt x="245391" y="585787"/>
                </a:lnTo>
                <a:cubicBezTo>
                  <a:pt x="241987" y="585787"/>
                  <a:pt x="238583" y="585787"/>
                  <a:pt x="231775" y="585787"/>
                </a:cubicBezTo>
                <a:cubicBezTo>
                  <a:pt x="231775" y="585787"/>
                  <a:pt x="231775" y="585787"/>
                  <a:pt x="276026" y="541337"/>
                </a:cubicBezTo>
                <a:lnTo>
                  <a:pt x="316987" y="500193"/>
                </a:lnTo>
                <a:lnTo>
                  <a:pt x="293774" y="523406"/>
                </a:lnTo>
                <a:cubicBezTo>
                  <a:pt x="274307" y="542873"/>
                  <a:pt x="253542" y="563639"/>
                  <a:pt x="231392" y="585788"/>
                </a:cubicBezTo>
                <a:cubicBezTo>
                  <a:pt x="217761" y="572158"/>
                  <a:pt x="204130" y="572158"/>
                  <a:pt x="190500" y="572158"/>
                </a:cubicBezTo>
                <a:cubicBezTo>
                  <a:pt x="190500" y="572158"/>
                  <a:pt x="190500" y="572158"/>
                  <a:pt x="572158" y="190500"/>
                </a:cubicBezTo>
                <a:close/>
                <a:moveTo>
                  <a:pt x="530891" y="122237"/>
                </a:moveTo>
                <a:cubicBezTo>
                  <a:pt x="530891" y="122237"/>
                  <a:pt x="534297" y="122237"/>
                  <a:pt x="537702" y="123937"/>
                </a:cubicBezTo>
                <a:lnTo>
                  <a:pt x="544111" y="135134"/>
                </a:lnTo>
                <a:lnTo>
                  <a:pt x="544314" y="134937"/>
                </a:lnTo>
                <a:cubicBezTo>
                  <a:pt x="544314" y="134937"/>
                  <a:pt x="557907" y="148559"/>
                  <a:pt x="571500" y="162180"/>
                </a:cubicBezTo>
                <a:cubicBezTo>
                  <a:pt x="571500" y="162180"/>
                  <a:pt x="571500" y="162180"/>
                  <a:pt x="307419" y="426820"/>
                </a:cubicBezTo>
                <a:lnTo>
                  <a:pt x="268319" y="466004"/>
                </a:lnTo>
                <a:lnTo>
                  <a:pt x="272719" y="461614"/>
                </a:lnTo>
                <a:cubicBezTo>
                  <a:pt x="330622" y="403842"/>
                  <a:pt x="423268" y="311407"/>
                  <a:pt x="571501" y="163512"/>
                </a:cubicBezTo>
                <a:cubicBezTo>
                  <a:pt x="571501" y="177111"/>
                  <a:pt x="571501" y="177111"/>
                  <a:pt x="571501" y="190711"/>
                </a:cubicBezTo>
                <a:cubicBezTo>
                  <a:pt x="571501" y="190711"/>
                  <a:pt x="571501" y="190711"/>
                  <a:pt x="189843" y="571500"/>
                </a:cubicBezTo>
                <a:cubicBezTo>
                  <a:pt x="189843" y="557901"/>
                  <a:pt x="176213" y="557901"/>
                  <a:pt x="176213" y="557901"/>
                </a:cubicBezTo>
                <a:cubicBezTo>
                  <a:pt x="176213" y="557901"/>
                  <a:pt x="176213" y="557901"/>
                  <a:pt x="176985" y="557130"/>
                </a:cubicBezTo>
                <a:lnTo>
                  <a:pt x="177021" y="557094"/>
                </a:lnTo>
                <a:lnTo>
                  <a:pt x="156914" y="548699"/>
                </a:lnTo>
                <a:cubicBezTo>
                  <a:pt x="150118" y="543590"/>
                  <a:pt x="143321" y="536780"/>
                  <a:pt x="136525" y="529969"/>
                </a:cubicBezTo>
                <a:cubicBezTo>
                  <a:pt x="136525" y="529969"/>
                  <a:pt x="136525" y="529969"/>
                  <a:pt x="236083" y="433525"/>
                </a:cubicBezTo>
                <a:lnTo>
                  <a:pt x="242911" y="426910"/>
                </a:lnTo>
                <a:lnTo>
                  <a:pt x="207793" y="460803"/>
                </a:lnTo>
                <a:cubicBezTo>
                  <a:pt x="185345" y="482467"/>
                  <a:pt x="161401" y="505576"/>
                  <a:pt x="135860" y="530225"/>
                </a:cubicBezTo>
                <a:cubicBezTo>
                  <a:pt x="135860" y="530225"/>
                  <a:pt x="122238" y="530225"/>
                  <a:pt x="122238" y="530225"/>
                </a:cubicBezTo>
                <a:cubicBezTo>
                  <a:pt x="122238" y="530225"/>
                  <a:pt x="122238" y="530225"/>
                  <a:pt x="530891" y="122237"/>
                </a:cubicBezTo>
                <a:close/>
                <a:moveTo>
                  <a:pt x="502998" y="80962"/>
                </a:moveTo>
                <a:cubicBezTo>
                  <a:pt x="516612" y="94576"/>
                  <a:pt x="516612" y="108190"/>
                  <a:pt x="530226" y="121804"/>
                </a:cubicBezTo>
                <a:cubicBezTo>
                  <a:pt x="530226" y="121804"/>
                  <a:pt x="530226" y="121804"/>
                  <a:pt x="121805" y="530225"/>
                </a:cubicBezTo>
                <a:cubicBezTo>
                  <a:pt x="108191" y="516611"/>
                  <a:pt x="94577" y="502997"/>
                  <a:pt x="80963" y="489383"/>
                </a:cubicBezTo>
                <a:cubicBezTo>
                  <a:pt x="80963" y="489383"/>
                  <a:pt x="80963" y="489383"/>
                  <a:pt x="502998" y="80962"/>
                </a:cubicBezTo>
                <a:close/>
                <a:moveTo>
                  <a:pt x="408397" y="12700"/>
                </a:moveTo>
                <a:cubicBezTo>
                  <a:pt x="422019" y="26342"/>
                  <a:pt x="435641" y="26342"/>
                  <a:pt x="449263" y="39985"/>
                </a:cubicBezTo>
                <a:cubicBezTo>
                  <a:pt x="449263" y="39985"/>
                  <a:pt x="449263" y="39985"/>
                  <a:pt x="230071" y="259512"/>
                </a:cubicBezTo>
                <a:lnTo>
                  <a:pt x="209305" y="280309"/>
                </a:lnTo>
                <a:lnTo>
                  <a:pt x="213675" y="275939"/>
                </a:lnTo>
                <a:cubicBezTo>
                  <a:pt x="271142" y="218472"/>
                  <a:pt x="347764" y="141850"/>
                  <a:pt x="449928" y="39687"/>
                </a:cubicBezTo>
                <a:cubicBezTo>
                  <a:pt x="449928" y="39687"/>
                  <a:pt x="463550" y="39687"/>
                  <a:pt x="463550" y="53309"/>
                </a:cubicBezTo>
                <a:cubicBezTo>
                  <a:pt x="463550" y="53309"/>
                  <a:pt x="463550" y="53309"/>
                  <a:pt x="363781" y="153078"/>
                </a:cubicBezTo>
                <a:lnTo>
                  <a:pt x="361822" y="155036"/>
                </a:lnTo>
                <a:lnTo>
                  <a:pt x="391209" y="125756"/>
                </a:lnTo>
                <a:cubicBezTo>
                  <a:pt x="413692" y="103355"/>
                  <a:pt x="437673" y="79462"/>
                  <a:pt x="463253" y="53975"/>
                </a:cubicBezTo>
                <a:cubicBezTo>
                  <a:pt x="470075" y="53975"/>
                  <a:pt x="473485" y="57373"/>
                  <a:pt x="476896" y="60771"/>
                </a:cubicBezTo>
                <a:lnTo>
                  <a:pt x="489333" y="66967"/>
                </a:lnTo>
                <a:lnTo>
                  <a:pt x="489616" y="66675"/>
                </a:lnTo>
                <a:lnTo>
                  <a:pt x="490480" y="67539"/>
                </a:lnTo>
                <a:lnTo>
                  <a:pt x="490538" y="67568"/>
                </a:lnTo>
                <a:lnTo>
                  <a:pt x="490524" y="67582"/>
                </a:lnTo>
                <a:lnTo>
                  <a:pt x="496427" y="73486"/>
                </a:lnTo>
                <a:cubicBezTo>
                  <a:pt x="499833" y="76891"/>
                  <a:pt x="503238" y="80297"/>
                  <a:pt x="503238" y="80297"/>
                </a:cubicBezTo>
                <a:cubicBezTo>
                  <a:pt x="503238" y="80297"/>
                  <a:pt x="503238" y="80297"/>
                  <a:pt x="155294" y="417016"/>
                </a:cubicBezTo>
                <a:lnTo>
                  <a:pt x="85908" y="484164"/>
                </a:lnTo>
                <a:lnTo>
                  <a:pt x="81260" y="488950"/>
                </a:lnTo>
                <a:lnTo>
                  <a:pt x="81113" y="488804"/>
                </a:lnTo>
                <a:lnTo>
                  <a:pt x="80963" y="488950"/>
                </a:lnTo>
                <a:lnTo>
                  <a:pt x="81109" y="488800"/>
                </a:lnTo>
                <a:lnTo>
                  <a:pt x="62501" y="470260"/>
                </a:lnTo>
                <a:cubicBezTo>
                  <a:pt x="57385" y="465163"/>
                  <a:pt x="53975" y="461764"/>
                  <a:pt x="53975" y="461764"/>
                </a:cubicBezTo>
                <a:lnTo>
                  <a:pt x="54757" y="460985"/>
                </a:lnTo>
                <a:lnTo>
                  <a:pt x="53194" y="450043"/>
                </a:lnTo>
                <a:lnTo>
                  <a:pt x="41499" y="448372"/>
                </a:lnTo>
                <a:lnTo>
                  <a:pt x="40610" y="449263"/>
                </a:lnTo>
                <a:cubicBezTo>
                  <a:pt x="40610" y="435621"/>
                  <a:pt x="26988" y="421978"/>
                  <a:pt x="26988" y="394692"/>
                </a:cubicBezTo>
                <a:cubicBezTo>
                  <a:pt x="26988" y="394692"/>
                  <a:pt x="26988" y="394692"/>
                  <a:pt x="408397" y="12700"/>
                </a:cubicBezTo>
                <a:close/>
                <a:moveTo>
                  <a:pt x="244751" y="0"/>
                </a:moveTo>
                <a:cubicBezTo>
                  <a:pt x="258349" y="0"/>
                  <a:pt x="285543" y="0"/>
                  <a:pt x="299140" y="0"/>
                </a:cubicBezTo>
                <a:cubicBezTo>
                  <a:pt x="299140" y="0"/>
                  <a:pt x="302540" y="0"/>
                  <a:pt x="305939" y="0"/>
                </a:cubicBezTo>
                <a:lnTo>
                  <a:pt x="312547" y="0"/>
                </a:lnTo>
                <a:lnTo>
                  <a:pt x="312738" y="0"/>
                </a:lnTo>
                <a:lnTo>
                  <a:pt x="326136" y="0"/>
                </a:lnTo>
                <a:cubicBezTo>
                  <a:pt x="329533" y="0"/>
                  <a:pt x="332930" y="0"/>
                  <a:pt x="339725" y="0"/>
                </a:cubicBezTo>
                <a:cubicBezTo>
                  <a:pt x="339725" y="0"/>
                  <a:pt x="339725" y="0"/>
                  <a:pt x="260102" y="79840"/>
                </a:cubicBezTo>
                <a:lnTo>
                  <a:pt x="208293" y="131790"/>
                </a:lnTo>
                <a:lnTo>
                  <a:pt x="232389" y="107794"/>
                </a:lnTo>
                <a:cubicBezTo>
                  <a:pt x="263773" y="76540"/>
                  <a:pt x="299641" y="40821"/>
                  <a:pt x="340632" y="0"/>
                </a:cubicBezTo>
                <a:cubicBezTo>
                  <a:pt x="347464" y="0"/>
                  <a:pt x="354296" y="3402"/>
                  <a:pt x="362836" y="6803"/>
                </a:cubicBezTo>
                <a:lnTo>
                  <a:pt x="393750" y="13284"/>
                </a:lnTo>
                <a:lnTo>
                  <a:pt x="394357" y="12700"/>
                </a:lnTo>
                <a:cubicBezTo>
                  <a:pt x="394357" y="12700"/>
                  <a:pt x="394357" y="12700"/>
                  <a:pt x="407988" y="12700"/>
                </a:cubicBezTo>
                <a:cubicBezTo>
                  <a:pt x="407988" y="12700"/>
                  <a:pt x="407988" y="12700"/>
                  <a:pt x="26330" y="393700"/>
                </a:cubicBezTo>
                <a:cubicBezTo>
                  <a:pt x="26330" y="393700"/>
                  <a:pt x="26330" y="393700"/>
                  <a:pt x="24626" y="391999"/>
                </a:cubicBezTo>
                <a:lnTo>
                  <a:pt x="13163" y="380555"/>
                </a:lnTo>
                <a:lnTo>
                  <a:pt x="12700" y="381000"/>
                </a:lnTo>
                <a:lnTo>
                  <a:pt x="12700" y="380093"/>
                </a:lnTo>
                <a:lnTo>
                  <a:pt x="12700" y="358888"/>
                </a:lnTo>
                <a:cubicBezTo>
                  <a:pt x="12700" y="350384"/>
                  <a:pt x="12700" y="340178"/>
                  <a:pt x="12700" y="326571"/>
                </a:cubicBezTo>
                <a:lnTo>
                  <a:pt x="12919" y="326353"/>
                </a:lnTo>
                <a:lnTo>
                  <a:pt x="6794" y="320212"/>
                </a:lnTo>
                <a:cubicBezTo>
                  <a:pt x="3397" y="316805"/>
                  <a:pt x="0" y="313399"/>
                  <a:pt x="0" y="313399"/>
                </a:cubicBezTo>
                <a:cubicBezTo>
                  <a:pt x="0" y="313399"/>
                  <a:pt x="0" y="313399"/>
                  <a:pt x="209382" y="103446"/>
                </a:cubicBezTo>
                <a:lnTo>
                  <a:pt x="242480" y="70258"/>
                </a:lnTo>
                <a:lnTo>
                  <a:pt x="236386" y="76352"/>
                </a:lnTo>
                <a:cubicBezTo>
                  <a:pt x="190574" y="122163"/>
                  <a:pt x="117277" y="195461"/>
                  <a:pt x="0" y="312738"/>
                </a:cubicBezTo>
                <a:cubicBezTo>
                  <a:pt x="0" y="299140"/>
                  <a:pt x="0" y="299140"/>
                  <a:pt x="0" y="299140"/>
                </a:cubicBezTo>
                <a:cubicBezTo>
                  <a:pt x="0" y="271946"/>
                  <a:pt x="13597" y="258349"/>
                  <a:pt x="13597" y="244751"/>
                </a:cubicBezTo>
                <a:cubicBezTo>
                  <a:pt x="13597" y="244751"/>
                  <a:pt x="13597" y="244751"/>
                  <a:pt x="244751" y="0"/>
                </a:cubicBezTo>
                <a:close/>
                <a:moveTo>
                  <a:pt x="244475" y="0"/>
                </a:moveTo>
                <a:cubicBezTo>
                  <a:pt x="244475" y="0"/>
                  <a:pt x="244475" y="0"/>
                  <a:pt x="12700" y="244475"/>
                </a:cubicBezTo>
                <a:cubicBezTo>
                  <a:pt x="12700" y="237684"/>
                  <a:pt x="12700" y="230893"/>
                  <a:pt x="12700" y="225800"/>
                </a:cubicBezTo>
                <a:lnTo>
                  <a:pt x="12700" y="217488"/>
                </a:lnTo>
                <a:lnTo>
                  <a:pt x="12700" y="217311"/>
                </a:lnTo>
                <a:lnTo>
                  <a:pt x="12838" y="217173"/>
                </a:lnTo>
                <a:lnTo>
                  <a:pt x="42778" y="149012"/>
                </a:lnTo>
                <a:cubicBezTo>
                  <a:pt x="81816" y="84376"/>
                  <a:pt x="145812" y="33179"/>
                  <a:pt x="217488" y="12700"/>
                </a:cubicBezTo>
                <a:cubicBezTo>
                  <a:pt x="217488" y="12700"/>
                  <a:pt x="217488" y="12700"/>
                  <a:pt x="80296" y="149892"/>
                </a:cubicBezTo>
                <a:lnTo>
                  <a:pt x="59197" y="170990"/>
                </a:lnTo>
                <a:lnTo>
                  <a:pt x="62628" y="167572"/>
                </a:lnTo>
                <a:cubicBezTo>
                  <a:pt x="92585" y="137729"/>
                  <a:pt x="140517" y="89980"/>
                  <a:pt x="217207" y="13582"/>
                </a:cubicBezTo>
                <a:cubicBezTo>
                  <a:pt x="230841" y="13582"/>
                  <a:pt x="230841" y="0"/>
                  <a:pt x="24447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F83003"/>
                </a:solidFill>
              </a:rPr>
              <a:t>7</a:t>
            </a:r>
            <a:endParaRPr lang="zh-CN" altLang="en-US" sz="5400" b="1" dirty="0">
              <a:solidFill>
                <a:srgbClr val="F83003"/>
              </a:solidFill>
            </a:endParaRPr>
          </a:p>
        </p:txBody>
      </p:sp>
      <p:sp>
        <p:nvSpPr>
          <p:cNvPr id="242" name="Oval 202"/>
          <p:cNvSpPr>
            <a:spLocks noChangeArrowheads="1"/>
          </p:cNvSpPr>
          <p:nvPr/>
        </p:nvSpPr>
        <p:spPr bwMode="auto">
          <a:xfrm>
            <a:off x="5774645" y="4001126"/>
            <a:ext cx="708025" cy="708025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任意多边形 249"/>
          <p:cNvSpPr>
            <a:spLocks/>
          </p:cNvSpPr>
          <p:nvPr/>
        </p:nvSpPr>
        <p:spPr bwMode="auto">
          <a:xfrm>
            <a:off x="5841320" y="4069389"/>
            <a:ext cx="585788" cy="585788"/>
          </a:xfrm>
          <a:custGeom>
            <a:avLst/>
            <a:gdLst>
              <a:gd name="connsiteX0" fmla="*/ 546101 w 585788"/>
              <a:gd name="connsiteY0" fmla="*/ 434975 h 585788"/>
              <a:gd name="connsiteX1" fmla="*/ 436563 w 585788"/>
              <a:gd name="connsiteY1" fmla="*/ 544513 h 585788"/>
              <a:gd name="connsiteX2" fmla="*/ 546101 w 585788"/>
              <a:gd name="connsiteY2" fmla="*/ 434975 h 585788"/>
              <a:gd name="connsiteX3" fmla="*/ 573088 w 585788"/>
              <a:gd name="connsiteY3" fmla="*/ 231775 h 585788"/>
              <a:gd name="connsiteX4" fmla="*/ 573088 w 585788"/>
              <a:gd name="connsiteY4" fmla="*/ 245391 h 585788"/>
              <a:gd name="connsiteX5" fmla="*/ 572865 w 585788"/>
              <a:gd name="connsiteY5" fmla="*/ 245622 h 585788"/>
              <a:gd name="connsiteX6" fmla="*/ 584090 w 585788"/>
              <a:gd name="connsiteY6" fmla="*/ 264954 h 585788"/>
              <a:gd name="connsiteX7" fmla="*/ 585788 w 585788"/>
              <a:gd name="connsiteY7" fmla="*/ 285432 h 585788"/>
              <a:gd name="connsiteX8" fmla="*/ 585788 w 585788"/>
              <a:gd name="connsiteY8" fmla="*/ 299085 h 585788"/>
              <a:gd name="connsiteX9" fmla="*/ 585788 w 585788"/>
              <a:gd name="connsiteY9" fmla="*/ 312737 h 585788"/>
              <a:gd name="connsiteX10" fmla="*/ 585788 w 585788"/>
              <a:gd name="connsiteY10" fmla="*/ 312737 h 585788"/>
              <a:gd name="connsiteX11" fmla="*/ 585788 w 585788"/>
              <a:gd name="connsiteY11" fmla="*/ 312737 h 585788"/>
              <a:gd name="connsiteX12" fmla="*/ 584091 w 585788"/>
              <a:gd name="connsiteY12" fmla="*/ 321270 h 585788"/>
              <a:gd name="connsiteX13" fmla="*/ 572215 w 585788"/>
              <a:gd name="connsiteY13" fmla="*/ 340042 h 585788"/>
              <a:gd name="connsiteX14" fmla="*/ 515881 w 585788"/>
              <a:gd name="connsiteY14" fmla="*/ 396705 h 585788"/>
              <a:gd name="connsiteX15" fmla="*/ 477069 w 585788"/>
              <a:gd name="connsiteY15" fmla="*/ 435744 h 585788"/>
              <a:gd name="connsiteX16" fmla="*/ 573088 w 585788"/>
              <a:gd name="connsiteY16" fmla="*/ 339725 h 585788"/>
              <a:gd name="connsiteX17" fmla="*/ 545820 w 585788"/>
              <a:gd name="connsiteY17" fmla="*/ 435162 h 585788"/>
              <a:gd name="connsiteX18" fmla="*/ 436750 w 585788"/>
              <a:gd name="connsiteY18" fmla="*/ 544233 h 585788"/>
              <a:gd name="connsiteX19" fmla="*/ 383919 w 585788"/>
              <a:gd name="connsiteY19" fmla="*/ 562979 h 585788"/>
              <a:gd name="connsiteX20" fmla="*/ 342298 w 585788"/>
              <a:gd name="connsiteY20" fmla="*/ 571303 h 585788"/>
              <a:gd name="connsiteX21" fmla="*/ 341471 w 585788"/>
              <a:gd name="connsiteY21" fmla="*/ 572135 h 585788"/>
              <a:gd name="connsiteX22" fmla="*/ 314325 w 585788"/>
              <a:gd name="connsiteY22" fmla="*/ 585787 h 585788"/>
              <a:gd name="connsiteX23" fmla="*/ 496184 w 585788"/>
              <a:gd name="connsiteY23" fmla="*/ 402865 h 585788"/>
              <a:gd name="connsiteX24" fmla="*/ 585363 w 585788"/>
              <a:gd name="connsiteY24" fmla="*/ 313165 h 585788"/>
              <a:gd name="connsiteX25" fmla="*/ 581542 w 585788"/>
              <a:gd name="connsiteY25" fmla="*/ 317004 h 585788"/>
              <a:gd name="connsiteX26" fmla="*/ 314008 w 585788"/>
              <a:gd name="connsiteY26" fmla="*/ 585788 h 585788"/>
              <a:gd name="connsiteX27" fmla="*/ 286830 w 585788"/>
              <a:gd name="connsiteY27" fmla="*/ 585788 h 585788"/>
              <a:gd name="connsiteX28" fmla="*/ 246063 w 585788"/>
              <a:gd name="connsiteY28" fmla="*/ 585788 h 585788"/>
              <a:gd name="connsiteX29" fmla="*/ 325686 w 585788"/>
              <a:gd name="connsiteY29" fmla="*/ 502460 h 585788"/>
              <a:gd name="connsiteX30" fmla="*/ 332197 w 585788"/>
              <a:gd name="connsiteY30" fmla="*/ 495645 h 585788"/>
              <a:gd name="connsiteX31" fmla="*/ 303104 w 585788"/>
              <a:gd name="connsiteY31" fmla="*/ 525870 h 585788"/>
              <a:gd name="connsiteX32" fmla="*/ 245427 w 585788"/>
              <a:gd name="connsiteY32" fmla="*/ 585788 h 585788"/>
              <a:gd name="connsiteX33" fmla="*/ 231775 w 585788"/>
              <a:gd name="connsiteY33" fmla="*/ 572172 h 585788"/>
              <a:gd name="connsiteX34" fmla="*/ 573088 w 585788"/>
              <a:gd name="connsiteY34" fmla="*/ 231775 h 585788"/>
              <a:gd name="connsiteX35" fmla="*/ 531614 w 585788"/>
              <a:gd name="connsiteY35" fmla="*/ 122237 h 585788"/>
              <a:gd name="connsiteX36" fmla="*/ 558800 w 585788"/>
              <a:gd name="connsiteY36" fmla="*/ 163165 h 585788"/>
              <a:gd name="connsiteX37" fmla="*/ 509526 w 585788"/>
              <a:gd name="connsiteY37" fmla="*/ 212619 h 585788"/>
              <a:gd name="connsiteX38" fmla="*/ 463467 w 585788"/>
              <a:gd name="connsiteY38" fmla="*/ 258846 h 585788"/>
              <a:gd name="connsiteX39" fmla="*/ 489220 w 585788"/>
              <a:gd name="connsiteY39" fmla="*/ 233092 h 585788"/>
              <a:gd name="connsiteX40" fmla="*/ 558801 w 585788"/>
              <a:gd name="connsiteY40" fmla="*/ 163512 h 585788"/>
              <a:gd name="connsiteX41" fmla="*/ 558801 w 585788"/>
              <a:gd name="connsiteY41" fmla="*/ 170327 h 585788"/>
              <a:gd name="connsiteX42" fmla="*/ 558801 w 585788"/>
              <a:gd name="connsiteY42" fmla="*/ 176868 h 585788"/>
              <a:gd name="connsiteX43" fmla="*/ 559458 w 585788"/>
              <a:gd name="connsiteY43" fmla="*/ 176212 h 585788"/>
              <a:gd name="connsiteX44" fmla="*/ 573088 w 585788"/>
              <a:gd name="connsiteY44" fmla="*/ 230734 h 585788"/>
              <a:gd name="connsiteX45" fmla="*/ 232322 w 585788"/>
              <a:gd name="connsiteY45" fmla="*/ 571500 h 585788"/>
              <a:gd name="connsiteX46" fmla="*/ 199950 w 585788"/>
              <a:gd name="connsiteY46" fmla="*/ 569796 h 585788"/>
              <a:gd name="connsiteX47" fmla="*/ 177978 w 585788"/>
              <a:gd name="connsiteY47" fmla="*/ 557966 h 585788"/>
              <a:gd name="connsiteX48" fmla="*/ 177143 w 585788"/>
              <a:gd name="connsiteY48" fmla="*/ 558800 h 585788"/>
              <a:gd name="connsiteX49" fmla="*/ 170328 w 585788"/>
              <a:gd name="connsiteY49" fmla="*/ 558800 h 585788"/>
              <a:gd name="connsiteX50" fmla="*/ 164604 w 585788"/>
              <a:gd name="connsiteY50" fmla="*/ 558800 h 585788"/>
              <a:gd name="connsiteX51" fmla="*/ 163513 w 585788"/>
              <a:gd name="connsiteY51" fmla="*/ 558800 h 585788"/>
              <a:gd name="connsiteX52" fmla="*/ 163950 w 585788"/>
              <a:gd name="connsiteY52" fmla="*/ 558363 h 585788"/>
              <a:gd name="connsiteX53" fmla="*/ 144214 w 585788"/>
              <a:gd name="connsiteY53" fmla="*/ 545158 h 585788"/>
              <a:gd name="connsiteX54" fmla="*/ 123825 w 585788"/>
              <a:gd name="connsiteY54" fmla="*/ 531515 h 585788"/>
              <a:gd name="connsiteX55" fmla="*/ 531614 w 585788"/>
              <a:gd name="connsiteY55" fmla="*/ 122237 h 585788"/>
              <a:gd name="connsiteX56" fmla="*/ 437198 w 585788"/>
              <a:gd name="connsiteY56" fmla="*/ 41275 h 585788"/>
              <a:gd name="connsiteX57" fmla="*/ 444024 w 585788"/>
              <a:gd name="connsiteY57" fmla="*/ 41275 h 585788"/>
              <a:gd name="connsiteX58" fmla="*/ 450553 w 585788"/>
              <a:gd name="connsiteY58" fmla="*/ 41275 h 585788"/>
              <a:gd name="connsiteX59" fmla="*/ 450850 w 585788"/>
              <a:gd name="connsiteY59" fmla="*/ 41275 h 585788"/>
              <a:gd name="connsiteX60" fmla="*/ 450701 w 585788"/>
              <a:gd name="connsiteY60" fmla="*/ 41423 h 585788"/>
              <a:gd name="connsiteX61" fmla="*/ 464196 w 585788"/>
              <a:gd name="connsiteY61" fmla="*/ 54868 h 585788"/>
              <a:gd name="connsiteX62" fmla="*/ 477638 w 585788"/>
              <a:gd name="connsiteY62" fmla="*/ 68262 h 585788"/>
              <a:gd name="connsiteX63" fmla="*/ 483727 w 585788"/>
              <a:gd name="connsiteY63" fmla="*/ 68262 h 585788"/>
              <a:gd name="connsiteX64" fmla="*/ 490298 w 585788"/>
              <a:gd name="connsiteY64" fmla="*/ 68262 h 585788"/>
              <a:gd name="connsiteX65" fmla="*/ 490538 w 585788"/>
              <a:gd name="connsiteY65" fmla="*/ 68262 h 585788"/>
              <a:gd name="connsiteX66" fmla="*/ 490413 w 585788"/>
              <a:gd name="connsiteY66" fmla="*/ 68387 h 585788"/>
              <a:gd name="connsiteX67" fmla="*/ 509017 w 585788"/>
              <a:gd name="connsiteY67" fmla="*/ 88683 h 585788"/>
              <a:gd name="connsiteX68" fmla="*/ 517382 w 585788"/>
              <a:gd name="connsiteY68" fmla="*/ 108759 h 585788"/>
              <a:gd name="connsiteX69" fmla="*/ 518191 w 585788"/>
              <a:gd name="connsiteY69" fmla="*/ 107950 h 585788"/>
              <a:gd name="connsiteX70" fmla="*/ 531813 w 585788"/>
              <a:gd name="connsiteY70" fmla="*/ 121572 h 585788"/>
              <a:gd name="connsiteX71" fmla="*/ 123160 w 585788"/>
              <a:gd name="connsiteY71" fmla="*/ 530225 h 585788"/>
              <a:gd name="connsiteX72" fmla="*/ 116349 w 585788"/>
              <a:gd name="connsiteY72" fmla="*/ 528522 h 585788"/>
              <a:gd name="connsiteX73" fmla="*/ 109716 w 585788"/>
              <a:gd name="connsiteY73" fmla="*/ 516914 h 585788"/>
              <a:gd name="connsiteX74" fmla="*/ 109105 w 585788"/>
              <a:gd name="connsiteY74" fmla="*/ 517525 h 585788"/>
              <a:gd name="connsiteX75" fmla="*/ 88684 w 585788"/>
              <a:gd name="connsiteY75" fmla="*/ 509017 h 585788"/>
              <a:gd name="connsiteX76" fmla="*/ 68388 w 585788"/>
              <a:gd name="connsiteY76" fmla="*/ 490412 h 585788"/>
              <a:gd name="connsiteX77" fmla="*/ 68263 w 585788"/>
              <a:gd name="connsiteY77" fmla="*/ 490537 h 585788"/>
              <a:gd name="connsiteX78" fmla="*/ 68263 w 585788"/>
              <a:gd name="connsiteY78" fmla="*/ 490297 h 585788"/>
              <a:gd name="connsiteX79" fmla="*/ 68263 w 585788"/>
              <a:gd name="connsiteY79" fmla="*/ 483726 h 585788"/>
              <a:gd name="connsiteX80" fmla="*/ 68263 w 585788"/>
              <a:gd name="connsiteY80" fmla="*/ 476915 h 585788"/>
              <a:gd name="connsiteX81" fmla="*/ 168032 w 585788"/>
              <a:gd name="connsiteY81" fmla="*/ 377146 h 585788"/>
              <a:gd name="connsiteX82" fmla="*/ 169678 w 585788"/>
              <a:gd name="connsiteY82" fmla="*/ 375500 h 585788"/>
              <a:gd name="connsiteX83" fmla="*/ 140603 w 585788"/>
              <a:gd name="connsiteY83" fmla="*/ 404469 h 585788"/>
              <a:gd name="connsiteX84" fmla="*/ 68560 w 585788"/>
              <a:gd name="connsiteY84" fmla="*/ 476250 h 585788"/>
              <a:gd name="connsiteX85" fmla="*/ 54917 w 585788"/>
              <a:gd name="connsiteY85" fmla="*/ 462657 h 585788"/>
              <a:gd name="connsiteX86" fmla="*/ 41375 w 585788"/>
              <a:gd name="connsiteY86" fmla="*/ 449164 h 585788"/>
              <a:gd name="connsiteX87" fmla="*/ 41275 w 585788"/>
              <a:gd name="connsiteY87" fmla="*/ 449263 h 585788"/>
              <a:gd name="connsiteX88" fmla="*/ 41275 w 585788"/>
              <a:gd name="connsiteY88" fmla="*/ 449064 h 585788"/>
              <a:gd name="connsiteX89" fmla="*/ 41275 w 585788"/>
              <a:gd name="connsiteY89" fmla="*/ 442463 h 585788"/>
              <a:gd name="connsiteX90" fmla="*/ 41275 w 585788"/>
              <a:gd name="connsiteY90" fmla="*/ 435664 h 585788"/>
              <a:gd name="connsiteX91" fmla="*/ 437198 w 585788"/>
              <a:gd name="connsiteY91" fmla="*/ 41275 h 585788"/>
              <a:gd name="connsiteX92" fmla="*/ 231847 w 585788"/>
              <a:gd name="connsiteY92" fmla="*/ 0 h 585788"/>
              <a:gd name="connsiteX93" fmla="*/ 286400 w 585788"/>
              <a:gd name="connsiteY93" fmla="*/ 0 h 585788"/>
              <a:gd name="connsiteX94" fmla="*/ 293219 w 585788"/>
              <a:gd name="connsiteY94" fmla="*/ 0 h 585788"/>
              <a:gd name="connsiteX95" fmla="*/ 299773 w 585788"/>
              <a:gd name="connsiteY95" fmla="*/ 0 h 585788"/>
              <a:gd name="connsiteX96" fmla="*/ 300038 w 585788"/>
              <a:gd name="connsiteY96" fmla="*/ 0 h 585788"/>
              <a:gd name="connsiteX97" fmla="*/ 313399 w 585788"/>
              <a:gd name="connsiteY97" fmla="*/ 0 h 585788"/>
              <a:gd name="connsiteX98" fmla="*/ 327025 w 585788"/>
              <a:gd name="connsiteY98" fmla="*/ 0 h 585788"/>
              <a:gd name="connsiteX99" fmla="*/ 189061 w 585788"/>
              <a:gd name="connsiteY99" fmla="*/ 137963 h 585788"/>
              <a:gd name="connsiteX100" fmla="*/ 109269 w 585788"/>
              <a:gd name="connsiteY100" fmla="*/ 217755 h 585788"/>
              <a:gd name="connsiteX101" fmla="*/ 138346 w 585788"/>
              <a:gd name="connsiteY101" fmla="*/ 188799 h 585788"/>
              <a:gd name="connsiteX102" fmla="*/ 327932 w 585788"/>
              <a:gd name="connsiteY102" fmla="*/ 0 h 585788"/>
              <a:gd name="connsiteX103" fmla="*/ 350136 w 585788"/>
              <a:gd name="connsiteY103" fmla="*/ 1701 h 585788"/>
              <a:gd name="connsiteX104" fmla="*/ 381262 w 585788"/>
              <a:gd name="connsiteY104" fmla="*/ 13120 h 585788"/>
              <a:gd name="connsiteX105" fmla="*/ 381681 w 585788"/>
              <a:gd name="connsiteY105" fmla="*/ 12700 h 585788"/>
              <a:gd name="connsiteX106" fmla="*/ 395288 w 585788"/>
              <a:gd name="connsiteY106" fmla="*/ 12700 h 585788"/>
              <a:gd name="connsiteX107" fmla="*/ 302270 w 585788"/>
              <a:gd name="connsiteY107" fmla="*/ 106105 h 585788"/>
              <a:gd name="connsiteX108" fmla="*/ 296996 w 585788"/>
              <a:gd name="connsiteY108" fmla="*/ 111401 h 585788"/>
              <a:gd name="connsiteX109" fmla="*/ 328560 w 585788"/>
              <a:gd name="connsiteY109" fmla="*/ 79838 h 585788"/>
              <a:gd name="connsiteX110" fmla="*/ 395698 w 585788"/>
              <a:gd name="connsiteY110" fmla="*/ 12700 h 585788"/>
              <a:gd name="connsiteX111" fmla="*/ 436563 w 585788"/>
              <a:gd name="connsiteY111" fmla="*/ 39943 h 585788"/>
              <a:gd name="connsiteX112" fmla="*/ 41531 w 585788"/>
              <a:gd name="connsiteY112" fmla="*/ 434975 h 585788"/>
              <a:gd name="connsiteX113" fmla="*/ 22801 w 585788"/>
              <a:gd name="connsiteY113" fmla="*/ 414542 h 585788"/>
              <a:gd name="connsiteX114" fmla="*/ 14634 w 585788"/>
              <a:gd name="connsiteY114" fmla="*/ 394940 h 585788"/>
              <a:gd name="connsiteX115" fmla="*/ 14288 w 585788"/>
              <a:gd name="connsiteY115" fmla="*/ 395288 h 585788"/>
              <a:gd name="connsiteX116" fmla="*/ 14288 w 585788"/>
              <a:gd name="connsiteY116" fmla="*/ 394109 h 585788"/>
              <a:gd name="connsiteX117" fmla="*/ 14288 w 585788"/>
              <a:gd name="connsiteY117" fmla="*/ 388456 h 585788"/>
              <a:gd name="connsiteX118" fmla="*/ 14288 w 585788"/>
              <a:gd name="connsiteY118" fmla="*/ 381624 h 585788"/>
              <a:gd name="connsiteX119" fmla="*/ 103983 w 585788"/>
              <a:gd name="connsiteY119" fmla="*/ 291554 h 585788"/>
              <a:gd name="connsiteX120" fmla="*/ 164033 w 585788"/>
              <a:gd name="connsiteY120" fmla="*/ 231255 h 585788"/>
              <a:gd name="connsiteX121" fmla="*/ 135437 w 585788"/>
              <a:gd name="connsiteY121" fmla="*/ 259731 h 585788"/>
              <a:gd name="connsiteX122" fmla="*/ 13664 w 585788"/>
              <a:gd name="connsiteY122" fmla="*/ 381000 h 585788"/>
              <a:gd name="connsiteX123" fmla="*/ 1708 w 585788"/>
              <a:gd name="connsiteY123" fmla="*/ 348683 h 585788"/>
              <a:gd name="connsiteX124" fmla="*/ 32 w 585788"/>
              <a:gd name="connsiteY124" fmla="*/ 326992 h 585788"/>
              <a:gd name="connsiteX125" fmla="*/ 0 w 585788"/>
              <a:gd name="connsiteY125" fmla="*/ 327025 h 585788"/>
              <a:gd name="connsiteX126" fmla="*/ 0 w 585788"/>
              <a:gd name="connsiteY126" fmla="*/ 326571 h 585788"/>
              <a:gd name="connsiteX127" fmla="*/ 0 w 585788"/>
              <a:gd name="connsiteY127" fmla="*/ 313399 h 585788"/>
              <a:gd name="connsiteX128" fmla="*/ 0 w 585788"/>
              <a:gd name="connsiteY128" fmla="*/ 300038 h 585788"/>
              <a:gd name="connsiteX129" fmla="*/ 0 w 585788"/>
              <a:gd name="connsiteY129" fmla="*/ 299773 h 585788"/>
              <a:gd name="connsiteX130" fmla="*/ 0 w 585788"/>
              <a:gd name="connsiteY130" fmla="*/ 298333 h 585788"/>
              <a:gd name="connsiteX131" fmla="*/ 0 w 585788"/>
              <a:gd name="connsiteY131" fmla="*/ 286400 h 585788"/>
              <a:gd name="connsiteX132" fmla="*/ 0 w 585788"/>
              <a:gd name="connsiteY132" fmla="*/ 231847 h 585788"/>
              <a:gd name="connsiteX133" fmla="*/ 231847 w 585788"/>
              <a:gd name="connsiteY133" fmla="*/ 0 h 585788"/>
              <a:gd name="connsiteX134" fmla="*/ 204507 w 585788"/>
              <a:gd name="connsiteY134" fmla="*/ 0 h 585788"/>
              <a:gd name="connsiteX135" fmla="*/ 204788 w 585788"/>
              <a:gd name="connsiteY135" fmla="*/ 0 h 585788"/>
              <a:gd name="connsiteX136" fmla="*/ 223254 w 585788"/>
              <a:gd name="connsiteY136" fmla="*/ 0 h 585788"/>
              <a:gd name="connsiteX137" fmla="*/ 231775 w 585788"/>
              <a:gd name="connsiteY137" fmla="*/ 0 h 585788"/>
              <a:gd name="connsiteX138" fmla="*/ 0 w 585788"/>
              <a:gd name="connsiteY138" fmla="*/ 231775 h 585788"/>
              <a:gd name="connsiteX139" fmla="*/ 0 w 585788"/>
              <a:gd name="connsiteY139" fmla="*/ 223254 h 585788"/>
              <a:gd name="connsiteX140" fmla="*/ 0 w 585788"/>
              <a:gd name="connsiteY140" fmla="*/ 204788 h 585788"/>
              <a:gd name="connsiteX141" fmla="*/ 0 w 585788"/>
              <a:gd name="connsiteY141" fmla="*/ 204507 h 585788"/>
              <a:gd name="connsiteX142" fmla="*/ 220 w 585788"/>
              <a:gd name="connsiteY142" fmla="*/ 204288 h 585788"/>
              <a:gd name="connsiteX143" fmla="*/ 30078 w 585788"/>
              <a:gd name="connsiteY143" fmla="*/ 136312 h 585788"/>
              <a:gd name="connsiteX144" fmla="*/ 136312 w 585788"/>
              <a:gd name="connsiteY144" fmla="*/ 30078 h 585788"/>
              <a:gd name="connsiteX145" fmla="*/ 204287 w 585788"/>
              <a:gd name="connsiteY145" fmla="*/ 220 h 58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5788" h="585788">
                <a:moveTo>
                  <a:pt x="546101" y="434975"/>
                </a:moveTo>
                <a:cubicBezTo>
                  <a:pt x="518717" y="476052"/>
                  <a:pt x="477640" y="517129"/>
                  <a:pt x="436563" y="544513"/>
                </a:cubicBezTo>
                <a:cubicBezTo>
                  <a:pt x="436563" y="544513"/>
                  <a:pt x="436563" y="544513"/>
                  <a:pt x="546101" y="434975"/>
                </a:cubicBezTo>
                <a:close/>
                <a:moveTo>
                  <a:pt x="573088" y="231775"/>
                </a:moveTo>
                <a:cubicBezTo>
                  <a:pt x="573088" y="231775"/>
                  <a:pt x="573088" y="231775"/>
                  <a:pt x="573088" y="245391"/>
                </a:cubicBezTo>
                <a:lnTo>
                  <a:pt x="572865" y="245622"/>
                </a:lnTo>
                <a:lnTo>
                  <a:pt x="584090" y="264954"/>
                </a:lnTo>
                <a:cubicBezTo>
                  <a:pt x="585788" y="271780"/>
                  <a:pt x="585788" y="278606"/>
                  <a:pt x="585788" y="285432"/>
                </a:cubicBezTo>
                <a:cubicBezTo>
                  <a:pt x="585788" y="292259"/>
                  <a:pt x="585788" y="295672"/>
                  <a:pt x="585788" y="299085"/>
                </a:cubicBezTo>
                <a:lnTo>
                  <a:pt x="585788" y="312737"/>
                </a:lnTo>
                <a:lnTo>
                  <a:pt x="585788" y="312737"/>
                </a:lnTo>
                <a:lnTo>
                  <a:pt x="585788" y="312737"/>
                </a:lnTo>
                <a:lnTo>
                  <a:pt x="584091" y="321270"/>
                </a:lnTo>
                <a:cubicBezTo>
                  <a:pt x="582395" y="326389"/>
                  <a:pt x="579001" y="333216"/>
                  <a:pt x="572215" y="340042"/>
                </a:cubicBezTo>
                <a:cubicBezTo>
                  <a:pt x="572215" y="340042"/>
                  <a:pt x="572215" y="340042"/>
                  <a:pt x="515881" y="396705"/>
                </a:cubicBezTo>
                <a:lnTo>
                  <a:pt x="477069" y="435744"/>
                </a:lnTo>
                <a:lnTo>
                  <a:pt x="573088" y="339725"/>
                </a:lnTo>
                <a:cubicBezTo>
                  <a:pt x="573088" y="366992"/>
                  <a:pt x="559454" y="394260"/>
                  <a:pt x="545820" y="435162"/>
                </a:cubicBezTo>
                <a:cubicBezTo>
                  <a:pt x="545820" y="435162"/>
                  <a:pt x="545820" y="435162"/>
                  <a:pt x="436750" y="544233"/>
                </a:cubicBezTo>
                <a:cubicBezTo>
                  <a:pt x="416299" y="551050"/>
                  <a:pt x="399257" y="557866"/>
                  <a:pt x="383919" y="562979"/>
                </a:cubicBezTo>
                <a:lnTo>
                  <a:pt x="342298" y="571303"/>
                </a:lnTo>
                <a:lnTo>
                  <a:pt x="341471" y="572135"/>
                </a:lnTo>
                <a:cubicBezTo>
                  <a:pt x="327898" y="585787"/>
                  <a:pt x="314325" y="585787"/>
                  <a:pt x="314325" y="585787"/>
                </a:cubicBezTo>
                <a:cubicBezTo>
                  <a:pt x="314325" y="585787"/>
                  <a:pt x="314325" y="585787"/>
                  <a:pt x="496184" y="402865"/>
                </a:cubicBezTo>
                <a:lnTo>
                  <a:pt x="585363" y="313165"/>
                </a:lnTo>
                <a:lnTo>
                  <a:pt x="581542" y="317004"/>
                </a:lnTo>
                <a:cubicBezTo>
                  <a:pt x="568802" y="329803"/>
                  <a:pt x="517843" y="381000"/>
                  <a:pt x="314008" y="585788"/>
                </a:cubicBezTo>
                <a:cubicBezTo>
                  <a:pt x="300419" y="585788"/>
                  <a:pt x="300419" y="585788"/>
                  <a:pt x="286830" y="585788"/>
                </a:cubicBezTo>
                <a:cubicBezTo>
                  <a:pt x="273241" y="585788"/>
                  <a:pt x="259652" y="585788"/>
                  <a:pt x="246063" y="585788"/>
                </a:cubicBezTo>
                <a:cubicBezTo>
                  <a:pt x="246063" y="585788"/>
                  <a:pt x="246063" y="585788"/>
                  <a:pt x="325686" y="502460"/>
                </a:cubicBezTo>
                <a:lnTo>
                  <a:pt x="332197" y="495645"/>
                </a:lnTo>
                <a:lnTo>
                  <a:pt x="303104" y="525870"/>
                </a:lnTo>
                <a:cubicBezTo>
                  <a:pt x="285105" y="544568"/>
                  <a:pt x="265906" y="564513"/>
                  <a:pt x="245427" y="585788"/>
                </a:cubicBezTo>
                <a:cubicBezTo>
                  <a:pt x="231775" y="572172"/>
                  <a:pt x="231775" y="572172"/>
                  <a:pt x="231775" y="572172"/>
                </a:cubicBezTo>
                <a:cubicBezTo>
                  <a:pt x="231775" y="572172"/>
                  <a:pt x="231775" y="572172"/>
                  <a:pt x="573088" y="231775"/>
                </a:cubicBezTo>
                <a:close/>
                <a:moveTo>
                  <a:pt x="531614" y="122237"/>
                </a:moveTo>
                <a:cubicBezTo>
                  <a:pt x="545207" y="135879"/>
                  <a:pt x="545207" y="149522"/>
                  <a:pt x="558800" y="163165"/>
                </a:cubicBezTo>
                <a:cubicBezTo>
                  <a:pt x="558800" y="163165"/>
                  <a:pt x="558800" y="163165"/>
                  <a:pt x="509526" y="212619"/>
                </a:cubicBezTo>
                <a:lnTo>
                  <a:pt x="463467" y="258846"/>
                </a:lnTo>
                <a:lnTo>
                  <a:pt x="489220" y="233092"/>
                </a:lnTo>
                <a:cubicBezTo>
                  <a:pt x="510934" y="211379"/>
                  <a:pt x="534096" y="188217"/>
                  <a:pt x="558801" y="163512"/>
                </a:cubicBezTo>
                <a:cubicBezTo>
                  <a:pt x="558801" y="163512"/>
                  <a:pt x="558801" y="166919"/>
                  <a:pt x="558801" y="170327"/>
                </a:cubicBezTo>
                <a:lnTo>
                  <a:pt x="558801" y="176868"/>
                </a:lnTo>
                <a:lnTo>
                  <a:pt x="559458" y="176212"/>
                </a:lnTo>
                <a:cubicBezTo>
                  <a:pt x="573088" y="189842"/>
                  <a:pt x="573088" y="203473"/>
                  <a:pt x="573088" y="230734"/>
                </a:cubicBezTo>
                <a:cubicBezTo>
                  <a:pt x="573088" y="230734"/>
                  <a:pt x="573088" y="230734"/>
                  <a:pt x="232322" y="571500"/>
                </a:cubicBezTo>
                <a:cubicBezTo>
                  <a:pt x="218692" y="571500"/>
                  <a:pt x="208469" y="571500"/>
                  <a:pt x="199950" y="569796"/>
                </a:cubicBezTo>
                <a:lnTo>
                  <a:pt x="177978" y="557966"/>
                </a:lnTo>
                <a:lnTo>
                  <a:pt x="177143" y="558800"/>
                </a:lnTo>
                <a:cubicBezTo>
                  <a:pt x="177143" y="558800"/>
                  <a:pt x="173736" y="558800"/>
                  <a:pt x="170328" y="558800"/>
                </a:cubicBezTo>
                <a:lnTo>
                  <a:pt x="164604" y="558800"/>
                </a:lnTo>
                <a:lnTo>
                  <a:pt x="163513" y="558800"/>
                </a:lnTo>
                <a:lnTo>
                  <a:pt x="163950" y="558363"/>
                </a:lnTo>
                <a:lnTo>
                  <a:pt x="144214" y="545158"/>
                </a:lnTo>
                <a:cubicBezTo>
                  <a:pt x="137418" y="541747"/>
                  <a:pt x="130621" y="538337"/>
                  <a:pt x="123825" y="531515"/>
                </a:cubicBezTo>
                <a:cubicBezTo>
                  <a:pt x="123825" y="531515"/>
                  <a:pt x="123825" y="531515"/>
                  <a:pt x="531614" y="122237"/>
                </a:cubicBezTo>
                <a:close/>
                <a:moveTo>
                  <a:pt x="437198" y="41275"/>
                </a:moveTo>
                <a:cubicBezTo>
                  <a:pt x="437198" y="41275"/>
                  <a:pt x="440611" y="41275"/>
                  <a:pt x="444024" y="41275"/>
                </a:cubicBezTo>
                <a:lnTo>
                  <a:pt x="450553" y="41275"/>
                </a:lnTo>
                <a:lnTo>
                  <a:pt x="450850" y="41275"/>
                </a:lnTo>
                <a:lnTo>
                  <a:pt x="450701" y="41423"/>
                </a:lnTo>
                <a:lnTo>
                  <a:pt x="464196" y="54868"/>
                </a:lnTo>
                <a:lnTo>
                  <a:pt x="477638" y="68262"/>
                </a:lnTo>
                <a:lnTo>
                  <a:pt x="483727" y="68262"/>
                </a:lnTo>
                <a:lnTo>
                  <a:pt x="490298" y="68262"/>
                </a:lnTo>
                <a:lnTo>
                  <a:pt x="490538" y="68262"/>
                </a:lnTo>
                <a:lnTo>
                  <a:pt x="490413" y="68387"/>
                </a:lnTo>
                <a:lnTo>
                  <a:pt x="509017" y="88683"/>
                </a:lnTo>
                <a:lnTo>
                  <a:pt x="517382" y="108759"/>
                </a:lnTo>
                <a:lnTo>
                  <a:pt x="518191" y="107950"/>
                </a:lnTo>
                <a:cubicBezTo>
                  <a:pt x="531813" y="107950"/>
                  <a:pt x="531813" y="121572"/>
                  <a:pt x="531813" y="121572"/>
                </a:cubicBezTo>
                <a:cubicBezTo>
                  <a:pt x="531813" y="121572"/>
                  <a:pt x="531813" y="121572"/>
                  <a:pt x="123160" y="530225"/>
                </a:cubicBezTo>
                <a:cubicBezTo>
                  <a:pt x="123160" y="530225"/>
                  <a:pt x="119754" y="530225"/>
                  <a:pt x="116349" y="528522"/>
                </a:cubicBezTo>
                <a:lnTo>
                  <a:pt x="109716" y="516914"/>
                </a:lnTo>
                <a:lnTo>
                  <a:pt x="109105" y="517525"/>
                </a:lnTo>
                <a:cubicBezTo>
                  <a:pt x="102298" y="517525"/>
                  <a:pt x="95491" y="514122"/>
                  <a:pt x="88684" y="509017"/>
                </a:cubicBezTo>
                <a:lnTo>
                  <a:pt x="68388" y="490412"/>
                </a:lnTo>
                <a:lnTo>
                  <a:pt x="68263" y="490537"/>
                </a:lnTo>
                <a:lnTo>
                  <a:pt x="68263" y="490297"/>
                </a:lnTo>
                <a:lnTo>
                  <a:pt x="68263" y="483726"/>
                </a:lnTo>
                <a:cubicBezTo>
                  <a:pt x="68263" y="480321"/>
                  <a:pt x="68263" y="476915"/>
                  <a:pt x="68263" y="476915"/>
                </a:cubicBezTo>
                <a:cubicBezTo>
                  <a:pt x="68263" y="476915"/>
                  <a:pt x="68263" y="476915"/>
                  <a:pt x="168032" y="377146"/>
                </a:cubicBezTo>
                <a:lnTo>
                  <a:pt x="169678" y="375500"/>
                </a:lnTo>
                <a:lnTo>
                  <a:pt x="140603" y="404469"/>
                </a:lnTo>
                <a:cubicBezTo>
                  <a:pt x="118121" y="426869"/>
                  <a:pt x="94140" y="450763"/>
                  <a:pt x="68560" y="476250"/>
                </a:cubicBezTo>
                <a:cubicBezTo>
                  <a:pt x="61739" y="469454"/>
                  <a:pt x="58328" y="466056"/>
                  <a:pt x="54917" y="462657"/>
                </a:cubicBezTo>
                <a:lnTo>
                  <a:pt x="41375" y="449164"/>
                </a:lnTo>
                <a:lnTo>
                  <a:pt x="41275" y="449263"/>
                </a:lnTo>
                <a:lnTo>
                  <a:pt x="41275" y="449064"/>
                </a:lnTo>
                <a:lnTo>
                  <a:pt x="41275" y="442463"/>
                </a:lnTo>
                <a:cubicBezTo>
                  <a:pt x="41275" y="439064"/>
                  <a:pt x="41275" y="435664"/>
                  <a:pt x="41275" y="435664"/>
                </a:cubicBezTo>
                <a:cubicBezTo>
                  <a:pt x="41275" y="435664"/>
                  <a:pt x="41275" y="435664"/>
                  <a:pt x="437198" y="41275"/>
                </a:cubicBezTo>
                <a:close/>
                <a:moveTo>
                  <a:pt x="231847" y="0"/>
                </a:moveTo>
                <a:cubicBezTo>
                  <a:pt x="259124" y="0"/>
                  <a:pt x="272762" y="0"/>
                  <a:pt x="286400" y="0"/>
                </a:cubicBezTo>
                <a:cubicBezTo>
                  <a:pt x="286400" y="0"/>
                  <a:pt x="289809" y="0"/>
                  <a:pt x="293219" y="0"/>
                </a:cubicBezTo>
                <a:lnTo>
                  <a:pt x="299773" y="0"/>
                </a:lnTo>
                <a:lnTo>
                  <a:pt x="300038" y="0"/>
                </a:lnTo>
                <a:lnTo>
                  <a:pt x="313399" y="0"/>
                </a:lnTo>
                <a:cubicBezTo>
                  <a:pt x="316805" y="0"/>
                  <a:pt x="320212" y="0"/>
                  <a:pt x="327025" y="0"/>
                </a:cubicBezTo>
                <a:cubicBezTo>
                  <a:pt x="327025" y="0"/>
                  <a:pt x="327025" y="0"/>
                  <a:pt x="189061" y="137963"/>
                </a:cubicBezTo>
                <a:lnTo>
                  <a:pt x="109269" y="217755"/>
                </a:lnTo>
                <a:lnTo>
                  <a:pt x="138346" y="188799"/>
                </a:lnTo>
                <a:cubicBezTo>
                  <a:pt x="184462" y="142875"/>
                  <a:pt x="245949" y="81643"/>
                  <a:pt x="327932" y="0"/>
                </a:cubicBezTo>
                <a:cubicBezTo>
                  <a:pt x="334764" y="0"/>
                  <a:pt x="341596" y="0"/>
                  <a:pt x="350136" y="1701"/>
                </a:cubicBezTo>
                <a:lnTo>
                  <a:pt x="381262" y="13120"/>
                </a:lnTo>
                <a:lnTo>
                  <a:pt x="381681" y="12700"/>
                </a:lnTo>
                <a:cubicBezTo>
                  <a:pt x="381681" y="12700"/>
                  <a:pt x="395288" y="12700"/>
                  <a:pt x="395288" y="12700"/>
                </a:cubicBezTo>
                <a:cubicBezTo>
                  <a:pt x="395288" y="12700"/>
                  <a:pt x="395288" y="12700"/>
                  <a:pt x="302270" y="106105"/>
                </a:cubicBezTo>
                <a:lnTo>
                  <a:pt x="296996" y="111401"/>
                </a:lnTo>
                <a:lnTo>
                  <a:pt x="328560" y="79838"/>
                </a:lnTo>
                <a:cubicBezTo>
                  <a:pt x="349511" y="58886"/>
                  <a:pt x="371860" y="36538"/>
                  <a:pt x="395698" y="12700"/>
                </a:cubicBezTo>
                <a:cubicBezTo>
                  <a:pt x="409319" y="12700"/>
                  <a:pt x="422941" y="26322"/>
                  <a:pt x="436563" y="39943"/>
                </a:cubicBezTo>
                <a:cubicBezTo>
                  <a:pt x="436563" y="39943"/>
                  <a:pt x="436563" y="39943"/>
                  <a:pt x="41531" y="434975"/>
                </a:cubicBezTo>
                <a:cubicBezTo>
                  <a:pt x="34721" y="428164"/>
                  <a:pt x="27910" y="421353"/>
                  <a:pt x="22801" y="414542"/>
                </a:cubicBezTo>
                <a:lnTo>
                  <a:pt x="14634" y="394940"/>
                </a:lnTo>
                <a:lnTo>
                  <a:pt x="14288" y="395288"/>
                </a:lnTo>
                <a:lnTo>
                  <a:pt x="14288" y="394109"/>
                </a:lnTo>
                <a:lnTo>
                  <a:pt x="14288" y="388456"/>
                </a:lnTo>
                <a:cubicBezTo>
                  <a:pt x="14288" y="385040"/>
                  <a:pt x="14288" y="381624"/>
                  <a:pt x="14288" y="381624"/>
                </a:cubicBezTo>
                <a:cubicBezTo>
                  <a:pt x="14288" y="381624"/>
                  <a:pt x="14288" y="381624"/>
                  <a:pt x="103983" y="291554"/>
                </a:cubicBezTo>
                <a:lnTo>
                  <a:pt x="164033" y="231255"/>
                </a:lnTo>
                <a:lnTo>
                  <a:pt x="135437" y="259731"/>
                </a:lnTo>
                <a:cubicBezTo>
                  <a:pt x="100130" y="294892"/>
                  <a:pt x="59779" y="335076"/>
                  <a:pt x="13664" y="381000"/>
                </a:cubicBezTo>
                <a:cubicBezTo>
                  <a:pt x="6832" y="367393"/>
                  <a:pt x="3416" y="357187"/>
                  <a:pt x="1708" y="348683"/>
                </a:cubicBezTo>
                <a:lnTo>
                  <a:pt x="32" y="326992"/>
                </a:lnTo>
                <a:lnTo>
                  <a:pt x="0" y="327025"/>
                </a:lnTo>
                <a:lnTo>
                  <a:pt x="0" y="326571"/>
                </a:lnTo>
                <a:lnTo>
                  <a:pt x="0" y="313399"/>
                </a:lnTo>
                <a:lnTo>
                  <a:pt x="0" y="300038"/>
                </a:lnTo>
                <a:lnTo>
                  <a:pt x="0" y="299773"/>
                </a:lnTo>
                <a:lnTo>
                  <a:pt x="0" y="298333"/>
                </a:lnTo>
                <a:cubicBezTo>
                  <a:pt x="0" y="296628"/>
                  <a:pt x="0" y="293219"/>
                  <a:pt x="0" y="286400"/>
                </a:cubicBezTo>
                <a:cubicBezTo>
                  <a:pt x="0" y="272762"/>
                  <a:pt x="0" y="259123"/>
                  <a:pt x="0" y="231847"/>
                </a:cubicBezTo>
                <a:cubicBezTo>
                  <a:pt x="0" y="231847"/>
                  <a:pt x="0" y="231847"/>
                  <a:pt x="231847" y="0"/>
                </a:cubicBezTo>
                <a:close/>
                <a:moveTo>
                  <a:pt x="204507" y="0"/>
                </a:moveTo>
                <a:lnTo>
                  <a:pt x="204788" y="0"/>
                </a:lnTo>
                <a:lnTo>
                  <a:pt x="223254" y="0"/>
                </a:lnTo>
                <a:cubicBezTo>
                  <a:pt x="228366" y="0"/>
                  <a:pt x="231775" y="0"/>
                  <a:pt x="231775" y="0"/>
                </a:cubicBezTo>
                <a:cubicBezTo>
                  <a:pt x="231775" y="0"/>
                  <a:pt x="231775" y="0"/>
                  <a:pt x="0" y="231775"/>
                </a:cubicBezTo>
                <a:cubicBezTo>
                  <a:pt x="0" y="231775"/>
                  <a:pt x="0" y="228366"/>
                  <a:pt x="0" y="223254"/>
                </a:cubicBezTo>
                <a:lnTo>
                  <a:pt x="0" y="204788"/>
                </a:lnTo>
                <a:lnTo>
                  <a:pt x="0" y="204507"/>
                </a:lnTo>
                <a:lnTo>
                  <a:pt x="220" y="204288"/>
                </a:lnTo>
                <a:lnTo>
                  <a:pt x="30078" y="136312"/>
                </a:lnTo>
                <a:cubicBezTo>
                  <a:pt x="56103" y="93221"/>
                  <a:pt x="93221" y="56103"/>
                  <a:pt x="136312" y="30078"/>
                </a:cubicBezTo>
                <a:lnTo>
                  <a:pt x="204287" y="2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A2B932"/>
                </a:solidFill>
              </a:rPr>
              <a:t>8</a:t>
            </a:r>
            <a:endParaRPr lang="zh-CN" altLang="en-US" sz="5400" b="1" dirty="0">
              <a:solidFill>
                <a:srgbClr val="A2B932"/>
              </a:solidFill>
            </a:endParaRPr>
          </a:p>
        </p:txBody>
      </p:sp>
      <p:sp>
        <p:nvSpPr>
          <p:cNvPr id="24" name="Oval 224"/>
          <p:cNvSpPr>
            <a:spLocks noChangeArrowheads="1"/>
          </p:cNvSpPr>
          <p:nvPr/>
        </p:nvSpPr>
        <p:spPr bwMode="auto">
          <a:xfrm>
            <a:off x="10416495" y="4504364"/>
            <a:ext cx="708025" cy="709613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任意多边形 250"/>
          <p:cNvSpPr>
            <a:spLocks/>
          </p:cNvSpPr>
          <p:nvPr/>
        </p:nvSpPr>
        <p:spPr bwMode="auto">
          <a:xfrm>
            <a:off x="10484758" y="4559926"/>
            <a:ext cx="585788" cy="598488"/>
          </a:xfrm>
          <a:custGeom>
            <a:avLst/>
            <a:gdLst>
              <a:gd name="connsiteX0" fmla="*/ 558800 w 585788"/>
              <a:gd name="connsiteY0" fmla="*/ 176213 h 598488"/>
              <a:gd name="connsiteX1" fmla="*/ 558800 w 585788"/>
              <a:gd name="connsiteY1" fmla="*/ 189843 h 598488"/>
              <a:gd name="connsiteX2" fmla="*/ 558055 w 585788"/>
              <a:gd name="connsiteY2" fmla="*/ 190589 h 598488"/>
              <a:gd name="connsiteX3" fmla="*/ 558005 w 585788"/>
              <a:gd name="connsiteY3" fmla="*/ 190639 h 598488"/>
              <a:gd name="connsiteX4" fmla="*/ 569803 w 585788"/>
              <a:gd name="connsiteY4" fmla="*/ 210946 h 598488"/>
              <a:gd name="connsiteX5" fmla="*/ 571500 w 585788"/>
              <a:gd name="connsiteY5" fmla="*/ 231392 h 598488"/>
              <a:gd name="connsiteX6" fmla="*/ 344131 w 585788"/>
              <a:gd name="connsiteY6" fmla="*/ 468810 h 598488"/>
              <a:gd name="connsiteX7" fmla="*/ 313558 w 585788"/>
              <a:gd name="connsiteY7" fmla="*/ 500734 h 598488"/>
              <a:gd name="connsiteX8" fmla="*/ 314880 w 585788"/>
              <a:gd name="connsiteY8" fmla="*/ 499359 h 598488"/>
              <a:gd name="connsiteX9" fmla="*/ 572172 w 585788"/>
              <a:gd name="connsiteY9" fmla="*/ 231775 h 598488"/>
              <a:gd name="connsiteX10" fmla="*/ 578980 w 585788"/>
              <a:gd name="connsiteY10" fmla="*/ 245391 h 598488"/>
              <a:gd name="connsiteX11" fmla="*/ 585705 w 585788"/>
              <a:gd name="connsiteY11" fmla="*/ 258841 h 598488"/>
              <a:gd name="connsiteX12" fmla="*/ 585787 w 585788"/>
              <a:gd name="connsiteY12" fmla="*/ 258763 h 598488"/>
              <a:gd name="connsiteX13" fmla="*/ 585787 w 585788"/>
              <a:gd name="connsiteY13" fmla="*/ 259005 h 598488"/>
              <a:gd name="connsiteX14" fmla="*/ 585788 w 585788"/>
              <a:gd name="connsiteY14" fmla="*/ 259007 h 598488"/>
              <a:gd name="connsiteX15" fmla="*/ 585787 w 585788"/>
              <a:gd name="connsiteY15" fmla="*/ 259008 h 598488"/>
              <a:gd name="connsiteX16" fmla="*/ 585787 w 585788"/>
              <a:gd name="connsiteY16" fmla="*/ 299530 h 598488"/>
              <a:gd name="connsiteX17" fmla="*/ 585787 w 585788"/>
              <a:gd name="connsiteY17" fmla="*/ 326708 h 598488"/>
              <a:gd name="connsiteX18" fmla="*/ 551815 w 585788"/>
              <a:gd name="connsiteY18" fmla="*/ 360680 h 598488"/>
              <a:gd name="connsiteX19" fmla="*/ 531245 w 585788"/>
              <a:gd name="connsiteY19" fmla="*/ 381250 h 598488"/>
              <a:gd name="connsiteX20" fmla="*/ 585787 w 585788"/>
              <a:gd name="connsiteY20" fmla="*/ 327025 h 598488"/>
              <a:gd name="connsiteX21" fmla="*/ 585787 w 585788"/>
              <a:gd name="connsiteY21" fmla="*/ 333811 h 598488"/>
              <a:gd name="connsiteX22" fmla="*/ 585787 w 585788"/>
              <a:gd name="connsiteY22" fmla="*/ 339725 h 598488"/>
              <a:gd name="connsiteX23" fmla="*/ 585787 w 585788"/>
              <a:gd name="connsiteY23" fmla="*/ 340598 h 598488"/>
              <a:gd name="connsiteX24" fmla="*/ 585243 w 585788"/>
              <a:gd name="connsiteY24" fmla="*/ 341138 h 598488"/>
              <a:gd name="connsiteX25" fmla="*/ 565414 w 585788"/>
              <a:gd name="connsiteY25" fmla="*/ 392697 h 598488"/>
              <a:gd name="connsiteX26" fmla="*/ 545041 w 585788"/>
              <a:gd name="connsiteY26" fmla="*/ 435416 h 598488"/>
              <a:gd name="connsiteX27" fmla="*/ 543343 w 585788"/>
              <a:gd name="connsiteY27" fmla="*/ 437339 h 598488"/>
              <a:gd name="connsiteX28" fmla="*/ 541316 w 585788"/>
              <a:gd name="connsiteY28" fmla="*/ 439634 h 598488"/>
              <a:gd name="connsiteX29" fmla="*/ 495597 w 585788"/>
              <a:gd name="connsiteY29" fmla="*/ 506281 h 598488"/>
              <a:gd name="connsiteX30" fmla="*/ 440402 w 585788"/>
              <a:gd name="connsiteY30" fmla="*/ 553900 h 598488"/>
              <a:gd name="connsiteX31" fmla="*/ 436386 w 585788"/>
              <a:gd name="connsiteY31" fmla="*/ 558448 h 598488"/>
              <a:gd name="connsiteX32" fmla="*/ 341312 w 585788"/>
              <a:gd name="connsiteY32" fmla="*/ 585788 h 598488"/>
              <a:gd name="connsiteX33" fmla="*/ 514848 w 585788"/>
              <a:gd name="connsiteY33" fmla="*/ 411124 h 598488"/>
              <a:gd name="connsiteX34" fmla="*/ 482113 w 585788"/>
              <a:gd name="connsiteY34" fmla="*/ 443669 h 598488"/>
              <a:gd name="connsiteX35" fmla="*/ 340042 w 585788"/>
              <a:gd name="connsiteY35" fmla="*/ 584915 h 598488"/>
              <a:gd name="connsiteX36" fmla="*/ 326342 w 585788"/>
              <a:gd name="connsiteY36" fmla="*/ 586153 h 598488"/>
              <a:gd name="connsiteX37" fmla="*/ 314007 w 585788"/>
              <a:gd name="connsiteY37" fmla="*/ 598488 h 598488"/>
              <a:gd name="connsiteX38" fmla="*/ 312737 w 585788"/>
              <a:gd name="connsiteY38" fmla="*/ 598488 h 598488"/>
              <a:gd name="connsiteX39" fmla="*/ 300418 w 585788"/>
              <a:gd name="connsiteY39" fmla="*/ 598488 h 598488"/>
              <a:gd name="connsiteX40" fmla="*/ 286829 w 585788"/>
              <a:gd name="connsiteY40" fmla="*/ 598488 h 598488"/>
              <a:gd name="connsiteX41" fmla="*/ 266446 w 585788"/>
              <a:gd name="connsiteY41" fmla="*/ 591694 h 598488"/>
              <a:gd name="connsiteX42" fmla="*/ 246251 w 585788"/>
              <a:gd name="connsiteY42" fmla="*/ 584962 h 598488"/>
              <a:gd name="connsiteX43" fmla="*/ 245391 w 585788"/>
              <a:gd name="connsiteY43" fmla="*/ 585788 h 598488"/>
              <a:gd name="connsiteX44" fmla="*/ 238583 w 585788"/>
              <a:gd name="connsiteY44" fmla="*/ 585788 h 598488"/>
              <a:gd name="connsiteX45" fmla="*/ 232103 w 585788"/>
              <a:gd name="connsiteY45" fmla="*/ 585788 h 598488"/>
              <a:gd name="connsiteX46" fmla="*/ 231775 w 585788"/>
              <a:gd name="connsiteY46" fmla="*/ 585788 h 598488"/>
              <a:gd name="connsiteX47" fmla="*/ 231830 w 585788"/>
              <a:gd name="connsiteY47" fmla="*/ 585731 h 598488"/>
              <a:gd name="connsiteX48" fmla="*/ 199861 w 585788"/>
              <a:gd name="connsiteY48" fmla="*/ 578973 h 598488"/>
              <a:gd name="connsiteX49" fmla="*/ 177800 w 585788"/>
              <a:gd name="connsiteY49" fmla="*/ 572158 h 598488"/>
              <a:gd name="connsiteX50" fmla="*/ 491013 w 585788"/>
              <a:gd name="connsiteY50" fmla="*/ 257681 h 598488"/>
              <a:gd name="connsiteX51" fmla="*/ 503515 w 585788"/>
              <a:gd name="connsiteY51" fmla="*/ 245128 h 598488"/>
              <a:gd name="connsiteX52" fmla="*/ 465622 w 585788"/>
              <a:gd name="connsiteY52" fmla="*/ 283021 h 598488"/>
              <a:gd name="connsiteX53" fmla="*/ 177142 w 585788"/>
              <a:gd name="connsiteY53" fmla="*/ 571501 h 598488"/>
              <a:gd name="connsiteX54" fmla="*/ 163512 w 585788"/>
              <a:gd name="connsiteY54" fmla="*/ 571501 h 598488"/>
              <a:gd name="connsiteX55" fmla="*/ 558800 w 585788"/>
              <a:gd name="connsiteY55" fmla="*/ 176213 h 598488"/>
              <a:gd name="connsiteX56" fmla="*/ 518190 w 585788"/>
              <a:gd name="connsiteY56" fmla="*/ 122238 h 598488"/>
              <a:gd name="connsiteX57" fmla="*/ 530109 w 585788"/>
              <a:gd name="connsiteY57" fmla="*/ 129049 h 598488"/>
              <a:gd name="connsiteX58" fmla="*/ 531621 w 585788"/>
              <a:gd name="connsiteY58" fmla="*/ 135097 h 598488"/>
              <a:gd name="connsiteX59" fmla="*/ 545157 w 585788"/>
              <a:gd name="connsiteY59" fmla="*/ 155402 h 598488"/>
              <a:gd name="connsiteX60" fmla="*/ 558800 w 585788"/>
              <a:gd name="connsiteY60" fmla="*/ 175866 h 598488"/>
              <a:gd name="connsiteX61" fmla="*/ 163165 w 585788"/>
              <a:gd name="connsiteY61" fmla="*/ 571501 h 598488"/>
              <a:gd name="connsiteX62" fmla="*/ 122237 w 585788"/>
              <a:gd name="connsiteY62" fmla="*/ 544216 h 598488"/>
              <a:gd name="connsiteX63" fmla="*/ 122915 w 585788"/>
              <a:gd name="connsiteY63" fmla="*/ 543538 h 598488"/>
              <a:gd name="connsiteX64" fmla="*/ 121456 w 585788"/>
              <a:gd name="connsiteY64" fmla="*/ 537702 h 598488"/>
              <a:gd name="connsiteX65" fmla="*/ 109537 w 585788"/>
              <a:gd name="connsiteY65" fmla="*/ 530891 h 598488"/>
              <a:gd name="connsiteX66" fmla="*/ 518190 w 585788"/>
              <a:gd name="connsiteY66" fmla="*/ 122238 h 598488"/>
              <a:gd name="connsiteX67" fmla="*/ 449064 w 585788"/>
              <a:gd name="connsiteY67" fmla="*/ 53975 h 598488"/>
              <a:gd name="connsiteX68" fmla="*/ 476250 w 585788"/>
              <a:gd name="connsiteY68" fmla="*/ 81260 h 598488"/>
              <a:gd name="connsiteX69" fmla="*/ 376692 w 585788"/>
              <a:gd name="connsiteY69" fmla="*/ 181181 h 598488"/>
              <a:gd name="connsiteX70" fmla="*/ 375466 w 585788"/>
              <a:gd name="connsiteY70" fmla="*/ 182412 h 598488"/>
              <a:gd name="connsiteX71" fmla="*/ 404982 w 585788"/>
              <a:gd name="connsiteY71" fmla="*/ 152896 h 598488"/>
              <a:gd name="connsiteX72" fmla="*/ 476915 w 585788"/>
              <a:gd name="connsiteY72" fmla="*/ 80963 h 598488"/>
              <a:gd name="connsiteX73" fmla="*/ 488834 w 585788"/>
              <a:gd name="connsiteY73" fmla="*/ 80963 h 598488"/>
              <a:gd name="connsiteX74" fmla="*/ 490339 w 585788"/>
              <a:gd name="connsiteY74" fmla="*/ 80963 h 598488"/>
              <a:gd name="connsiteX75" fmla="*/ 490537 w 585788"/>
              <a:gd name="connsiteY75" fmla="*/ 80963 h 598488"/>
              <a:gd name="connsiteX76" fmla="*/ 490435 w 585788"/>
              <a:gd name="connsiteY76" fmla="*/ 81068 h 598488"/>
              <a:gd name="connsiteX77" fmla="*/ 509029 w 585788"/>
              <a:gd name="connsiteY77" fmla="*/ 101384 h 598488"/>
              <a:gd name="connsiteX78" fmla="*/ 517525 w 585788"/>
              <a:gd name="connsiteY78" fmla="*/ 121805 h 598488"/>
              <a:gd name="connsiteX79" fmla="*/ 109736 w 585788"/>
              <a:gd name="connsiteY79" fmla="*/ 530226 h 598488"/>
              <a:gd name="connsiteX80" fmla="*/ 82550 w 585788"/>
              <a:gd name="connsiteY80" fmla="*/ 502998 h 598488"/>
              <a:gd name="connsiteX81" fmla="*/ 355737 w 585788"/>
              <a:gd name="connsiteY81" fmla="*/ 220267 h 598488"/>
              <a:gd name="connsiteX82" fmla="*/ 362532 w 585788"/>
              <a:gd name="connsiteY82" fmla="*/ 213235 h 598488"/>
              <a:gd name="connsiteX83" fmla="*/ 318137 w 585788"/>
              <a:gd name="connsiteY83" fmla="*/ 259110 h 598488"/>
              <a:gd name="connsiteX84" fmla="*/ 81884 w 585788"/>
              <a:gd name="connsiteY84" fmla="*/ 503238 h 598488"/>
              <a:gd name="connsiteX85" fmla="*/ 69965 w 585788"/>
              <a:gd name="connsiteY85" fmla="*/ 496427 h 598488"/>
              <a:gd name="connsiteX86" fmla="*/ 68486 w 585788"/>
              <a:gd name="connsiteY86" fmla="*/ 490513 h 598488"/>
              <a:gd name="connsiteX87" fmla="*/ 68461 w 585788"/>
              <a:gd name="connsiteY87" fmla="*/ 490538 h 598488"/>
              <a:gd name="connsiteX88" fmla="*/ 41275 w 585788"/>
              <a:gd name="connsiteY88" fmla="*/ 463253 h 598488"/>
              <a:gd name="connsiteX89" fmla="*/ 449064 w 585788"/>
              <a:gd name="connsiteY89" fmla="*/ 53975 h 598488"/>
              <a:gd name="connsiteX90" fmla="*/ 395697 w 585788"/>
              <a:gd name="connsiteY90" fmla="*/ 26988 h 598488"/>
              <a:gd name="connsiteX91" fmla="*/ 416129 w 585788"/>
              <a:gd name="connsiteY91" fmla="*/ 33799 h 598488"/>
              <a:gd name="connsiteX92" fmla="*/ 435209 w 585788"/>
              <a:gd name="connsiteY92" fmla="*/ 40159 h 598488"/>
              <a:gd name="connsiteX93" fmla="*/ 435663 w 585788"/>
              <a:gd name="connsiteY93" fmla="*/ 39688 h 598488"/>
              <a:gd name="connsiteX94" fmla="*/ 449263 w 585788"/>
              <a:gd name="connsiteY94" fmla="*/ 53310 h 598488"/>
              <a:gd name="connsiteX95" fmla="*/ 41275 w 585788"/>
              <a:gd name="connsiteY95" fmla="*/ 461963 h 598488"/>
              <a:gd name="connsiteX96" fmla="*/ 41275 w 585788"/>
              <a:gd name="connsiteY96" fmla="*/ 455152 h 598488"/>
              <a:gd name="connsiteX97" fmla="*/ 41275 w 585788"/>
              <a:gd name="connsiteY97" fmla="*/ 448880 h 598488"/>
              <a:gd name="connsiteX98" fmla="*/ 27909 w 585788"/>
              <a:gd name="connsiteY98" fmla="*/ 428830 h 598488"/>
              <a:gd name="connsiteX99" fmla="*/ 14287 w 585788"/>
              <a:gd name="connsiteY99" fmla="*/ 408397 h 598488"/>
              <a:gd name="connsiteX100" fmla="*/ 395697 w 585788"/>
              <a:gd name="connsiteY100" fmla="*/ 26988 h 598488"/>
              <a:gd name="connsiteX101" fmla="*/ 204507 w 585788"/>
              <a:gd name="connsiteY101" fmla="*/ 12700 h 598488"/>
              <a:gd name="connsiteX102" fmla="*/ 204788 w 585788"/>
              <a:gd name="connsiteY102" fmla="*/ 12700 h 598488"/>
              <a:gd name="connsiteX103" fmla="*/ 223254 w 585788"/>
              <a:gd name="connsiteY103" fmla="*/ 12700 h 598488"/>
              <a:gd name="connsiteX104" fmla="*/ 231775 w 585788"/>
              <a:gd name="connsiteY104" fmla="*/ 12700 h 598488"/>
              <a:gd name="connsiteX105" fmla="*/ 0 w 585788"/>
              <a:gd name="connsiteY105" fmla="*/ 244475 h 598488"/>
              <a:gd name="connsiteX106" fmla="*/ 0 w 585788"/>
              <a:gd name="connsiteY106" fmla="*/ 235954 h 598488"/>
              <a:gd name="connsiteX107" fmla="*/ 0 w 585788"/>
              <a:gd name="connsiteY107" fmla="*/ 217488 h 598488"/>
              <a:gd name="connsiteX108" fmla="*/ 0 w 585788"/>
              <a:gd name="connsiteY108" fmla="*/ 217207 h 598488"/>
              <a:gd name="connsiteX109" fmla="*/ 308 w 585788"/>
              <a:gd name="connsiteY109" fmla="*/ 216899 h 598488"/>
              <a:gd name="connsiteX110" fmla="*/ 35838 w 585788"/>
              <a:gd name="connsiteY110" fmla="*/ 149012 h 598488"/>
              <a:gd name="connsiteX111" fmla="*/ 138232 w 585788"/>
              <a:gd name="connsiteY111" fmla="*/ 42778 h 598488"/>
              <a:gd name="connsiteX112" fmla="*/ 204276 w 585788"/>
              <a:gd name="connsiteY112" fmla="*/ 12931 h 598488"/>
              <a:gd name="connsiteX113" fmla="*/ 286400 w 585788"/>
              <a:gd name="connsiteY113" fmla="*/ 0 h 598488"/>
              <a:gd name="connsiteX114" fmla="*/ 298333 w 585788"/>
              <a:gd name="connsiteY114" fmla="*/ 0 h 598488"/>
              <a:gd name="connsiteX115" fmla="*/ 299773 w 585788"/>
              <a:gd name="connsiteY115" fmla="*/ 0 h 598488"/>
              <a:gd name="connsiteX116" fmla="*/ 300038 w 585788"/>
              <a:gd name="connsiteY116" fmla="*/ 0 h 598488"/>
              <a:gd name="connsiteX117" fmla="*/ 299917 w 585788"/>
              <a:gd name="connsiteY117" fmla="*/ 126 h 598488"/>
              <a:gd name="connsiteX118" fmla="*/ 313399 w 585788"/>
              <a:gd name="connsiteY118" fmla="*/ 11890 h 598488"/>
              <a:gd name="connsiteX119" fmla="*/ 325834 w 585788"/>
              <a:gd name="connsiteY119" fmla="*/ 13440 h 598488"/>
              <a:gd name="connsiteX120" fmla="*/ 326571 w 585788"/>
              <a:gd name="connsiteY120" fmla="*/ 12700 h 598488"/>
              <a:gd name="connsiteX121" fmla="*/ 381000 w 585788"/>
              <a:gd name="connsiteY121" fmla="*/ 12700 h 598488"/>
              <a:gd name="connsiteX122" fmla="*/ 134875 w 585788"/>
              <a:gd name="connsiteY122" fmla="*/ 269004 h 598488"/>
              <a:gd name="connsiteX123" fmla="*/ 102090 w 585788"/>
              <a:gd name="connsiteY123" fmla="*/ 303145 h 598488"/>
              <a:gd name="connsiteX124" fmla="*/ 103982 w 585788"/>
              <a:gd name="connsiteY124" fmla="*/ 301179 h 598488"/>
              <a:gd name="connsiteX125" fmla="*/ 381680 w 585788"/>
              <a:gd name="connsiteY125" fmla="*/ 12700 h 598488"/>
              <a:gd name="connsiteX126" fmla="*/ 395287 w 585788"/>
              <a:gd name="connsiteY126" fmla="*/ 26330 h 598488"/>
              <a:gd name="connsiteX127" fmla="*/ 14287 w 585788"/>
              <a:gd name="connsiteY127" fmla="*/ 407988 h 598488"/>
              <a:gd name="connsiteX128" fmla="*/ 14287 w 585788"/>
              <a:gd name="connsiteY128" fmla="*/ 396061 h 598488"/>
              <a:gd name="connsiteX129" fmla="*/ 14287 w 585788"/>
              <a:gd name="connsiteY129" fmla="*/ 394580 h 598488"/>
              <a:gd name="connsiteX130" fmla="*/ 13607 w 585788"/>
              <a:gd name="connsiteY130" fmla="*/ 395288 h 598488"/>
              <a:gd name="connsiteX131" fmla="*/ 0 w 585788"/>
              <a:gd name="connsiteY131" fmla="*/ 340632 h 598488"/>
              <a:gd name="connsiteX132" fmla="*/ 79729 w 585788"/>
              <a:gd name="connsiteY132" fmla="*/ 260571 h 598488"/>
              <a:gd name="connsiteX133" fmla="*/ 131760 w 585788"/>
              <a:gd name="connsiteY133" fmla="*/ 208323 h 598488"/>
              <a:gd name="connsiteX134" fmla="*/ 107944 w 585788"/>
              <a:gd name="connsiteY134" fmla="*/ 232074 h 598488"/>
              <a:gd name="connsiteX135" fmla="*/ 0 w 585788"/>
              <a:gd name="connsiteY135" fmla="*/ 339725 h 598488"/>
              <a:gd name="connsiteX136" fmla="*/ 0 w 585788"/>
              <a:gd name="connsiteY136" fmla="*/ 326136 h 598488"/>
              <a:gd name="connsiteX137" fmla="*/ 0 w 585788"/>
              <a:gd name="connsiteY137" fmla="*/ 312738 h 598488"/>
              <a:gd name="connsiteX138" fmla="*/ 0 w 585788"/>
              <a:gd name="connsiteY138" fmla="*/ 312547 h 598488"/>
              <a:gd name="connsiteX139" fmla="*/ 0 w 585788"/>
              <a:gd name="connsiteY139" fmla="*/ 305939 h 598488"/>
              <a:gd name="connsiteX140" fmla="*/ 0 w 585788"/>
              <a:gd name="connsiteY140" fmla="*/ 299140 h 598488"/>
              <a:gd name="connsiteX141" fmla="*/ 0 w 585788"/>
              <a:gd name="connsiteY141" fmla="*/ 244751 h 598488"/>
              <a:gd name="connsiteX142" fmla="*/ 231847 w 585788"/>
              <a:gd name="connsiteY142" fmla="*/ 13597 h 598488"/>
              <a:gd name="connsiteX143" fmla="*/ 286400 w 585788"/>
              <a:gd name="connsiteY143" fmla="*/ 0 h 5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85788" h="598488">
                <a:moveTo>
                  <a:pt x="558800" y="176213"/>
                </a:moveTo>
                <a:cubicBezTo>
                  <a:pt x="558800" y="176213"/>
                  <a:pt x="558800" y="189843"/>
                  <a:pt x="558800" y="189843"/>
                </a:cubicBezTo>
                <a:cubicBezTo>
                  <a:pt x="558800" y="189843"/>
                  <a:pt x="558800" y="189843"/>
                  <a:pt x="558055" y="190589"/>
                </a:cubicBezTo>
                <a:lnTo>
                  <a:pt x="558005" y="190639"/>
                </a:lnTo>
                <a:lnTo>
                  <a:pt x="569803" y="210946"/>
                </a:lnTo>
                <a:cubicBezTo>
                  <a:pt x="571500" y="217761"/>
                  <a:pt x="571500" y="224576"/>
                  <a:pt x="571500" y="231392"/>
                </a:cubicBezTo>
                <a:cubicBezTo>
                  <a:pt x="571500" y="231392"/>
                  <a:pt x="571500" y="231392"/>
                  <a:pt x="344131" y="468810"/>
                </a:cubicBezTo>
                <a:lnTo>
                  <a:pt x="313558" y="500734"/>
                </a:lnTo>
                <a:lnTo>
                  <a:pt x="314880" y="499359"/>
                </a:lnTo>
                <a:cubicBezTo>
                  <a:pt x="364743" y="447502"/>
                  <a:pt x="444523" y="364530"/>
                  <a:pt x="572172" y="231775"/>
                </a:cubicBezTo>
                <a:cubicBezTo>
                  <a:pt x="572172" y="238583"/>
                  <a:pt x="575576" y="241987"/>
                  <a:pt x="578980" y="245391"/>
                </a:cubicBezTo>
                <a:lnTo>
                  <a:pt x="585705" y="258841"/>
                </a:lnTo>
                <a:lnTo>
                  <a:pt x="585787" y="258763"/>
                </a:lnTo>
                <a:lnTo>
                  <a:pt x="585787" y="259005"/>
                </a:lnTo>
                <a:lnTo>
                  <a:pt x="585788" y="259007"/>
                </a:lnTo>
                <a:lnTo>
                  <a:pt x="585787" y="259008"/>
                </a:lnTo>
                <a:lnTo>
                  <a:pt x="585787" y="299530"/>
                </a:lnTo>
                <a:cubicBezTo>
                  <a:pt x="585787" y="313119"/>
                  <a:pt x="585787" y="313119"/>
                  <a:pt x="585787" y="326708"/>
                </a:cubicBezTo>
                <a:cubicBezTo>
                  <a:pt x="585787" y="326708"/>
                  <a:pt x="585787" y="326708"/>
                  <a:pt x="551815" y="360680"/>
                </a:cubicBezTo>
                <a:lnTo>
                  <a:pt x="531245" y="381250"/>
                </a:lnTo>
                <a:lnTo>
                  <a:pt x="585787" y="327025"/>
                </a:lnTo>
                <a:cubicBezTo>
                  <a:pt x="585787" y="327025"/>
                  <a:pt x="585787" y="330418"/>
                  <a:pt x="585787" y="333811"/>
                </a:cubicBezTo>
                <a:lnTo>
                  <a:pt x="585787" y="339725"/>
                </a:lnTo>
                <a:lnTo>
                  <a:pt x="585787" y="340598"/>
                </a:lnTo>
                <a:lnTo>
                  <a:pt x="585243" y="341138"/>
                </a:lnTo>
                <a:lnTo>
                  <a:pt x="565414" y="392697"/>
                </a:lnTo>
                <a:cubicBezTo>
                  <a:pt x="558623" y="408076"/>
                  <a:pt x="551832" y="421746"/>
                  <a:pt x="545041" y="435416"/>
                </a:cubicBezTo>
                <a:cubicBezTo>
                  <a:pt x="545041" y="435416"/>
                  <a:pt x="545041" y="435416"/>
                  <a:pt x="543343" y="437339"/>
                </a:cubicBezTo>
                <a:lnTo>
                  <a:pt x="541316" y="439634"/>
                </a:lnTo>
                <a:lnTo>
                  <a:pt x="495597" y="506281"/>
                </a:lnTo>
                <a:lnTo>
                  <a:pt x="440402" y="553900"/>
                </a:lnTo>
                <a:lnTo>
                  <a:pt x="436386" y="558448"/>
                </a:lnTo>
                <a:cubicBezTo>
                  <a:pt x="409222" y="572118"/>
                  <a:pt x="368476" y="585788"/>
                  <a:pt x="341312" y="585788"/>
                </a:cubicBezTo>
                <a:lnTo>
                  <a:pt x="514848" y="411124"/>
                </a:lnTo>
                <a:lnTo>
                  <a:pt x="482113" y="443669"/>
                </a:lnTo>
                <a:cubicBezTo>
                  <a:pt x="447555" y="478027"/>
                  <a:pt x="401478" y="523836"/>
                  <a:pt x="340042" y="584915"/>
                </a:cubicBezTo>
                <a:lnTo>
                  <a:pt x="326342" y="586153"/>
                </a:lnTo>
                <a:lnTo>
                  <a:pt x="314007" y="598488"/>
                </a:lnTo>
                <a:lnTo>
                  <a:pt x="312737" y="598488"/>
                </a:lnTo>
                <a:lnTo>
                  <a:pt x="300418" y="598488"/>
                </a:lnTo>
                <a:cubicBezTo>
                  <a:pt x="297021" y="598488"/>
                  <a:pt x="293624" y="598488"/>
                  <a:pt x="286829" y="598488"/>
                </a:cubicBezTo>
                <a:cubicBezTo>
                  <a:pt x="280035" y="598488"/>
                  <a:pt x="273240" y="595091"/>
                  <a:pt x="266446" y="591694"/>
                </a:cubicBezTo>
                <a:lnTo>
                  <a:pt x="246251" y="584962"/>
                </a:lnTo>
                <a:lnTo>
                  <a:pt x="245391" y="585788"/>
                </a:lnTo>
                <a:cubicBezTo>
                  <a:pt x="245391" y="585788"/>
                  <a:pt x="241987" y="585788"/>
                  <a:pt x="238583" y="585788"/>
                </a:cubicBezTo>
                <a:lnTo>
                  <a:pt x="232103" y="585788"/>
                </a:lnTo>
                <a:lnTo>
                  <a:pt x="231775" y="585788"/>
                </a:lnTo>
                <a:lnTo>
                  <a:pt x="231830" y="585731"/>
                </a:lnTo>
                <a:lnTo>
                  <a:pt x="199861" y="578973"/>
                </a:lnTo>
                <a:cubicBezTo>
                  <a:pt x="191376" y="575565"/>
                  <a:pt x="184588" y="572158"/>
                  <a:pt x="177800" y="572158"/>
                </a:cubicBezTo>
                <a:cubicBezTo>
                  <a:pt x="177800" y="572158"/>
                  <a:pt x="177800" y="572158"/>
                  <a:pt x="491013" y="257681"/>
                </a:cubicBezTo>
                <a:lnTo>
                  <a:pt x="503515" y="245128"/>
                </a:lnTo>
                <a:lnTo>
                  <a:pt x="465622" y="283021"/>
                </a:lnTo>
                <a:cubicBezTo>
                  <a:pt x="409715" y="338928"/>
                  <a:pt x="320264" y="428379"/>
                  <a:pt x="177142" y="571501"/>
                </a:cubicBezTo>
                <a:cubicBezTo>
                  <a:pt x="177142" y="571501"/>
                  <a:pt x="163512" y="571501"/>
                  <a:pt x="163512" y="571501"/>
                </a:cubicBezTo>
                <a:cubicBezTo>
                  <a:pt x="163512" y="571501"/>
                  <a:pt x="163512" y="571501"/>
                  <a:pt x="558800" y="176213"/>
                </a:cubicBezTo>
                <a:close/>
                <a:moveTo>
                  <a:pt x="518190" y="122238"/>
                </a:moveTo>
                <a:cubicBezTo>
                  <a:pt x="525001" y="122238"/>
                  <a:pt x="528407" y="125643"/>
                  <a:pt x="530109" y="129049"/>
                </a:cubicBezTo>
                <a:lnTo>
                  <a:pt x="531621" y="135097"/>
                </a:lnTo>
                <a:lnTo>
                  <a:pt x="545157" y="155402"/>
                </a:lnTo>
                <a:cubicBezTo>
                  <a:pt x="548568" y="162223"/>
                  <a:pt x="551978" y="169044"/>
                  <a:pt x="558800" y="175866"/>
                </a:cubicBezTo>
                <a:cubicBezTo>
                  <a:pt x="558800" y="175866"/>
                  <a:pt x="558800" y="175866"/>
                  <a:pt x="163165" y="571501"/>
                </a:cubicBezTo>
                <a:cubicBezTo>
                  <a:pt x="149522" y="557859"/>
                  <a:pt x="135879" y="557859"/>
                  <a:pt x="122237" y="544216"/>
                </a:cubicBezTo>
                <a:lnTo>
                  <a:pt x="122915" y="543538"/>
                </a:lnTo>
                <a:lnTo>
                  <a:pt x="121456" y="537702"/>
                </a:lnTo>
                <a:cubicBezTo>
                  <a:pt x="119753" y="534297"/>
                  <a:pt x="116348" y="530891"/>
                  <a:pt x="109537" y="530891"/>
                </a:cubicBezTo>
                <a:cubicBezTo>
                  <a:pt x="109537" y="530891"/>
                  <a:pt x="109537" y="530891"/>
                  <a:pt x="518190" y="122238"/>
                </a:cubicBezTo>
                <a:close/>
                <a:moveTo>
                  <a:pt x="449064" y="53975"/>
                </a:moveTo>
                <a:cubicBezTo>
                  <a:pt x="462657" y="53975"/>
                  <a:pt x="476250" y="67617"/>
                  <a:pt x="476250" y="81260"/>
                </a:cubicBezTo>
                <a:cubicBezTo>
                  <a:pt x="476250" y="81260"/>
                  <a:pt x="476250" y="81260"/>
                  <a:pt x="376692" y="181181"/>
                </a:cubicBezTo>
                <a:lnTo>
                  <a:pt x="375466" y="182412"/>
                </a:lnTo>
                <a:lnTo>
                  <a:pt x="404982" y="152896"/>
                </a:lnTo>
                <a:cubicBezTo>
                  <a:pt x="427430" y="130448"/>
                  <a:pt x="451374" y="106504"/>
                  <a:pt x="476915" y="80963"/>
                </a:cubicBezTo>
                <a:cubicBezTo>
                  <a:pt x="483726" y="80963"/>
                  <a:pt x="487132" y="80963"/>
                  <a:pt x="488834" y="80963"/>
                </a:cubicBezTo>
                <a:lnTo>
                  <a:pt x="490339" y="80963"/>
                </a:lnTo>
                <a:lnTo>
                  <a:pt x="490537" y="80963"/>
                </a:lnTo>
                <a:lnTo>
                  <a:pt x="490435" y="81068"/>
                </a:lnTo>
                <a:lnTo>
                  <a:pt x="509029" y="101384"/>
                </a:lnTo>
                <a:cubicBezTo>
                  <a:pt x="514127" y="108191"/>
                  <a:pt x="517525" y="114998"/>
                  <a:pt x="517525" y="121805"/>
                </a:cubicBezTo>
                <a:cubicBezTo>
                  <a:pt x="517525" y="121805"/>
                  <a:pt x="517525" y="121805"/>
                  <a:pt x="109736" y="530226"/>
                </a:cubicBezTo>
                <a:cubicBezTo>
                  <a:pt x="96143" y="516612"/>
                  <a:pt x="82550" y="516612"/>
                  <a:pt x="82550" y="502998"/>
                </a:cubicBezTo>
                <a:cubicBezTo>
                  <a:pt x="82550" y="502998"/>
                  <a:pt x="82550" y="502998"/>
                  <a:pt x="355737" y="220267"/>
                </a:cubicBezTo>
                <a:lnTo>
                  <a:pt x="362532" y="213235"/>
                </a:lnTo>
                <a:lnTo>
                  <a:pt x="318137" y="259110"/>
                </a:lnTo>
                <a:cubicBezTo>
                  <a:pt x="260670" y="318492"/>
                  <a:pt x="184047" y="397669"/>
                  <a:pt x="81884" y="503238"/>
                </a:cubicBezTo>
                <a:cubicBezTo>
                  <a:pt x="75073" y="503238"/>
                  <a:pt x="71667" y="499833"/>
                  <a:pt x="69965" y="496427"/>
                </a:cubicBezTo>
                <a:lnTo>
                  <a:pt x="68486" y="490513"/>
                </a:lnTo>
                <a:lnTo>
                  <a:pt x="68461" y="490538"/>
                </a:lnTo>
                <a:cubicBezTo>
                  <a:pt x="54868" y="476896"/>
                  <a:pt x="54868" y="476896"/>
                  <a:pt x="41275" y="463253"/>
                </a:cubicBezTo>
                <a:cubicBezTo>
                  <a:pt x="41275" y="463253"/>
                  <a:pt x="41275" y="463253"/>
                  <a:pt x="449064" y="53975"/>
                </a:cubicBezTo>
                <a:close/>
                <a:moveTo>
                  <a:pt x="395697" y="26988"/>
                </a:moveTo>
                <a:cubicBezTo>
                  <a:pt x="402508" y="26988"/>
                  <a:pt x="409318" y="30393"/>
                  <a:pt x="416129" y="33799"/>
                </a:cubicBezTo>
                <a:lnTo>
                  <a:pt x="435209" y="40159"/>
                </a:lnTo>
                <a:lnTo>
                  <a:pt x="435663" y="39688"/>
                </a:lnTo>
                <a:cubicBezTo>
                  <a:pt x="449263" y="53310"/>
                  <a:pt x="449263" y="53310"/>
                  <a:pt x="449263" y="53310"/>
                </a:cubicBezTo>
                <a:cubicBezTo>
                  <a:pt x="449263" y="53310"/>
                  <a:pt x="449263" y="53310"/>
                  <a:pt x="41275" y="461963"/>
                </a:cubicBezTo>
                <a:cubicBezTo>
                  <a:pt x="41275" y="461963"/>
                  <a:pt x="41275" y="458558"/>
                  <a:pt x="41275" y="455152"/>
                </a:cubicBezTo>
                <a:lnTo>
                  <a:pt x="41275" y="448880"/>
                </a:lnTo>
                <a:lnTo>
                  <a:pt x="27909" y="428830"/>
                </a:lnTo>
                <a:cubicBezTo>
                  <a:pt x="24503" y="422019"/>
                  <a:pt x="21098" y="415208"/>
                  <a:pt x="14287" y="408397"/>
                </a:cubicBezTo>
                <a:cubicBezTo>
                  <a:pt x="14287" y="408397"/>
                  <a:pt x="14287" y="408397"/>
                  <a:pt x="395697" y="26988"/>
                </a:cubicBezTo>
                <a:close/>
                <a:moveTo>
                  <a:pt x="204507" y="12700"/>
                </a:moveTo>
                <a:lnTo>
                  <a:pt x="204788" y="12700"/>
                </a:lnTo>
                <a:lnTo>
                  <a:pt x="223254" y="12700"/>
                </a:lnTo>
                <a:cubicBezTo>
                  <a:pt x="228366" y="12700"/>
                  <a:pt x="231775" y="12700"/>
                  <a:pt x="231775" y="12700"/>
                </a:cubicBezTo>
                <a:cubicBezTo>
                  <a:pt x="231775" y="12700"/>
                  <a:pt x="231775" y="12700"/>
                  <a:pt x="0" y="244475"/>
                </a:cubicBezTo>
                <a:cubicBezTo>
                  <a:pt x="0" y="244475"/>
                  <a:pt x="0" y="241066"/>
                  <a:pt x="0" y="235954"/>
                </a:cubicBezTo>
                <a:lnTo>
                  <a:pt x="0" y="217488"/>
                </a:lnTo>
                <a:lnTo>
                  <a:pt x="0" y="217207"/>
                </a:lnTo>
                <a:lnTo>
                  <a:pt x="308" y="216899"/>
                </a:lnTo>
                <a:lnTo>
                  <a:pt x="35838" y="149012"/>
                </a:lnTo>
                <a:cubicBezTo>
                  <a:pt x="63143" y="105921"/>
                  <a:pt x="97274" y="68803"/>
                  <a:pt x="138232" y="42778"/>
                </a:cubicBezTo>
                <a:lnTo>
                  <a:pt x="204276" y="12931"/>
                </a:lnTo>
                <a:close/>
                <a:moveTo>
                  <a:pt x="286400" y="0"/>
                </a:moveTo>
                <a:cubicBezTo>
                  <a:pt x="293219" y="0"/>
                  <a:pt x="296629" y="0"/>
                  <a:pt x="298333" y="0"/>
                </a:cubicBezTo>
                <a:lnTo>
                  <a:pt x="299773" y="0"/>
                </a:lnTo>
                <a:lnTo>
                  <a:pt x="300038" y="0"/>
                </a:lnTo>
                <a:lnTo>
                  <a:pt x="299917" y="126"/>
                </a:lnTo>
                <a:lnTo>
                  <a:pt x="313399" y="11890"/>
                </a:lnTo>
                <a:lnTo>
                  <a:pt x="325834" y="13440"/>
                </a:lnTo>
                <a:lnTo>
                  <a:pt x="326571" y="12700"/>
                </a:lnTo>
                <a:cubicBezTo>
                  <a:pt x="340179" y="12700"/>
                  <a:pt x="367393" y="12700"/>
                  <a:pt x="381000" y="12700"/>
                </a:cubicBezTo>
                <a:cubicBezTo>
                  <a:pt x="381000" y="12700"/>
                  <a:pt x="381000" y="12700"/>
                  <a:pt x="134875" y="269004"/>
                </a:cubicBezTo>
                <a:lnTo>
                  <a:pt x="102090" y="303145"/>
                </a:lnTo>
                <a:lnTo>
                  <a:pt x="103982" y="301179"/>
                </a:lnTo>
                <a:cubicBezTo>
                  <a:pt x="157800" y="245272"/>
                  <a:pt x="243907" y="155821"/>
                  <a:pt x="381680" y="12700"/>
                </a:cubicBezTo>
                <a:cubicBezTo>
                  <a:pt x="381680" y="26330"/>
                  <a:pt x="395287" y="26330"/>
                  <a:pt x="395287" y="26330"/>
                </a:cubicBezTo>
                <a:cubicBezTo>
                  <a:pt x="395287" y="26330"/>
                  <a:pt x="395287" y="26330"/>
                  <a:pt x="14287" y="407988"/>
                </a:cubicBezTo>
                <a:cubicBezTo>
                  <a:pt x="14287" y="401173"/>
                  <a:pt x="14287" y="397765"/>
                  <a:pt x="14287" y="396061"/>
                </a:cubicBezTo>
                <a:lnTo>
                  <a:pt x="14287" y="394580"/>
                </a:lnTo>
                <a:lnTo>
                  <a:pt x="13607" y="395288"/>
                </a:lnTo>
                <a:cubicBezTo>
                  <a:pt x="0" y="367960"/>
                  <a:pt x="0" y="354296"/>
                  <a:pt x="0" y="340632"/>
                </a:cubicBezTo>
                <a:cubicBezTo>
                  <a:pt x="0" y="340632"/>
                  <a:pt x="0" y="340632"/>
                  <a:pt x="79729" y="260571"/>
                </a:cubicBezTo>
                <a:lnTo>
                  <a:pt x="131760" y="208323"/>
                </a:lnTo>
                <a:lnTo>
                  <a:pt x="107944" y="232074"/>
                </a:lnTo>
                <a:cubicBezTo>
                  <a:pt x="76646" y="263287"/>
                  <a:pt x="40878" y="298958"/>
                  <a:pt x="0" y="339725"/>
                </a:cubicBezTo>
                <a:cubicBezTo>
                  <a:pt x="0" y="332930"/>
                  <a:pt x="0" y="329533"/>
                  <a:pt x="0" y="326136"/>
                </a:cubicBezTo>
                <a:lnTo>
                  <a:pt x="0" y="312738"/>
                </a:lnTo>
                <a:lnTo>
                  <a:pt x="0" y="312547"/>
                </a:lnTo>
                <a:lnTo>
                  <a:pt x="0" y="305939"/>
                </a:lnTo>
                <a:cubicBezTo>
                  <a:pt x="0" y="302540"/>
                  <a:pt x="0" y="299140"/>
                  <a:pt x="0" y="299140"/>
                </a:cubicBezTo>
                <a:cubicBezTo>
                  <a:pt x="0" y="285543"/>
                  <a:pt x="0" y="258349"/>
                  <a:pt x="0" y="244751"/>
                </a:cubicBezTo>
                <a:cubicBezTo>
                  <a:pt x="0" y="244751"/>
                  <a:pt x="0" y="244751"/>
                  <a:pt x="231847" y="13597"/>
                </a:cubicBezTo>
                <a:cubicBezTo>
                  <a:pt x="259124" y="13597"/>
                  <a:pt x="272762" y="0"/>
                  <a:pt x="2864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400" b="1" dirty="0" smtClean="0">
                <a:solidFill>
                  <a:srgbClr val="EBAC07"/>
                </a:solidFill>
              </a:rPr>
              <a:t>5</a:t>
            </a:r>
            <a:endParaRPr lang="zh-CN" altLang="en-US" sz="5400" b="1" dirty="0">
              <a:solidFill>
                <a:srgbClr val="EBAC07"/>
              </a:solidFill>
            </a:endParaRPr>
          </a:p>
        </p:txBody>
      </p:sp>
      <p:sp>
        <p:nvSpPr>
          <p:cNvPr id="254" name="文本框 253"/>
          <p:cNvSpPr txBox="1"/>
          <p:nvPr/>
        </p:nvSpPr>
        <p:spPr>
          <a:xfrm>
            <a:off x="515711" y="2366002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515711" y="4392435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" name="文本框 255"/>
          <p:cNvSpPr txBox="1"/>
          <p:nvPr/>
        </p:nvSpPr>
        <p:spPr>
          <a:xfrm>
            <a:off x="515938" y="1719671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5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8449067" y="4536991"/>
            <a:ext cx="225435" cy="391211"/>
          </a:xfrm>
          <a:custGeom>
            <a:avLst/>
            <a:gdLst>
              <a:gd name="T0" fmla="*/ 18 w 24"/>
              <a:gd name="T1" fmla="*/ 12 h 33"/>
              <a:gd name="T2" fmla="*/ 24 w 24"/>
              <a:gd name="T3" fmla="*/ 12 h 33"/>
              <a:gd name="T4" fmla="*/ 12 w 24"/>
              <a:gd name="T5" fmla="*/ 0 h 33"/>
              <a:gd name="T6" fmla="*/ 0 w 24"/>
              <a:gd name="T7" fmla="*/ 12 h 33"/>
              <a:gd name="T8" fmla="*/ 6 w 24"/>
              <a:gd name="T9" fmla="*/ 12 h 33"/>
              <a:gd name="T10" fmla="*/ 6 w 24"/>
              <a:gd name="T11" fmla="*/ 27 h 33"/>
              <a:gd name="T12" fmla="*/ 6 w 24"/>
              <a:gd name="T13" fmla="*/ 27 h 33"/>
              <a:gd name="T14" fmla="*/ 12 w 24"/>
              <a:gd name="T15" fmla="*/ 33 h 33"/>
              <a:gd name="T16" fmla="*/ 18 w 24"/>
              <a:gd name="T17" fmla="*/ 27 h 33"/>
              <a:gd name="T18" fmla="*/ 18 w 24"/>
              <a:gd name="T19" fmla="*/ 27 h 33"/>
              <a:gd name="T20" fmla="*/ 18 w 24"/>
              <a:gd name="T21" fmla="*/ 27 h 33"/>
              <a:gd name="T22" fmla="*/ 18 w 24"/>
              <a:gd name="T23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3">
                <a:moveTo>
                  <a:pt x="18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30"/>
                  <a:pt x="9" y="33"/>
                  <a:pt x="12" y="33"/>
                </a:cubicBezTo>
                <a:cubicBezTo>
                  <a:pt x="16" y="33"/>
                  <a:pt x="18" y="30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lnTo>
                  <a:pt x="18" y="12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514859" y="4738671"/>
            <a:ext cx="225435" cy="392425"/>
          </a:xfrm>
          <a:custGeom>
            <a:avLst/>
            <a:gdLst>
              <a:gd name="T0" fmla="*/ 14 w 24"/>
              <a:gd name="T1" fmla="*/ 10 h 33"/>
              <a:gd name="T2" fmla="*/ 14 w 24"/>
              <a:gd name="T3" fmla="*/ 0 h 33"/>
              <a:gd name="T4" fmla="*/ 18 w 24"/>
              <a:gd name="T5" fmla="*/ 6 h 33"/>
              <a:gd name="T6" fmla="*/ 18 w 24"/>
              <a:gd name="T7" fmla="*/ 21 h 33"/>
              <a:gd name="T8" fmla="*/ 24 w 24"/>
              <a:gd name="T9" fmla="*/ 21 h 33"/>
              <a:gd name="T10" fmla="*/ 12 w 24"/>
              <a:gd name="T11" fmla="*/ 33 h 33"/>
              <a:gd name="T12" fmla="*/ 0 w 24"/>
              <a:gd name="T13" fmla="*/ 21 h 33"/>
              <a:gd name="T14" fmla="*/ 6 w 24"/>
              <a:gd name="T15" fmla="*/ 21 h 33"/>
              <a:gd name="T16" fmla="*/ 6 w 24"/>
              <a:gd name="T17" fmla="*/ 19 h 33"/>
              <a:gd name="T18" fmla="*/ 14 w 24"/>
              <a:gd name="T1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3">
                <a:moveTo>
                  <a:pt x="14" y="10"/>
                </a:moveTo>
                <a:cubicBezTo>
                  <a:pt x="14" y="0"/>
                  <a:pt x="14" y="0"/>
                  <a:pt x="14" y="0"/>
                </a:cubicBezTo>
                <a:cubicBezTo>
                  <a:pt x="16" y="1"/>
                  <a:pt x="18" y="3"/>
                  <a:pt x="18" y="6"/>
                </a:cubicBezTo>
                <a:cubicBezTo>
                  <a:pt x="18" y="21"/>
                  <a:pt x="18" y="21"/>
                  <a:pt x="18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2" y="33"/>
                  <a:pt x="12" y="33"/>
                  <a:pt x="12" y="33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10" y="18"/>
                  <a:pt x="14" y="14"/>
                  <a:pt x="14" y="10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449067" y="3134950"/>
            <a:ext cx="225435" cy="380276"/>
          </a:xfrm>
          <a:custGeom>
            <a:avLst/>
            <a:gdLst>
              <a:gd name="T0" fmla="*/ 18 w 24"/>
              <a:gd name="T1" fmla="*/ 12 h 32"/>
              <a:gd name="T2" fmla="*/ 24 w 24"/>
              <a:gd name="T3" fmla="*/ 12 h 32"/>
              <a:gd name="T4" fmla="*/ 12 w 24"/>
              <a:gd name="T5" fmla="*/ 0 h 32"/>
              <a:gd name="T6" fmla="*/ 0 w 24"/>
              <a:gd name="T7" fmla="*/ 12 h 32"/>
              <a:gd name="T8" fmla="*/ 6 w 24"/>
              <a:gd name="T9" fmla="*/ 12 h 32"/>
              <a:gd name="T10" fmla="*/ 6 w 24"/>
              <a:gd name="T11" fmla="*/ 26 h 32"/>
              <a:gd name="T12" fmla="*/ 6 w 24"/>
              <a:gd name="T13" fmla="*/ 26 h 32"/>
              <a:gd name="T14" fmla="*/ 12 w 24"/>
              <a:gd name="T15" fmla="*/ 32 h 32"/>
              <a:gd name="T16" fmla="*/ 18 w 24"/>
              <a:gd name="T17" fmla="*/ 26 h 32"/>
              <a:gd name="T18" fmla="*/ 18 w 24"/>
              <a:gd name="T19" fmla="*/ 26 h 32"/>
              <a:gd name="T20" fmla="*/ 18 w 24"/>
              <a:gd name="T21" fmla="*/ 26 h 32"/>
              <a:gd name="T22" fmla="*/ 18 w 24"/>
              <a:gd name="T23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32">
                <a:moveTo>
                  <a:pt x="18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30"/>
                  <a:pt x="9" y="32"/>
                  <a:pt x="12" y="32"/>
                </a:cubicBezTo>
                <a:cubicBezTo>
                  <a:pt x="16" y="32"/>
                  <a:pt x="18" y="30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lnTo>
                  <a:pt x="18" y="12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514859" y="3336630"/>
            <a:ext cx="225435" cy="380276"/>
          </a:xfrm>
          <a:custGeom>
            <a:avLst/>
            <a:gdLst>
              <a:gd name="T0" fmla="*/ 14 w 24"/>
              <a:gd name="T1" fmla="*/ 10 h 32"/>
              <a:gd name="T2" fmla="*/ 14 w 24"/>
              <a:gd name="T3" fmla="*/ 0 h 32"/>
              <a:gd name="T4" fmla="*/ 18 w 24"/>
              <a:gd name="T5" fmla="*/ 6 h 32"/>
              <a:gd name="T6" fmla="*/ 18 w 24"/>
              <a:gd name="T7" fmla="*/ 20 h 32"/>
              <a:gd name="T8" fmla="*/ 24 w 24"/>
              <a:gd name="T9" fmla="*/ 20 h 32"/>
              <a:gd name="T10" fmla="*/ 12 w 24"/>
              <a:gd name="T11" fmla="*/ 32 h 32"/>
              <a:gd name="T12" fmla="*/ 0 w 24"/>
              <a:gd name="T13" fmla="*/ 20 h 32"/>
              <a:gd name="T14" fmla="*/ 6 w 24"/>
              <a:gd name="T15" fmla="*/ 20 h 32"/>
              <a:gd name="T16" fmla="*/ 6 w 24"/>
              <a:gd name="T17" fmla="*/ 18 h 32"/>
              <a:gd name="T18" fmla="*/ 14 w 24"/>
              <a:gd name="T1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32">
                <a:moveTo>
                  <a:pt x="14" y="10"/>
                </a:move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8" y="3"/>
                  <a:pt x="18" y="6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12" y="32"/>
                  <a:pt x="12" y="32"/>
                  <a:pt x="12" y="32"/>
                </a:cubicBezTo>
                <a:cubicBezTo>
                  <a:pt x="0" y="20"/>
                  <a:pt x="0" y="20"/>
                  <a:pt x="0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8"/>
                  <a:pt x="6" y="18"/>
                  <a:pt x="6" y="18"/>
                </a:cubicBezTo>
                <a:cubicBezTo>
                  <a:pt x="10" y="18"/>
                  <a:pt x="14" y="14"/>
                  <a:pt x="14" y="1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97230" y="2351314"/>
            <a:ext cx="1204575" cy="759337"/>
          </a:xfrm>
          <a:custGeom>
            <a:avLst/>
            <a:gdLst>
              <a:gd name="T0" fmla="*/ 127 w 128"/>
              <a:gd name="T1" fmla="*/ 59 h 64"/>
              <a:gd name="T2" fmla="*/ 127 w 128"/>
              <a:gd name="T3" fmla="*/ 59 h 64"/>
              <a:gd name="T4" fmla="*/ 72 w 128"/>
              <a:gd name="T5" fmla="*/ 4 h 64"/>
              <a:gd name="T6" fmla="*/ 71 w 128"/>
              <a:gd name="T7" fmla="*/ 2 h 64"/>
              <a:gd name="T8" fmla="*/ 64 w 128"/>
              <a:gd name="T9" fmla="*/ 0 h 64"/>
              <a:gd name="T10" fmla="*/ 57 w 128"/>
              <a:gd name="T11" fmla="*/ 2 h 64"/>
              <a:gd name="T12" fmla="*/ 55 w 128"/>
              <a:gd name="T13" fmla="*/ 4 h 64"/>
              <a:gd name="T14" fmla="*/ 0 w 128"/>
              <a:gd name="T15" fmla="*/ 59 h 64"/>
              <a:gd name="T16" fmla="*/ 0 w 128"/>
              <a:gd name="T17" fmla="*/ 59 h 64"/>
              <a:gd name="T18" fmla="*/ 0 w 128"/>
              <a:gd name="T19" fmla="*/ 61 h 64"/>
              <a:gd name="T20" fmla="*/ 3 w 128"/>
              <a:gd name="T21" fmla="*/ 64 h 64"/>
              <a:gd name="T22" fmla="*/ 124 w 128"/>
              <a:gd name="T23" fmla="*/ 64 h 64"/>
              <a:gd name="T24" fmla="*/ 128 w 128"/>
              <a:gd name="T25" fmla="*/ 61 h 64"/>
              <a:gd name="T26" fmla="*/ 127 w 128"/>
              <a:gd name="T27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" h="64">
                <a:moveTo>
                  <a:pt x="127" y="59"/>
                </a:moveTo>
                <a:cubicBezTo>
                  <a:pt x="127" y="59"/>
                  <a:pt x="127" y="59"/>
                  <a:pt x="127" y="59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3"/>
                  <a:pt x="71" y="3"/>
                  <a:pt x="71" y="2"/>
                </a:cubicBezTo>
                <a:cubicBezTo>
                  <a:pt x="69" y="1"/>
                  <a:pt x="66" y="0"/>
                  <a:pt x="64" y="0"/>
                </a:cubicBezTo>
                <a:cubicBezTo>
                  <a:pt x="61" y="0"/>
                  <a:pt x="59" y="1"/>
                  <a:pt x="57" y="2"/>
                </a:cubicBezTo>
                <a:cubicBezTo>
                  <a:pt x="56" y="3"/>
                  <a:pt x="56" y="3"/>
                  <a:pt x="55" y="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0"/>
                  <a:pt x="0" y="61"/>
                </a:cubicBezTo>
                <a:cubicBezTo>
                  <a:pt x="0" y="63"/>
                  <a:pt x="1" y="64"/>
                  <a:pt x="3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6" y="64"/>
                  <a:pt x="128" y="63"/>
                  <a:pt x="128" y="61"/>
                </a:cubicBezTo>
                <a:cubicBezTo>
                  <a:pt x="128" y="60"/>
                  <a:pt x="127" y="60"/>
                  <a:pt x="127" y="59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/>
              <a:t>15%</a:t>
            </a:r>
            <a:endParaRPr lang="zh-CN" altLang="en-US" sz="2400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876830" y="3741206"/>
            <a:ext cx="3444407" cy="783636"/>
          </a:xfrm>
          <a:custGeom>
            <a:avLst/>
            <a:gdLst>
              <a:gd name="T0" fmla="*/ 365 w 366"/>
              <a:gd name="T1" fmla="*/ 61 h 66"/>
              <a:gd name="T2" fmla="*/ 365 w 366"/>
              <a:gd name="T3" fmla="*/ 61 h 66"/>
              <a:gd name="T4" fmla="*/ 306 w 366"/>
              <a:gd name="T5" fmla="*/ 2 h 66"/>
              <a:gd name="T6" fmla="*/ 303 w 366"/>
              <a:gd name="T7" fmla="*/ 0 h 66"/>
              <a:gd name="T8" fmla="*/ 184 w 366"/>
              <a:gd name="T9" fmla="*/ 0 h 66"/>
              <a:gd name="T10" fmla="*/ 182 w 366"/>
              <a:gd name="T11" fmla="*/ 0 h 66"/>
              <a:gd name="T12" fmla="*/ 62 w 366"/>
              <a:gd name="T13" fmla="*/ 0 h 66"/>
              <a:gd name="T14" fmla="*/ 60 w 366"/>
              <a:gd name="T15" fmla="*/ 2 h 66"/>
              <a:gd name="T16" fmla="*/ 1 w 366"/>
              <a:gd name="T17" fmla="*/ 61 h 66"/>
              <a:gd name="T18" fmla="*/ 1 w 366"/>
              <a:gd name="T19" fmla="*/ 61 h 66"/>
              <a:gd name="T20" fmla="*/ 0 w 366"/>
              <a:gd name="T21" fmla="*/ 61 h 66"/>
              <a:gd name="T22" fmla="*/ 0 w 366"/>
              <a:gd name="T23" fmla="*/ 61 h 66"/>
              <a:gd name="T24" fmla="*/ 0 w 366"/>
              <a:gd name="T25" fmla="*/ 63 h 66"/>
              <a:gd name="T26" fmla="*/ 3 w 366"/>
              <a:gd name="T27" fmla="*/ 66 h 66"/>
              <a:gd name="T28" fmla="*/ 122 w 366"/>
              <a:gd name="T29" fmla="*/ 66 h 66"/>
              <a:gd name="T30" fmla="*/ 124 w 366"/>
              <a:gd name="T31" fmla="*/ 66 h 66"/>
              <a:gd name="T32" fmla="*/ 241 w 366"/>
              <a:gd name="T33" fmla="*/ 66 h 66"/>
              <a:gd name="T34" fmla="*/ 244 w 366"/>
              <a:gd name="T35" fmla="*/ 66 h 66"/>
              <a:gd name="T36" fmla="*/ 362 w 366"/>
              <a:gd name="T37" fmla="*/ 66 h 66"/>
              <a:gd name="T38" fmla="*/ 366 w 366"/>
              <a:gd name="T39" fmla="*/ 63 h 66"/>
              <a:gd name="T40" fmla="*/ 365 w 366"/>
              <a:gd name="T41" fmla="*/ 6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66">
                <a:moveTo>
                  <a:pt x="365" y="61"/>
                </a:moveTo>
                <a:cubicBezTo>
                  <a:pt x="365" y="61"/>
                  <a:pt x="365" y="61"/>
                  <a:pt x="365" y="61"/>
                </a:cubicBezTo>
                <a:cubicBezTo>
                  <a:pt x="306" y="2"/>
                  <a:pt x="306" y="2"/>
                  <a:pt x="306" y="2"/>
                </a:cubicBezTo>
                <a:cubicBezTo>
                  <a:pt x="305" y="1"/>
                  <a:pt x="304" y="0"/>
                  <a:pt x="30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1" y="0"/>
                  <a:pt x="60" y="1"/>
                  <a:pt x="60" y="2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2"/>
                  <a:pt x="0" y="63"/>
                </a:cubicBezTo>
                <a:cubicBezTo>
                  <a:pt x="0" y="65"/>
                  <a:pt x="1" y="66"/>
                  <a:pt x="3" y="66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241" y="66"/>
                  <a:pt x="241" y="66"/>
                  <a:pt x="241" y="66"/>
                </a:cubicBezTo>
                <a:cubicBezTo>
                  <a:pt x="244" y="66"/>
                  <a:pt x="244" y="66"/>
                  <a:pt x="244" y="66"/>
                </a:cubicBezTo>
                <a:cubicBezTo>
                  <a:pt x="362" y="66"/>
                  <a:pt x="362" y="66"/>
                  <a:pt x="362" y="66"/>
                </a:cubicBezTo>
                <a:cubicBezTo>
                  <a:pt x="364" y="66"/>
                  <a:pt x="366" y="65"/>
                  <a:pt x="366" y="63"/>
                </a:cubicBezTo>
                <a:cubicBezTo>
                  <a:pt x="366" y="62"/>
                  <a:pt x="365" y="61"/>
                  <a:pt x="365" y="61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/>
              <a:t>35%</a:t>
            </a:r>
            <a:endParaRPr lang="zh-CN" altLang="en-US" sz="32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897690" y="5154181"/>
            <a:ext cx="5402688" cy="724104"/>
          </a:xfrm>
          <a:custGeom>
            <a:avLst/>
            <a:gdLst>
              <a:gd name="T0" fmla="*/ 574 w 574"/>
              <a:gd name="T1" fmla="*/ 49 h 61"/>
              <a:gd name="T2" fmla="*/ 573 w 574"/>
              <a:gd name="T3" fmla="*/ 48 h 61"/>
              <a:gd name="T4" fmla="*/ 573 w 574"/>
              <a:gd name="T5" fmla="*/ 47 h 61"/>
              <a:gd name="T6" fmla="*/ 573 w 574"/>
              <a:gd name="T7" fmla="*/ 46 h 61"/>
              <a:gd name="T8" fmla="*/ 572 w 574"/>
              <a:gd name="T9" fmla="*/ 46 h 61"/>
              <a:gd name="T10" fmla="*/ 572 w 574"/>
              <a:gd name="T11" fmla="*/ 45 h 61"/>
              <a:gd name="T12" fmla="*/ 571 w 574"/>
              <a:gd name="T13" fmla="*/ 44 h 61"/>
              <a:gd name="T14" fmla="*/ 529 w 574"/>
              <a:gd name="T15" fmla="*/ 1 h 61"/>
              <a:gd name="T16" fmla="*/ 407 w 574"/>
              <a:gd name="T17" fmla="*/ 0 h 61"/>
              <a:gd name="T18" fmla="*/ 288 w 574"/>
              <a:gd name="T19" fmla="*/ 0 h 61"/>
              <a:gd name="T20" fmla="*/ 169 w 574"/>
              <a:gd name="T21" fmla="*/ 0 h 61"/>
              <a:gd name="T22" fmla="*/ 48 w 574"/>
              <a:gd name="T23" fmla="*/ 0 h 61"/>
              <a:gd name="T24" fmla="*/ 4 w 574"/>
              <a:gd name="T25" fmla="*/ 43 h 61"/>
              <a:gd name="T26" fmla="*/ 10 w 574"/>
              <a:gd name="T27" fmla="*/ 61 h 61"/>
              <a:gd name="T28" fmla="*/ 10 w 574"/>
              <a:gd name="T29" fmla="*/ 61 h 61"/>
              <a:gd name="T30" fmla="*/ 402 w 574"/>
              <a:gd name="T31" fmla="*/ 61 h 61"/>
              <a:gd name="T32" fmla="*/ 564 w 574"/>
              <a:gd name="T33" fmla="*/ 61 h 61"/>
              <a:gd name="T34" fmla="*/ 565 w 574"/>
              <a:gd name="T35" fmla="*/ 61 h 61"/>
              <a:gd name="T36" fmla="*/ 566 w 574"/>
              <a:gd name="T37" fmla="*/ 60 h 61"/>
              <a:gd name="T38" fmla="*/ 567 w 574"/>
              <a:gd name="T39" fmla="*/ 60 h 61"/>
              <a:gd name="T40" fmla="*/ 568 w 574"/>
              <a:gd name="T41" fmla="*/ 60 h 61"/>
              <a:gd name="T42" fmla="*/ 569 w 574"/>
              <a:gd name="T43" fmla="*/ 59 h 61"/>
              <a:gd name="T44" fmla="*/ 570 w 574"/>
              <a:gd name="T45" fmla="*/ 59 h 61"/>
              <a:gd name="T46" fmla="*/ 571 w 574"/>
              <a:gd name="T47" fmla="*/ 58 h 61"/>
              <a:gd name="T48" fmla="*/ 571 w 574"/>
              <a:gd name="T49" fmla="*/ 58 h 61"/>
              <a:gd name="T50" fmla="*/ 572 w 574"/>
              <a:gd name="T51" fmla="*/ 57 h 61"/>
              <a:gd name="T52" fmla="*/ 572 w 574"/>
              <a:gd name="T53" fmla="*/ 56 h 61"/>
              <a:gd name="T54" fmla="*/ 573 w 574"/>
              <a:gd name="T55" fmla="*/ 55 h 61"/>
              <a:gd name="T56" fmla="*/ 573 w 574"/>
              <a:gd name="T57" fmla="*/ 54 h 61"/>
              <a:gd name="T58" fmla="*/ 574 w 574"/>
              <a:gd name="T59" fmla="*/ 53 h 61"/>
              <a:gd name="T60" fmla="*/ 574 w 574"/>
              <a:gd name="T61" fmla="*/ 52 h 61"/>
              <a:gd name="T62" fmla="*/ 574 w 574"/>
              <a:gd name="T63" fmla="*/ 5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4" h="61">
                <a:moveTo>
                  <a:pt x="574" y="50"/>
                </a:moveTo>
                <a:cubicBezTo>
                  <a:pt x="574" y="50"/>
                  <a:pt x="574" y="49"/>
                  <a:pt x="574" y="49"/>
                </a:cubicBezTo>
                <a:cubicBezTo>
                  <a:pt x="574" y="49"/>
                  <a:pt x="574" y="49"/>
                  <a:pt x="574" y="49"/>
                </a:cubicBezTo>
                <a:cubicBezTo>
                  <a:pt x="574" y="49"/>
                  <a:pt x="574" y="48"/>
                  <a:pt x="573" y="48"/>
                </a:cubicBezTo>
                <a:cubicBezTo>
                  <a:pt x="573" y="48"/>
                  <a:pt x="573" y="48"/>
                  <a:pt x="573" y="48"/>
                </a:cubicBezTo>
                <a:cubicBezTo>
                  <a:pt x="573" y="48"/>
                  <a:pt x="573" y="47"/>
                  <a:pt x="573" y="47"/>
                </a:cubicBezTo>
                <a:cubicBezTo>
                  <a:pt x="573" y="47"/>
                  <a:pt x="573" y="47"/>
                  <a:pt x="573" y="47"/>
                </a:cubicBezTo>
                <a:cubicBezTo>
                  <a:pt x="573" y="47"/>
                  <a:pt x="573" y="47"/>
                  <a:pt x="573" y="46"/>
                </a:cubicBezTo>
                <a:cubicBezTo>
                  <a:pt x="573" y="46"/>
                  <a:pt x="573" y="46"/>
                  <a:pt x="573" y="46"/>
                </a:cubicBezTo>
                <a:cubicBezTo>
                  <a:pt x="573" y="46"/>
                  <a:pt x="572" y="46"/>
                  <a:pt x="572" y="46"/>
                </a:cubicBezTo>
                <a:cubicBezTo>
                  <a:pt x="572" y="45"/>
                  <a:pt x="572" y="45"/>
                  <a:pt x="572" y="45"/>
                </a:cubicBezTo>
                <a:cubicBezTo>
                  <a:pt x="572" y="45"/>
                  <a:pt x="572" y="45"/>
                  <a:pt x="572" y="45"/>
                </a:cubicBezTo>
                <a:cubicBezTo>
                  <a:pt x="572" y="45"/>
                  <a:pt x="572" y="44"/>
                  <a:pt x="572" y="44"/>
                </a:cubicBezTo>
                <a:cubicBezTo>
                  <a:pt x="571" y="44"/>
                  <a:pt x="571" y="44"/>
                  <a:pt x="571" y="44"/>
                </a:cubicBezTo>
                <a:cubicBezTo>
                  <a:pt x="571" y="44"/>
                  <a:pt x="571" y="44"/>
                  <a:pt x="571" y="44"/>
                </a:cubicBezTo>
                <a:cubicBezTo>
                  <a:pt x="529" y="1"/>
                  <a:pt x="529" y="1"/>
                  <a:pt x="529" y="1"/>
                </a:cubicBezTo>
                <a:cubicBezTo>
                  <a:pt x="528" y="1"/>
                  <a:pt x="527" y="0"/>
                  <a:pt x="526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86" y="0"/>
                  <a:pt x="286" y="0"/>
                  <a:pt x="286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6" y="0"/>
                  <a:pt x="46" y="1"/>
                  <a:pt x="45" y="1"/>
                </a:cubicBezTo>
                <a:cubicBezTo>
                  <a:pt x="4" y="43"/>
                  <a:pt x="4" y="43"/>
                  <a:pt x="4" y="43"/>
                </a:cubicBezTo>
                <a:cubicBezTo>
                  <a:pt x="1" y="45"/>
                  <a:pt x="0" y="47"/>
                  <a:pt x="0" y="51"/>
                </a:cubicBezTo>
                <a:cubicBezTo>
                  <a:pt x="0" y="56"/>
                  <a:pt x="4" y="61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72" y="61"/>
                  <a:pt x="172" y="61"/>
                  <a:pt x="172" y="61"/>
                </a:cubicBezTo>
                <a:cubicBezTo>
                  <a:pt x="402" y="61"/>
                  <a:pt x="402" y="61"/>
                  <a:pt x="402" y="61"/>
                </a:cubicBezTo>
                <a:cubicBezTo>
                  <a:pt x="564" y="61"/>
                  <a:pt x="564" y="61"/>
                  <a:pt x="564" y="61"/>
                </a:cubicBezTo>
                <a:cubicBezTo>
                  <a:pt x="564" y="61"/>
                  <a:pt x="564" y="61"/>
                  <a:pt x="564" y="61"/>
                </a:cubicBezTo>
                <a:cubicBezTo>
                  <a:pt x="564" y="61"/>
                  <a:pt x="564" y="61"/>
                  <a:pt x="565" y="61"/>
                </a:cubicBezTo>
                <a:cubicBezTo>
                  <a:pt x="565" y="61"/>
                  <a:pt x="565" y="61"/>
                  <a:pt x="565" y="61"/>
                </a:cubicBezTo>
                <a:cubicBezTo>
                  <a:pt x="565" y="61"/>
                  <a:pt x="566" y="61"/>
                  <a:pt x="566" y="60"/>
                </a:cubicBezTo>
                <a:cubicBezTo>
                  <a:pt x="566" y="60"/>
                  <a:pt x="566" y="60"/>
                  <a:pt x="566" y="60"/>
                </a:cubicBezTo>
                <a:cubicBezTo>
                  <a:pt x="566" y="60"/>
                  <a:pt x="567" y="60"/>
                  <a:pt x="56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67" y="60"/>
                  <a:pt x="567" y="60"/>
                  <a:pt x="568" y="60"/>
                </a:cubicBezTo>
                <a:cubicBezTo>
                  <a:pt x="568" y="60"/>
                  <a:pt x="568" y="60"/>
                  <a:pt x="568" y="60"/>
                </a:cubicBezTo>
                <a:cubicBezTo>
                  <a:pt x="568" y="60"/>
                  <a:pt x="568" y="60"/>
                  <a:pt x="569" y="60"/>
                </a:cubicBezTo>
                <a:cubicBezTo>
                  <a:pt x="569" y="59"/>
                  <a:pt x="569" y="59"/>
                  <a:pt x="569" y="59"/>
                </a:cubicBezTo>
                <a:cubicBezTo>
                  <a:pt x="569" y="59"/>
                  <a:pt x="569" y="59"/>
                  <a:pt x="569" y="59"/>
                </a:cubicBezTo>
                <a:cubicBezTo>
                  <a:pt x="569" y="59"/>
                  <a:pt x="570" y="59"/>
                  <a:pt x="570" y="59"/>
                </a:cubicBezTo>
                <a:cubicBezTo>
                  <a:pt x="570" y="59"/>
                  <a:pt x="570" y="59"/>
                  <a:pt x="570" y="58"/>
                </a:cubicBezTo>
                <a:cubicBezTo>
                  <a:pt x="570" y="58"/>
                  <a:pt x="570" y="58"/>
                  <a:pt x="571" y="58"/>
                </a:cubicBezTo>
                <a:cubicBezTo>
                  <a:pt x="571" y="58"/>
                  <a:pt x="571" y="58"/>
                  <a:pt x="571" y="58"/>
                </a:cubicBezTo>
                <a:cubicBezTo>
                  <a:pt x="571" y="58"/>
                  <a:pt x="571" y="58"/>
                  <a:pt x="571" y="58"/>
                </a:cubicBezTo>
                <a:cubicBezTo>
                  <a:pt x="571" y="57"/>
                  <a:pt x="571" y="57"/>
                  <a:pt x="572" y="57"/>
                </a:cubicBezTo>
                <a:cubicBezTo>
                  <a:pt x="572" y="57"/>
                  <a:pt x="572" y="57"/>
                  <a:pt x="572" y="57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72" y="56"/>
                  <a:pt x="573" y="56"/>
                  <a:pt x="573" y="55"/>
                </a:cubicBezTo>
                <a:cubicBezTo>
                  <a:pt x="573" y="55"/>
                  <a:pt x="573" y="55"/>
                  <a:pt x="573" y="55"/>
                </a:cubicBezTo>
                <a:cubicBezTo>
                  <a:pt x="573" y="55"/>
                  <a:pt x="573" y="55"/>
                  <a:pt x="573" y="55"/>
                </a:cubicBezTo>
                <a:cubicBezTo>
                  <a:pt x="573" y="54"/>
                  <a:pt x="573" y="54"/>
                  <a:pt x="573" y="54"/>
                </a:cubicBezTo>
                <a:cubicBezTo>
                  <a:pt x="573" y="54"/>
                  <a:pt x="573" y="54"/>
                  <a:pt x="573" y="54"/>
                </a:cubicBezTo>
                <a:cubicBezTo>
                  <a:pt x="573" y="53"/>
                  <a:pt x="573" y="53"/>
                  <a:pt x="574" y="53"/>
                </a:cubicBezTo>
                <a:cubicBezTo>
                  <a:pt x="574" y="53"/>
                  <a:pt x="574" y="53"/>
                  <a:pt x="574" y="53"/>
                </a:cubicBezTo>
                <a:cubicBezTo>
                  <a:pt x="574" y="52"/>
                  <a:pt x="574" y="52"/>
                  <a:pt x="574" y="52"/>
                </a:cubicBezTo>
                <a:cubicBezTo>
                  <a:pt x="574" y="52"/>
                  <a:pt x="574" y="52"/>
                  <a:pt x="574" y="52"/>
                </a:cubicBezTo>
                <a:cubicBezTo>
                  <a:pt x="574" y="51"/>
                  <a:pt x="574" y="51"/>
                  <a:pt x="574" y="51"/>
                </a:cubicBezTo>
                <a:cubicBezTo>
                  <a:pt x="574" y="50"/>
                  <a:pt x="574" y="50"/>
                  <a:pt x="574" y="5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/>
              <a:t>50%</a:t>
            </a:r>
            <a:endParaRPr lang="zh-CN" altLang="en-US" sz="3200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458192" y="3103802"/>
            <a:ext cx="6539038" cy="49404"/>
          </a:xfrm>
          <a:prstGeom prst="line">
            <a:avLst/>
          </a:prstGeom>
          <a:ln>
            <a:solidFill>
              <a:srgbClr val="A2B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458192" y="4516197"/>
            <a:ext cx="5428050" cy="0"/>
          </a:xfrm>
          <a:prstGeom prst="line">
            <a:avLst/>
          </a:prstGeom>
          <a:ln>
            <a:solidFill>
              <a:srgbClr val="EBAC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1458192" y="5849202"/>
            <a:ext cx="4832804" cy="36513"/>
          </a:xfrm>
          <a:prstGeom prst="line">
            <a:avLst/>
          </a:prstGeom>
          <a:ln>
            <a:solidFill>
              <a:srgbClr val="F83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594038" y="2332640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94038" y="3712389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94038" y="5047288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4352925" y="1865313"/>
            <a:ext cx="2085975" cy="4318000"/>
          </a:xfrm>
          <a:custGeom>
            <a:avLst/>
            <a:gdLst>
              <a:gd name="T0" fmla="*/ 113 w 131"/>
              <a:gd name="T1" fmla="*/ 246 h 270"/>
              <a:gd name="T2" fmla="*/ 105 w 131"/>
              <a:gd name="T3" fmla="*/ 246 h 270"/>
              <a:gd name="T4" fmla="*/ 105 w 131"/>
              <a:gd name="T5" fmla="*/ 246 h 270"/>
              <a:gd name="T6" fmla="*/ 105 w 131"/>
              <a:gd name="T7" fmla="*/ 17 h 270"/>
              <a:gd name="T8" fmla="*/ 87 w 131"/>
              <a:gd name="T9" fmla="*/ 0 h 270"/>
              <a:gd name="T10" fmla="*/ 43 w 131"/>
              <a:gd name="T11" fmla="*/ 0 h 270"/>
              <a:gd name="T12" fmla="*/ 26 w 131"/>
              <a:gd name="T13" fmla="*/ 17 h 270"/>
              <a:gd name="T14" fmla="*/ 26 w 131"/>
              <a:gd name="T15" fmla="*/ 246 h 270"/>
              <a:gd name="T16" fmla="*/ 26 w 131"/>
              <a:gd name="T17" fmla="*/ 246 h 270"/>
              <a:gd name="T18" fmla="*/ 17 w 131"/>
              <a:gd name="T19" fmla="*/ 246 h 270"/>
              <a:gd name="T20" fmla="*/ 0 w 131"/>
              <a:gd name="T21" fmla="*/ 264 h 270"/>
              <a:gd name="T22" fmla="*/ 0 w 131"/>
              <a:gd name="T23" fmla="*/ 270 h 270"/>
              <a:gd name="T24" fmla="*/ 131 w 131"/>
              <a:gd name="T25" fmla="*/ 270 h 270"/>
              <a:gd name="T26" fmla="*/ 131 w 131"/>
              <a:gd name="T27" fmla="*/ 264 h 270"/>
              <a:gd name="T28" fmla="*/ 113 w 131"/>
              <a:gd name="T29" fmla="*/ 24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270">
                <a:moveTo>
                  <a:pt x="113" y="246"/>
                </a:moveTo>
                <a:cubicBezTo>
                  <a:pt x="105" y="246"/>
                  <a:pt x="105" y="246"/>
                  <a:pt x="105" y="246"/>
                </a:cubicBezTo>
                <a:cubicBezTo>
                  <a:pt x="105" y="246"/>
                  <a:pt x="105" y="246"/>
                  <a:pt x="105" y="246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8"/>
                  <a:pt x="97" y="0"/>
                  <a:pt x="87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4" y="0"/>
                  <a:pt x="26" y="8"/>
                  <a:pt x="26" y="17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17" y="246"/>
                  <a:pt x="17" y="246"/>
                  <a:pt x="17" y="246"/>
                </a:cubicBezTo>
                <a:cubicBezTo>
                  <a:pt x="8" y="246"/>
                  <a:pt x="0" y="254"/>
                  <a:pt x="0" y="264"/>
                </a:cubicBezTo>
                <a:cubicBezTo>
                  <a:pt x="0" y="270"/>
                  <a:pt x="0" y="270"/>
                  <a:pt x="0" y="270"/>
                </a:cubicBezTo>
                <a:cubicBezTo>
                  <a:pt x="131" y="270"/>
                  <a:pt x="131" y="270"/>
                  <a:pt x="131" y="270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31" y="254"/>
                  <a:pt x="123" y="246"/>
                  <a:pt x="113" y="246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530850" y="2136775"/>
            <a:ext cx="15875" cy="15875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837363" y="2713038"/>
            <a:ext cx="2085975" cy="3470275"/>
          </a:xfrm>
          <a:custGeom>
            <a:avLst/>
            <a:gdLst>
              <a:gd name="T0" fmla="*/ 113 w 131"/>
              <a:gd name="T1" fmla="*/ 193 h 217"/>
              <a:gd name="T2" fmla="*/ 105 w 131"/>
              <a:gd name="T3" fmla="*/ 193 h 217"/>
              <a:gd name="T4" fmla="*/ 105 w 131"/>
              <a:gd name="T5" fmla="*/ 17 h 217"/>
              <a:gd name="T6" fmla="*/ 88 w 131"/>
              <a:gd name="T7" fmla="*/ 0 h 217"/>
              <a:gd name="T8" fmla="*/ 44 w 131"/>
              <a:gd name="T9" fmla="*/ 0 h 217"/>
              <a:gd name="T10" fmla="*/ 26 w 131"/>
              <a:gd name="T11" fmla="*/ 17 h 217"/>
              <a:gd name="T12" fmla="*/ 26 w 131"/>
              <a:gd name="T13" fmla="*/ 193 h 217"/>
              <a:gd name="T14" fmla="*/ 17 w 131"/>
              <a:gd name="T15" fmla="*/ 193 h 217"/>
              <a:gd name="T16" fmla="*/ 0 w 131"/>
              <a:gd name="T17" fmla="*/ 211 h 217"/>
              <a:gd name="T18" fmla="*/ 0 w 131"/>
              <a:gd name="T19" fmla="*/ 217 h 217"/>
              <a:gd name="T20" fmla="*/ 131 w 131"/>
              <a:gd name="T21" fmla="*/ 217 h 217"/>
              <a:gd name="T22" fmla="*/ 131 w 131"/>
              <a:gd name="T23" fmla="*/ 211 h 217"/>
              <a:gd name="T24" fmla="*/ 113 w 131"/>
              <a:gd name="T25" fmla="*/ 193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217">
                <a:moveTo>
                  <a:pt x="113" y="193"/>
                </a:moveTo>
                <a:cubicBezTo>
                  <a:pt x="105" y="193"/>
                  <a:pt x="105" y="193"/>
                  <a:pt x="105" y="193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8"/>
                  <a:pt x="98" y="0"/>
                  <a:pt x="8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4" y="0"/>
                  <a:pt x="26" y="8"/>
                  <a:pt x="26" y="17"/>
                </a:cubicBezTo>
                <a:cubicBezTo>
                  <a:pt x="26" y="193"/>
                  <a:pt x="26" y="193"/>
                  <a:pt x="26" y="193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8" y="193"/>
                  <a:pt x="0" y="201"/>
                  <a:pt x="0" y="211"/>
                </a:cubicBezTo>
                <a:cubicBezTo>
                  <a:pt x="0" y="217"/>
                  <a:pt x="0" y="217"/>
                  <a:pt x="0" y="217"/>
                </a:cubicBezTo>
                <a:cubicBezTo>
                  <a:pt x="131" y="217"/>
                  <a:pt x="131" y="217"/>
                  <a:pt x="131" y="217"/>
                </a:cubicBezTo>
                <a:cubicBezTo>
                  <a:pt x="131" y="211"/>
                  <a:pt x="131" y="211"/>
                  <a:pt x="131" y="211"/>
                </a:cubicBezTo>
                <a:cubicBezTo>
                  <a:pt x="131" y="201"/>
                  <a:pt x="123" y="193"/>
                  <a:pt x="113" y="193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793038" y="2824163"/>
            <a:ext cx="190500" cy="1920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031163" y="3032125"/>
            <a:ext cx="17463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634288" y="3032125"/>
            <a:ext cx="493713" cy="927100"/>
          </a:xfrm>
          <a:custGeom>
            <a:avLst/>
            <a:gdLst>
              <a:gd name="T0" fmla="*/ 31 w 31"/>
              <a:gd name="T1" fmla="*/ 2 h 58"/>
              <a:gd name="T2" fmla="*/ 27 w 31"/>
              <a:gd name="T3" fmla="*/ 0 h 58"/>
              <a:gd name="T4" fmla="*/ 26 w 31"/>
              <a:gd name="T5" fmla="*/ 0 h 58"/>
              <a:gd name="T6" fmla="*/ 25 w 31"/>
              <a:gd name="T7" fmla="*/ 0 h 58"/>
              <a:gd name="T8" fmla="*/ 25 w 31"/>
              <a:gd name="T9" fmla="*/ 0 h 58"/>
              <a:gd name="T10" fmla="*/ 23 w 31"/>
              <a:gd name="T11" fmla="*/ 0 h 58"/>
              <a:gd name="T12" fmla="*/ 7 w 31"/>
              <a:gd name="T13" fmla="*/ 0 h 58"/>
              <a:gd name="T14" fmla="*/ 7 w 31"/>
              <a:gd name="T15" fmla="*/ 0 h 58"/>
              <a:gd name="T16" fmla="*/ 7 w 31"/>
              <a:gd name="T17" fmla="*/ 0 h 58"/>
              <a:gd name="T18" fmla="*/ 7 w 31"/>
              <a:gd name="T19" fmla="*/ 0 h 58"/>
              <a:gd name="T20" fmla="*/ 4 w 31"/>
              <a:gd name="T21" fmla="*/ 0 h 58"/>
              <a:gd name="T22" fmla="*/ 0 w 31"/>
              <a:gd name="T23" fmla="*/ 5 h 58"/>
              <a:gd name="T24" fmla="*/ 0 w 31"/>
              <a:gd name="T25" fmla="*/ 5 h 58"/>
              <a:gd name="T26" fmla="*/ 0 w 31"/>
              <a:gd name="T27" fmla="*/ 5 h 58"/>
              <a:gd name="T28" fmla="*/ 0 w 31"/>
              <a:gd name="T29" fmla="*/ 23 h 58"/>
              <a:gd name="T30" fmla="*/ 3 w 31"/>
              <a:gd name="T31" fmla="*/ 26 h 58"/>
              <a:gd name="T32" fmla="*/ 6 w 31"/>
              <a:gd name="T33" fmla="*/ 23 h 58"/>
              <a:gd name="T34" fmla="*/ 6 w 31"/>
              <a:gd name="T35" fmla="*/ 6 h 58"/>
              <a:gd name="T36" fmla="*/ 7 w 31"/>
              <a:gd name="T37" fmla="*/ 6 h 58"/>
              <a:gd name="T38" fmla="*/ 7 w 31"/>
              <a:gd name="T39" fmla="*/ 29 h 58"/>
              <a:gd name="T40" fmla="*/ 7 w 31"/>
              <a:gd name="T41" fmla="*/ 29 h 58"/>
              <a:gd name="T42" fmla="*/ 7 w 31"/>
              <a:gd name="T43" fmla="*/ 29 h 58"/>
              <a:gd name="T44" fmla="*/ 7 w 31"/>
              <a:gd name="T45" fmla="*/ 54 h 58"/>
              <a:gd name="T46" fmla="*/ 10 w 31"/>
              <a:gd name="T47" fmla="*/ 58 h 58"/>
              <a:gd name="T48" fmla="*/ 14 w 31"/>
              <a:gd name="T49" fmla="*/ 54 h 58"/>
              <a:gd name="T50" fmla="*/ 14 w 31"/>
              <a:gd name="T51" fmla="*/ 29 h 58"/>
              <a:gd name="T52" fmla="*/ 14 w 31"/>
              <a:gd name="T53" fmla="*/ 29 h 58"/>
              <a:gd name="T54" fmla="*/ 14 w 31"/>
              <a:gd name="T55" fmla="*/ 29 h 58"/>
              <a:gd name="T56" fmla="*/ 14 w 31"/>
              <a:gd name="T57" fmla="*/ 29 h 58"/>
              <a:gd name="T58" fmla="*/ 16 w 31"/>
              <a:gd name="T59" fmla="*/ 27 h 58"/>
              <a:gd name="T60" fmla="*/ 18 w 31"/>
              <a:gd name="T61" fmla="*/ 29 h 58"/>
              <a:gd name="T62" fmla="*/ 18 w 31"/>
              <a:gd name="T63" fmla="*/ 29 h 58"/>
              <a:gd name="T64" fmla="*/ 18 w 31"/>
              <a:gd name="T65" fmla="*/ 29 h 58"/>
              <a:gd name="T66" fmla="*/ 18 w 31"/>
              <a:gd name="T67" fmla="*/ 29 h 58"/>
              <a:gd name="T68" fmla="*/ 18 w 31"/>
              <a:gd name="T69" fmla="*/ 54 h 58"/>
              <a:gd name="T70" fmla="*/ 21 w 31"/>
              <a:gd name="T71" fmla="*/ 58 h 58"/>
              <a:gd name="T72" fmla="*/ 25 w 31"/>
              <a:gd name="T73" fmla="*/ 54 h 58"/>
              <a:gd name="T74" fmla="*/ 25 w 31"/>
              <a:gd name="T75" fmla="*/ 29 h 58"/>
              <a:gd name="T76" fmla="*/ 25 w 31"/>
              <a:gd name="T77" fmla="*/ 29 h 58"/>
              <a:gd name="T78" fmla="*/ 25 w 31"/>
              <a:gd name="T79" fmla="*/ 29 h 58"/>
              <a:gd name="T80" fmla="*/ 25 w 31"/>
              <a:gd name="T81" fmla="*/ 6 h 58"/>
              <a:gd name="T82" fmla="*/ 26 w 31"/>
              <a:gd name="T83" fmla="*/ 6 h 58"/>
              <a:gd name="T84" fmla="*/ 26 w 31"/>
              <a:gd name="T85" fmla="*/ 23 h 58"/>
              <a:gd name="T86" fmla="*/ 28 w 31"/>
              <a:gd name="T87" fmla="*/ 26 h 58"/>
              <a:gd name="T88" fmla="*/ 31 w 31"/>
              <a:gd name="T89" fmla="*/ 23 h 58"/>
              <a:gd name="T90" fmla="*/ 31 w 31"/>
              <a:gd name="T91" fmla="*/ 5 h 58"/>
              <a:gd name="T92" fmla="*/ 31 w 31"/>
              <a:gd name="T9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" h="58">
                <a:moveTo>
                  <a:pt x="31" y="2"/>
                </a:moveTo>
                <a:cubicBezTo>
                  <a:pt x="30" y="1"/>
                  <a:pt x="29" y="1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4" y="0"/>
                </a:cubicBezTo>
                <a:cubicBezTo>
                  <a:pt x="3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3" y="26"/>
                </a:cubicBezTo>
                <a:cubicBezTo>
                  <a:pt x="5" y="26"/>
                  <a:pt x="6" y="25"/>
                  <a:pt x="6" y="23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6"/>
                  <a:pt x="8" y="58"/>
                  <a:pt x="10" y="58"/>
                </a:cubicBezTo>
                <a:cubicBezTo>
                  <a:pt x="12" y="58"/>
                  <a:pt x="14" y="56"/>
                  <a:pt x="14" y="5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5" y="27"/>
                  <a:pt x="16" y="27"/>
                </a:cubicBezTo>
                <a:cubicBezTo>
                  <a:pt x="17" y="27"/>
                  <a:pt x="18" y="28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6"/>
                  <a:pt x="19" y="58"/>
                  <a:pt x="21" y="58"/>
                </a:cubicBezTo>
                <a:cubicBezTo>
                  <a:pt x="23" y="58"/>
                  <a:pt x="25" y="56"/>
                  <a:pt x="25" y="54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5"/>
                  <a:pt x="27" y="26"/>
                  <a:pt x="28" y="26"/>
                </a:cubicBezTo>
                <a:cubicBezTo>
                  <a:pt x="30" y="26"/>
                  <a:pt x="31" y="25"/>
                  <a:pt x="31" y="23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3"/>
                  <a:pt x="3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9321800" y="3095625"/>
            <a:ext cx="2071688" cy="3103563"/>
          </a:xfrm>
          <a:custGeom>
            <a:avLst/>
            <a:gdLst>
              <a:gd name="T0" fmla="*/ 113 w 130"/>
              <a:gd name="T1" fmla="*/ 170 h 194"/>
              <a:gd name="T2" fmla="*/ 105 w 130"/>
              <a:gd name="T3" fmla="*/ 170 h 194"/>
              <a:gd name="T4" fmla="*/ 105 w 130"/>
              <a:gd name="T5" fmla="*/ 163 h 194"/>
              <a:gd name="T6" fmla="*/ 105 w 130"/>
              <a:gd name="T7" fmla="*/ 154 h 194"/>
              <a:gd name="T8" fmla="*/ 105 w 130"/>
              <a:gd name="T9" fmla="*/ 141 h 194"/>
              <a:gd name="T10" fmla="*/ 105 w 130"/>
              <a:gd name="T11" fmla="*/ 134 h 194"/>
              <a:gd name="T12" fmla="*/ 105 w 130"/>
              <a:gd name="T13" fmla="*/ 17 h 194"/>
              <a:gd name="T14" fmla="*/ 87 w 130"/>
              <a:gd name="T15" fmla="*/ 0 h 194"/>
              <a:gd name="T16" fmla="*/ 43 w 130"/>
              <a:gd name="T17" fmla="*/ 0 h 194"/>
              <a:gd name="T18" fmla="*/ 25 w 130"/>
              <a:gd name="T19" fmla="*/ 17 h 194"/>
              <a:gd name="T20" fmla="*/ 25 w 130"/>
              <a:gd name="T21" fmla="*/ 134 h 194"/>
              <a:gd name="T22" fmla="*/ 25 w 130"/>
              <a:gd name="T23" fmla="*/ 142 h 194"/>
              <a:gd name="T24" fmla="*/ 25 w 130"/>
              <a:gd name="T25" fmla="*/ 154 h 194"/>
              <a:gd name="T26" fmla="*/ 25 w 130"/>
              <a:gd name="T27" fmla="*/ 163 h 194"/>
              <a:gd name="T28" fmla="*/ 25 w 130"/>
              <a:gd name="T29" fmla="*/ 170 h 194"/>
              <a:gd name="T30" fmla="*/ 17 w 130"/>
              <a:gd name="T31" fmla="*/ 170 h 194"/>
              <a:gd name="T32" fmla="*/ 0 w 130"/>
              <a:gd name="T33" fmla="*/ 187 h 194"/>
              <a:gd name="T34" fmla="*/ 0 w 130"/>
              <a:gd name="T35" fmla="*/ 194 h 194"/>
              <a:gd name="T36" fmla="*/ 130 w 130"/>
              <a:gd name="T37" fmla="*/ 194 h 194"/>
              <a:gd name="T38" fmla="*/ 130 w 130"/>
              <a:gd name="T39" fmla="*/ 187 h 194"/>
              <a:gd name="T40" fmla="*/ 113 w 130"/>
              <a:gd name="T41" fmla="*/ 17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194">
                <a:moveTo>
                  <a:pt x="113" y="170"/>
                </a:moveTo>
                <a:cubicBezTo>
                  <a:pt x="105" y="170"/>
                  <a:pt x="105" y="170"/>
                  <a:pt x="105" y="170"/>
                </a:cubicBezTo>
                <a:cubicBezTo>
                  <a:pt x="105" y="163"/>
                  <a:pt x="105" y="163"/>
                  <a:pt x="105" y="163"/>
                </a:cubicBezTo>
                <a:cubicBezTo>
                  <a:pt x="105" y="154"/>
                  <a:pt x="105" y="154"/>
                  <a:pt x="105" y="154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05" y="134"/>
                  <a:pt x="105" y="134"/>
                  <a:pt x="105" y="134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105" y="7"/>
                  <a:pt x="97" y="0"/>
                  <a:pt x="87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3" y="0"/>
                  <a:pt x="25" y="7"/>
                  <a:pt x="25" y="17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25" y="142"/>
                  <a:pt x="25" y="142"/>
                  <a:pt x="25" y="142"/>
                </a:cubicBezTo>
                <a:cubicBezTo>
                  <a:pt x="25" y="154"/>
                  <a:pt x="25" y="154"/>
                  <a:pt x="25" y="154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17" y="170"/>
                  <a:pt x="17" y="170"/>
                  <a:pt x="17" y="170"/>
                </a:cubicBezTo>
                <a:cubicBezTo>
                  <a:pt x="7" y="170"/>
                  <a:pt x="0" y="177"/>
                  <a:pt x="0" y="187"/>
                </a:cubicBezTo>
                <a:cubicBezTo>
                  <a:pt x="0" y="194"/>
                  <a:pt x="0" y="194"/>
                  <a:pt x="0" y="194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7"/>
                  <a:pt x="123" y="170"/>
                  <a:pt x="113" y="17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0293350" y="3176588"/>
            <a:ext cx="192088" cy="1920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0533063" y="3384550"/>
            <a:ext cx="158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0150475" y="3384550"/>
            <a:ext cx="477838" cy="927100"/>
          </a:xfrm>
          <a:custGeom>
            <a:avLst/>
            <a:gdLst>
              <a:gd name="T0" fmla="*/ 30 w 30"/>
              <a:gd name="T1" fmla="*/ 2 h 58"/>
              <a:gd name="T2" fmla="*/ 26 w 30"/>
              <a:gd name="T3" fmla="*/ 0 h 58"/>
              <a:gd name="T4" fmla="*/ 25 w 30"/>
              <a:gd name="T5" fmla="*/ 0 h 58"/>
              <a:gd name="T6" fmla="*/ 24 w 30"/>
              <a:gd name="T7" fmla="*/ 0 h 58"/>
              <a:gd name="T8" fmla="*/ 24 w 30"/>
              <a:gd name="T9" fmla="*/ 0 h 58"/>
              <a:gd name="T10" fmla="*/ 22 w 30"/>
              <a:gd name="T11" fmla="*/ 0 h 58"/>
              <a:gd name="T12" fmla="*/ 6 w 30"/>
              <a:gd name="T13" fmla="*/ 0 h 58"/>
              <a:gd name="T14" fmla="*/ 6 w 30"/>
              <a:gd name="T15" fmla="*/ 0 h 58"/>
              <a:gd name="T16" fmla="*/ 6 w 30"/>
              <a:gd name="T17" fmla="*/ 0 h 58"/>
              <a:gd name="T18" fmla="*/ 6 w 30"/>
              <a:gd name="T19" fmla="*/ 0 h 58"/>
              <a:gd name="T20" fmla="*/ 3 w 30"/>
              <a:gd name="T21" fmla="*/ 0 h 58"/>
              <a:gd name="T22" fmla="*/ 0 w 30"/>
              <a:gd name="T23" fmla="*/ 5 h 58"/>
              <a:gd name="T24" fmla="*/ 0 w 30"/>
              <a:gd name="T25" fmla="*/ 5 h 58"/>
              <a:gd name="T26" fmla="*/ 0 w 30"/>
              <a:gd name="T27" fmla="*/ 5 h 58"/>
              <a:gd name="T28" fmla="*/ 0 w 30"/>
              <a:gd name="T29" fmla="*/ 24 h 58"/>
              <a:gd name="T30" fmla="*/ 2 w 30"/>
              <a:gd name="T31" fmla="*/ 26 h 58"/>
              <a:gd name="T32" fmla="*/ 5 w 30"/>
              <a:gd name="T33" fmla="*/ 24 h 58"/>
              <a:gd name="T34" fmla="*/ 5 w 30"/>
              <a:gd name="T35" fmla="*/ 6 h 58"/>
              <a:gd name="T36" fmla="*/ 6 w 30"/>
              <a:gd name="T37" fmla="*/ 6 h 58"/>
              <a:gd name="T38" fmla="*/ 6 w 30"/>
              <a:gd name="T39" fmla="*/ 29 h 58"/>
              <a:gd name="T40" fmla="*/ 6 w 30"/>
              <a:gd name="T41" fmla="*/ 29 h 58"/>
              <a:gd name="T42" fmla="*/ 6 w 30"/>
              <a:gd name="T43" fmla="*/ 29 h 58"/>
              <a:gd name="T44" fmla="*/ 6 w 30"/>
              <a:gd name="T45" fmla="*/ 54 h 58"/>
              <a:gd name="T46" fmla="*/ 9 w 30"/>
              <a:gd name="T47" fmla="*/ 58 h 58"/>
              <a:gd name="T48" fmla="*/ 13 w 30"/>
              <a:gd name="T49" fmla="*/ 54 h 58"/>
              <a:gd name="T50" fmla="*/ 13 w 30"/>
              <a:gd name="T51" fmla="*/ 29 h 58"/>
              <a:gd name="T52" fmla="*/ 13 w 30"/>
              <a:gd name="T53" fmla="*/ 29 h 58"/>
              <a:gd name="T54" fmla="*/ 13 w 30"/>
              <a:gd name="T55" fmla="*/ 29 h 58"/>
              <a:gd name="T56" fmla="*/ 13 w 30"/>
              <a:gd name="T57" fmla="*/ 29 h 58"/>
              <a:gd name="T58" fmla="*/ 15 w 30"/>
              <a:gd name="T59" fmla="*/ 27 h 58"/>
              <a:gd name="T60" fmla="*/ 17 w 30"/>
              <a:gd name="T61" fmla="*/ 29 h 58"/>
              <a:gd name="T62" fmla="*/ 17 w 30"/>
              <a:gd name="T63" fmla="*/ 29 h 58"/>
              <a:gd name="T64" fmla="*/ 17 w 30"/>
              <a:gd name="T65" fmla="*/ 29 h 58"/>
              <a:gd name="T66" fmla="*/ 17 w 30"/>
              <a:gd name="T67" fmla="*/ 29 h 58"/>
              <a:gd name="T68" fmla="*/ 17 w 30"/>
              <a:gd name="T69" fmla="*/ 54 h 58"/>
              <a:gd name="T70" fmla="*/ 20 w 30"/>
              <a:gd name="T71" fmla="*/ 58 h 58"/>
              <a:gd name="T72" fmla="*/ 24 w 30"/>
              <a:gd name="T73" fmla="*/ 54 h 58"/>
              <a:gd name="T74" fmla="*/ 24 w 30"/>
              <a:gd name="T75" fmla="*/ 29 h 58"/>
              <a:gd name="T76" fmla="*/ 24 w 30"/>
              <a:gd name="T77" fmla="*/ 29 h 58"/>
              <a:gd name="T78" fmla="*/ 24 w 30"/>
              <a:gd name="T79" fmla="*/ 29 h 58"/>
              <a:gd name="T80" fmla="*/ 24 w 30"/>
              <a:gd name="T81" fmla="*/ 6 h 58"/>
              <a:gd name="T82" fmla="*/ 25 w 30"/>
              <a:gd name="T83" fmla="*/ 6 h 58"/>
              <a:gd name="T84" fmla="*/ 25 w 30"/>
              <a:gd name="T85" fmla="*/ 24 h 58"/>
              <a:gd name="T86" fmla="*/ 27 w 30"/>
              <a:gd name="T87" fmla="*/ 26 h 58"/>
              <a:gd name="T88" fmla="*/ 30 w 30"/>
              <a:gd name="T89" fmla="*/ 24 h 58"/>
              <a:gd name="T90" fmla="*/ 30 w 30"/>
              <a:gd name="T91" fmla="*/ 5 h 58"/>
              <a:gd name="T92" fmla="*/ 30 w 30"/>
              <a:gd name="T9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58">
                <a:moveTo>
                  <a:pt x="30" y="2"/>
                </a:moveTo>
                <a:cubicBezTo>
                  <a:pt x="29" y="1"/>
                  <a:pt x="28" y="1"/>
                  <a:pt x="26" y="0"/>
                </a:cubicBezTo>
                <a:cubicBezTo>
                  <a:pt x="26" y="0"/>
                  <a:pt x="25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4" y="0"/>
                  <a:pt x="3" y="0"/>
                </a:cubicBezTo>
                <a:cubicBezTo>
                  <a:pt x="2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4" y="26"/>
                  <a:pt x="5" y="25"/>
                  <a:pt x="5" y="2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6"/>
                  <a:pt x="8" y="58"/>
                  <a:pt x="9" y="58"/>
                </a:cubicBezTo>
                <a:cubicBezTo>
                  <a:pt x="11" y="58"/>
                  <a:pt x="13" y="56"/>
                  <a:pt x="13" y="5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4" y="27"/>
                  <a:pt x="15" y="27"/>
                </a:cubicBezTo>
                <a:cubicBezTo>
                  <a:pt x="16" y="27"/>
                  <a:pt x="17" y="28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6"/>
                  <a:pt x="18" y="58"/>
                  <a:pt x="20" y="58"/>
                </a:cubicBezTo>
                <a:cubicBezTo>
                  <a:pt x="22" y="58"/>
                  <a:pt x="24" y="56"/>
                  <a:pt x="24" y="54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6"/>
                  <a:pt x="24" y="6"/>
                  <a:pt x="24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5"/>
                  <a:pt x="26" y="26"/>
                  <a:pt x="27" y="26"/>
                </a:cubicBezTo>
                <a:cubicBezTo>
                  <a:pt x="29" y="26"/>
                  <a:pt x="30" y="25"/>
                  <a:pt x="30" y="2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4"/>
                  <a:pt x="30" y="3"/>
                  <a:pt x="3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526463" y="4311650"/>
            <a:ext cx="763588" cy="560388"/>
          </a:xfrm>
          <a:custGeom>
            <a:avLst/>
            <a:gdLst>
              <a:gd name="T0" fmla="*/ 18 w 48"/>
              <a:gd name="T1" fmla="*/ 9 h 35"/>
              <a:gd name="T2" fmla="*/ 18 w 48"/>
              <a:gd name="T3" fmla="*/ 0 h 35"/>
              <a:gd name="T4" fmla="*/ 0 w 48"/>
              <a:gd name="T5" fmla="*/ 18 h 35"/>
              <a:gd name="T6" fmla="*/ 18 w 48"/>
              <a:gd name="T7" fmla="*/ 35 h 35"/>
              <a:gd name="T8" fmla="*/ 18 w 48"/>
              <a:gd name="T9" fmla="*/ 27 h 35"/>
              <a:gd name="T10" fmla="*/ 39 w 48"/>
              <a:gd name="T11" fmla="*/ 27 h 35"/>
              <a:gd name="T12" fmla="*/ 39 w 48"/>
              <a:gd name="T13" fmla="*/ 27 h 35"/>
              <a:gd name="T14" fmla="*/ 48 w 48"/>
              <a:gd name="T15" fmla="*/ 18 h 35"/>
              <a:gd name="T16" fmla="*/ 39 w 48"/>
              <a:gd name="T17" fmla="*/ 9 h 35"/>
              <a:gd name="T18" fmla="*/ 39 w 48"/>
              <a:gd name="T19" fmla="*/ 9 h 35"/>
              <a:gd name="T20" fmla="*/ 39 w 48"/>
              <a:gd name="T21" fmla="*/ 9 h 35"/>
              <a:gd name="T22" fmla="*/ 18 w 48"/>
              <a:gd name="T23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35">
                <a:moveTo>
                  <a:pt x="18" y="9"/>
                </a:moveTo>
                <a:cubicBezTo>
                  <a:pt x="18" y="0"/>
                  <a:pt x="18" y="0"/>
                  <a:pt x="18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27"/>
                  <a:pt x="18" y="27"/>
                  <a:pt x="1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4" y="27"/>
                  <a:pt x="48" y="23"/>
                  <a:pt x="48" y="18"/>
                </a:cubicBezTo>
                <a:cubicBezTo>
                  <a:pt x="48" y="13"/>
                  <a:pt x="44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lnTo>
                  <a:pt x="18" y="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8923338" y="4151313"/>
            <a:ext cx="749300" cy="560388"/>
          </a:xfrm>
          <a:custGeom>
            <a:avLst/>
            <a:gdLst>
              <a:gd name="T0" fmla="*/ 14 w 47"/>
              <a:gd name="T1" fmla="*/ 15 h 35"/>
              <a:gd name="T2" fmla="*/ 0 w 47"/>
              <a:gd name="T3" fmla="*/ 15 h 35"/>
              <a:gd name="T4" fmla="*/ 8 w 47"/>
              <a:gd name="T5" fmla="*/ 9 h 35"/>
              <a:gd name="T6" fmla="*/ 30 w 47"/>
              <a:gd name="T7" fmla="*/ 9 h 35"/>
              <a:gd name="T8" fmla="*/ 30 w 47"/>
              <a:gd name="T9" fmla="*/ 0 h 35"/>
              <a:gd name="T10" fmla="*/ 47 w 47"/>
              <a:gd name="T11" fmla="*/ 18 h 35"/>
              <a:gd name="T12" fmla="*/ 30 w 47"/>
              <a:gd name="T13" fmla="*/ 35 h 35"/>
              <a:gd name="T14" fmla="*/ 30 w 47"/>
              <a:gd name="T15" fmla="*/ 26 h 35"/>
              <a:gd name="T16" fmla="*/ 27 w 47"/>
              <a:gd name="T17" fmla="*/ 26 h 35"/>
              <a:gd name="T18" fmla="*/ 14 w 47"/>
              <a:gd name="T19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35">
                <a:moveTo>
                  <a:pt x="14" y="15"/>
                </a:move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8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0"/>
                  <a:pt x="30" y="0"/>
                  <a:pt x="30" y="0"/>
                </a:cubicBezTo>
                <a:cubicBezTo>
                  <a:pt x="47" y="18"/>
                  <a:pt x="47" y="18"/>
                  <a:pt x="47" y="18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26"/>
                  <a:pt x="30" y="26"/>
                  <a:pt x="3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0"/>
                  <a:pt x="21" y="15"/>
                  <a:pt x="14" y="15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088063" y="4311650"/>
            <a:ext cx="749300" cy="560388"/>
          </a:xfrm>
          <a:custGeom>
            <a:avLst/>
            <a:gdLst>
              <a:gd name="T0" fmla="*/ 17 w 47"/>
              <a:gd name="T1" fmla="*/ 9 h 35"/>
              <a:gd name="T2" fmla="*/ 17 w 47"/>
              <a:gd name="T3" fmla="*/ 0 h 35"/>
              <a:gd name="T4" fmla="*/ 0 w 47"/>
              <a:gd name="T5" fmla="*/ 18 h 35"/>
              <a:gd name="T6" fmla="*/ 17 w 47"/>
              <a:gd name="T7" fmla="*/ 35 h 35"/>
              <a:gd name="T8" fmla="*/ 17 w 47"/>
              <a:gd name="T9" fmla="*/ 27 h 35"/>
              <a:gd name="T10" fmla="*/ 38 w 47"/>
              <a:gd name="T11" fmla="*/ 27 h 35"/>
              <a:gd name="T12" fmla="*/ 38 w 47"/>
              <a:gd name="T13" fmla="*/ 27 h 35"/>
              <a:gd name="T14" fmla="*/ 47 w 47"/>
              <a:gd name="T15" fmla="*/ 18 h 35"/>
              <a:gd name="T16" fmla="*/ 38 w 47"/>
              <a:gd name="T17" fmla="*/ 9 h 35"/>
              <a:gd name="T18" fmla="*/ 38 w 47"/>
              <a:gd name="T19" fmla="*/ 9 h 35"/>
              <a:gd name="T20" fmla="*/ 38 w 47"/>
              <a:gd name="T21" fmla="*/ 9 h 35"/>
              <a:gd name="T22" fmla="*/ 17 w 47"/>
              <a:gd name="T23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35">
                <a:moveTo>
                  <a:pt x="17" y="9"/>
                </a:moveTo>
                <a:cubicBezTo>
                  <a:pt x="17" y="0"/>
                  <a:pt x="17" y="0"/>
                  <a:pt x="17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7"/>
                  <a:pt x="17" y="27"/>
                  <a:pt x="17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43" y="27"/>
                  <a:pt x="47" y="23"/>
                  <a:pt x="47" y="18"/>
                </a:cubicBezTo>
                <a:cubicBezTo>
                  <a:pt x="47" y="13"/>
                  <a:pt x="43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lnTo>
                  <a:pt x="17" y="9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470650" y="4151313"/>
            <a:ext cx="749300" cy="560388"/>
          </a:xfrm>
          <a:custGeom>
            <a:avLst/>
            <a:gdLst>
              <a:gd name="T0" fmla="*/ 15 w 47"/>
              <a:gd name="T1" fmla="*/ 15 h 35"/>
              <a:gd name="T2" fmla="*/ 0 w 47"/>
              <a:gd name="T3" fmla="*/ 15 h 35"/>
              <a:gd name="T4" fmla="*/ 9 w 47"/>
              <a:gd name="T5" fmla="*/ 9 h 35"/>
              <a:gd name="T6" fmla="*/ 30 w 47"/>
              <a:gd name="T7" fmla="*/ 9 h 35"/>
              <a:gd name="T8" fmla="*/ 30 w 47"/>
              <a:gd name="T9" fmla="*/ 0 h 35"/>
              <a:gd name="T10" fmla="*/ 47 w 47"/>
              <a:gd name="T11" fmla="*/ 18 h 35"/>
              <a:gd name="T12" fmla="*/ 30 w 47"/>
              <a:gd name="T13" fmla="*/ 35 h 35"/>
              <a:gd name="T14" fmla="*/ 30 w 47"/>
              <a:gd name="T15" fmla="*/ 26 h 35"/>
              <a:gd name="T16" fmla="*/ 27 w 47"/>
              <a:gd name="T17" fmla="*/ 26 h 35"/>
              <a:gd name="T18" fmla="*/ 15 w 47"/>
              <a:gd name="T19" fmla="*/ 1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35">
                <a:moveTo>
                  <a:pt x="15" y="15"/>
                </a:move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5" y="9"/>
                  <a:pt x="9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0"/>
                  <a:pt x="30" y="0"/>
                  <a:pt x="30" y="0"/>
                </a:cubicBezTo>
                <a:cubicBezTo>
                  <a:pt x="47" y="18"/>
                  <a:pt x="47" y="18"/>
                  <a:pt x="47" y="18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26"/>
                  <a:pt x="30" y="26"/>
                  <a:pt x="30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0"/>
                  <a:pt x="21" y="15"/>
                  <a:pt x="15" y="15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307807" y="1985963"/>
            <a:ext cx="190500" cy="1920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5149057" y="2193925"/>
            <a:ext cx="493713" cy="927100"/>
          </a:xfrm>
          <a:custGeom>
            <a:avLst/>
            <a:gdLst>
              <a:gd name="T0" fmla="*/ 31 w 31"/>
              <a:gd name="T1" fmla="*/ 2 h 58"/>
              <a:gd name="T2" fmla="*/ 27 w 31"/>
              <a:gd name="T3" fmla="*/ 0 h 58"/>
              <a:gd name="T4" fmla="*/ 26 w 31"/>
              <a:gd name="T5" fmla="*/ 0 h 58"/>
              <a:gd name="T6" fmla="*/ 25 w 31"/>
              <a:gd name="T7" fmla="*/ 0 h 58"/>
              <a:gd name="T8" fmla="*/ 25 w 31"/>
              <a:gd name="T9" fmla="*/ 0 h 58"/>
              <a:gd name="T10" fmla="*/ 23 w 31"/>
              <a:gd name="T11" fmla="*/ 0 h 58"/>
              <a:gd name="T12" fmla="*/ 7 w 31"/>
              <a:gd name="T13" fmla="*/ 0 h 58"/>
              <a:gd name="T14" fmla="*/ 7 w 31"/>
              <a:gd name="T15" fmla="*/ 0 h 58"/>
              <a:gd name="T16" fmla="*/ 7 w 31"/>
              <a:gd name="T17" fmla="*/ 0 h 58"/>
              <a:gd name="T18" fmla="*/ 7 w 31"/>
              <a:gd name="T19" fmla="*/ 0 h 58"/>
              <a:gd name="T20" fmla="*/ 4 w 31"/>
              <a:gd name="T21" fmla="*/ 0 h 58"/>
              <a:gd name="T22" fmla="*/ 0 w 31"/>
              <a:gd name="T23" fmla="*/ 5 h 58"/>
              <a:gd name="T24" fmla="*/ 0 w 31"/>
              <a:gd name="T25" fmla="*/ 5 h 58"/>
              <a:gd name="T26" fmla="*/ 0 w 31"/>
              <a:gd name="T27" fmla="*/ 5 h 58"/>
              <a:gd name="T28" fmla="*/ 0 w 31"/>
              <a:gd name="T29" fmla="*/ 23 h 58"/>
              <a:gd name="T30" fmla="*/ 3 w 31"/>
              <a:gd name="T31" fmla="*/ 26 h 58"/>
              <a:gd name="T32" fmla="*/ 6 w 31"/>
              <a:gd name="T33" fmla="*/ 23 h 58"/>
              <a:gd name="T34" fmla="*/ 6 w 31"/>
              <a:gd name="T35" fmla="*/ 6 h 58"/>
              <a:gd name="T36" fmla="*/ 7 w 31"/>
              <a:gd name="T37" fmla="*/ 6 h 58"/>
              <a:gd name="T38" fmla="*/ 7 w 31"/>
              <a:gd name="T39" fmla="*/ 29 h 58"/>
              <a:gd name="T40" fmla="*/ 7 w 31"/>
              <a:gd name="T41" fmla="*/ 29 h 58"/>
              <a:gd name="T42" fmla="*/ 7 w 31"/>
              <a:gd name="T43" fmla="*/ 29 h 58"/>
              <a:gd name="T44" fmla="*/ 7 w 31"/>
              <a:gd name="T45" fmla="*/ 54 h 58"/>
              <a:gd name="T46" fmla="*/ 10 w 31"/>
              <a:gd name="T47" fmla="*/ 58 h 58"/>
              <a:gd name="T48" fmla="*/ 14 w 31"/>
              <a:gd name="T49" fmla="*/ 54 h 58"/>
              <a:gd name="T50" fmla="*/ 14 w 31"/>
              <a:gd name="T51" fmla="*/ 29 h 58"/>
              <a:gd name="T52" fmla="*/ 14 w 31"/>
              <a:gd name="T53" fmla="*/ 29 h 58"/>
              <a:gd name="T54" fmla="*/ 14 w 31"/>
              <a:gd name="T55" fmla="*/ 29 h 58"/>
              <a:gd name="T56" fmla="*/ 14 w 31"/>
              <a:gd name="T57" fmla="*/ 29 h 58"/>
              <a:gd name="T58" fmla="*/ 16 w 31"/>
              <a:gd name="T59" fmla="*/ 27 h 58"/>
              <a:gd name="T60" fmla="*/ 18 w 31"/>
              <a:gd name="T61" fmla="*/ 29 h 58"/>
              <a:gd name="T62" fmla="*/ 18 w 31"/>
              <a:gd name="T63" fmla="*/ 29 h 58"/>
              <a:gd name="T64" fmla="*/ 18 w 31"/>
              <a:gd name="T65" fmla="*/ 29 h 58"/>
              <a:gd name="T66" fmla="*/ 18 w 31"/>
              <a:gd name="T67" fmla="*/ 29 h 58"/>
              <a:gd name="T68" fmla="*/ 18 w 31"/>
              <a:gd name="T69" fmla="*/ 54 h 58"/>
              <a:gd name="T70" fmla="*/ 21 w 31"/>
              <a:gd name="T71" fmla="*/ 58 h 58"/>
              <a:gd name="T72" fmla="*/ 25 w 31"/>
              <a:gd name="T73" fmla="*/ 54 h 58"/>
              <a:gd name="T74" fmla="*/ 25 w 31"/>
              <a:gd name="T75" fmla="*/ 29 h 58"/>
              <a:gd name="T76" fmla="*/ 25 w 31"/>
              <a:gd name="T77" fmla="*/ 29 h 58"/>
              <a:gd name="T78" fmla="*/ 25 w 31"/>
              <a:gd name="T79" fmla="*/ 29 h 58"/>
              <a:gd name="T80" fmla="*/ 25 w 31"/>
              <a:gd name="T81" fmla="*/ 6 h 58"/>
              <a:gd name="T82" fmla="*/ 26 w 31"/>
              <a:gd name="T83" fmla="*/ 6 h 58"/>
              <a:gd name="T84" fmla="*/ 26 w 31"/>
              <a:gd name="T85" fmla="*/ 23 h 58"/>
              <a:gd name="T86" fmla="*/ 28 w 31"/>
              <a:gd name="T87" fmla="*/ 26 h 58"/>
              <a:gd name="T88" fmla="*/ 31 w 31"/>
              <a:gd name="T89" fmla="*/ 23 h 58"/>
              <a:gd name="T90" fmla="*/ 31 w 31"/>
              <a:gd name="T91" fmla="*/ 5 h 58"/>
              <a:gd name="T92" fmla="*/ 31 w 31"/>
              <a:gd name="T9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" h="58">
                <a:moveTo>
                  <a:pt x="31" y="2"/>
                </a:moveTo>
                <a:cubicBezTo>
                  <a:pt x="30" y="1"/>
                  <a:pt x="29" y="1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4" y="0"/>
                </a:cubicBezTo>
                <a:cubicBezTo>
                  <a:pt x="3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6"/>
                  <a:pt x="3" y="26"/>
                </a:cubicBezTo>
                <a:cubicBezTo>
                  <a:pt x="5" y="26"/>
                  <a:pt x="6" y="25"/>
                  <a:pt x="6" y="23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6"/>
                  <a:pt x="8" y="58"/>
                  <a:pt x="10" y="58"/>
                </a:cubicBezTo>
                <a:cubicBezTo>
                  <a:pt x="12" y="58"/>
                  <a:pt x="14" y="56"/>
                  <a:pt x="14" y="5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5" y="27"/>
                  <a:pt x="16" y="27"/>
                </a:cubicBezTo>
                <a:cubicBezTo>
                  <a:pt x="17" y="27"/>
                  <a:pt x="18" y="28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6"/>
                  <a:pt x="19" y="58"/>
                  <a:pt x="21" y="58"/>
                </a:cubicBezTo>
                <a:cubicBezTo>
                  <a:pt x="23" y="58"/>
                  <a:pt x="25" y="56"/>
                  <a:pt x="25" y="54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5"/>
                  <a:pt x="27" y="26"/>
                  <a:pt x="28" y="26"/>
                </a:cubicBezTo>
                <a:cubicBezTo>
                  <a:pt x="30" y="26"/>
                  <a:pt x="31" y="25"/>
                  <a:pt x="31" y="23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4"/>
                  <a:pt x="31" y="3"/>
                  <a:pt x="3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269582" y="1313160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46875" y="2152650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55919" y="2501404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5711" y="2366002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5711" y="4392435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5938" y="1719671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7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532187" y="2667001"/>
            <a:ext cx="431800" cy="431800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060825" y="3138488"/>
            <a:ext cx="3968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200400" y="3727451"/>
            <a:ext cx="195263" cy="354013"/>
          </a:xfrm>
          <a:custGeom>
            <a:avLst/>
            <a:gdLst>
              <a:gd name="T0" fmla="*/ 0 w 10"/>
              <a:gd name="T1" fmla="*/ 13 h 18"/>
              <a:gd name="T2" fmla="*/ 5 w 10"/>
              <a:gd name="T3" fmla="*/ 18 h 18"/>
              <a:gd name="T4" fmla="*/ 10 w 10"/>
              <a:gd name="T5" fmla="*/ 13 h 18"/>
              <a:gd name="T6" fmla="*/ 10 w 10"/>
              <a:gd name="T7" fmla="*/ 0 h 18"/>
              <a:gd name="T8" fmla="*/ 0 w 10"/>
              <a:gd name="T9" fmla="*/ 0 h 18"/>
              <a:gd name="T10" fmla="*/ 0 w 10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8">
                <a:moveTo>
                  <a:pt x="0" y="13"/>
                </a:moveTo>
                <a:cubicBezTo>
                  <a:pt x="0" y="15"/>
                  <a:pt x="2" y="18"/>
                  <a:pt x="5" y="18"/>
                </a:cubicBezTo>
                <a:cubicBezTo>
                  <a:pt x="8" y="18"/>
                  <a:pt x="10" y="15"/>
                  <a:pt x="10" y="13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081462" y="3727451"/>
            <a:ext cx="214313" cy="354013"/>
          </a:xfrm>
          <a:custGeom>
            <a:avLst/>
            <a:gdLst>
              <a:gd name="T0" fmla="*/ 0 w 11"/>
              <a:gd name="T1" fmla="*/ 13 h 18"/>
              <a:gd name="T2" fmla="*/ 6 w 11"/>
              <a:gd name="T3" fmla="*/ 18 h 18"/>
              <a:gd name="T4" fmla="*/ 11 w 11"/>
              <a:gd name="T5" fmla="*/ 13 h 18"/>
              <a:gd name="T6" fmla="*/ 11 w 11"/>
              <a:gd name="T7" fmla="*/ 0 h 18"/>
              <a:gd name="T8" fmla="*/ 0 w 11"/>
              <a:gd name="T9" fmla="*/ 0 h 18"/>
              <a:gd name="T10" fmla="*/ 0 w 11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8">
                <a:moveTo>
                  <a:pt x="0" y="13"/>
                </a:moveTo>
                <a:cubicBezTo>
                  <a:pt x="0" y="15"/>
                  <a:pt x="3" y="18"/>
                  <a:pt x="6" y="18"/>
                </a:cubicBezTo>
                <a:cubicBezTo>
                  <a:pt x="8" y="18"/>
                  <a:pt x="11" y="15"/>
                  <a:pt x="11" y="13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435350" y="4806951"/>
            <a:ext cx="234950" cy="373063"/>
          </a:xfrm>
          <a:custGeom>
            <a:avLst/>
            <a:gdLst>
              <a:gd name="T0" fmla="*/ 0 w 12"/>
              <a:gd name="T1" fmla="*/ 13 h 19"/>
              <a:gd name="T2" fmla="*/ 6 w 12"/>
              <a:gd name="T3" fmla="*/ 19 h 19"/>
              <a:gd name="T4" fmla="*/ 12 w 12"/>
              <a:gd name="T5" fmla="*/ 13 h 19"/>
              <a:gd name="T6" fmla="*/ 12 w 12"/>
              <a:gd name="T7" fmla="*/ 0 h 19"/>
              <a:gd name="T8" fmla="*/ 0 w 12"/>
              <a:gd name="T9" fmla="*/ 0 h 19"/>
              <a:gd name="T10" fmla="*/ 0 w 12"/>
              <a:gd name="T11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9">
                <a:moveTo>
                  <a:pt x="0" y="13"/>
                </a:moveTo>
                <a:cubicBezTo>
                  <a:pt x="0" y="17"/>
                  <a:pt x="2" y="19"/>
                  <a:pt x="6" y="19"/>
                </a:cubicBezTo>
                <a:cubicBezTo>
                  <a:pt x="9" y="19"/>
                  <a:pt x="12" y="17"/>
                  <a:pt x="12" y="13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806825" y="4806951"/>
            <a:ext cx="254000" cy="373063"/>
          </a:xfrm>
          <a:custGeom>
            <a:avLst/>
            <a:gdLst>
              <a:gd name="T0" fmla="*/ 0 w 13"/>
              <a:gd name="T1" fmla="*/ 13 h 19"/>
              <a:gd name="T2" fmla="*/ 7 w 13"/>
              <a:gd name="T3" fmla="*/ 19 h 19"/>
              <a:gd name="T4" fmla="*/ 13 w 13"/>
              <a:gd name="T5" fmla="*/ 13 h 19"/>
              <a:gd name="T6" fmla="*/ 13 w 13"/>
              <a:gd name="T7" fmla="*/ 0 h 19"/>
              <a:gd name="T8" fmla="*/ 0 w 13"/>
              <a:gd name="T9" fmla="*/ 0 h 19"/>
              <a:gd name="T10" fmla="*/ 0 w 13"/>
              <a:gd name="T11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9">
                <a:moveTo>
                  <a:pt x="0" y="13"/>
                </a:moveTo>
                <a:cubicBezTo>
                  <a:pt x="0" y="17"/>
                  <a:pt x="3" y="19"/>
                  <a:pt x="7" y="19"/>
                </a:cubicBezTo>
                <a:cubicBezTo>
                  <a:pt x="10" y="19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0"/>
                  <a:pt x="0" y="0"/>
                  <a:pt x="0" y="0"/>
                </a:cubicBezTo>
                <a:lnTo>
                  <a:pt x="0" y="13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435350" y="3727451"/>
            <a:ext cx="625475" cy="608013"/>
          </a:xfrm>
          <a:custGeom>
            <a:avLst/>
            <a:gdLst>
              <a:gd name="T0" fmla="*/ 12 w 32"/>
              <a:gd name="T1" fmla="*/ 23 h 31"/>
              <a:gd name="T2" fmla="*/ 12 w 32"/>
              <a:gd name="T3" fmla="*/ 22 h 31"/>
              <a:gd name="T4" fmla="*/ 12 w 32"/>
              <a:gd name="T5" fmla="*/ 22 h 31"/>
              <a:gd name="T6" fmla="*/ 16 w 32"/>
              <a:gd name="T7" fmla="*/ 19 h 31"/>
              <a:gd name="T8" fmla="*/ 19 w 32"/>
              <a:gd name="T9" fmla="*/ 22 h 31"/>
              <a:gd name="T10" fmla="*/ 19 w 32"/>
              <a:gd name="T11" fmla="*/ 22 h 31"/>
              <a:gd name="T12" fmla="*/ 19 w 32"/>
              <a:gd name="T13" fmla="*/ 23 h 31"/>
              <a:gd name="T14" fmla="*/ 19 w 32"/>
              <a:gd name="T15" fmla="*/ 31 h 31"/>
              <a:gd name="T16" fmla="*/ 32 w 32"/>
              <a:gd name="T17" fmla="*/ 31 h 31"/>
              <a:gd name="T18" fmla="*/ 32 w 32"/>
              <a:gd name="T19" fmla="*/ 23 h 31"/>
              <a:gd name="T20" fmla="*/ 32 w 32"/>
              <a:gd name="T21" fmla="*/ 22 h 31"/>
              <a:gd name="T22" fmla="*/ 32 w 32"/>
              <a:gd name="T23" fmla="*/ 22 h 31"/>
              <a:gd name="T24" fmla="*/ 32 w 32"/>
              <a:gd name="T25" fmla="*/ 0 h 31"/>
              <a:gd name="T26" fmla="*/ 0 w 32"/>
              <a:gd name="T27" fmla="*/ 0 h 31"/>
              <a:gd name="T28" fmla="*/ 0 w 32"/>
              <a:gd name="T29" fmla="*/ 22 h 31"/>
              <a:gd name="T30" fmla="*/ 0 w 32"/>
              <a:gd name="T31" fmla="*/ 22 h 31"/>
              <a:gd name="T32" fmla="*/ 0 w 32"/>
              <a:gd name="T33" fmla="*/ 23 h 31"/>
              <a:gd name="T34" fmla="*/ 0 w 32"/>
              <a:gd name="T35" fmla="*/ 31 h 31"/>
              <a:gd name="T36" fmla="*/ 12 w 32"/>
              <a:gd name="T37" fmla="*/ 31 h 31"/>
              <a:gd name="T38" fmla="*/ 12 w 32"/>
              <a:gd name="T39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31">
                <a:moveTo>
                  <a:pt x="12" y="23"/>
                </a:moveTo>
                <a:cubicBezTo>
                  <a:pt x="12" y="23"/>
                  <a:pt x="12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0"/>
                  <a:pt x="14" y="19"/>
                  <a:pt x="16" y="19"/>
                </a:cubicBezTo>
                <a:cubicBezTo>
                  <a:pt x="18" y="19"/>
                  <a:pt x="19" y="20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31"/>
                  <a:pt x="19" y="31"/>
                  <a:pt x="19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1"/>
                  <a:pt x="0" y="31"/>
                  <a:pt x="0" y="31"/>
                </a:cubicBezTo>
                <a:cubicBezTo>
                  <a:pt x="12" y="31"/>
                  <a:pt x="12" y="31"/>
                  <a:pt x="12" y="31"/>
                </a:cubicBezTo>
                <a:lnTo>
                  <a:pt x="12" y="2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06825" y="4335463"/>
            <a:ext cx="254000" cy="471488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35350" y="4335463"/>
            <a:ext cx="234950" cy="471488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200400" y="3138488"/>
            <a:ext cx="1095375" cy="588963"/>
          </a:xfrm>
          <a:custGeom>
            <a:avLst/>
            <a:gdLst>
              <a:gd name="T0" fmla="*/ 44 w 56"/>
              <a:gd name="T1" fmla="*/ 11 h 30"/>
              <a:gd name="T2" fmla="*/ 45 w 56"/>
              <a:gd name="T3" fmla="*/ 11 h 30"/>
              <a:gd name="T4" fmla="*/ 45 w 56"/>
              <a:gd name="T5" fmla="*/ 30 h 30"/>
              <a:gd name="T6" fmla="*/ 56 w 56"/>
              <a:gd name="T7" fmla="*/ 30 h 30"/>
              <a:gd name="T8" fmla="*/ 56 w 56"/>
              <a:gd name="T9" fmla="*/ 8 h 30"/>
              <a:gd name="T10" fmla="*/ 55 w 56"/>
              <a:gd name="T11" fmla="*/ 4 h 30"/>
              <a:gd name="T12" fmla="*/ 49 w 56"/>
              <a:gd name="T13" fmla="*/ 1 h 30"/>
              <a:gd name="T14" fmla="*/ 46 w 56"/>
              <a:gd name="T15" fmla="*/ 0 h 30"/>
              <a:gd name="T16" fmla="*/ 44 w 56"/>
              <a:gd name="T17" fmla="*/ 0 h 30"/>
              <a:gd name="T18" fmla="*/ 44 w 56"/>
              <a:gd name="T19" fmla="*/ 0 h 30"/>
              <a:gd name="T20" fmla="*/ 44 w 56"/>
              <a:gd name="T21" fmla="*/ 0 h 30"/>
              <a:gd name="T22" fmla="*/ 41 w 56"/>
              <a:gd name="T23" fmla="*/ 0 h 30"/>
              <a:gd name="T24" fmla="*/ 12 w 56"/>
              <a:gd name="T25" fmla="*/ 0 h 30"/>
              <a:gd name="T26" fmla="*/ 11 w 56"/>
              <a:gd name="T27" fmla="*/ 0 h 30"/>
              <a:gd name="T28" fmla="*/ 11 w 56"/>
              <a:gd name="T29" fmla="*/ 0 h 30"/>
              <a:gd name="T30" fmla="*/ 11 w 56"/>
              <a:gd name="T31" fmla="*/ 0 h 30"/>
              <a:gd name="T32" fmla="*/ 7 w 56"/>
              <a:gd name="T33" fmla="*/ 1 h 30"/>
              <a:gd name="T34" fmla="*/ 0 w 56"/>
              <a:gd name="T35" fmla="*/ 8 h 30"/>
              <a:gd name="T36" fmla="*/ 0 w 56"/>
              <a:gd name="T37" fmla="*/ 8 h 30"/>
              <a:gd name="T38" fmla="*/ 0 w 56"/>
              <a:gd name="T39" fmla="*/ 8 h 30"/>
              <a:gd name="T40" fmla="*/ 0 w 56"/>
              <a:gd name="T41" fmla="*/ 30 h 30"/>
              <a:gd name="T42" fmla="*/ 10 w 56"/>
              <a:gd name="T43" fmla="*/ 30 h 30"/>
              <a:gd name="T44" fmla="*/ 10 w 56"/>
              <a:gd name="T45" fmla="*/ 11 h 30"/>
              <a:gd name="T46" fmla="*/ 12 w 56"/>
              <a:gd name="T47" fmla="*/ 11 h 30"/>
              <a:gd name="T48" fmla="*/ 12 w 56"/>
              <a:gd name="T49" fmla="*/ 30 h 30"/>
              <a:gd name="T50" fmla="*/ 44 w 56"/>
              <a:gd name="T51" fmla="*/ 30 h 30"/>
              <a:gd name="T52" fmla="*/ 44 w 56"/>
              <a:gd name="T53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30">
                <a:moveTo>
                  <a:pt x="44" y="11"/>
                </a:moveTo>
                <a:cubicBezTo>
                  <a:pt x="45" y="11"/>
                  <a:pt x="45" y="11"/>
                  <a:pt x="45" y="11"/>
                </a:cubicBezTo>
                <a:cubicBezTo>
                  <a:pt x="45" y="30"/>
                  <a:pt x="45" y="30"/>
                  <a:pt x="45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7"/>
                  <a:pt x="55" y="5"/>
                  <a:pt x="55" y="4"/>
                </a:cubicBezTo>
                <a:cubicBezTo>
                  <a:pt x="53" y="2"/>
                  <a:pt x="51" y="1"/>
                  <a:pt x="49" y="1"/>
                </a:cubicBezTo>
                <a:cubicBezTo>
                  <a:pt x="48" y="0"/>
                  <a:pt x="47" y="0"/>
                  <a:pt x="46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0"/>
                  <a:pt x="7" y="1"/>
                </a:cubicBezTo>
                <a:cubicBezTo>
                  <a:pt x="4" y="1"/>
                  <a:pt x="0" y="3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0"/>
                  <a:pt x="0" y="30"/>
                  <a:pt x="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11"/>
                  <a:pt x="10" y="11"/>
                  <a:pt x="10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30"/>
                  <a:pt x="12" y="30"/>
                  <a:pt x="12" y="30"/>
                </a:cubicBezTo>
                <a:cubicBezTo>
                  <a:pt x="44" y="30"/>
                  <a:pt x="44" y="30"/>
                  <a:pt x="44" y="30"/>
                </a:cubicBezTo>
                <a:lnTo>
                  <a:pt x="44" y="1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060825" y="3138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C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4060825" y="1370013"/>
            <a:ext cx="1116013" cy="1433513"/>
          </a:xfrm>
          <a:custGeom>
            <a:avLst/>
            <a:gdLst>
              <a:gd name="T0" fmla="*/ 52 w 57"/>
              <a:gd name="T1" fmla="*/ 0 h 73"/>
              <a:gd name="T2" fmla="*/ 7 w 57"/>
              <a:gd name="T3" fmla="*/ 0 h 73"/>
              <a:gd name="T4" fmla="*/ 2 w 57"/>
              <a:gd name="T5" fmla="*/ 4 h 73"/>
              <a:gd name="T6" fmla="*/ 2 w 57"/>
              <a:gd name="T7" fmla="*/ 34 h 73"/>
              <a:gd name="T8" fmla="*/ 7 w 57"/>
              <a:gd name="T9" fmla="*/ 39 h 73"/>
              <a:gd name="T10" fmla="*/ 24 w 57"/>
              <a:gd name="T11" fmla="*/ 39 h 73"/>
              <a:gd name="T12" fmla="*/ 0 w 57"/>
              <a:gd name="T13" fmla="*/ 73 h 73"/>
              <a:gd name="T14" fmla="*/ 36 w 57"/>
              <a:gd name="T15" fmla="*/ 39 h 73"/>
              <a:gd name="T16" fmla="*/ 52 w 57"/>
              <a:gd name="T17" fmla="*/ 39 h 73"/>
              <a:gd name="T18" fmla="*/ 57 w 57"/>
              <a:gd name="T19" fmla="*/ 34 h 73"/>
              <a:gd name="T20" fmla="*/ 57 w 57"/>
              <a:gd name="T21" fmla="*/ 4 h 73"/>
              <a:gd name="T22" fmla="*/ 52 w 5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73">
                <a:moveTo>
                  <a:pt x="52" y="0"/>
                </a:moveTo>
                <a:cubicBezTo>
                  <a:pt x="7" y="0"/>
                  <a:pt x="7" y="0"/>
                  <a:pt x="7" y="0"/>
                </a:cubicBezTo>
                <a:cubicBezTo>
                  <a:pt x="4" y="0"/>
                  <a:pt x="2" y="2"/>
                  <a:pt x="2" y="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7"/>
                  <a:pt x="4" y="39"/>
                  <a:pt x="7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0" y="73"/>
                  <a:pt x="0" y="73"/>
                  <a:pt x="0" y="73"/>
                </a:cubicBezTo>
                <a:cubicBezTo>
                  <a:pt x="36" y="39"/>
                  <a:pt x="36" y="39"/>
                  <a:pt x="36" y="39"/>
                </a:cubicBezTo>
                <a:cubicBezTo>
                  <a:pt x="52" y="39"/>
                  <a:pt x="52" y="39"/>
                  <a:pt x="52" y="39"/>
                </a:cubicBezTo>
                <a:cubicBezTo>
                  <a:pt x="55" y="39"/>
                  <a:pt x="57" y="37"/>
                  <a:pt x="57" y="34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2"/>
                  <a:pt x="55" y="0"/>
                  <a:pt x="52" y="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279650" y="5121276"/>
            <a:ext cx="1116013" cy="1454150"/>
          </a:xfrm>
          <a:custGeom>
            <a:avLst/>
            <a:gdLst>
              <a:gd name="T0" fmla="*/ 5 w 57"/>
              <a:gd name="T1" fmla="*/ 74 h 74"/>
              <a:gd name="T2" fmla="*/ 50 w 57"/>
              <a:gd name="T3" fmla="*/ 74 h 74"/>
              <a:gd name="T4" fmla="*/ 55 w 57"/>
              <a:gd name="T5" fmla="*/ 69 h 74"/>
              <a:gd name="T6" fmla="*/ 55 w 57"/>
              <a:gd name="T7" fmla="*/ 39 h 74"/>
              <a:gd name="T8" fmla="*/ 50 w 57"/>
              <a:gd name="T9" fmla="*/ 34 h 74"/>
              <a:gd name="T10" fmla="*/ 33 w 57"/>
              <a:gd name="T11" fmla="*/ 34 h 74"/>
              <a:gd name="T12" fmla="*/ 57 w 57"/>
              <a:gd name="T13" fmla="*/ 0 h 74"/>
              <a:gd name="T14" fmla="*/ 21 w 57"/>
              <a:gd name="T15" fmla="*/ 34 h 74"/>
              <a:gd name="T16" fmla="*/ 5 w 57"/>
              <a:gd name="T17" fmla="*/ 34 h 74"/>
              <a:gd name="T18" fmla="*/ 0 w 57"/>
              <a:gd name="T19" fmla="*/ 39 h 74"/>
              <a:gd name="T20" fmla="*/ 0 w 57"/>
              <a:gd name="T21" fmla="*/ 69 h 74"/>
              <a:gd name="T22" fmla="*/ 5 w 57"/>
              <a:gd name="T2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74">
                <a:moveTo>
                  <a:pt x="5" y="74"/>
                </a:moveTo>
                <a:cubicBezTo>
                  <a:pt x="50" y="74"/>
                  <a:pt x="50" y="74"/>
                  <a:pt x="50" y="74"/>
                </a:cubicBezTo>
                <a:cubicBezTo>
                  <a:pt x="52" y="74"/>
                  <a:pt x="55" y="72"/>
                  <a:pt x="55" y="6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6"/>
                  <a:pt x="52" y="34"/>
                  <a:pt x="50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57" y="0"/>
                  <a:pt x="57" y="0"/>
                  <a:pt x="57" y="0"/>
                </a:cubicBezTo>
                <a:cubicBezTo>
                  <a:pt x="21" y="34"/>
                  <a:pt x="21" y="34"/>
                  <a:pt x="21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2" y="34"/>
                  <a:pt x="0" y="36"/>
                  <a:pt x="0" y="3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2"/>
                  <a:pt x="2" y="74"/>
                  <a:pt x="5" y="74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4198937" y="4611688"/>
            <a:ext cx="1116013" cy="1433513"/>
          </a:xfrm>
          <a:custGeom>
            <a:avLst/>
            <a:gdLst>
              <a:gd name="T0" fmla="*/ 52 w 57"/>
              <a:gd name="T1" fmla="*/ 73 h 73"/>
              <a:gd name="T2" fmla="*/ 7 w 57"/>
              <a:gd name="T3" fmla="*/ 73 h 73"/>
              <a:gd name="T4" fmla="*/ 2 w 57"/>
              <a:gd name="T5" fmla="*/ 68 h 73"/>
              <a:gd name="T6" fmla="*/ 2 w 57"/>
              <a:gd name="T7" fmla="*/ 39 h 73"/>
              <a:gd name="T8" fmla="*/ 7 w 57"/>
              <a:gd name="T9" fmla="*/ 34 h 73"/>
              <a:gd name="T10" fmla="*/ 24 w 57"/>
              <a:gd name="T11" fmla="*/ 34 h 73"/>
              <a:gd name="T12" fmla="*/ 0 w 57"/>
              <a:gd name="T13" fmla="*/ 0 h 73"/>
              <a:gd name="T14" fmla="*/ 36 w 57"/>
              <a:gd name="T15" fmla="*/ 34 h 73"/>
              <a:gd name="T16" fmla="*/ 52 w 57"/>
              <a:gd name="T17" fmla="*/ 34 h 73"/>
              <a:gd name="T18" fmla="*/ 57 w 57"/>
              <a:gd name="T19" fmla="*/ 39 h 73"/>
              <a:gd name="T20" fmla="*/ 57 w 57"/>
              <a:gd name="T21" fmla="*/ 68 h 73"/>
              <a:gd name="T22" fmla="*/ 52 w 57"/>
              <a:gd name="T2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7" h="73">
                <a:moveTo>
                  <a:pt x="52" y="73"/>
                </a:moveTo>
                <a:cubicBezTo>
                  <a:pt x="7" y="73"/>
                  <a:pt x="7" y="73"/>
                  <a:pt x="7" y="73"/>
                </a:cubicBezTo>
                <a:cubicBezTo>
                  <a:pt x="4" y="73"/>
                  <a:pt x="2" y="71"/>
                  <a:pt x="2" y="68"/>
                </a:cubicBezTo>
                <a:cubicBezTo>
                  <a:pt x="2" y="39"/>
                  <a:pt x="2" y="39"/>
                  <a:pt x="2" y="39"/>
                </a:cubicBezTo>
                <a:cubicBezTo>
                  <a:pt x="2" y="36"/>
                  <a:pt x="4" y="34"/>
                  <a:pt x="7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0" y="0"/>
                  <a:pt x="0" y="0"/>
                  <a:pt x="0" y="0"/>
                </a:cubicBezTo>
                <a:cubicBezTo>
                  <a:pt x="36" y="34"/>
                  <a:pt x="36" y="34"/>
                  <a:pt x="36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55" y="34"/>
                  <a:pt x="57" y="36"/>
                  <a:pt x="57" y="39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1"/>
                  <a:pt x="55" y="73"/>
                  <a:pt x="52" y="73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1985962" y="2430463"/>
            <a:ext cx="1135063" cy="1433513"/>
          </a:xfrm>
          <a:custGeom>
            <a:avLst/>
            <a:gdLst>
              <a:gd name="T0" fmla="*/ 5 w 58"/>
              <a:gd name="T1" fmla="*/ 0 h 73"/>
              <a:gd name="T2" fmla="*/ 50 w 58"/>
              <a:gd name="T3" fmla="*/ 0 h 73"/>
              <a:gd name="T4" fmla="*/ 55 w 58"/>
              <a:gd name="T5" fmla="*/ 4 h 73"/>
              <a:gd name="T6" fmla="*/ 55 w 58"/>
              <a:gd name="T7" fmla="*/ 34 h 73"/>
              <a:gd name="T8" fmla="*/ 50 w 58"/>
              <a:gd name="T9" fmla="*/ 39 h 73"/>
              <a:gd name="T10" fmla="*/ 34 w 58"/>
              <a:gd name="T11" fmla="*/ 39 h 73"/>
              <a:gd name="T12" fmla="*/ 58 w 58"/>
              <a:gd name="T13" fmla="*/ 73 h 73"/>
              <a:gd name="T14" fmla="*/ 21 w 58"/>
              <a:gd name="T15" fmla="*/ 39 h 73"/>
              <a:gd name="T16" fmla="*/ 5 w 58"/>
              <a:gd name="T17" fmla="*/ 39 h 73"/>
              <a:gd name="T18" fmla="*/ 0 w 58"/>
              <a:gd name="T19" fmla="*/ 34 h 73"/>
              <a:gd name="T20" fmla="*/ 0 w 58"/>
              <a:gd name="T21" fmla="*/ 4 h 73"/>
              <a:gd name="T22" fmla="*/ 5 w 58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73">
                <a:moveTo>
                  <a:pt x="5" y="0"/>
                </a:move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5" y="2"/>
                  <a:pt x="55" y="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7"/>
                  <a:pt x="53" y="39"/>
                  <a:pt x="50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58" y="73"/>
                  <a:pt x="58" y="73"/>
                  <a:pt x="58" y="73"/>
                </a:cubicBezTo>
                <a:cubicBezTo>
                  <a:pt x="21" y="39"/>
                  <a:pt x="21" y="39"/>
                  <a:pt x="21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9"/>
                  <a:pt x="0" y="37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803900" y="2155826"/>
            <a:ext cx="606425" cy="274638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803900" y="4748213"/>
            <a:ext cx="606425" cy="274638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5803900" y="3903663"/>
            <a:ext cx="606425" cy="274638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5803900" y="3059113"/>
            <a:ext cx="606425" cy="274638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文本框 158"/>
          <p:cNvSpPr txBox="1"/>
          <p:nvPr/>
        </p:nvSpPr>
        <p:spPr>
          <a:xfrm>
            <a:off x="6935294" y="1877646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6935294" y="278093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6935294" y="362548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6935294" y="447003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32002" y="2449583"/>
            <a:ext cx="9059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87285" y="1389770"/>
            <a:ext cx="9059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22199" y="5848351"/>
            <a:ext cx="9059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03986" y="5308288"/>
            <a:ext cx="90591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4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 flipH="1" flipV="1">
            <a:off x="6470645" y="5511800"/>
            <a:ext cx="5721356" cy="96520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flipH="1" flipV="1">
            <a:off x="6470645" y="4921249"/>
            <a:ext cx="5721356" cy="481013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 flipH="1" flipV="1">
            <a:off x="6470645" y="4060825"/>
            <a:ext cx="5721356" cy="74930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 flipH="1" flipV="1">
            <a:off x="6470645" y="3571874"/>
            <a:ext cx="5721356" cy="376238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 flipH="1" flipV="1">
            <a:off x="6470645" y="3306762"/>
            <a:ext cx="5721356" cy="161925"/>
          </a:xfrm>
          <a:prstGeom prst="rect">
            <a:avLst/>
          </a:pr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H="1" flipV="1">
            <a:off x="5084404" y="5062537"/>
            <a:ext cx="1386241" cy="1414463"/>
          </a:xfrm>
          <a:custGeom>
            <a:avLst/>
            <a:gdLst>
              <a:gd name="T0" fmla="*/ 723 w 723"/>
              <a:gd name="T1" fmla="*/ 891 h 891"/>
              <a:gd name="T2" fmla="*/ 0 w 723"/>
              <a:gd name="T3" fmla="*/ 608 h 891"/>
              <a:gd name="T4" fmla="*/ 0 w 723"/>
              <a:gd name="T5" fmla="*/ 0 h 891"/>
              <a:gd name="T6" fmla="*/ 723 w 723"/>
              <a:gd name="T7" fmla="*/ 728 h 891"/>
              <a:gd name="T8" fmla="*/ 723 w 723"/>
              <a:gd name="T9" fmla="*/ 89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891">
                <a:moveTo>
                  <a:pt x="723" y="891"/>
                </a:moveTo>
                <a:lnTo>
                  <a:pt x="0" y="608"/>
                </a:lnTo>
                <a:lnTo>
                  <a:pt x="0" y="0"/>
                </a:lnTo>
                <a:lnTo>
                  <a:pt x="723" y="728"/>
                </a:lnTo>
                <a:lnTo>
                  <a:pt x="723" y="891"/>
                </a:lnTo>
                <a:close/>
              </a:path>
            </a:pathLst>
          </a:custGeom>
          <a:solidFill>
            <a:srgbClr val="A2200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 flipH="1" flipV="1">
            <a:off x="5084404" y="4900612"/>
            <a:ext cx="1386241" cy="501650"/>
          </a:xfrm>
          <a:custGeom>
            <a:avLst/>
            <a:gdLst>
              <a:gd name="T0" fmla="*/ 723 w 723"/>
              <a:gd name="T1" fmla="*/ 316 h 316"/>
              <a:gd name="T2" fmla="*/ 0 w 723"/>
              <a:gd name="T3" fmla="*/ 303 h 316"/>
              <a:gd name="T4" fmla="*/ 0 w 723"/>
              <a:gd name="T5" fmla="*/ 0 h 316"/>
              <a:gd name="T6" fmla="*/ 723 w 723"/>
              <a:gd name="T7" fmla="*/ 234 h 316"/>
              <a:gd name="T8" fmla="*/ 723 w 723"/>
              <a:gd name="T9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316">
                <a:moveTo>
                  <a:pt x="723" y="316"/>
                </a:moveTo>
                <a:lnTo>
                  <a:pt x="0" y="303"/>
                </a:lnTo>
                <a:lnTo>
                  <a:pt x="0" y="0"/>
                </a:lnTo>
                <a:lnTo>
                  <a:pt x="723" y="234"/>
                </a:lnTo>
                <a:lnTo>
                  <a:pt x="723" y="316"/>
                </a:lnTo>
                <a:close/>
              </a:path>
            </a:pathLst>
          </a:custGeom>
          <a:solidFill>
            <a:srgbClr val="A3760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 flipH="1" flipV="1">
            <a:off x="5084404" y="4060824"/>
            <a:ext cx="1386241" cy="811213"/>
          </a:xfrm>
          <a:custGeom>
            <a:avLst/>
            <a:gdLst>
              <a:gd name="T0" fmla="*/ 723 w 723"/>
              <a:gd name="T1" fmla="*/ 130 h 511"/>
              <a:gd name="T2" fmla="*/ 0 w 723"/>
              <a:gd name="T3" fmla="*/ 511 h 511"/>
              <a:gd name="T4" fmla="*/ 0 w 723"/>
              <a:gd name="T5" fmla="*/ 39 h 511"/>
              <a:gd name="T6" fmla="*/ 723 w 723"/>
              <a:gd name="T7" fmla="*/ 0 h 511"/>
              <a:gd name="T8" fmla="*/ 723 w 723"/>
              <a:gd name="T9" fmla="*/ 13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511">
                <a:moveTo>
                  <a:pt x="723" y="130"/>
                </a:moveTo>
                <a:lnTo>
                  <a:pt x="0" y="511"/>
                </a:lnTo>
                <a:lnTo>
                  <a:pt x="0" y="39"/>
                </a:lnTo>
                <a:lnTo>
                  <a:pt x="723" y="0"/>
                </a:lnTo>
                <a:lnTo>
                  <a:pt x="723" y="130"/>
                </a:lnTo>
                <a:close/>
              </a:path>
            </a:pathLst>
          </a:custGeom>
          <a:solidFill>
            <a:srgbClr val="6876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 flipH="1" flipV="1">
            <a:off x="5084404" y="3571874"/>
            <a:ext cx="1386241" cy="1062038"/>
          </a:xfrm>
          <a:custGeom>
            <a:avLst/>
            <a:gdLst>
              <a:gd name="T0" fmla="*/ 723 w 723"/>
              <a:gd name="T1" fmla="*/ 63 h 669"/>
              <a:gd name="T2" fmla="*/ 0 w 723"/>
              <a:gd name="T3" fmla="*/ 669 h 669"/>
              <a:gd name="T4" fmla="*/ 0 w 723"/>
              <a:gd name="T5" fmla="*/ 432 h 669"/>
              <a:gd name="T6" fmla="*/ 723 w 723"/>
              <a:gd name="T7" fmla="*/ 0 h 669"/>
              <a:gd name="T8" fmla="*/ 723 w 723"/>
              <a:gd name="T9" fmla="*/ 63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669">
                <a:moveTo>
                  <a:pt x="723" y="63"/>
                </a:moveTo>
                <a:lnTo>
                  <a:pt x="0" y="669"/>
                </a:lnTo>
                <a:lnTo>
                  <a:pt x="0" y="432"/>
                </a:lnTo>
                <a:lnTo>
                  <a:pt x="723" y="0"/>
                </a:lnTo>
                <a:lnTo>
                  <a:pt x="723" y="63"/>
                </a:lnTo>
                <a:close/>
              </a:path>
            </a:pathLst>
          </a:custGeom>
          <a:solidFill>
            <a:srgbClr val="333F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 flipH="1" flipV="1">
            <a:off x="5084404" y="3306762"/>
            <a:ext cx="1386241" cy="1198563"/>
          </a:xfrm>
          <a:custGeom>
            <a:avLst/>
            <a:gdLst>
              <a:gd name="T0" fmla="*/ 723 w 723"/>
              <a:gd name="T1" fmla="*/ 28 h 755"/>
              <a:gd name="T2" fmla="*/ 0 w 723"/>
              <a:gd name="T3" fmla="*/ 755 h 755"/>
              <a:gd name="T4" fmla="*/ 0 w 723"/>
              <a:gd name="T5" fmla="*/ 653 h 755"/>
              <a:gd name="T6" fmla="*/ 723 w 723"/>
              <a:gd name="T7" fmla="*/ 0 h 755"/>
              <a:gd name="T8" fmla="*/ 723 w 723"/>
              <a:gd name="T9" fmla="*/ 28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3" h="755">
                <a:moveTo>
                  <a:pt x="723" y="28"/>
                </a:moveTo>
                <a:lnTo>
                  <a:pt x="0" y="755"/>
                </a:lnTo>
                <a:lnTo>
                  <a:pt x="0" y="653"/>
                </a:lnTo>
                <a:lnTo>
                  <a:pt x="723" y="0"/>
                </a:lnTo>
                <a:lnTo>
                  <a:pt x="723" y="28"/>
                </a:lnTo>
                <a:close/>
              </a:path>
            </a:pathLst>
          </a:custGeom>
          <a:solidFill>
            <a:srgbClr val="1D5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 flipH="1" flipV="1">
            <a:off x="3556282" y="5059362"/>
            <a:ext cx="1528123" cy="261938"/>
          </a:xfrm>
          <a:prstGeom prst="rect">
            <a:avLst/>
          </a:prstGeom>
          <a:solidFill>
            <a:srgbClr val="C6270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 flipH="1" flipV="1">
            <a:off x="3556282" y="4900612"/>
            <a:ext cx="1528123" cy="130175"/>
          </a:xfrm>
          <a:prstGeom prst="rect">
            <a:avLst/>
          </a:prstGeom>
          <a:solidFill>
            <a:srgbClr val="C28C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 flipH="1" flipV="1">
            <a:off x="3556282" y="4665662"/>
            <a:ext cx="1528123" cy="206375"/>
          </a:xfrm>
          <a:prstGeom prst="rect">
            <a:avLst/>
          </a:prstGeom>
          <a:solidFill>
            <a:srgbClr val="90A4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 flipH="1" flipV="1">
            <a:off x="3556282" y="4533899"/>
            <a:ext cx="1528123" cy="100013"/>
          </a:xfrm>
          <a:prstGeom prst="rect">
            <a:avLst/>
          </a:prstGeom>
          <a:solidFill>
            <a:srgbClr val="3E4E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flipH="1" flipV="1">
            <a:off x="3556282" y="4460875"/>
            <a:ext cx="1528123" cy="45719"/>
          </a:xfrm>
          <a:prstGeom prst="rect">
            <a:avLst/>
          </a:prstGeom>
          <a:solidFill>
            <a:srgbClr val="236B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 flipH="1" flipV="1">
            <a:off x="2925475" y="5062537"/>
            <a:ext cx="630807" cy="787400"/>
          </a:xfrm>
          <a:custGeom>
            <a:avLst/>
            <a:gdLst>
              <a:gd name="T0" fmla="*/ 329 w 329"/>
              <a:gd name="T1" fmla="*/ 362 h 496"/>
              <a:gd name="T2" fmla="*/ 0 w 329"/>
              <a:gd name="T3" fmla="*/ 496 h 496"/>
              <a:gd name="T4" fmla="*/ 0 w 329"/>
              <a:gd name="T5" fmla="*/ 331 h 496"/>
              <a:gd name="T6" fmla="*/ 329 w 329"/>
              <a:gd name="T7" fmla="*/ 0 h 496"/>
              <a:gd name="T8" fmla="*/ 329 w 329"/>
              <a:gd name="T9" fmla="*/ 36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496">
                <a:moveTo>
                  <a:pt x="329" y="362"/>
                </a:moveTo>
                <a:lnTo>
                  <a:pt x="0" y="496"/>
                </a:lnTo>
                <a:lnTo>
                  <a:pt x="0" y="331"/>
                </a:lnTo>
                <a:lnTo>
                  <a:pt x="329" y="0"/>
                </a:lnTo>
                <a:lnTo>
                  <a:pt x="329" y="362"/>
                </a:lnTo>
                <a:close/>
              </a:path>
            </a:pathLst>
          </a:custGeom>
          <a:solidFill>
            <a:srgbClr val="770E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 flipH="1" flipV="1">
            <a:off x="2925475" y="4900612"/>
            <a:ext cx="630807" cy="307975"/>
          </a:xfrm>
          <a:custGeom>
            <a:avLst/>
            <a:gdLst>
              <a:gd name="T0" fmla="*/ 329 w 329"/>
              <a:gd name="T1" fmla="*/ 180 h 194"/>
              <a:gd name="T2" fmla="*/ 0 w 329"/>
              <a:gd name="T3" fmla="*/ 194 h 194"/>
              <a:gd name="T4" fmla="*/ 0 w 329"/>
              <a:gd name="T5" fmla="*/ 112 h 194"/>
              <a:gd name="T6" fmla="*/ 329 w 329"/>
              <a:gd name="T7" fmla="*/ 0 h 194"/>
              <a:gd name="T8" fmla="*/ 329 w 329"/>
              <a:gd name="T9" fmla="*/ 18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194">
                <a:moveTo>
                  <a:pt x="329" y="180"/>
                </a:moveTo>
                <a:lnTo>
                  <a:pt x="0" y="194"/>
                </a:lnTo>
                <a:lnTo>
                  <a:pt x="0" y="112"/>
                </a:lnTo>
                <a:lnTo>
                  <a:pt x="329" y="0"/>
                </a:lnTo>
                <a:lnTo>
                  <a:pt x="329" y="180"/>
                </a:lnTo>
                <a:close/>
              </a:path>
            </a:pathLst>
          </a:custGeom>
          <a:solidFill>
            <a:srgbClr val="8A17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 flipH="1" flipV="1">
            <a:off x="2925475" y="4411662"/>
            <a:ext cx="630807" cy="460375"/>
          </a:xfrm>
          <a:custGeom>
            <a:avLst/>
            <a:gdLst>
              <a:gd name="T0" fmla="*/ 329 w 329"/>
              <a:gd name="T1" fmla="*/ 290 h 290"/>
              <a:gd name="T2" fmla="*/ 0 w 329"/>
              <a:gd name="T3" fmla="*/ 130 h 290"/>
              <a:gd name="T4" fmla="*/ 0 w 329"/>
              <a:gd name="T5" fmla="*/ 0 h 290"/>
              <a:gd name="T6" fmla="*/ 329 w 329"/>
              <a:gd name="T7" fmla="*/ 9 h 290"/>
              <a:gd name="T8" fmla="*/ 329 w 329"/>
              <a:gd name="T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290">
                <a:moveTo>
                  <a:pt x="329" y="290"/>
                </a:moveTo>
                <a:lnTo>
                  <a:pt x="0" y="130"/>
                </a:lnTo>
                <a:lnTo>
                  <a:pt x="0" y="0"/>
                </a:lnTo>
                <a:lnTo>
                  <a:pt x="329" y="9"/>
                </a:lnTo>
                <a:lnTo>
                  <a:pt x="329" y="290"/>
                </a:lnTo>
                <a:close/>
              </a:path>
            </a:pathLst>
          </a:custGeom>
          <a:solidFill>
            <a:srgbClr val="8F7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 flipH="1" flipV="1">
            <a:off x="2925475" y="4121149"/>
            <a:ext cx="630807" cy="512763"/>
          </a:xfrm>
          <a:custGeom>
            <a:avLst/>
            <a:gdLst>
              <a:gd name="T0" fmla="*/ 329 w 329"/>
              <a:gd name="T1" fmla="*/ 323 h 323"/>
              <a:gd name="T2" fmla="*/ 0 w 329"/>
              <a:gd name="T3" fmla="*/ 63 h 323"/>
              <a:gd name="T4" fmla="*/ 0 w 329"/>
              <a:gd name="T5" fmla="*/ 0 h 323"/>
              <a:gd name="T6" fmla="*/ 329 w 329"/>
              <a:gd name="T7" fmla="*/ 183 h 323"/>
              <a:gd name="T8" fmla="*/ 329 w 329"/>
              <a:gd name="T9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323">
                <a:moveTo>
                  <a:pt x="329" y="323"/>
                </a:moveTo>
                <a:lnTo>
                  <a:pt x="0" y="63"/>
                </a:lnTo>
                <a:lnTo>
                  <a:pt x="0" y="0"/>
                </a:lnTo>
                <a:lnTo>
                  <a:pt x="329" y="183"/>
                </a:lnTo>
                <a:lnTo>
                  <a:pt x="329" y="323"/>
                </a:lnTo>
                <a:close/>
              </a:path>
            </a:pathLst>
          </a:custGeom>
          <a:solidFill>
            <a:srgbClr val="333F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 flipH="1" flipV="1">
            <a:off x="2925475" y="3962400"/>
            <a:ext cx="630807" cy="542925"/>
          </a:xfrm>
          <a:custGeom>
            <a:avLst/>
            <a:gdLst>
              <a:gd name="T0" fmla="*/ 329 w 329"/>
              <a:gd name="T1" fmla="*/ 342 h 342"/>
              <a:gd name="T2" fmla="*/ 0 w 329"/>
              <a:gd name="T3" fmla="*/ 28 h 342"/>
              <a:gd name="T4" fmla="*/ 0 w 329"/>
              <a:gd name="T5" fmla="*/ 0 h 342"/>
              <a:gd name="T6" fmla="*/ 329 w 329"/>
              <a:gd name="T7" fmla="*/ 280 h 342"/>
              <a:gd name="T8" fmla="*/ 329 w 329"/>
              <a:gd name="T9" fmla="*/ 34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" h="342">
                <a:moveTo>
                  <a:pt x="329" y="342"/>
                </a:moveTo>
                <a:lnTo>
                  <a:pt x="0" y="28"/>
                </a:lnTo>
                <a:lnTo>
                  <a:pt x="0" y="0"/>
                </a:lnTo>
                <a:lnTo>
                  <a:pt x="329" y="280"/>
                </a:lnTo>
                <a:lnTo>
                  <a:pt x="329" y="342"/>
                </a:lnTo>
                <a:close/>
              </a:path>
            </a:pathLst>
          </a:custGeom>
          <a:solidFill>
            <a:srgbClr val="1D5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 flipH="1" flipV="1">
            <a:off x="11113" y="5275262"/>
            <a:ext cx="2914363" cy="574675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 flipH="1" flipV="1">
            <a:off x="11113" y="4922837"/>
            <a:ext cx="2914363" cy="28575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 flipH="1" flipV="1">
            <a:off x="11113" y="4411662"/>
            <a:ext cx="2914363" cy="446088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 flipH="1" flipV="1">
            <a:off x="11113" y="4121150"/>
            <a:ext cx="2914363" cy="222250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 flipH="1" flipV="1">
            <a:off x="11113" y="3962400"/>
            <a:ext cx="2914363" cy="98425"/>
          </a:xfrm>
          <a:prstGeom prst="rect">
            <a:avLst/>
          </a:pr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037" name="直接连接符 1036"/>
          <p:cNvCxnSpPr/>
          <p:nvPr/>
        </p:nvCxnSpPr>
        <p:spPr>
          <a:xfrm>
            <a:off x="11501438" y="1243013"/>
            <a:ext cx="0" cy="4783137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304860" y="1243013"/>
            <a:ext cx="0" cy="3918742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9108282" y="1243013"/>
            <a:ext cx="0" cy="3290886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11704" y="1243013"/>
            <a:ext cx="0" cy="251698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715126" y="1243013"/>
            <a:ext cx="0" cy="2144711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6165906" y="1211263"/>
            <a:ext cx="553998" cy="1591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2D88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2D88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2D88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362430" y="1211263"/>
            <a:ext cx="553998" cy="1591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558954" y="1211263"/>
            <a:ext cx="553998" cy="1591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755478" y="1211263"/>
            <a:ext cx="553998" cy="1591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0952002" y="1211263"/>
            <a:ext cx="553998" cy="15919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15711" y="2087978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5938" y="1441647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17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31025" y="1951038"/>
            <a:ext cx="4279900" cy="4189413"/>
            <a:chOff x="6683375" y="1722438"/>
            <a:chExt cx="4279900" cy="418941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683375" y="1722438"/>
              <a:ext cx="4279900" cy="4189413"/>
            </a:xfrm>
            <a:custGeom>
              <a:avLst/>
              <a:gdLst>
                <a:gd name="T0" fmla="*/ 150 w 578"/>
                <a:gd name="T1" fmla="*/ 130 h 566"/>
                <a:gd name="T2" fmla="*/ 141 w 578"/>
                <a:gd name="T3" fmla="*/ 288 h 566"/>
                <a:gd name="T4" fmla="*/ 68 w 578"/>
                <a:gd name="T5" fmla="*/ 228 h 566"/>
                <a:gd name="T6" fmla="*/ 51 w 578"/>
                <a:gd name="T7" fmla="*/ 121 h 566"/>
                <a:gd name="T8" fmla="*/ 61 w 578"/>
                <a:gd name="T9" fmla="*/ 229 h 566"/>
                <a:gd name="T10" fmla="*/ 21 w 578"/>
                <a:gd name="T11" fmla="*/ 297 h 566"/>
                <a:gd name="T12" fmla="*/ 40 w 578"/>
                <a:gd name="T13" fmla="*/ 297 h 566"/>
                <a:gd name="T14" fmla="*/ 123 w 578"/>
                <a:gd name="T15" fmla="*/ 301 h 566"/>
                <a:gd name="T16" fmla="*/ 55 w 578"/>
                <a:gd name="T17" fmla="*/ 393 h 566"/>
                <a:gd name="T18" fmla="*/ 80 w 578"/>
                <a:gd name="T19" fmla="*/ 400 h 566"/>
                <a:gd name="T20" fmla="*/ 225 w 578"/>
                <a:gd name="T21" fmla="*/ 308 h 566"/>
                <a:gd name="T22" fmla="*/ 360 w 578"/>
                <a:gd name="T23" fmla="*/ 362 h 566"/>
                <a:gd name="T24" fmla="*/ 210 w 578"/>
                <a:gd name="T25" fmla="*/ 454 h 566"/>
                <a:gd name="T26" fmla="*/ 153 w 578"/>
                <a:gd name="T27" fmla="*/ 504 h 566"/>
                <a:gd name="T28" fmla="*/ 297 w 578"/>
                <a:gd name="T29" fmla="*/ 563 h 566"/>
                <a:gd name="T30" fmla="*/ 172 w 578"/>
                <a:gd name="T31" fmla="*/ 487 h 566"/>
                <a:gd name="T32" fmla="*/ 312 w 578"/>
                <a:gd name="T33" fmla="*/ 453 h 566"/>
                <a:gd name="T34" fmla="*/ 366 w 578"/>
                <a:gd name="T35" fmla="*/ 510 h 566"/>
                <a:gd name="T36" fmla="*/ 381 w 578"/>
                <a:gd name="T37" fmla="*/ 525 h 566"/>
                <a:gd name="T38" fmla="*/ 413 w 578"/>
                <a:gd name="T39" fmla="*/ 461 h 566"/>
                <a:gd name="T40" fmla="*/ 311 w 578"/>
                <a:gd name="T41" fmla="*/ 422 h 566"/>
                <a:gd name="T42" fmla="*/ 421 w 578"/>
                <a:gd name="T43" fmla="*/ 382 h 566"/>
                <a:gd name="T44" fmla="*/ 514 w 578"/>
                <a:gd name="T45" fmla="*/ 445 h 566"/>
                <a:gd name="T46" fmla="*/ 437 w 578"/>
                <a:gd name="T47" fmla="*/ 359 h 566"/>
                <a:gd name="T48" fmla="*/ 500 w 578"/>
                <a:gd name="T49" fmla="*/ 367 h 566"/>
                <a:gd name="T50" fmla="*/ 436 w 578"/>
                <a:gd name="T51" fmla="*/ 335 h 566"/>
                <a:gd name="T52" fmla="*/ 489 w 578"/>
                <a:gd name="T53" fmla="*/ 322 h 566"/>
                <a:gd name="T54" fmla="*/ 572 w 578"/>
                <a:gd name="T55" fmla="*/ 328 h 566"/>
                <a:gd name="T56" fmla="*/ 490 w 578"/>
                <a:gd name="T57" fmla="*/ 311 h 566"/>
                <a:gd name="T58" fmla="*/ 385 w 578"/>
                <a:gd name="T59" fmla="*/ 311 h 566"/>
                <a:gd name="T60" fmla="*/ 312 w 578"/>
                <a:gd name="T61" fmla="*/ 220 h 566"/>
                <a:gd name="T62" fmla="*/ 391 w 578"/>
                <a:gd name="T63" fmla="*/ 202 h 566"/>
                <a:gd name="T64" fmla="*/ 523 w 578"/>
                <a:gd name="T65" fmla="*/ 220 h 566"/>
                <a:gd name="T66" fmla="*/ 522 w 578"/>
                <a:gd name="T67" fmla="*/ 216 h 566"/>
                <a:gd name="T68" fmla="*/ 441 w 578"/>
                <a:gd name="T69" fmla="*/ 131 h 566"/>
                <a:gd name="T70" fmla="*/ 397 w 578"/>
                <a:gd name="T71" fmla="*/ 108 h 566"/>
                <a:gd name="T72" fmla="*/ 394 w 578"/>
                <a:gd name="T73" fmla="*/ 197 h 566"/>
                <a:gd name="T74" fmla="*/ 313 w 578"/>
                <a:gd name="T75" fmla="*/ 112 h 566"/>
                <a:gd name="T76" fmla="*/ 354 w 578"/>
                <a:gd name="T77" fmla="*/ 31 h 566"/>
                <a:gd name="T78" fmla="*/ 353 w 578"/>
                <a:gd name="T79" fmla="*/ 28 h 566"/>
                <a:gd name="T80" fmla="*/ 189 w 578"/>
                <a:gd name="T81" fmla="*/ 50 h 566"/>
                <a:gd name="T82" fmla="*/ 50 w 578"/>
                <a:gd name="T83" fmla="*/ 314 h 566"/>
                <a:gd name="T84" fmla="*/ 50 w 578"/>
                <a:gd name="T85" fmla="*/ 314 h 566"/>
                <a:gd name="T86" fmla="*/ 376 w 578"/>
                <a:gd name="T87" fmla="*/ 527 h 566"/>
                <a:gd name="T88" fmla="*/ 247 w 578"/>
                <a:gd name="T89" fmla="*/ 401 h 566"/>
                <a:gd name="T90" fmla="*/ 568 w 578"/>
                <a:gd name="T91" fmla="*/ 203 h 566"/>
                <a:gd name="T92" fmla="*/ 477 w 578"/>
                <a:gd name="T93" fmla="*/ 211 h 566"/>
                <a:gd name="T94" fmla="*/ 477 w 578"/>
                <a:gd name="T95" fmla="*/ 211 h 566"/>
                <a:gd name="T96" fmla="*/ 182 w 578"/>
                <a:gd name="T97" fmla="*/ 218 h 566"/>
                <a:gd name="T98" fmla="*/ 160 w 578"/>
                <a:gd name="T99" fmla="*/ 286 h 566"/>
                <a:gd name="T100" fmla="*/ 288 w 578"/>
                <a:gd name="T101" fmla="*/ 158 h 566"/>
                <a:gd name="T102" fmla="*/ 262 w 578"/>
                <a:gd name="T103" fmla="*/ 218 h 566"/>
                <a:gd name="T104" fmla="*/ 295 w 578"/>
                <a:gd name="T105" fmla="*/ 85 h 566"/>
                <a:gd name="T106" fmla="*/ 220 w 578"/>
                <a:gd name="T107" fmla="*/ 169 h 566"/>
                <a:gd name="T108" fmla="*/ 173 w 578"/>
                <a:gd name="T109" fmla="*/ 7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8" h="566">
                  <a:moveTo>
                    <a:pt x="143" y="58"/>
                  </a:moveTo>
                  <a:cubicBezTo>
                    <a:pt x="146" y="67"/>
                    <a:pt x="154" y="73"/>
                    <a:pt x="163" y="73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58" y="128"/>
                    <a:pt x="154" y="128"/>
                    <a:pt x="150" y="130"/>
                  </a:cubicBezTo>
                  <a:cubicBezTo>
                    <a:pt x="123" y="140"/>
                    <a:pt x="109" y="170"/>
                    <a:pt x="119" y="197"/>
                  </a:cubicBezTo>
                  <a:cubicBezTo>
                    <a:pt x="124" y="211"/>
                    <a:pt x="133" y="221"/>
                    <a:pt x="146" y="227"/>
                  </a:cubicBezTo>
                  <a:cubicBezTo>
                    <a:pt x="147" y="287"/>
                    <a:pt x="147" y="287"/>
                    <a:pt x="147" y="287"/>
                  </a:cubicBezTo>
                  <a:cubicBezTo>
                    <a:pt x="145" y="287"/>
                    <a:pt x="143" y="288"/>
                    <a:pt x="141" y="288"/>
                  </a:cubicBezTo>
                  <a:cubicBezTo>
                    <a:pt x="135" y="291"/>
                    <a:pt x="130" y="294"/>
                    <a:pt x="126" y="298"/>
                  </a:cubicBezTo>
                  <a:cubicBezTo>
                    <a:pt x="85" y="262"/>
                    <a:pt x="85" y="262"/>
                    <a:pt x="85" y="262"/>
                  </a:cubicBezTo>
                  <a:cubicBezTo>
                    <a:pt x="90" y="256"/>
                    <a:pt x="91" y="249"/>
                    <a:pt x="88" y="242"/>
                  </a:cubicBezTo>
                  <a:cubicBezTo>
                    <a:pt x="85" y="233"/>
                    <a:pt x="77" y="228"/>
                    <a:pt x="68" y="228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2" y="152"/>
                  </a:cubicBezTo>
                  <a:cubicBezTo>
                    <a:pt x="70" y="149"/>
                    <a:pt x="75" y="139"/>
                    <a:pt x="72" y="131"/>
                  </a:cubicBezTo>
                  <a:cubicBezTo>
                    <a:pt x="69" y="122"/>
                    <a:pt x="59" y="118"/>
                    <a:pt x="51" y="121"/>
                  </a:cubicBezTo>
                  <a:cubicBezTo>
                    <a:pt x="42" y="124"/>
                    <a:pt x="38" y="133"/>
                    <a:pt x="41" y="142"/>
                  </a:cubicBezTo>
                  <a:cubicBezTo>
                    <a:pt x="43" y="149"/>
                    <a:pt x="49" y="153"/>
                    <a:pt x="56" y="153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3" y="229"/>
                    <a:pt x="62" y="229"/>
                    <a:pt x="61" y="229"/>
                  </a:cubicBezTo>
                  <a:cubicBezTo>
                    <a:pt x="50" y="233"/>
                    <a:pt x="45" y="245"/>
                    <a:pt x="49" y="256"/>
                  </a:cubicBezTo>
                  <a:cubicBezTo>
                    <a:pt x="50" y="260"/>
                    <a:pt x="52" y="263"/>
                    <a:pt x="55" y="265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1" y="295"/>
                    <a:pt x="26" y="295"/>
                    <a:pt x="21" y="297"/>
                  </a:cubicBezTo>
                  <a:cubicBezTo>
                    <a:pt x="7" y="302"/>
                    <a:pt x="0" y="317"/>
                    <a:pt x="5" y="331"/>
                  </a:cubicBezTo>
                  <a:cubicBezTo>
                    <a:pt x="10" y="345"/>
                    <a:pt x="25" y="352"/>
                    <a:pt x="39" y="347"/>
                  </a:cubicBezTo>
                  <a:cubicBezTo>
                    <a:pt x="53" y="342"/>
                    <a:pt x="60" y="327"/>
                    <a:pt x="55" y="313"/>
                  </a:cubicBezTo>
                  <a:cubicBezTo>
                    <a:pt x="52" y="305"/>
                    <a:pt x="47" y="300"/>
                    <a:pt x="40" y="297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63" y="270"/>
                    <a:pt x="70" y="271"/>
                    <a:pt x="76" y="269"/>
                  </a:cubicBezTo>
                  <a:cubicBezTo>
                    <a:pt x="78" y="268"/>
                    <a:pt x="81" y="267"/>
                    <a:pt x="83" y="265"/>
                  </a:cubicBezTo>
                  <a:cubicBezTo>
                    <a:pt x="123" y="301"/>
                    <a:pt x="123" y="301"/>
                    <a:pt x="123" y="301"/>
                  </a:cubicBezTo>
                  <a:cubicBezTo>
                    <a:pt x="115" y="311"/>
                    <a:pt x="112" y="326"/>
                    <a:pt x="117" y="340"/>
                  </a:cubicBezTo>
                  <a:cubicBezTo>
                    <a:pt x="118" y="345"/>
                    <a:pt x="120" y="348"/>
                    <a:pt x="123" y="352"/>
                  </a:cubicBezTo>
                  <a:cubicBezTo>
                    <a:pt x="76" y="396"/>
                    <a:pt x="76" y="396"/>
                    <a:pt x="76" y="396"/>
                  </a:cubicBezTo>
                  <a:cubicBezTo>
                    <a:pt x="70" y="392"/>
                    <a:pt x="62" y="391"/>
                    <a:pt x="55" y="393"/>
                  </a:cubicBezTo>
                  <a:cubicBezTo>
                    <a:pt x="43" y="398"/>
                    <a:pt x="37" y="411"/>
                    <a:pt x="42" y="423"/>
                  </a:cubicBezTo>
                  <a:cubicBezTo>
                    <a:pt x="46" y="435"/>
                    <a:pt x="59" y="441"/>
                    <a:pt x="71" y="437"/>
                  </a:cubicBezTo>
                  <a:cubicBezTo>
                    <a:pt x="83" y="432"/>
                    <a:pt x="89" y="419"/>
                    <a:pt x="85" y="407"/>
                  </a:cubicBezTo>
                  <a:cubicBezTo>
                    <a:pt x="84" y="404"/>
                    <a:pt x="82" y="402"/>
                    <a:pt x="80" y="400"/>
                  </a:cubicBezTo>
                  <a:cubicBezTo>
                    <a:pt x="127" y="356"/>
                    <a:pt x="127" y="356"/>
                    <a:pt x="127" y="356"/>
                  </a:cubicBezTo>
                  <a:cubicBezTo>
                    <a:pt x="138" y="366"/>
                    <a:pt x="154" y="370"/>
                    <a:pt x="168" y="365"/>
                  </a:cubicBezTo>
                  <a:cubicBezTo>
                    <a:pt x="188" y="358"/>
                    <a:pt x="198" y="338"/>
                    <a:pt x="195" y="319"/>
                  </a:cubicBezTo>
                  <a:cubicBezTo>
                    <a:pt x="225" y="308"/>
                    <a:pt x="225" y="308"/>
                    <a:pt x="225" y="308"/>
                  </a:cubicBezTo>
                  <a:cubicBezTo>
                    <a:pt x="239" y="339"/>
                    <a:pt x="274" y="354"/>
                    <a:pt x="307" y="342"/>
                  </a:cubicBezTo>
                  <a:cubicBezTo>
                    <a:pt x="319" y="338"/>
                    <a:pt x="330" y="330"/>
                    <a:pt x="337" y="320"/>
                  </a:cubicBezTo>
                  <a:cubicBezTo>
                    <a:pt x="360" y="335"/>
                    <a:pt x="360" y="335"/>
                    <a:pt x="360" y="335"/>
                  </a:cubicBezTo>
                  <a:cubicBezTo>
                    <a:pt x="357" y="344"/>
                    <a:pt x="357" y="353"/>
                    <a:pt x="360" y="362"/>
                  </a:cubicBezTo>
                  <a:cubicBezTo>
                    <a:pt x="361" y="365"/>
                    <a:pt x="362" y="367"/>
                    <a:pt x="363" y="369"/>
                  </a:cubicBezTo>
                  <a:cubicBezTo>
                    <a:pt x="301" y="405"/>
                    <a:pt x="301" y="405"/>
                    <a:pt x="301" y="405"/>
                  </a:cubicBezTo>
                  <a:cubicBezTo>
                    <a:pt x="287" y="389"/>
                    <a:pt x="264" y="382"/>
                    <a:pt x="243" y="390"/>
                  </a:cubicBezTo>
                  <a:cubicBezTo>
                    <a:pt x="217" y="399"/>
                    <a:pt x="203" y="427"/>
                    <a:pt x="210" y="454"/>
                  </a:cubicBezTo>
                  <a:cubicBezTo>
                    <a:pt x="173" y="463"/>
                    <a:pt x="173" y="463"/>
                    <a:pt x="173" y="463"/>
                  </a:cubicBezTo>
                  <a:cubicBezTo>
                    <a:pt x="167" y="447"/>
                    <a:pt x="148" y="438"/>
                    <a:pt x="132" y="444"/>
                  </a:cubicBezTo>
                  <a:cubicBezTo>
                    <a:pt x="115" y="450"/>
                    <a:pt x="107" y="468"/>
                    <a:pt x="113" y="485"/>
                  </a:cubicBezTo>
                  <a:cubicBezTo>
                    <a:pt x="119" y="501"/>
                    <a:pt x="137" y="510"/>
                    <a:pt x="153" y="504"/>
                  </a:cubicBezTo>
                  <a:cubicBezTo>
                    <a:pt x="161" y="501"/>
                    <a:pt x="166" y="496"/>
                    <a:pt x="170" y="490"/>
                  </a:cubicBezTo>
                  <a:cubicBezTo>
                    <a:pt x="279" y="546"/>
                    <a:pt x="279" y="546"/>
                    <a:pt x="279" y="546"/>
                  </a:cubicBezTo>
                  <a:cubicBezTo>
                    <a:pt x="278" y="549"/>
                    <a:pt x="278" y="552"/>
                    <a:pt x="279" y="555"/>
                  </a:cubicBezTo>
                  <a:cubicBezTo>
                    <a:pt x="282" y="562"/>
                    <a:pt x="290" y="566"/>
                    <a:pt x="297" y="563"/>
                  </a:cubicBezTo>
                  <a:cubicBezTo>
                    <a:pt x="303" y="561"/>
                    <a:pt x="307" y="553"/>
                    <a:pt x="305" y="546"/>
                  </a:cubicBezTo>
                  <a:cubicBezTo>
                    <a:pt x="302" y="539"/>
                    <a:pt x="294" y="535"/>
                    <a:pt x="288" y="538"/>
                  </a:cubicBezTo>
                  <a:cubicBezTo>
                    <a:pt x="285" y="539"/>
                    <a:pt x="283" y="541"/>
                    <a:pt x="281" y="543"/>
                  </a:cubicBezTo>
                  <a:cubicBezTo>
                    <a:pt x="172" y="487"/>
                    <a:pt x="172" y="487"/>
                    <a:pt x="172" y="487"/>
                  </a:cubicBezTo>
                  <a:cubicBezTo>
                    <a:pt x="174" y="481"/>
                    <a:pt x="175" y="475"/>
                    <a:pt x="174" y="469"/>
                  </a:cubicBezTo>
                  <a:cubicBezTo>
                    <a:pt x="212" y="459"/>
                    <a:pt x="212" y="459"/>
                    <a:pt x="212" y="459"/>
                  </a:cubicBezTo>
                  <a:cubicBezTo>
                    <a:pt x="223" y="485"/>
                    <a:pt x="252" y="498"/>
                    <a:pt x="279" y="489"/>
                  </a:cubicBezTo>
                  <a:cubicBezTo>
                    <a:pt x="296" y="483"/>
                    <a:pt x="308" y="469"/>
                    <a:pt x="312" y="453"/>
                  </a:cubicBezTo>
                  <a:cubicBezTo>
                    <a:pt x="367" y="458"/>
                    <a:pt x="367" y="458"/>
                    <a:pt x="367" y="458"/>
                  </a:cubicBezTo>
                  <a:cubicBezTo>
                    <a:pt x="364" y="464"/>
                    <a:pt x="363" y="471"/>
                    <a:pt x="365" y="478"/>
                  </a:cubicBezTo>
                  <a:cubicBezTo>
                    <a:pt x="367" y="483"/>
                    <a:pt x="371" y="487"/>
                    <a:pt x="375" y="490"/>
                  </a:cubicBezTo>
                  <a:cubicBezTo>
                    <a:pt x="366" y="510"/>
                    <a:pt x="366" y="510"/>
                    <a:pt x="366" y="510"/>
                  </a:cubicBezTo>
                  <a:cubicBezTo>
                    <a:pt x="360" y="507"/>
                    <a:pt x="353" y="507"/>
                    <a:pt x="347" y="509"/>
                  </a:cubicBezTo>
                  <a:cubicBezTo>
                    <a:pt x="333" y="514"/>
                    <a:pt x="326" y="529"/>
                    <a:pt x="331" y="543"/>
                  </a:cubicBezTo>
                  <a:cubicBezTo>
                    <a:pt x="335" y="557"/>
                    <a:pt x="351" y="564"/>
                    <a:pt x="365" y="559"/>
                  </a:cubicBezTo>
                  <a:cubicBezTo>
                    <a:pt x="378" y="554"/>
                    <a:pt x="386" y="539"/>
                    <a:pt x="381" y="525"/>
                  </a:cubicBezTo>
                  <a:cubicBezTo>
                    <a:pt x="379" y="519"/>
                    <a:pt x="375" y="515"/>
                    <a:pt x="370" y="512"/>
                  </a:cubicBezTo>
                  <a:cubicBezTo>
                    <a:pt x="378" y="492"/>
                    <a:pt x="378" y="492"/>
                    <a:pt x="378" y="492"/>
                  </a:cubicBezTo>
                  <a:cubicBezTo>
                    <a:pt x="384" y="495"/>
                    <a:pt x="391" y="496"/>
                    <a:pt x="398" y="493"/>
                  </a:cubicBezTo>
                  <a:cubicBezTo>
                    <a:pt x="411" y="489"/>
                    <a:pt x="418" y="474"/>
                    <a:pt x="413" y="461"/>
                  </a:cubicBezTo>
                  <a:cubicBezTo>
                    <a:pt x="408" y="448"/>
                    <a:pt x="394" y="441"/>
                    <a:pt x="381" y="446"/>
                  </a:cubicBezTo>
                  <a:cubicBezTo>
                    <a:pt x="376" y="448"/>
                    <a:pt x="372" y="451"/>
                    <a:pt x="369" y="455"/>
                  </a:cubicBezTo>
                  <a:cubicBezTo>
                    <a:pt x="313" y="449"/>
                    <a:pt x="313" y="449"/>
                    <a:pt x="313" y="449"/>
                  </a:cubicBezTo>
                  <a:cubicBezTo>
                    <a:pt x="315" y="440"/>
                    <a:pt x="314" y="431"/>
                    <a:pt x="311" y="422"/>
                  </a:cubicBezTo>
                  <a:cubicBezTo>
                    <a:pt x="310" y="419"/>
                    <a:pt x="309" y="417"/>
                    <a:pt x="308" y="415"/>
                  </a:cubicBezTo>
                  <a:cubicBezTo>
                    <a:pt x="371" y="379"/>
                    <a:pt x="371" y="379"/>
                    <a:pt x="371" y="379"/>
                  </a:cubicBezTo>
                  <a:cubicBezTo>
                    <a:pt x="382" y="388"/>
                    <a:pt x="397" y="392"/>
                    <a:pt x="412" y="387"/>
                  </a:cubicBezTo>
                  <a:cubicBezTo>
                    <a:pt x="415" y="386"/>
                    <a:pt x="419" y="384"/>
                    <a:pt x="421" y="382"/>
                  </a:cubicBezTo>
                  <a:cubicBezTo>
                    <a:pt x="466" y="436"/>
                    <a:pt x="466" y="436"/>
                    <a:pt x="466" y="436"/>
                  </a:cubicBezTo>
                  <a:cubicBezTo>
                    <a:pt x="460" y="444"/>
                    <a:pt x="457" y="454"/>
                    <a:pt x="461" y="464"/>
                  </a:cubicBezTo>
                  <a:cubicBezTo>
                    <a:pt x="466" y="479"/>
                    <a:pt x="482" y="486"/>
                    <a:pt x="497" y="481"/>
                  </a:cubicBezTo>
                  <a:cubicBezTo>
                    <a:pt x="512" y="476"/>
                    <a:pt x="520" y="460"/>
                    <a:pt x="514" y="445"/>
                  </a:cubicBezTo>
                  <a:cubicBezTo>
                    <a:pt x="509" y="430"/>
                    <a:pt x="493" y="422"/>
                    <a:pt x="478" y="428"/>
                  </a:cubicBezTo>
                  <a:cubicBezTo>
                    <a:pt x="475" y="429"/>
                    <a:pt x="473" y="430"/>
                    <a:pt x="470" y="432"/>
                  </a:cubicBezTo>
                  <a:cubicBezTo>
                    <a:pt x="426" y="378"/>
                    <a:pt x="426" y="378"/>
                    <a:pt x="426" y="378"/>
                  </a:cubicBezTo>
                  <a:cubicBezTo>
                    <a:pt x="432" y="373"/>
                    <a:pt x="436" y="366"/>
                    <a:pt x="437" y="359"/>
                  </a:cubicBezTo>
                  <a:cubicBezTo>
                    <a:pt x="476" y="369"/>
                    <a:pt x="476" y="369"/>
                    <a:pt x="476" y="369"/>
                  </a:cubicBezTo>
                  <a:cubicBezTo>
                    <a:pt x="476" y="371"/>
                    <a:pt x="476" y="373"/>
                    <a:pt x="477" y="375"/>
                  </a:cubicBezTo>
                  <a:cubicBezTo>
                    <a:pt x="479" y="381"/>
                    <a:pt x="486" y="385"/>
                    <a:pt x="493" y="382"/>
                  </a:cubicBezTo>
                  <a:cubicBezTo>
                    <a:pt x="499" y="380"/>
                    <a:pt x="502" y="373"/>
                    <a:pt x="500" y="367"/>
                  </a:cubicBezTo>
                  <a:cubicBezTo>
                    <a:pt x="498" y="360"/>
                    <a:pt x="491" y="357"/>
                    <a:pt x="485" y="359"/>
                  </a:cubicBezTo>
                  <a:cubicBezTo>
                    <a:pt x="481" y="361"/>
                    <a:pt x="479" y="363"/>
                    <a:pt x="477" y="366"/>
                  </a:cubicBezTo>
                  <a:cubicBezTo>
                    <a:pt x="438" y="355"/>
                    <a:pt x="438" y="355"/>
                    <a:pt x="438" y="355"/>
                  </a:cubicBezTo>
                  <a:cubicBezTo>
                    <a:pt x="439" y="349"/>
                    <a:pt x="439" y="342"/>
                    <a:pt x="436" y="335"/>
                  </a:cubicBezTo>
                  <a:cubicBezTo>
                    <a:pt x="436" y="334"/>
                    <a:pt x="435" y="332"/>
                    <a:pt x="435" y="331"/>
                  </a:cubicBezTo>
                  <a:cubicBezTo>
                    <a:pt x="465" y="321"/>
                    <a:pt x="465" y="321"/>
                    <a:pt x="465" y="321"/>
                  </a:cubicBezTo>
                  <a:cubicBezTo>
                    <a:pt x="468" y="327"/>
                    <a:pt x="475" y="331"/>
                    <a:pt x="482" y="328"/>
                  </a:cubicBezTo>
                  <a:cubicBezTo>
                    <a:pt x="485" y="327"/>
                    <a:pt x="488" y="325"/>
                    <a:pt x="489" y="322"/>
                  </a:cubicBezTo>
                  <a:cubicBezTo>
                    <a:pt x="514" y="331"/>
                    <a:pt x="514" y="331"/>
                    <a:pt x="514" y="331"/>
                  </a:cubicBezTo>
                  <a:cubicBezTo>
                    <a:pt x="513" y="337"/>
                    <a:pt x="513" y="343"/>
                    <a:pt x="515" y="349"/>
                  </a:cubicBezTo>
                  <a:cubicBezTo>
                    <a:pt x="521" y="364"/>
                    <a:pt x="538" y="373"/>
                    <a:pt x="554" y="367"/>
                  </a:cubicBezTo>
                  <a:cubicBezTo>
                    <a:pt x="569" y="361"/>
                    <a:pt x="578" y="344"/>
                    <a:pt x="572" y="328"/>
                  </a:cubicBezTo>
                  <a:cubicBezTo>
                    <a:pt x="566" y="312"/>
                    <a:pt x="549" y="304"/>
                    <a:pt x="533" y="310"/>
                  </a:cubicBezTo>
                  <a:cubicBezTo>
                    <a:pt x="525" y="313"/>
                    <a:pt x="518" y="320"/>
                    <a:pt x="515" y="328"/>
                  </a:cubicBezTo>
                  <a:cubicBezTo>
                    <a:pt x="490" y="318"/>
                    <a:pt x="490" y="318"/>
                    <a:pt x="490" y="318"/>
                  </a:cubicBezTo>
                  <a:cubicBezTo>
                    <a:pt x="491" y="316"/>
                    <a:pt x="491" y="314"/>
                    <a:pt x="490" y="311"/>
                  </a:cubicBezTo>
                  <a:cubicBezTo>
                    <a:pt x="487" y="304"/>
                    <a:pt x="480" y="301"/>
                    <a:pt x="473" y="303"/>
                  </a:cubicBezTo>
                  <a:cubicBezTo>
                    <a:pt x="467" y="305"/>
                    <a:pt x="463" y="312"/>
                    <a:pt x="464" y="318"/>
                  </a:cubicBezTo>
                  <a:cubicBezTo>
                    <a:pt x="433" y="328"/>
                    <a:pt x="433" y="328"/>
                    <a:pt x="433" y="328"/>
                  </a:cubicBezTo>
                  <a:cubicBezTo>
                    <a:pt x="423" y="312"/>
                    <a:pt x="403" y="304"/>
                    <a:pt x="385" y="311"/>
                  </a:cubicBezTo>
                  <a:cubicBezTo>
                    <a:pt x="377" y="313"/>
                    <a:pt x="370" y="318"/>
                    <a:pt x="366" y="325"/>
                  </a:cubicBezTo>
                  <a:cubicBezTo>
                    <a:pt x="343" y="309"/>
                    <a:pt x="343" y="309"/>
                    <a:pt x="343" y="309"/>
                  </a:cubicBezTo>
                  <a:cubicBezTo>
                    <a:pt x="351" y="294"/>
                    <a:pt x="353" y="276"/>
                    <a:pt x="347" y="258"/>
                  </a:cubicBezTo>
                  <a:cubicBezTo>
                    <a:pt x="340" y="241"/>
                    <a:pt x="328" y="227"/>
                    <a:pt x="312" y="220"/>
                  </a:cubicBezTo>
                  <a:cubicBezTo>
                    <a:pt x="321" y="191"/>
                    <a:pt x="321" y="191"/>
                    <a:pt x="321" y="191"/>
                  </a:cubicBezTo>
                  <a:cubicBezTo>
                    <a:pt x="328" y="191"/>
                    <a:pt x="334" y="191"/>
                    <a:pt x="341" y="189"/>
                  </a:cubicBezTo>
                  <a:cubicBezTo>
                    <a:pt x="348" y="186"/>
                    <a:pt x="353" y="182"/>
                    <a:pt x="358" y="177"/>
                  </a:cubicBezTo>
                  <a:cubicBezTo>
                    <a:pt x="391" y="202"/>
                    <a:pt x="391" y="202"/>
                    <a:pt x="391" y="202"/>
                  </a:cubicBezTo>
                  <a:cubicBezTo>
                    <a:pt x="385" y="214"/>
                    <a:pt x="384" y="229"/>
                    <a:pt x="389" y="243"/>
                  </a:cubicBezTo>
                  <a:cubicBezTo>
                    <a:pt x="399" y="270"/>
                    <a:pt x="429" y="284"/>
                    <a:pt x="456" y="275"/>
                  </a:cubicBezTo>
                  <a:cubicBezTo>
                    <a:pt x="478" y="267"/>
                    <a:pt x="492" y="245"/>
                    <a:pt x="491" y="223"/>
                  </a:cubicBezTo>
                  <a:cubicBezTo>
                    <a:pt x="523" y="220"/>
                    <a:pt x="523" y="220"/>
                    <a:pt x="523" y="220"/>
                  </a:cubicBezTo>
                  <a:cubicBezTo>
                    <a:pt x="528" y="233"/>
                    <a:pt x="543" y="240"/>
                    <a:pt x="556" y="235"/>
                  </a:cubicBezTo>
                  <a:cubicBezTo>
                    <a:pt x="570" y="230"/>
                    <a:pt x="577" y="215"/>
                    <a:pt x="573" y="201"/>
                  </a:cubicBezTo>
                  <a:cubicBezTo>
                    <a:pt x="568" y="187"/>
                    <a:pt x="552" y="180"/>
                    <a:pt x="539" y="185"/>
                  </a:cubicBezTo>
                  <a:cubicBezTo>
                    <a:pt x="525" y="189"/>
                    <a:pt x="518" y="203"/>
                    <a:pt x="522" y="216"/>
                  </a:cubicBezTo>
                  <a:cubicBezTo>
                    <a:pt x="491" y="219"/>
                    <a:pt x="491" y="219"/>
                    <a:pt x="491" y="219"/>
                  </a:cubicBezTo>
                  <a:cubicBezTo>
                    <a:pt x="490" y="215"/>
                    <a:pt x="490" y="211"/>
                    <a:pt x="488" y="207"/>
                  </a:cubicBezTo>
                  <a:cubicBezTo>
                    <a:pt x="481" y="188"/>
                    <a:pt x="464" y="175"/>
                    <a:pt x="445" y="173"/>
                  </a:cubicBezTo>
                  <a:cubicBezTo>
                    <a:pt x="441" y="131"/>
                    <a:pt x="441" y="131"/>
                    <a:pt x="441" y="131"/>
                  </a:cubicBezTo>
                  <a:cubicBezTo>
                    <a:pt x="442" y="131"/>
                    <a:pt x="443" y="131"/>
                    <a:pt x="444" y="130"/>
                  </a:cubicBezTo>
                  <a:cubicBezTo>
                    <a:pt x="463" y="124"/>
                    <a:pt x="472" y="103"/>
                    <a:pt x="466" y="84"/>
                  </a:cubicBezTo>
                  <a:cubicBezTo>
                    <a:pt x="459" y="65"/>
                    <a:pt x="438" y="55"/>
                    <a:pt x="419" y="62"/>
                  </a:cubicBezTo>
                  <a:cubicBezTo>
                    <a:pt x="400" y="68"/>
                    <a:pt x="390" y="89"/>
                    <a:pt x="397" y="108"/>
                  </a:cubicBezTo>
                  <a:cubicBezTo>
                    <a:pt x="402" y="122"/>
                    <a:pt x="415" y="131"/>
                    <a:pt x="429" y="132"/>
                  </a:cubicBezTo>
                  <a:cubicBezTo>
                    <a:pt x="432" y="173"/>
                    <a:pt x="432" y="173"/>
                    <a:pt x="432" y="173"/>
                  </a:cubicBezTo>
                  <a:cubicBezTo>
                    <a:pt x="429" y="173"/>
                    <a:pt x="425" y="174"/>
                    <a:pt x="421" y="175"/>
                  </a:cubicBezTo>
                  <a:cubicBezTo>
                    <a:pt x="409" y="180"/>
                    <a:pt x="400" y="187"/>
                    <a:pt x="394" y="197"/>
                  </a:cubicBezTo>
                  <a:cubicBezTo>
                    <a:pt x="362" y="172"/>
                    <a:pt x="362" y="172"/>
                    <a:pt x="362" y="172"/>
                  </a:cubicBezTo>
                  <a:cubicBezTo>
                    <a:pt x="368" y="162"/>
                    <a:pt x="370" y="149"/>
                    <a:pt x="365" y="137"/>
                  </a:cubicBezTo>
                  <a:cubicBezTo>
                    <a:pt x="358" y="116"/>
                    <a:pt x="335" y="105"/>
                    <a:pt x="314" y="112"/>
                  </a:cubicBezTo>
                  <a:cubicBezTo>
                    <a:pt x="314" y="112"/>
                    <a:pt x="313" y="112"/>
                    <a:pt x="313" y="112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11" y="74"/>
                    <a:pt x="315" y="62"/>
                    <a:pt x="311" y="51"/>
                  </a:cubicBezTo>
                  <a:cubicBezTo>
                    <a:pt x="311" y="51"/>
                    <a:pt x="311" y="51"/>
                    <a:pt x="311" y="51"/>
                  </a:cubicBezTo>
                  <a:cubicBezTo>
                    <a:pt x="354" y="31"/>
                    <a:pt x="354" y="31"/>
                    <a:pt x="354" y="31"/>
                  </a:cubicBezTo>
                  <a:cubicBezTo>
                    <a:pt x="359" y="39"/>
                    <a:pt x="368" y="42"/>
                    <a:pt x="377" y="39"/>
                  </a:cubicBezTo>
                  <a:cubicBezTo>
                    <a:pt x="387" y="36"/>
                    <a:pt x="392" y="25"/>
                    <a:pt x="388" y="15"/>
                  </a:cubicBezTo>
                  <a:cubicBezTo>
                    <a:pt x="385" y="5"/>
                    <a:pt x="374" y="0"/>
                    <a:pt x="364" y="4"/>
                  </a:cubicBezTo>
                  <a:cubicBezTo>
                    <a:pt x="355" y="7"/>
                    <a:pt x="350" y="18"/>
                    <a:pt x="353" y="28"/>
                  </a:cubicBezTo>
                  <a:cubicBezTo>
                    <a:pt x="309" y="47"/>
                    <a:pt x="309" y="47"/>
                    <a:pt x="309" y="47"/>
                  </a:cubicBezTo>
                  <a:cubicBezTo>
                    <a:pt x="303" y="36"/>
                    <a:pt x="290" y="31"/>
                    <a:pt x="277" y="35"/>
                  </a:cubicBezTo>
                  <a:cubicBezTo>
                    <a:pt x="268" y="38"/>
                    <a:pt x="262" y="47"/>
                    <a:pt x="260" y="56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9" y="47"/>
                    <a:pt x="189" y="44"/>
                    <a:pt x="188" y="42"/>
                  </a:cubicBezTo>
                  <a:cubicBezTo>
                    <a:pt x="183" y="29"/>
                    <a:pt x="170" y="23"/>
                    <a:pt x="157" y="27"/>
                  </a:cubicBezTo>
                  <a:cubicBezTo>
                    <a:pt x="145" y="32"/>
                    <a:pt x="138" y="45"/>
                    <a:pt x="143" y="58"/>
                  </a:cubicBezTo>
                  <a:close/>
                  <a:moveTo>
                    <a:pt x="50" y="314"/>
                  </a:moveTo>
                  <a:cubicBezTo>
                    <a:pt x="54" y="326"/>
                    <a:pt x="48" y="338"/>
                    <a:pt x="37" y="342"/>
                  </a:cubicBezTo>
                  <a:cubicBezTo>
                    <a:pt x="26" y="346"/>
                    <a:pt x="13" y="340"/>
                    <a:pt x="9" y="329"/>
                  </a:cubicBezTo>
                  <a:cubicBezTo>
                    <a:pt x="5" y="318"/>
                    <a:pt x="11" y="305"/>
                    <a:pt x="23" y="301"/>
                  </a:cubicBezTo>
                  <a:cubicBezTo>
                    <a:pt x="34" y="297"/>
                    <a:pt x="46" y="303"/>
                    <a:pt x="50" y="314"/>
                  </a:cubicBezTo>
                  <a:close/>
                  <a:moveTo>
                    <a:pt x="363" y="555"/>
                  </a:moveTo>
                  <a:cubicBezTo>
                    <a:pt x="352" y="559"/>
                    <a:pt x="339" y="553"/>
                    <a:pt x="335" y="542"/>
                  </a:cubicBezTo>
                  <a:cubicBezTo>
                    <a:pt x="331" y="530"/>
                    <a:pt x="337" y="518"/>
                    <a:pt x="348" y="514"/>
                  </a:cubicBezTo>
                  <a:cubicBezTo>
                    <a:pt x="360" y="510"/>
                    <a:pt x="372" y="516"/>
                    <a:pt x="376" y="527"/>
                  </a:cubicBezTo>
                  <a:cubicBezTo>
                    <a:pt x="380" y="538"/>
                    <a:pt x="374" y="551"/>
                    <a:pt x="363" y="555"/>
                  </a:cubicBezTo>
                  <a:close/>
                  <a:moveTo>
                    <a:pt x="275" y="477"/>
                  </a:moveTo>
                  <a:cubicBezTo>
                    <a:pt x="254" y="485"/>
                    <a:pt x="231" y="474"/>
                    <a:pt x="223" y="453"/>
                  </a:cubicBezTo>
                  <a:cubicBezTo>
                    <a:pt x="215" y="432"/>
                    <a:pt x="226" y="409"/>
                    <a:pt x="247" y="401"/>
                  </a:cubicBezTo>
                  <a:cubicBezTo>
                    <a:pt x="269" y="394"/>
                    <a:pt x="292" y="405"/>
                    <a:pt x="299" y="426"/>
                  </a:cubicBezTo>
                  <a:cubicBezTo>
                    <a:pt x="307" y="447"/>
                    <a:pt x="296" y="470"/>
                    <a:pt x="275" y="477"/>
                  </a:cubicBezTo>
                  <a:close/>
                  <a:moveTo>
                    <a:pt x="540" y="189"/>
                  </a:moveTo>
                  <a:cubicBezTo>
                    <a:pt x="551" y="185"/>
                    <a:pt x="564" y="191"/>
                    <a:pt x="568" y="203"/>
                  </a:cubicBezTo>
                  <a:cubicBezTo>
                    <a:pt x="572" y="214"/>
                    <a:pt x="566" y="226"/>
                    <a:pt x="555" y="230"/>
                  </a:cubicBezTo>
                  <a:cubicBezTo>
                    <a:pt x="543" y="234"/>
                    <a:pt x="531" y="229"/>
                    <a:pt x="527" y="217"/>
                  </a:cubicBezTo>
                  <a:cubicBezTo>
                    <a:pt x="523" y="206"/>
                    <a:pt x="529" y="193"/>
                    <a:pt x="540" y="189"/>
                  </a:cubicBezTo>
                  <a:close/>
                  <a:moveTo>
                    <a:pt x="477" y="211"/>
                  </a:moveTo>
                  <a:cubicBezTo>
                    <a:pt x="484" y="232"/>
                    <a:pt x="473" y="256"/>
                    <a:pt x="452" y="263"/>
                  </a:cubicBezTo>
                  <a:cubicBezTo>
                    <a:pt x="431" y="271"/>
                    <a:pt x="408" y="260"/>
                    <a:pt x="400" y="239"/>
                  </a:cubicBezTo>
                  <a:cubicBezTo>
                    <a:pt x="393" y="218"/>
                    <a:pt x="404" y="194"/>
                    <a:pt x="425" y="187"/>
                  </a:cubicBezTo>
                  <a:cubicBezTo>
                    <a:pt x="446" y="179"/>
                    <a:pt x="469" y="190"/>
                    <a:pt x="477" y="211"/>
                  </a:cubicBezTo>
                  <a:close/>
                  <a:moveTo>
                    <a:pt x="130" y="193"/>
                  </a:moveTo>
                  <a:cubicBezTo>
                    <a:pt x="123" y="172"/>
                    <a:pt x="134" y="149"/>
                    <a:pt x="155" y="141"/>
                  </a:cubicBezTo>
                  <a:cubicBezTo>
                    <a:pt x="176" y="134"/>
                    <a:pt x="199" y="145"/>
                    <a:pt x="206" y="166"/>
                  </a:cubicBezTo>
                  <a:cubicBezTo>
                    <a:pt x="214" y="187"/>
                    <a:pt x="203" y="210"/>
                    <a:pt x="182" y="218"/>
                  </a:cubicBezTo>
                  <a:cubicBezTo>
                    <a:pt x="161" y="225"/>
                    <a:pt x="138" y="214"/>
                    <a:pt x="130" y="193"/>
                  </a:cubicBezTo>
                  <a:close/>
                  <a:moveTo>
                    <a:pt x="221" y="297"/>
                  </a:moveTo>
                  <a:cubicBezTo>
                    <a:pt x="190" y="307"/>
                    <a:pt x="190" y="307"/>
                    <a:pt x="190" y="307"/>
                  </a:cubicBezTo>
                  <a:cubicBezTo>
                    <a:pt x="184" y="295"/>
                    <a:pt x="172" y="288"/>
                    <a:pt x="160" y="286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67" y="233"/>
                    <a:pt x="177" y="232"/>
                    <a:pt x="186" y="229"/>
                  </a:cubicBezTo>
                  <a:cubicBezTo>
                    <a:pt x="209" y="221"/>
                    <a:pt x="223" y="198"/>
                    <a:pt x="221" y="175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8" y="160"/>
                    <a:pt x="288" y="162"/>
                    <a:pt x="289" y="164"/>
                  </a:cubicBezTo>
                  <a:cubicBezTo>
                    <a:pt x="293" y="175"/>
                    <a:pt x="300" y="182"/>
                    <a:pt x="310" y="18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288" y="213"/>
                    <a:pt x="275" y="213"/>
                    <a:pt x="262" y="218"/>
                  </a:cubicBezTo>
                  <a:cubicBezTo>
                    <a:pt x="230" y="230"/>
                    <a:pt x="212" y="264"/>
                    <a:pt x="221" y="297"/>
                  </a:cubicBezTo>
                  <a:close/>
                  <a:moveTo>
                    <a:pt x="260" y="59"/>
                  </a:moveTo>
                  <a:cubicBezTo>
                    <a:pt x="260" y="62"/>
                    <a:pt x="260" y="66"/>
                    <a:pt x="261" y="69"/>
                  </a:cubicBezTo>
                  <a:cubicBezTo>
                    <a:pt x="266" y="82"/>
                    <a:pt x="281" y="89"/>
                    <a:pt x="295" y="85"/>
                  </a:cubicBezTo>
                  <a:cubicBezTo>
                    <a:pt x="296" y="84"/>
                    <a:pt x="296" y="84"/>
                    <a:pt x="297" y="84"/>
                  </a:cubicBezTo>
                  <a:cubicBezTo>
                    <a:pt x="308" y="115"/>
                    <a:pt x="308" y="115"/>
                    <a:pt x="308" y="115"/>
                  </a:cubicBezTo>
                  <a:cubicBezTo>
                    <a:pt x="294" y="122"/>
                    <a:pt x="286" y="137"/>
                    <a:pt x="287" y="152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19" y="166"/>
                    <a:pt x="219" y="164"/>
                    <a:pt x="218" y="162"/>
                  </a:cubicBezTo>
                  <a:cubicBezTo>
                    <a:pt x="210" y="139"/>
                    <a:pt x="188" y="126"/>
                    <a:pt x="166" y="127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69" y="73"/>
                    <a:pt x="171" y="73"/>
                    <a:pt x="173" y="72"/>
                  </a:cubicBezTo>
                  <a:cubicBezTo>
                    <a:pt x="182" y="69"/>
                    <a:pt x="187" y="62"/>
                    <a:pt x="189" y="54"/>
                  </a:cubicBezTo>
                  <a:lnTo>
                    <a:pt x="260" y="59"/>
                  </a:ln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31100" y="2667000"/>
              <a:ext cx="774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EBAC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37700" y="3035003"/>
              <a:ext cx="774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A2B9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216900" y="4597103"/>
              <a:ext cx="774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4C60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4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27604" y="2771355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27604" y="3798529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7604" y="4825703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5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53000" y="2018146"/>
            <a:ext cx="1816100" cy="457200"/>
          </a:xfrm>
          <a:prstGeom prst="rect">
            <a:avLst/>
          </a:prstGeom>
          <a:solidFill>
            <a:srgbClr val="D82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6413500" y="1789546"/>
            <a:ext cx="4406900" cy="45720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6413500" y="2246744"/>
            <a:ext cx="355600" cy="228601"/>
          </a:xfrm>
          <a:prstGeom prst="triangle">
            <a:avLst>
              <a:gd name="adj" fmla="val 0"/>
            </a:avLst>
          </a:prstGeom>
          <a:solidFill>
            <a:srgbClr val="7D15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53000" y="2790042"/>
            <a:ext cx="1816100" cy="457200"/>
          </a:xfrm>
          <a:prstGeom prst="rect">
            <a:avLst/>
          </a:prstGeom>
          <a:solidFill>
            <a:srgbClr val="AE8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6413500" y="2561442"/>
            <a:ext cx="3656775" cy="45720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 rot="10800000">
            <a:off x="6413500" y="3018640"/>
            <a:ext cx="355600" cy="228601"/>
          </a:xfrm>
          <a:prstGeom prst="triangle">
            <a:avLst>
              <a:gd name="adj" fmla="val 0"/>
            </a:avLst>
          </a:prstGeom>
          <a:solidFill>
            <a:srgbClr val="784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3000" y="3561938"/>
            <a:ext cx="1816100" cy="457200"/>
          </a:xfrm>
          <a:prstGeom prst="rect">
            <a:avLst/>
          </a:prstGeom>
          <a:solidFill>
            <a:srgbClr val="849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6413501" y="3333338"/>
            <a:ext cx="2837180" cy="45720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>
            <a:off x="6413500" y="3790536"/>
            <a:ext cx="355600" cy="228601"/>
          </a:xfrm>
          <a:prstGeom prst="triangle">
            <a:avLst>
              <a:gd name="adj" fmla="val 0"/>
            </a:avLst>
          </a:prstGeom>
          <a:solidFill>
            <a:srgbClr val="434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53000" y="4333834"/>
            <a:ext cx="1816100" cy="457200"/>
          </a:xfrm>
          <a:prstGeom prst="rect">
            <a:avLst/>
          </a:prstGeom>
          <a:solidFill>
            <a:srgbClr val="283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413501" y="4105234"/>
            <a:ext cx="2090420" cy="457200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10800000">
            <a:off x="6413500" y="4562432"/>
            <a:ext cx="355600" cy="228601"/>
          </a:xfrm>
          <a:prstGeom prst="triangle">
            <a:avLst>
              <a:gd name="adj" fmla="val 0"/>
            </a:avLst>
          </a:prstGeom>
          <a:solidFill>
            <a:srgbClr val="374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20400" y="1756536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800" dirty="0" smtClean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63187" y="2522186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zh-CN" altLang="en-US" sz="2800" dirty="0" smtClean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513062" y="3300328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lang="zh-CN" altLang="en-US" sz="2800" dirty="0" smtClean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93468" y="4078470"/>
            <a:ext cx="111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  <a:endParaRPr lang="zh-CN" altLang="en-US" sz="28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5711" y="1878403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5711" y="3904836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6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组合 715"/>
          <p:cNvGrpSpPr/>
          <p:nvPr/>
        </p:nvGrpSpPr>
        <p:grpSpPr>
          <a:xfrm>
            <a:off x="695325" y="1872775"/>
            <a:ext cx="4368801" cy="4460876"/>
            <a:chOff x="871538" y="1981200"/>
            <a:chExt cx="4368801" cy="4460876"/>
          </a:xfrm>
        </p:grpSpPr>
        <p:sp>
          <p:nvSpPr>
            <p:cNvPr id="511" name="Freeform 5"/>
            <p:cNvSpPr>
              <a:spLocks/>
            </p:cNvSpPr>
            <p:nvPr/>
          </p:nvSpPr>
          <p:spPr bwMode="auto">
            <a:xfrm>
              <a:off x="957263" y="2201863"/>
              <a:ext cx="2508250" cy="2587625"/>
            </a:xfrm>
            <a:custGeom>
              <a:avLst/>
              <a:gdLst>
                <a:gd name="T0" fmla="*/ 248 w 444"/>
                <a:gd name="T1" fmla="*/ 8 h 457"/>
                <a:gd name="T2" fmla="*/ 416 w 444"/>
                <a:gd name="T3" fmla="*/ 99 h 457"/>
                <a:gd name="T4" fmla="*/ 434 w 444"/>
                <a:gd name="T5" fmla="*/ 162 h 457"/>
                <a:gd name="T6" fmla="*/ 363 w 444"/>
                <a:gd name="T7" fmla="*/ 368 h 457"/>
                <a:gd name="T8" fmla="*/ 171 w 444"/>
                <a:gd name="T9" fmla="*/ 454 h 457"/>
                <a:gd name="T10" fmla="*/ 8 w 444"/>
                <a:gd name="T11" fmla="*/ 259 h 457"/>
                <a:gd name="T12" fmla="*/ 157 w 444"/>
                <a:gd name="T13" fmla="*/ 37 h 457"/>
                <a:gd name="T14" fmla="*/ 248 w 444"/>
                <a:gd name="T15" fmla="*/ 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4" h="457">
                  <a:moveTo>
                    <a:pt x="248" y="8"/>
                  </a:moveTo>
                  <a:cubicBezTo>
                    <a:pt x="324" y="0"/>
                    <a:pt x="390" y="46"/>
                    <a:pt x="416" y="99"/>
                  </a:cubicBezTo>
                  <a:cubicBezTo>
                    <a:pt x="423" y="114"/>
                    <a:pt x="432" y="144"/>
                    <a:pt x="434" y="162"/>
                  </a:cubicBezTo>
                  <a:cubicBezTo>
                    <a:pt x="444" y="259"/>
                    <a:pt x="405" y="323"/>
                    <a:pt x="363" y="368"/>
                  </a:cubicBezTo>
                  <a:cubicBezTo>
                    <a:pt x="316" y="417"/>
                    <a:pt x="259" y="457"/>
                    <a:pt x="171" y="454"/>
                  </a:cubicBezTo>
                  <a:cubicBezTo>
                    <a:pt x="71" y="450"/>
                    <a:pt x="0" y="371"/>
                    <a:pt x="8" y="259"/>
                  </a:cubicBezTo>
                  <a:cubicBezTo>
                    <a:pt x="16" y="161"/>
                    <a:pt x="87" y="75"/>
                    <a:pt x="157" y="37"/>
                  </a:cubicBezTo>
                  <a:cubicBezTo>
                    <a:pt x="183" y="22"/>
                    <a:pt x="212" y="12"/>
                    <a:pt x="248" y="8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6"/>
            <p:cNvSpPr>
              <a:spLocks/>
            </p:cNvSpPr>
            <p:nvPr/>
          </p:nvSpPr>
          <p:spPr bwMode="auto">
            <a:xfrm>
              <a:off x="3295651" y="2309813"/>
              <a:ext cx="576263" cy="560388"/>
            </a:xfrm>
            <a:custGeom>
              <a:avLst/>
              <a:gdLst>
                <a:gd name="T0" fmla="*/ 26 w 102"/>
                <a:gd name="T1" fmla="*/ 7 h 99"/>
                <a:gd name="T2" fmla="*/ 99 w 102"/>
                <a:gd name="T3" fmla="*/ 50 h 99"/>
                <a:gd name="T4" fmla="*/ 2 w 102"/>
                <a:gd name="T5" fmla="*/ 32 h 99"/>
                <a:gd name="T6" fmla="*/ 26 w 102"/>
                <a:gd name="T7" fmla="*/ 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99">
                  <a:moveTo>
                    <a:pt x="26" y="7"/>
                  </a:moveTo>
                  <a:cubicBezTo>
                    <a:pt x="62" y="0"/>
                    <a:pt x="102" y="17"/>
                    <a:pt x="99" y="50"/>
                  </a:cubicBezTo>
                  <a:cubicBezTo>
                    <a:pt x="95" y="99"/>
                    <a:pt x="0" y="74"/>
                    <a:pt x="2" y="32"/>
                  </a:cubicBezTo>
                  <a:cubicBezTo>
                    <a:pt x="3" y="19"/>
                    <a:pt x="10" y="11"/>
                    <a:pt x="26" y="7"/>
                  </a:cubicBezTo>
                  <a:close/>
                </a:path>
              </a:pathLst>
            </a:custGeom>
            <a:solidFill>
              <a:srgbClr val="2D88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7"/>
            <p:cNvSpPr>
              <a:spLocks/>
            </p:cNvSpPr>
            <p:nvPr/>
          </p:nvSpPr>
          <p:spPr bwMode="auto">
            <a:xfrm>
              <a:off x="3194051" y="2598738"/>
              <a:ext cx="2028825" cy="2036763"/>
            </a:xfrm>
            <a:custGeom>
              <a:avLst/>
              <a:gdLst>
                <a:gd name="T0" fmla="*/ 174 w 359"/>
                <a:gd name="T1" fmla="*/ 6 h 360"/>
                <a:gd name="T2" fmla="*/ 310 w 359"/>
                <a:gd name="T3" fmla="*/ 87 h 360"/>
                <a:gd name="T4" fmla="*/ 353 w 359"/>
                <a:gd name="T5" fmla="*/ 212 h 360"/>
                <a:gd name="T6" fmla="*/ 253 w 359"/>
                <a:gd name="T7" fmla="*/ 352 h 360"/>
                <a:gd name="T8" fmla="*/ 131 w 359"/>
                <a:gd name="T9" fmla="*/ 19 h 360"/>
                <a:gd name="T10" fmla="*/ 174 w 359"/>
                <a:gd name="T11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360">
                  <a:moveTo>
                    <a:pt x="174" y="6"/>
                  </a:moveTo>
                  <a:cubicBezTo>
                    <a:pt x="238" y="0"/>
                    <a:pt x="286" y="49"/>
                    <a:pt x="310" y="87"/>
                  </a:cubicBezTo>
                  <a:cubicBezTo>
                    <a:pt x="331" y="119"/>
                    <a:pt x="350" y="166"/>
                    <a:pt x="353" y="212"/>
                  </a:cubicBezTo>
                  <a:cubicBezTo>
                    <a:pt x="359" y="285"/>
                    <a:pt x="327" y="348"/>
                    <a:pt x="253" y="352"/>
                  </a:cubicBezTo>
                  <a:cubicBezTo>
                    <a:pt x="104" y="360"/>
                    <a:pt x="0" y="102"/>
                    <a:pt x="131" y="19"/>
                  </a:cubicBezTo>
                  <a:cubicBezTo>
                    <a:pt x="141" y="13"/>
                    <a:pt x="157" y="8"/>
                    <a:pt x="174" y="6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8"/>
            <p:cNvSpPr>
              <a:spLocks/>
            </p:cNvSpPr>
            <p:nvPr/>
          </p:nvSpPr>
          <p:spPr bwMode="auto">
            <a:xfrm>
              <a:off x="2465388" y="4341813"/>
              <a:ext cx="1931988" cy="1789113"/>
            </a:xfrm>
            <a:custGeom>
              <a:avLst/>
              <a:gdLst>
                <a:gd name="T0" fmla="*/ 155 w 342"/>
                <a:gd name="T1" fmla="*/ 15 h 316"/>
                <a:gd name="T2" fmla="*/ 337 w 342"/>
                <a:gd name="T3" fmla="*/ 151 h 316"/>
                <a:gd name="T4" fmla="*/ 140 w 342"/>
                <a:gd name="T5" fmla="*/ 307 h 316"/>
                <a:gd name="T6" fmla="*/ 10 w 342"/>
                <a:gd name="T7" fmla="*/ 155 h 316"/>
                <a:gd name="T8" fmla="*/ 55 w 342"/>
                <a:gd name="T9" fmla="*/ 65 h 316"/>
                <a:gd name="T10" fmla="*/ 155 w 342"/>
                <a:gd name="T11" fmla="*/ 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16">
                  <a:moveTo>
                    <a:pt x="155" y="15"/>
                  </a:moveTo>
                  <a:cubicBezTo>
                    <a:pt x="260" y="0"/>
                    <a:pt x="342" y="67"/>
                    <a:pt x="337" y="151"/>
                  </a:cubicBezTo>
                  <a:cubicBezTo>
                    <a:pt x="332" y="250"/>
                    <a:pt x="240" y="316"/>
                    <a:pt x="140" y="307"/>
                  </a:cubicBezTo>
                  <a:cubicBezTo>
                    <a:pt x="62" y="300"/>
                    <a:pt x="0" y="241"/>
                    <a:pt x="10" y="155"/>
                  </a:cubicBezTo>
                  <a:cubicBezTo>
                    <a:pt x="14" y="114"/>
                    <a:pt x="37" y="83"/>
                    <a:pt x="55" y="65"/>
                  </a:cubicBezTo>
                  <a:cubicBezTo>
                    <a:pt x="78" y="41"/>
                    <a:pt x="116" y="20"/>
                    <a:pt x="155" y="15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9"/>
            <p:cNvSpPr>
              <a:spLocks/>
            </p:cNvSpPr>
            <p:nvPr/>
          </p:nvSpPr>
          <p:spPr bwMode="auto">
            <a:xfrm>
              <a:off x="4538663" y="4681538"/>
              <a:ext cx="600075" cy="838200"/>
            </a:xfrm>
            <a:custGeom>
              <a:avLst/>
              <a:gdLst>
                <a:gd name="T0" fmla="*/ 69 w 106"/>
                <a:gd name="T1" fmla="*/ 5 h 148"/>
                <a:gd name="T2" fmla="*/ 98 w 106"/>
                <a:gd name="T3" fmla="*/ 59 h 148"/>
                <a:gd name="T4" fmla="*/ 55 w 106"/>
                <a:gd name="T5" fmla="*/ 130 h 148"/>
                <a:gd name="T6" fmla="*/ 4 w 106"/>
                <a:gd name="T7" fmla="*/ 111 h 148"/>
                <a:gd name="T8" fmla="*/ 69 w 106"/>
                <a:gd name="T9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8">
                  <a:moveTo>
                    <a:pt x="69" y="5"/>
                  </a:moveTo>
                  <a:cubicBezTo>
                    <a:pt x="97" y="0"/>
                    <a:pt x="106" y="25"/>
                    <a:pt x="98" y="59"/>
                  </a:cubicBezTo>
                  <a:cubicBezTo>
                    <a:pt x="92" y="82"/>
                    <a:pt x="69" y="119"/>
                    <a:pt x="55" y="130"/>
                  </a:cubicBezTo>
                  <a:cubicBezTo>
                    <a:pt x="33" y="148"/>
                    <a:pt x="7" y="142"/>
                    <a:pt x="4" y="111"/>
                  </a:cubicBezTo>
                  <a:cubicBezTo>
                    <a:pt x="0" y="62"/>
                    <a:pt x="34" y="12"/>
                    <a:pt x="69" y="5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10"/>
            <p:cNvSpPr>
              <a:spLocks/>
            </p:cNvSpPr>
            <p:nvPr/>
          </p:nvSpPr>
          <p:spPr bwMode="auto">
            <a:xfrm>
              <a:off x="1177926" y="4935538"/>
              <a:ext cx="1203325" cy="1274763"/>
            </a:xfrm>
            <a:custGeom>
              <a:avLst/>
              <a:gdLst>
                <a:gd name="T0" fmla="*/ 57 w 213"/>
                <a:gd name="T1" fmla="*/ 3 h 225"/>
                <a:gd name="T2" fmla="*/ 163 w 213"/>
                <a:gd name="T3" fmla="*/ 50 h 225"/>
                <a:gd name="T4" fmla="*/ 207 w 213"/>
                <a:gd name="T5" fmla="*/ 155 h 225"/>
                <a:gd name="T6" fmla="*/ 77 w 213"/>
                <a:gd name="T7" fmla="*/ 161 h 225"/>
                <a:gd name="T8" fmla="*/ 19 w 213"/>
                <a:gd name="T9" fmla="*/ 91 h 225"/>
                <a:gd name="T10" fmla="*/ 57 w 213"/>
                <a:gd name="T11" fmla="*/ 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25">
                  <a:moveTo>
                    <a:pt x="57" y="3"/>
                  </a:moveTo>
                  <a:cubicBezTo>
                    <a:pt x="93" y="0"/>
                    <a:pt x="136" y="23"/>
                    <a:pt x="163" y="50"/>
                  </a:cubicBezTo>
                  <a:cubicBezTo>
                    <a:pt x="185" y="72"/>
                    <a:pt x="213" y="112"/>
                    <a:pt x="207" y="155"/>
                  </a:cubicBezTo>
                  <a:cubicBezTo>
                    <a:pt x="199" y="225"/>
                    <a:pt x="115" y="194"/>
                    <a:pt x="77" y="161"/>
                  </a:cubicBezTo>
                  <a:cubicBezTo>
                    <a:pt x="52" y="140"/>
                    <a:pt x="30" y="112"/>
                    <a:pt x="19" y="91"/>
                  </a:cubicBezTo>
                  <a:cubicBezTo>
                    <a:pt x="0" y="51"/>
                    <a:pt x="8" y="7"/>
                    <a:pt x="57" y="3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1"/>
            <p:cNvSpPr>
              <a:spLocks/>
            </p:cNvSpPr>
            <p:nvPr/>
          </p:nvSpPr>
          <p:spPr bwMode="auto">
            <a:xfrm>
              <a:off x="2425701" y="6062663"/>
              <a:ext cx="576263" cy="379413"/>
            </a:xfrm>
            <a:custGeom>
              <a:avLst/>
              <a:gdLst>
                <a:gd name="T0" fmla="*/ 6 w 102"/>
                <a:gd name="T1" fmla="*/ 24 h 67"/>
                <a:gd name="T2" fmla="*/ 99 w 102"/>
                <a:gd name="T3" fmla="*/ 40 h 67"/>
                <a:gd name="T4" fmla="*/ 6 w 102"/>
                <a:gd name="T5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67">
                  <a:moveTo>
                    <a:pt x="6" y="24"/>
                  </a:moveTo>
                  <a:cubicBezTo>
                    <a:pt x="19" y="0"/>
                    <a:pt x="102" y="14"/>
                    <a:pt x="99" y="40"/>
                  </a:cubicBezTo>
                  <a:cubicBezTo>
                    <a:pt x="96" y="67"/>
                    <a:pt x="0" y="50"/>
                    <a:pt x="6" y="24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Oval 12"/>
            <p:cNvSpPr>
              <a:spLocks noChangeArrowheads="1"/>
            </p:cNvSpPr>
            <p:nvPr/>
          </p:nvSpPr>
          <p:spPr bwMode="auto">
            <a:xfrm>
              <a:off x="2719388" y="1981200"/>
              <a:ext cx="752475" cy="328613"/>
            </a:xfrm>
            <a:prstGeom prst="ellipse">
              <a:avLst/>
            </a:pr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3"/>
            <p:cNvSpPr>
              <a:spLocks/>
            </p:cNvSpPr>
            <p:nvPr/>
          </p:nvSpPr>
          <p:spPr bwMode="auto">
            <a:xfrm>
              <a:off x="2178051" y="2111375"/>
              <a:ext cx="269875" cy="136525"/>
            </a:xfrm>
            <a:custGeom>
              <a:avLst/>
              <a:gdLst>
                <a:gd name="T0" fmla="*/ 46 w 48"/>
                <a:gd name="T1" fmla="*/ 4 h 24"/>
                <a:gd name="T2" fmla="*/ 26 w 48"/>
                <a:gd name="T3" fmla="*/ 19 h 24"/>
                <a:gd name="T4" fmla="*/ 1 w 48"/>
                <a:gd name="T5" fmla="*/ 19 h 24"/>
                <a:gd name="T6" fmla="*/ 21 w 48"/>
                <a:gd name="T7" fmla="*/ 4 h 24"/>
                <a:gd name="T8" fmla="*/ 46 w 48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6" y="4"/>
                  </a:moveTo>
                  <a:cubicBezTo>
                    <a:pt x="48" y="8"/>
                    <a:pt x="39" y="15"/>
                    <a:pt x="26" y="19"/>
                  </a:cubicBezTo>
                  <a:cubicBezTo>
                    <a:pt x="14" y="24"/>
                    <a:pt x="3" y="24"/>
                    <a:pt x="1" y="19"/>
                  </a:cubicBezTo>
                  <a:cubicBezTo>
                    <a:pt x="0" y="15"/>
                    <a:pt x="9" y="8"/>
                    <a:pt x="21" y="4"/>
                  </a:cubicBezTo>
                  <a:cubicBezTo>
                    <a:pt x="33" y="0"/>
                    <a:pt x="45" y="0"/>
                    <a:pt x="46" y="4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"/>
            <p:cNvSpPr>
              <a:spLocks/>
            </p:cNvSpPr>
            <p:nvPr/>
          </p:nvSpPr>
          <p:spPr bwMode="auto">
            <a:xfrm>
              <a:off x="3657601" y="2128838"/>
              <a:ext cx="587375" cy="327025"/>
            </a:xfrm>
            <a:custGeom>
              <a:avLst/>
              <a:gdLst>
                <a:gd name="T0" fmla="*/ 101 w 104"/>
                <a:gd name="T1" fmla="*/ 50 h 58"/>
                <a:gd name="T2" fmla="*/ 46 w 104"/>
                <a:gd name="T3" fmla="*/ 45 h 58"/>
                <a:gd name="T4" fmla="*/ 4 w 104"/>
                <a:gd name="T5" fmla="*/ 8 h 58"/>
                <a:gd name="T6" fmla="*/ 59 w 104"/>
                <a:gd name="T7" fmla="*/ 14 h 58"/>
                <a:gd name="T8" fmla="*/ 101 w 104"/>
                <a:gd name="T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8">
                  <a:moveTo>
                    <a:pt x="101" y="50"/>
                  </a:moveTo>
                  <a:cubicBezTo>
                    <a:pt x="97" y="58"/>
                    <a:pt x="72" y="56"/>
                    <a:pt x="46" y="45"/>
                  </a:cubicBezTo>
                  <a:cubicBezTo>
                    <a:pt x="19" y="33"/>
                    <a:pt x="0" y="17"/>
                    <a:pt x="4" y="8"/>
                  </a:cubicBezTo>
                  <a:cubicBezTo>
                    <a:pt x="8" y="0"/>
                    <a:pt x="32" y="2"/>
                    <a:pt x="59" y="14"/>
                  </a:cubicBezTo>
                  <a:cubicBezTo>
                    <a:pt x="86" y="25"/>
                    <a:pt x="104" y="41"/>
                    <a:pt x="101" y="50"/>
                  </a:cubicBezTo>
                  <a:close/>
                </a:path>
              </a:pathLst>
            </a:custGeom>
            <a:solidFill>
              <a:srgbClr val="2D88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5"/>
            <p:cNvSpPr>
              <a:spLocks/>
            </p:cNvSpPr>
            <p:nvPr/>
          </p:nvSpPr>
          <p:spPr bwMode="auto">
            <a:xfrm>
              <a:off x="4319588" y="2428875"/>
              <a:ext cx="247650" cy="209550"/>
            </a:xfrm>
            <a:custGeom>
              <a:avLst/>
              <a:gdLst>
                <a:gd name="T0" fmla="*/ 42 w 44"/>
                <a:gd name="T1" fmla="*/ 33 h 37"/>
                <a:gd name="T2" fmla="*/ 17 w 44"/>
                <a:gd name="T3" fmla="*/ 25 h 37"/>
                <a:gd name="T4" fmla="*/ 2 w 44"/>
                <a:gd name="T5" fmla="*/ 3 h 37"/>
                <a:gd name="T6" fmla="*/ 27 w 44"/>
                <a:gd name="T7" fmla="*/ 12 h 37"/>
                <a:gd name="T8" fmla="*/ 42 w 44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42" y="33"/>
                  </a:moveTo>
                  <a:cubicBezTo>
                    <a:pt x="39" y="37"/>
                    <a:pt x="28" y="33"/>
                    <a:pt x="17" y="25"/>
                  </a:cubicBezTo>
                  <a:cubicBezTo>
                    <a:pt x="6" y="16"/>
                    <a:pt x="0" y="7"/>
                    <a:pt x="2" y="3"/>
                  </a:cubicBezTo>
                  <a:cubicBezTo>
                    <a:pt x="5" y="0"/>
                    <a:pt x="16" y="4"/>
                    <a:pt x="27" y="12"/>
                  </a:cubicBezTo>
                  <a:cubicBezTo>
                    <a:pt x="38" y="20"/>
                    <a:pt x="44" y="30"/>
                    <a:pt x="42" y="33"/>
                  </a:cubicBezTo>
                  <a:close/>
                </a:path>
              </a:pathLst>
            </a:custGeom>
            <a:solidFill>
              <a:srgbClr val="2D886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6"/>
            <p:cNvSpPr>
              <a:spLocks/>
            </p:cNvSpPr>
            <p:nvPr/>
          </p:nvSpPr>
          <p:spPr bwMode="auto">
            <a:xfrm>
              <a:off x="871538" y="3770313"/>
              <a:ext cx="101600" cy="242888"/>
            </a:xfrm>
            <a:custGeom>
              <a:avLst/>
              <a:gdLst>
                <a:gd name="T0" fmla="*/ 17 w 18"/>
                <a:gd name="T1" fmla="*/ 22 h 43"/>
                <a:gd name="T2" fmla="*/ 6 w 18"/>
                <a:gd name="T3" fmla="*/ 42 h 43"/>
                <a:gd name="T4" fmla="*/ 1 w 18"/>
                <a:gd name="T5" fmla="*/ 20 h 43"/>
                <a:gd name="T6" fmla="*/ 12 w 18"/>
                <a:gd name="T7" fmla="*/ 0 h 43"/>
                <a:gd name="T8" fmla="*/ 17 w 18"/>
                <a:gd name="T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3">
                  <a:moveTo>
                    <a:pt x="17" y="22"/>
                  </a:moveTo>
                  <a:cubicBezTo>
                    <a:pt x="15" y="34"/>
                    <a:pt x="10" y="43"/>
                    <a:pt x="6" y="42"/>
                  </a:cubicBezTo>
                  <a:cubicBezTo>
                    <a:pt x="2" y="42"/>
                    <a:pt x="0" y="32"/>
                    <a:pt x="1" y="20"/>
                  </a:cubicBezTo>
                  <a:cubicBezTo>
                    <a:pt x="3" y="9"/>
                    <a:pt x="7" y="0"/>
                    <a:pt x="12" y="0"/>
                  </a:cubicBezTo>
                  <a:cubicBezTo>
                    <a:pt x="16" y="1"/>
                    <a:pt x="18" y="11"/>
                    <a:pt x="17" y="22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7"/>
            <p:cNvSpPr>
              <a:spLocks/>
            </p:cNvSpPr>
            <p:nvPr/>
          </p:nvSpPr>
          <p:spPr bwMode="auto">
            <a:xfrm>
              <a:off x="889001" y="4359275"/>
              <a:ext cx="311150" cy="639763"/>
            </a:xfrm>
            <a:custGeom>
              <a:avLst/>
              <a:gdLst>
                <a:gd name="T0" fmla="*/ 47 w 55"/>
                <a:gd name="T1" fmla="*/ 51 h 113"/>
                <a:gd name="T2" fmla="*/ 42 w 55"/>
                <a:gd name="T3" fmla="*/ 110 h 113"/>
                <a:gd name="T4" fmla="*/ 8 w 55"/>
                <a:gd name="T5" fmla="*/ 62 h 113"/>
                <a:gd name="T6" fmla="*/ 13 w 55"/>
                <a:gd name="T7" fmla="*/ 3 h 113"/>
                <a:gd name="T8" fmla="*/ 47 w 55"/>
                <a:gd name="T9" fmla="*/ 5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3">
                  <a:moveTo>
                    <a:pt x="47" y="51"/>
                  </a:moveTo>
                  <a:cubicBezTo>
                    <a:pt x="55" y="81"/>
                    <a:pt x="53" y="107"/>
                    <a:pt x="42" y="110"/>
                  </a:cubicBezTo>
                  <a:cubicBezTo>
                    <a:pt x="31" y="113"/>
                    <a:pt x="16" y="91"/>
                    <a:pt x="8" y="62"/>
                  </a:cubicBezTo>
                  <a:cubicBezTo>
                    <a:pt x="0" y="32"/>
                    <a:pt x="2" y="6"/>
                    <a:pt x="13" y="3"/>
                  </a:cubicBezTo>
                  <a:cubicBezTo>
                    <a:pt x="23" y="0"/>
                    <a:pt x="39" y="21"/>
                    <a:pt x="47" y="51"/>
                  </a:cubicBez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8"/>
            <p:cNvSpPr>
              <a:spLocks/>
            </p:cNvSpPr>
            <p:nvPr/>
          </p:nvSpPr>
          <p:spPr bwMode="auto">
            <a:xfrm>
              <a:off x="5064126" y="4359275"/>
              <a:ext cx="176213" cy="293688"/>
            </a:xfrm>
            <a:custGeom>
              <a:avLst/>
              <a:gdLst>
                <a:gd name="T0" fmla="*/ 17 w 31"/>
                <a:gd name="T1" fmla="*/ 4 h 52"/>
                <a:gd name="T2" fmla="*/ 31 w 31"/>
                <a:gd name="T3" fmla="*/ 18 h 52"/>
                <a:gd name="T4" fmla="*/ 23 w 31"/>
                <a:gd name="T5" fmla="*/ 45 h 52"/>
                <a:gd name="T6" fmla="*/ 5 w 31"/>
                <a:gd name="T7" fmla="*/ 42 h 52"/>
                <a:gd name="T8" fmla="*/ 17 w 31"/>
                <a:gd name="T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17" y="4"/>
                  </a:moveTo>
                  <a:cubicBezTo>
                    <a:pt x="26" y="0"/>
                    <a:pt x="31" y="7"/>
                    <a:pt x="31" y="18"/>
                  </a:cubicBezTo>
                  <a:cubicBezTo>
                    <a:pt x="31" y="26"/>
                    <a:pt x="26" y="40"/>
                    <a:pt x="23" y="45"/>
                  </a:cubicBezTo>
                  <a:cubicBezTo>
                    <a:pt x="17" y="52"/>
                    <a:pt x="9" y="52"/>
                    <a:pt x="5" y="42"/>
                  </a:cubicBezTo>
                  <a:cubicBezTo>
                    <a:pt x="0" y="27"/>
                    <a:pt x="7" y="8"/>
                    <a:pt x="17" y="4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9"/>
            <p:cNvSpPr>
              <a:spLocks/>
            </p:cNvSpPr>
            <p:nvPr/>
          </p:nvSpPr>
          <p:spPr bwMode="auto">
            <a:xfrm>
              <a:off x="3143251" y="6102350"/>
              <a:ext cx="604838" cy="322263"/>
            </a:xfrm>
            <a:custGeom>
              <a:avLst/>
              <a:gdLst>
                <a:gd name="T0" fmla="*/ 1 w 107"/>
                <a:gd name="T1" fmla="*/ 36 h 57"/>
                <a:gd name="T2" fmla="*/ 105 w 107"/>
                <a:gd name="T3" fmla="*/ 20 h 57"/>
                <a:gd name="T4" fmla="*/ 1 w 107"/>
                <a:gd name="T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57">
                  <a:moveTo>
                    <a:pt x="1" y="36"/>
                  </a:moveTo>
                  <a:cubicBezTo>
                    <a:pt x="10" y="14"/>
                    <a:pt x="103" y="0"/>
                    <a:pt x="105" y="20"/>
                  </a:cubicBezTo>
                  <a:cubicBezTo>
                    <a:pt x="107" y="41"/>
                    <a:pt x="0" y="57"/>
                    <a:pt x="1" y="36"/>
                  </a:cubicBez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20"/>
            <p:cNvSpPr>
              <a:spLocks/>
            </p:cNvSpPr>
            <p:nvPr/>
          </p:nvSpPr>
          <p:spPr bwMode="auto">
            <a:xfrm>
              <a:off x="3860801" y="6051550"/>
              <a:ext cx="260350" cy="220663"/>
            </a:xfrm>
            <a:custGeom>
              <a:avLst/>
              <a:gdLst>
                <a:gd name="T0" fmla="*/ 0 w 46"/>
                <a:gd name="T1" fmla="*/ 30 h 39"/>
                <a:gd name="T2" fmla="*/ 42 w 46"/>
                <a:gd name="T3" fmla="*/ 8 h 39"/>
                <a:gd name="T4" fmla="*/ 0 w 46"/>
                <a:gd name="T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9">
                  <a:moveTo>
                    <a:pt x="0" y="30"/>
                  </a:moveTo>
                  <a:cubicBezTo>
                    <a:pt x="0" y="19"/>
                    <a:pt x="38" y="0"/>
                    <a:pt x="42" y="8"/>
                  </a:cubicBezTo>
                  <a:cubicBezTo>
                    <a:pt x="46" y="17"/>
                    <a:pt x="2" y="39"/>
                    <a:pt x="0" y="30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21"/>
            <p:cNvSpPr>
              <a:spLocks/>
            </p:cNvSpPr>
            <p:nvPr/>
          </p:nvSpPr>
          <p:spPr bwMode="auto">
            <a:xfrm>
              <a:off x="4178301" y="5626100"/>
              <a:ext cx="417513" cy="374650"/>
            </a:xfrm>
            <a:custGeom>
              <a:avLst/>
              <a:gdLst>
                <a:gd name="T0" fmla="*/ 50 w 74"/>
                <a:gd name="T1" fmla="*/ 48 h 66"/>
                <a:gd name="T2" fmla="*/ 7 w 74"/>
                <a:gd name="T3" fmla="*/ 57 h 66"/>
                <a:gd name="T4" fmla="*/ 24 w 74"/>
                <a:gd name="T5" fmla="*/ 17 h 66"/>
                <a:gd name="T6" fmla="*/ 67 w 74"/>
                <a:gd name="T7" fmla="*/ 8 h 66"/>
                <a:gd name="T8" fmla="*/ 50 w 74"/>
                <a:gd name="T9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6">
                  <a:moveTo>
                    <a:pt x="50" y="48"/>
                  </a:moveTo>
                  <a:cubicBezTo>
                    <a:pt x="33" y="61"/>
                    <a:pt x="14" y="66"/>
                    <a:pt x="7" y="57"/>
                  </a:cubicBezTo>
                  <a:cubicBezTo>
                    <a:pt x="0" y="49"/>
                    <a:pt x="8" y="31"/>
                    <a:pt x="24" y="17"/>
                  </a:cubicBezTo>
                  <a:cubicBezTo>
                    <a:pt x="41" y="4"/>
                    <a:pt x="60" y="0"/>
                    <a:pt x="67" y="8"/>
                  </a:cubicBezTo>
                  <a:cubicBezTo>
                    <a:pt x="74" y="16"/>
                    <a:pt x="66" y="34"/>
                    <a:pt x="50" y="48"/>
                  </a:cubicBez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Freeform 705"/>
          <p:cNvSpPr>
            <a:spLocks/>
          </p:cNvSpPr>
          <p:nvPr/>
        </p:nvSpPr>
        <p:spPr bwMode="auto">
          <a:xfrm>
            <a:off x="5557725" y="2151063"/>
            <a:ext cx="865188" cy="4041775"/>
          </a:xfrm>
          <a:custGeom>
            <a:avLst/>
            <a:gdLst>
              <a:gd name="T0" fmla="*/ 134 w 153"/>
              <a:gd name="T1" fmla="*/ 437 h 714"/>
              <a:gd name="T2" fmla="*/ 135 w 153"/>
              <a:gd name="T3" fmla="*/ 435 h 714"/>
              <a:gd name="T4" fmla="*/ 135 w 153"/>
              <a:gd name="T5" fmla="*/ 433 h 714"/>
              <a:gd name="T6" fmla="*/ 120 w 153"/>
              <a:gd name="T7" fmla="*/ 360 h 714"/>
              <a:gd name="T8" fmla="*/ 116 w 153"/>
              <a:gd name="T9" fmla="*/ 356 h 714"/>
              <a:gd name="T10" fmla="*/ 118 w 153"/>
              <a:gd name="T11" fmla="*/ 354 h 714"/>
              <a:gd name="T12" fmla="*/ 134 w 153"/>
              <a:gd name="T13" fmla="*/ 281 h 714"/>
              <a:gd name="T14" fmla="*/ 133 w 153"/>
              <a:gd name="T15" fmla="*/ 279 h 714"/>
              <a:gd name="T16" fmla="*/ 132 w 153"/>
              <a:gd name="T17" fmla="*/ 276 h 714"/>
              <a:gd name="T18" fmla="*/ 151 w 153"/>
              <a:gd name="T19" fmla="*/ 31 h 714"/>
              <a:gd name="T20" fmla="*/ 143 w 153"/>
              <a:gd name="T21" fmla="*/ 16 h 714"/>
              <a:gd name="T22" fmla="*/ 135 w 153"/>
              <a:gd name="T23" fmla="*/ 0 h 714"/>
              <a:gd name="T24" fmla="*/ 100 w 153"/>
              <a:gd name="T25" fmla="*/ 289 h 714"/>
              <a:gd name="T26" fmla="*/ 91 w 153"/>
              <a:gd name="T27" fmla="*/ 331 h 714"/>
              <a:gd name="T28" fmla="*/ 76 w 153"/>
              <a:gd name="T29" fmla="*/ 339 h 714"/>
              <a:gd name="T30" fmla="*/ 68 w 153"/>
              <a:gd name="T31" fmla="*/ 339 h 714"/>
              <a:gd name="T32" fmla="*/ 68 w 153"/>
              <a:gd name="T33" fmla="*/ 340 h 714"/>
              <a:gd name="T34" fmla="*/ 67 w 153"/>
              <a:gd name="T35" fmla="*/ 340 h 714"/>
              <a:gd name="T36" fmla="*/ 66 w 153"/>
              <a:gd name="T37" fmla="*/ 375 h 714"/>
              <a:gd name="T38" fmla="*/ 68 w 153"/>
              <a:gd name="T39" fmla="*/ 375 h 714"/>
              <a:gd name="T40" fmla="*/ 77 w 153"/>
              <a:gd name="T41" fmla="*/ 374 h 714"/>
              <a:gd name="T42" fmla="*/ 93 w 153"/>
              <a:gd name="T43" fmla="*/ 383 h 714"/>
              <a:gd name="T44" fmla="*/ 101 w 153"/>
              <a:gd name="T45" fmla="*/ 425 h 714"/>
              <a:gd name="T46" fmla="*/ 137 w 153"/>
              <a:gd name="T47" fmla="*/ 714 h 714"/>
              <a:gd name="T48" fmla="*/ 153 w 153"/>
              <a:gd name="T49" fmla="*/ 682 h 714"/>
              <a:gd name="T50" fmla="*/ 134 w 153"/>
              <a:gd name="T51" fmla="*/ 437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714">
                <a:moveTo>
                  <a:pt x="134" y="437"/>
                </a:moveTo>
                <a:cubicBezTo>
                  <a:pt x="135" y="435"/>
                  <a:pt x="135" y="435"/>
                  <a:pt x="135" y="435"/>
                </a:cubicBezTo>
                <a:cubicBezTo>
                  <a:pt x="135" y="433"/>
                  <a:pt x="135" y="433"/>
                  <a:pt x="135" y="433"/>
                </a:cubicBezTo>
                <a:cubicBezTo>
                  <a:pt x="136" y="428"/>
                  <a:pt x="143" y="387"/>
                  <a:pt x="120" y="360"/>
                </a:cubicBezTo>
                <a:cubicBezTo>
                  <a:pt x="118" y="359"/>
                  <a:pt x="117" y="358"/>
                  <a:pt x="116" y="356"/>
                </a:cubicBezTo>
                <a:cubicBezTo>
                  <a:pt x="117" y="355"/>
                  <a:pt x="117" y="355"/>
                  <a:pt x="118" y="354"/>
                </a:cubicBezTo>
                <a:cubicBezTo>
                  <a:pt x="141" y="327"/>
                  <a:pt x="135" y="285"/>
                  <a:pt x="134" y="281"/>
                </a:cubicBezTo>
                <a:cubicBezTo>
                  <a:pt x="133" y="279"/>
                  <a:pt x="133" y="279"/>
                  <a:pt x="133" y="279"/>
                </a:cubicBezTo>
                <a:cubicBezTo>
                  <a:pt x="132" y="276"/>
                  <a:pt x="132" y="276"/>
                  <a:pt x="132" y="276"/>
                </a:cubicBezTo>
                <a:cubicBezTo>
                  <a:pt x="46" y="90"/>
                  <a:pt x="147" y="34"/>
                  <a:pt x="151" y="31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5" y="0"/>
                  <a:pt x="135" y="0"/>
                  <a:pt x="135" y="0"/>
                </a:cubicBezTo>
                <a:cubicBezTo>
                  <a:pt x="134" y="1"/>
                  <a:pt x="0" y="72"/>
                  <a:pt x="100" y="289"/>
                </a:cubicBezTo>
                <a:cubicBezTo>
                  <a:pt x="101" y="298"/>
                  <a:pt x="101" y="320"/>
                  <a:pt x="91" y="331"/>
                </a:cubicBezTo>
                <a:cubicBezTo>
                  <a:pt x="88" y="336"/>
                  <a:pt x="82" y="338"/>
                  <a:pt x="76" y="339"/>
                </a:cubicBezTo>
                <a:cubicBezTo>
                  <a:pt x="73" y="339"/>
                  <a:pt x="70" y="339"/>
                  <a:pt x="68" y="339"/>
                </a:cubicBezTo>
                <a:cubicBezTo>
                  <a:pt x="68" y="340"/>
                  <a:pt x="68" y="340"/>
                  <a:pt x="68" y="340"/>
                </a:cubicBezTo>
                <a:cubicBezTo>
                  <a:pt x="67" y="340"/>
                  <a:pt x="67" y="340"/>
                  <a:pt x="67" y="340"/>
                </a:cubicBezTo>
                <a:cubicBezTo>
                  <a:pt x="66" y="375"/>
                  <a:pt x="66" y="375"/>
                  <a:pt x="66" y="375"/>
                </a:cubicBezTo>
                <a:cubicBezTo>
                  <a:pt x="67" y="375"/>
                  <a:pt x="67" y="375"/>
                  <a:pt x="68" y="375"/>
                </a:cubicBezTo>
                <a:cubicBezTo>
                  <a:pt x="71" y="375"/>
                  <a:pt x="74" y="375"/>
                  <a:pt x="77" y="374"/>
                </a:cubicBezTo>
                <a:cubicBezTo>
                  <a:pt x="84" y="375"/>
                  <a:pt x="89" y="378"/>
                  <a:pt x="93" y="383"/>
                </a:cubicBezTo>
                <a:cubicBezTo>
                  <a:pt x="103" y="394"/>
                  <a:pt x="102" y="415"/>
                  <a:pt x="101" y="425"/>
                </a:cubicBezTo>
                <a:cubicBezTo>
                  <a:pt x="2" y="642"/>
                  <a:pt x="135" y="713"/>
                  <a:pt x="137" y="714"/>
                </a:cubicBezTo>
                <a:cubicBezTo>
                  <a:pt x="153" y="682"/>
                  <a:pt x="153" y="682"/>
                  <a:pt x="153" y="682"/>
                </a:cubicBezTo>
                <a:cubicBezTo>
                  <a:pt x="151" y="682"/>
                  <a:pt x="46" y="626"/>
                  <a:pt x="134" y="437"/>
                </a:cubicBez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706"/>
          <p:cNvSpPr>
            <a:spLocks/>
          </p:cNvSpPr>
          <p:nvPr/>
        </p:nvSpPr>
        <p:spPr bwMode="auto">
          <a:xfrm>
            <a:off x="6803573" y="2151063"/>
            <a:ext cx="1055688" cy="582613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707"/>
          <p:cNvSpPr>
            <a:spLocks/>
          </p:cNvSpPr>
          <p:nvPr/>
        </p:nvSpPr>
        <p:spPr bwMode="auto">
          <a:xfrm>
            <a:off x="6803573" y="3011488"/>
            <a:ext cx="1055688" cy="582613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708"/>
          <p:cNvSpPr>
            <a:spLocks/>
          </p:cNvSpPr>
          <p:nvPr/>
        </p:nvSpPr>
        <p:spPr bwMode="auto">
          <a:xfrm>
            <a:off x="6803573" y="3878263"/>
            <a:ext cx="1055688" cy="582613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2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2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2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709"/>
          <p:cNvSpPr>
            <a:spLocks/>
          </p:cNvSpPr>
          <p:nvPr/>
        </p:nvSpPr>
        <p:spPr bwMode="auto">
          <a:xfrm>
            <a:off x="6803573" y="4778375"/>
            <a:ext cx="1055688" cy="582613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710"/>
          <p:cNvSpPr>
            <a:spLocks/>
          </p:cNvSpPr>
          <p:nvPr/>
        </p:nvSpPr>
        <p:spPr bwMode="auto">
          <a:xfrm>
            <a:off x="6803573" y="5700713"/>
            <a:ext cx="1055688" cy="582613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1" name="文本框 710"/>
          <p:cNvSpPr txBox="1"/>
          <p:nvPr/>
        </p:nvSpPr>
        <p:spPr>
          <a:xfrm>
            <a:off x="8127093" y="2100737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2" name="文本框 711"/>
          <p:cNvSpPr txBox="1"/>
          <p:nvPr/>
        </p:nvSpPr>
        <p:spPr>
          <a:xfrm>
            <a:off x="8127093" y="2988149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3" name="文本框 712"/>
          <p:cNvSpPr txBox="1"/>
          <p:nvPr/>
        </p:nvSpPr>
        <p:spPr>
          <a:xfrm>
            <a:off x="8127093" y="3875562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4" name="文本框 713"/>
          <p:cNvSpPr txBox="1"/>
          <p:nvPr/>
        </p:nvSpPr>
        <p:spPr>
          <a:xfrm>
            <a:off x="8127093" y="4762975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5" name="文本框 714"/>
          <p:cNvSpPr txBox="1"/>
          <p:nvPr/>
        </p:nvSpPr>
        <p:spPr>
          <a:xfrm>
            <a:off x="8127093" y="5650387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65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4305300" y="2287671"/>
            <a:ext cx="7259637" cy="3059448"/>
            <a:chOff x="957263" y="2506663"/>
            <a:chExt cx="8355013" cy="35210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395413" y="2514600"/>
              <a:ext cx="7899400" cy="3251200"/>
            </a:xfrm>
            <a:custGeom>
              <a:avLst/>
              <a:gdLst>
                <a:gd name="T0" fmla="*/ 4976 w 4976"/>
                <a:gd name="T1" fmla="*/ 2048 h 2048"/>
                <a:gd name="T2" fmla="*/ 0 w 4976"/>
                <a:gd name="T3" fmla="*/ 2048 h 2048"/>
                <a:gd name="T4" fmla="*/ 0 w 4976"/>
                <a:gd name="T5" fmla="*/ 0 h 2048"/>
                <a:gd name="T6" fmla="*/ 5 w 4976"/>
                <a:gd name="T7" fmla="*/ 0 h 2048"/>
                <a:gd name="T8" fmla="*/ 5 w 4976"/>
                <a:gd name="T9" fmla="*/ 2037 h 2048"/>
                <a:gd name="T10" fmla="*/ 4976 w 4976"/>
                <a:gd name="T11" fmla="*/ 2037 h 2048"/>
                <a:gd name="T12" fmla="*/ 4976 w 4976"/>
                <a:gd name="T13" fmla="*/ 2048 h 2048"/>
                <a:gd name="T14" fmla="*/ 4976 w 4976"/>
                <a:gd name="T15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6" h="2048">
                  <a:moveTo>
                    <a:pt x="4976" y="2048"/>
                  </a:moveTo>
                  <a:lnTo>
                    <a:pt x="0" y="204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037"/>
                  </a:lnTo>
                  <a:lnTo>
                    <a:pt x="4976" y="2037"/>
                  </a:lnTo>
                  <a:lnTo>
                    <a:pt x="4976" y="2048"/>
                  </a:lnTo>
                  <a:lnTo>
                    <a:pt x="4976" y="2048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957263" y="2506663"/>
              <a:ext cx="58738" cy="127000"/>
            </a:xfrm>
            <a:custGeom>
              <a:avLst/>
              <a:gdLst>
                <a:gd name="T0" fmla="*/ 21 w 37"/>
                <a:gd name="T1" fmla="*/ 80 h 80"/>
                <a:gd name="T2" fmla="*/ 21 w 37"/>
                <a:gd name="T3" fmla="*/ 21 h 80"/>
                <a:gd name="T4" fmla="*/ 11 w 37"/>
                <a:gd name="T5" fmla="*/ 32 h 80"/>
                <a:gd name="T6" fmla="*/ 0 w 37"/>
                <a:gd name="T7" fmla="*/ 27 h 80"/>
                <a:gd name="T8" fmla="*/ 27 w 37"/>
                <a:gd name="T9" fmla="*/ 0 h 80"/>
                <a:gd name="T10" fmla="*/ 37 w 37"/>
                <a:gd name="T11" fmla="*/ 0 h 80"/>
                <a:gd name="T12" fmla="*/ 37 w 37"/>
                <a:gd name="T13" fmla="*/ 80 h 80"/>
                <a:gd name="T14" fmla="*/ 21 w 37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80">
                  <a:moveTo>
                    <a:pt x="21" y="80"/>
                  </a:moveTo>
                  <a:lnTo>
                    <a:pt x="21" y="21"/>
                  </a:lnTo>
                  <a:lnTo>
                    <a:pt x="11" y="32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37" y="80"/>
                  </a:lnTo>
                  <a:lnTo>
                    <a:pt x="21" y="80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041401" y="2506663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2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3"/>
                    <a:pt x="1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1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5"/>
                    <a:pt x="8" y="2"/>
                    <a:pt x="6" y="2"/>
                  </a:cubicBezTo>
                  <a:cubicBezTo>
                    <a:pt x="4" y="2"/>
                    <a:pt x="3" y="5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150938" y="2506663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2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5"/>
                    <a:pt x="8" y="2"/>
                    <a:pt x="6" y="2"/>
                  </a:cubicBezTo>
                  <a:cubicBezTo>
                    <a:pt x="4" y="2"/>
                    <a:pt x="3" y="5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1041401" y="2811463"/>
              <a:ext cx="101600" cy="134938"/>
            </a:xfrm>
            <a:custGeom>
              <a:avLst/>
              <a:gdLst>
                <a:gd name="T0" fmla="*/ 1 w 12"/>
                <a:gd name="T1" fmla="*/ 14 h 16"/>
                <a:gd name="T2" fmla="*/ 2 w 12"/>
                <a:gd name="T3" fmla="*/ 12 h 16"/>
                <a:gd name="T4" fmla="*/ 5 w 12"/>
                <a:gd name="T5" fmla="*/ 13 h 16"/>
                <a:gd name="T6" fmla="*/ 9 w 12"/>
                <a:gd name="T7" fmla="*/ 9 h 16"/>
                <a:gd name="T8" fmla="*/ 9 w 12"/>
                <a:gd name="T9" fmla="*/ 8 h 16"/>
                <a:gd name="T10" fmla="*/ 5 w 12"/>
                <a:gd name="T11" fmla="*/ 10 h 16"/>
                <a:gd name="T12" fmla="*/ 0 w 12"/>
                <a:gd name="T13" fmla="*/ 5 h 16"/>
                <a:gd name="T14" fmla="*/ 5 w 12"/>
                <a:gd name="T15" fmla="*/ 0 h 16"/>
                <a:gd name="T16" fmla="*/ 12 w 12"/>
                <a:gd name="T17" fmla="*/ 8 h 16"/>
                <a:gd name="T18" fmla="*/ 5 w 12"/>
                <a:gd name="T19" fmla="*/ 16 h 16"/>
                <a:gd name="T20" fmla="*/ 1 w 12"/>
                <a:gd name="T21" fmla="*/ 14 h 16"/>
                <a:gd name="T22" fmla="*/ 9 w 12"/>
                <a:gd name="T23" fmla="*/ 6 h 16"/>
                <a:gd name="T24" fmla="*/ 6 w 12"/>
                <a:gd name="T25" fmla="*/ 3 h 16"/>
                <a:gd name="T26" fmla="*/ 3 w 12"/>
                <a:gd name="T27" fmla="*/ 5 h 16"/>
                <a:gd name="T28" fmla="*/ 6 w 12"/>
                <a:gd name="T29" fmla="*/ 7 h 16"/>
                <a:gd name="T30" fmla="*/ 9 w 12"/>
                <a:gd name="T3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6">
                  <a:moveTo>
                    <a:pt x="1" y="14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3"/>
                    <a:pt x="5" y="13"/>
                  </a:cubicBezTo>
                  <a:cubicBezTo>
                    <a:pt x="7" y="13"/>
                    <a:pt x="9" y="11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8" y="9"/>
                    <a:pt x="6" y="10"/>
                    <a:pt x="5" y="10"/>
                  </a:cubicBezTo>
                  <a:cubicBezTo>
                    <a:pt x="2" y="10"/>
                    <a:pt x="0" y="9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2"/>
                    <a:pt x="9" y="16"/>
                    <a:pt x="5" y="16"/>
                  </a:cubicBezTo>
                  <a:cubicBezTo>
                    <a:pt x="3" y="16"/>
                    <a:pt x="2" y="15"/>
                    <a:pt x="1" y="14"/>
                  </a:cubicBezTo>
                  <a:close/>
                  <a:moveTo>
                    <a:pt x="9" y="6"/>
                  </a:moveTo>
                  <a:cubicBezTo>
                    <a:pt x="8" y="5"/>
                    <a:pt x="8" y="3"/>
                    <a:pt x="6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7"/>
                    <a:pt x="6" y="7"/>
                  </a:cubicBezTo>
                  <a:cubicBezTo>
                    <a:pt x="7" y="7"/>
                    <a:pt x="8" y="7"/>
                    <a:pt x="9" y="6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1150938" y="2811463"/>
              <a:ext cx="101600" cy="134938"/>
            </a:xfrm>
            <a:custGeom>
              <a:avLst/>
              <a:gdLst>
                <a:gd name="T0" fmla="*/ 0 w 12"/>
                <a:gd name="T1" fmla="*/ 8 h 16"/>
                <a:gd name="T2" fmla="*/ 6 w 12"/>
                <a:gd name="T3" fmla="*/ 0 h 16"/>
                <a:gd name="T4" fmla="*/ 12 w 12"/>
                <a:gd name="T5" fmla="*/ 8 h 16"/>
                <a:gd name="T6" fmla="*/ 6 w 12"/>
                <a:gd name="T7" fmla="*/ 16 h 16"/>
                <a:gd name="T8" fmla="*/ 0 w 12"/>
                <a:gd name="T9" fmla="*/ 8 h 16"/>
                <a:gd name="T10" fmla="*/ 9 w 12"/>
                <a:gd name="T11" fmla="*/ 8 h 16"/>
                <a:gd name="T12" fmla="*/ 6 w 12"/>
                <a:gd name="T13" fmla="*/ 3 h 16"/>
                <a:gd name="T14" fmla="*/ 3 w 12"/>
                <a:gd name="T15" fmla="*/ 8 h 16"/>
                <a:gd name="T16" fmla="*/ 6 w 12"/>
                <a:gd name="T17" fmla="*/ 13 h 16"/>
                <a:gd name="T18" fmla="*/ 9 w 12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2"/>
                    <a:pt x="10" y="16"/>
                    <a:pt x="6" y="16"/>
                  </a:cubicBezTo>
                  <a:cubicBezTo>
                    <a:pt x="2" y="16"/>
                    <a:pt x="0" y="12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8" y="13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041401" y="3124200"/>
              <a:ext cx="101600" cy="127000"/>
            </a:xfrm>
            <a:custGeom>
              <a:avLst/>
              <a:gdLst>
                <a:gd name="T0" fmla="*/ 0 w 12"/>
                <a:gd name="T1" fmla="*/ 11 h 15"/>
                <a:gd name="T2" fmla="*/ 3 w 12"/>
                <a:gd name="T3" fmla="*/ 7 h 15"/>
                <a:gd name="T4" fmla="*/ 0 w 12"/>
                <a:gd name="T5" fmla="*/ 4 h 15"/>
                <a:gd name="T6" fmla="*/ 6 w 12"/>
                <a:gd name="T7" fmla="*/ 0 h 15"/>
                <a:gd name="T8" fmla="*/ 11 w 12"/>
                <a:gd name="T9" fmla="*/ 4 h 15"/>
                <a:gd name="T10" fmla="*/ 9 w 12"/>
                <a:gd name="T11" fmla="*/ 7 h 15"/>
                <a:gd name="T12" fmla="*/ 12 w 12"/>
                <a:gd name="T13" fmla="*/ 11 h 15"/>
                <a:gd name="T14" fmla="*/ 6 w 12"/>
                <a:gd name="T15" fmla="*/ 15 h 15"/>
                <a:gd name="T16" fmla="*/ 0 w 12"/>
                <a:gd name="T17" fmla="*/ 11 h 15"/>
                <a:gd name="T18" fmla="*/ 9 w 12"/>
                <a:gd name="T19" fmla="*/ 11 h 15"/>
                <a:gd name="T20" fmla="*/ 6 w 12"/>
                <a:gd name="T21" fmla="*/ 9 h 15"/>
                <a:gd name="T22" fmla="*/ 3 w 12"/>
                <a:gd name="T23" fmla="*/ 11 h 15"/>
                <a:gd name="T24" fmla="*/ 6 w 12"/>
                <a:gd name="T25" fmla="*/ 12 h 15"/>
                <a:gd name="T26" fmla="*/ 9 w 12"/>
                <a:gd name="T27" fmla="*/ 11 h 15"/>
                <a:gd name="T28" fmla="*/ 8 w 12"/>
                <a:gd name="T29" fmla="*/ 4 h 15"/>
                <a:gd name="T30" fmla="*/ 6 w 12"/>
                <a:gd name="T31" fmla="*/ 3 h 15"/>
                <a:gd name="T32" fmla="*/ 3 w 12"/>
                <a:gd name="T33" fmla="*/ 4 h 15"/>
                <a:gd name="T34" fmla="*/ 6 w 12"/>
                <a:gd name="T35" fmla="*/ 6 h 15"/>
                <a:gd name="T36" fmla="*/ 8 w 12"/>
                <a:gd name="T3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5">
                  <a:moveTo>
                    <a:pt x="0" y="11"/>
                  </a:moveTo>
                  <a:cubicBezTo>
                    <a:pt x="0" y="9"/>
                    <a:pt x="1" y="8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8" y="0"/>
                    <a:pt x="11" y="1"/>
                    <a:pt x="11" y="4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10" y="8"/>
                    <a:pt x="12" y="9"/>
                    <a:pt x="12" y="11"/>
                  </a:cubicBezTo>
                  <a:cubicBezTo>
                    <a:pt x="12" y="14"/>
                    <a:pt x="9" y="15"/>
                    <a:pt x="6" y="15"/>
                  </a:cubicBezTo>
                  <a:cubicBezTo>
                    <a:pt x="3" y="15"/>
                    <a:pt x="0" y="14"/>
                    <a:pt x="0" y="11"/>
                  </a:cubicBezTo>
                  <a:close/>
                  <a:moveTo>
                    <a:pt x="9" y="11"/>
                  </a:move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4" y="12"/>
                    <a:pt x="6" y="12"/>
                  </a:cubicBezTo>
                  <a:cubicBezTo>
                    <a:pt x="7" y="12"/>
                    <a:pt x="9" y="12"/>
                    <a:pt x="9" y="11"/>
                  </a:cubicBezTo>
                  <a:close/>
                  <a:moveTo>
                    <a:pt x="8" y="4"/>
                  </a:moveTo>
                  <a:cubicBezTo>
                    <a:pt x="8" y="3"/>
                    <a:pt x="7" y="3"/>
                    <a:pt x="6" y="3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6"/>
                    <a:pt x="5" y="6"/>
                    <a:pt x="6" y="6"/>
                  </a:cubicBezTo>
                  <a:cubicBezTo>
                    <a:pt x="7" y="6"/>
                    <a:pt x="8" y="6"/>
                    <a:pt x="8" y="4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150938" y="3124200"/>
              <a:ext cx="101600" cy="127000"/>
            </a:xfrm>
            <a:custGeom>
              <a:avLst/>
              <a:gdLst>
                <a:gd name="T0" fmla="*/ 0 w 12"/>
                <a:gd name="T1" fmla="*/ 8 h 15"/>
                <a:gd name="T2" fmla="*/ 6 w 12"/>
                <a:gd name="T3" fmla="*/ 0 h 15"/>
                <a:gd name="T4" fmla="*/ 12 w 12"/>
                <a:gd name="T5" fmla="*/ 8 h 15"/>
                <a:gd name="T6" fmla="*/ 6 w 12"/>
                <a:gd name="T7" fmla="*/ 15 h 15"/>
                <a:gd name="T8" fmla="*/ 0 w 12"/>
                <a:gd name="T9" fmla="*/ 8 h 15"/>
                <a:gd name="T10" fmla="*/ 9 w 12"/>
                <a:gd name="T11" fmla="*/ 8 h 15"/>
                <a:gd name="T12" fmla="*/ 6 w 12"/>
                <a:gd name="T13" fmla="*/ 3 h 15"/>
                <a:gd name="T14" fmla="*/ 3 w 12"/>
                <a:gd name="T15" fmla="*/ 8 h 15"/>
                <a:gd name="T16" fmla="*/ 6 w 12"/>
                <a:gd name="T17" fmla="*/ 12 h 15"/>
                <a:gd name="T18" fmla="*/ 9 w 12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049338" y="3436938"/>
              <a:ext cx="93663" cy="127000"/>
            </a:xfrm>
            <a:custGeom>
              <a:avLst/>
              <a:gdLst>
                <a:gd name="T0" fmla="*/ 11 w 59"/>
                <a:gd name="T1" fmla="*/ 80 h 80"/>
                <a:gd name="T2" fmla="*/ 38 w 59"/>
                <a:gd name="T3" fmla="*/ 16 h 80"/>
                <a:gd name="T4" fmla="*/ 0 w 59"/>
                <a:gd name="T5" fmla="*/ 16 h 80"/>
                <a:gd name="T6" fmla="*/ 0 w 59"/>
                <a:gd name="T7" fmla="*/ 0 h 80"/>
                <a:gd name="T8" fmla="*/ 59 w 59"/>
                <a:gd name="T9" fmla="*/ 0 h 80"/>
                <a:gd name="T10" fmla="*/ 59 w 59"/>
                <a:gd name="T11" fmla="*/ 11 h 80"/>
                <a:gd name="T12" fmla="*/ 32 w 59"/>
                <a:gd name="T13" fmla="*/ 80 h 80"/>
                <a:gd name="T14" fmla="*/ 11 w 59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11" y="80"/>
                  </a:moveTo>
                  <a:lnTo>
                    <a:pt x="3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1"/>
                  </a:lnTo>
                  <a:lnTo>
                    <a:pt x="32" y="80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150938" y="3436938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3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041401" y="3741738"/>
              <a:ext cx="101600" cy="136525"/>
            </a:xfrm>
            <a:custGeom>
              <a:avLst/>
              <a:gdLst>
                <a:gd name="T0" fmla="*/ 0 w 12"/>
                <a:gd name="T1" fmla="*/ 8 h 16"/>
                <a:gd name="T2" fmla="*/ 7 w 12"/>
                <a:gd name="T3" fmla="*/ 0 h 16"/>
                <a:gd name="T4" fmla="*/ 11 w 12"/>
                <a:gd name="T5" fmla="*/ 2 h 16"/>
                <a:gd name="T6" fmla="*/ 10 w 12"/>
                <a:gd name="T7" fmla="*/ 4 h 16"/>
                <a:gd name="T8" fmla="*/ 7 w 12"/>
                <a:gd name="T9" fmla="*/ 3 h 16"/>
                <a:gd name="T10" fmla="*/ 3 w 12"/>
                <a:gd name="T11" fmla="*/ 7 h 16"/>
                <a:gd name="T12" fmla="*/ 3 w 12"/>
                <a:gd name="T13" fmla="*/ 8 h 16"/>
                <a:gd name="T14" fmla="*/ 7 w 12"/>
                <a:gd name="T15" fmla="*/ 6 h 16"/>
                <a:gd name="T16" fmla="*/ 12 w 12"/>
                <a:gd name="T17" fmla="*/ 11 h 16"/>
                <a:gd name="T18" fmla="*/ 6 w 12"/>
                <a:gd name="T19" fmla="*/ 16 h 16"/>
                <a:gd name="T20" fmla="*/ 0 w 12"/>
                <a:gd name="T21" fmla="*/ 8 h 16"/>
                <a:gd name="T22" fmla="*/ 9 w 12"/>
                <a:gd name="T23" fmla="*/ 11 h 16"/>
                <a:gd name="T24" fmla="*/ 6 w 12"/>
                <a:gd name="T25" fmla="*/ 8 h 16"/>
                <a:gd name="T26" fmla="*/ 3 w 12"/>
                <a:gd name="T27" fmla="*/ 10 h 16"/>
                <a:gd name="T28" fmla="*/ 6 w 12"/>
                <a:gd name="T29" fmla="*/ 13 h 16"/>
                <a:gd name="T30" fmla="*/ 9 w 12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6">
                  <a:moveTo>
                    <a:pt x="0" y="8"/>
                  </a:moveTo>
                  <a:cubicBezTo>
                    <a:pt x="0" y="4"/>
                    <a:pt x="2" y="0"/>
                    <a:pt x="7" y="0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7" y="3"/>
                  </a:cubicBezTo>
                  <a:cubicBezTo>
                    <a:pt x="5" y="3"/>
                    <a:pt x="3" y="5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4" y="7"/>
                    <a:pt x="5" y="6"/>
                    <a:pt x="7" y="6"/>
                  </a:cubicBezTo>
                  <a:cubicBezTo>
                    <a:pt x="9" y="6"/>
                    <a:pt x="12" y="7"/>
                    <a:pt x="12" y="11"/>
                  </a:cubicBezTo>
                  <a:cubicBezTo>
                    <a:pt x="12" y="13"/>
                    <a:pt x="9" y="16"/>
                    <a:pt x="6" y="16"/>
                  </a:cubicBezTo>
                  <a:cubicBezTo>
                    <a:pt x="2" y="16"/>
                    <a:pt x="0" y="12"/>
                    <a:pt x="0" y="8"/>
                  </a:cubicBezTo>
                  <a:close/>
                  <a:moveTo>
                    <a:pt x="9" y="11"/>
                  </a:move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8" y="13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150938" y="3741738"/>
              <a:ext cx="101600" cy="136525"/>
            </a:xfrm>
            <a:custGeom>
              <a:avLst/>
              <a:gdLst>
                <a:gd name="T0" fmla="*/ 0 w 12"/>
                <a:gd name="T1" fmla="*/ 8 h 16"/>
                <a:gd name="T2" fmla="*/ 6 w 12"/>
                <a:gd name="T3" fmla="*/ 0 h 16"/>
                <a:gd name="T4" fmla="*/ 12 w 12"/>
                <a:gd name="T5" fmla="*/ 8 h 16"/>
                <a:gd name="T6" fmla="*/ 6 w 12"/>
                <a:gd name="T7" fmla="*/ 16 h 16"/>
                <a:gd name="T8" fmla="*/ 0 w 12"/>
                <a:gd name="T9" fmla="*/ 8 h 16"/>
                <a:gd name="T10" fmla="*/ 9 w 12"/>
                <a:gd name="T11" fmla="*/ 8 h 16"/>
                <a:gd name="T12" fmla="*/ 6 w 12"/>
                <a:gd name="T13" fmla="*/ 3 h 16"/>
                <a:gd name="T14" fmla="*/ 3 w 12"/>
                <a:gd name="T15" fmla="*/ 8 h 16"/>
                <a:gd name="T16" fmla="*/ 6 w 12"/>
                <a:gd name="T17" fmla="*/ 13 h 16"/>
                <a:gd name="T18" fmla="*/ 9 w 12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2"/>
                    <a:pt x="10" y="16"/>
                    <a:pt x="6" y="16"/>
                  </a:cubicBezTo>
                  <a:cubicBezTo>
                    <a:pt x="2" y="16"/>
                    <a:pt x="0" y="12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8" y="13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41401" y="4056063"/>
              <a:ext cx="101600" cy="127000"/>
            </a:xfrm>
            <a:custGeom>
              <a:avLst/>
              <a:gdLst>
                <a:gd name="T0" fmla="*/ 0 w 12"/>
                <a:gd name="T1" fmla="*/ 13 h 15"/>
                <a:gd name="T2" fmla="*/ 2 w 12"/>
                <a:gd name="T3" fmla="*/ 11 h 15"/>
                <a:gd name="T4" fmla="*/ 6 w 12"/>
                <a:gd name="T5" fmla="*/ 13 h 15"/>
                <a:gd name="T6" fmla="*/ 9 w 12"/>
                <a:gd name="T7" fmla="*/ 10 h 15"/>
                <a:gd name="T8" fmla="*/ 6 w 12"/>
                <a:gd name="T9" fmla="*/ 8 h 15"/>
                <a:gd name="T10" fmla="*/ 3 w 12"/>
                <a:gd name="T11" fmla="*/ 9 h 15"/>
                <a:gd name="T12" fmla="*/ 1 w 12"/>
                <a:gd name="T13" fmla="*/ 9 h 15"/>
                <a:gd name="T14" fmla="*/ 1 w 12"/>
                <a:gd name="T15" fmla="*/ 0 h 15"/>
                <a:gd name="T16" fmla="*/ 11 w 12"/>
                <a:gd name="T17" fmla="*/ 0 h 15"/>
                <a:gd name="T18" fmla="*/ 11 w 12"/>
                <a:gd name="T19" fmla="*/ 3 h 15"/>
                <a:gd name="T20" fmla="*/ 4 w 12"/>
                <a:gd name="T21" fmla="*/ 3 h 15"/>
                <a:gd name="T22" fmla="*/ 4 w 12"/>
                <a:gd name="T23" fmla="*/ 7 h 15"/>
                <a:gd name="T24" fmla="*/ 7 w 12"/>
                <a:gd name="T25" fmla="*/ 5 h 15"/>
                <a:gd name="T26" fmla="*/ 12 w 12"/>
                <a:gd name="T27" fmla="*/ 10 h 15"/>
                <a:gd name="T28" fmla="*/ 6 w 12"/>
                <a:gd name="T29" fmla="*/ 15 h 15"/>
                <a:gd name="T30" fmla="*/ 0 w 12"/>
                <a:gd name="T3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5">
                  <a:moveTo>
                    <a:pt x="0" y="13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4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9"/>
                    <a:pt x="8" y="8"/>
                    <a:pt x="6" y="8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9" y="5"/>
                    <a:pt x="12" y="7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ubicBezTo>
                    <a:pt x="3" y="15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150938" y="4056063"/>
              <a:ext cx="101600" cy="127000"/>
            </a:xfrm>
            <a:custGeom>
              <a:avLst/>
              <a:gdLst>
                <a:gd name="T0" fmla="*/ 0 w 12"/>
                <a:gd name="T1" fmla="*/ 8 h 15"/>
                <a:gd name="T2" fmla="*/ 6 w 12"/>
                <a:gd name="T3" fmla="*/ 0 h 15"/>
                <a:gd name="T4" fmla="*/ 12 w 12"/>
                <a:gd name="T5" fmla="*/ 8 h 15"/>
                <a:gd name="T6" fmla="*/ 6 w 12"/>
                <a:gd name="T7" fmla="*/ 15 h 15"/>
                <a:gd name="T8" fmla="*/ 0 w 12"/>
                <a:gd name="T9" fmla="*/ 8 h 15"/>
                <a:gd name="T10" fmla="*/ 9 w 12"/>
                <a:gd name="T11" fmla="*/ 8 h 15"/>
                <a:gd name="T12" fmla="*/ 6 w 12"/>
                <a:gd name="T13" fmla="*/ 3 h 15"/>
                <a:gd name="T14" fmla="*/ 3 w 12"/>
                <a:gd name="T15" fmla="*/ 8 h 15"/>
                <a:gd name="T16" fmla="*/ 6 w 12"/>
                <a:gd name="T17" fmla="*/ 13 h 15"/>
                <a:gd name="T18" fmla="*/ 9 w 12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0"/>
                    <a:pt x="4" y="13"/>
                    <a:pt x="6" y="13"/>
                  </a:cubicBezTo>
                  <a:cubicBezTo>
                    <a:pt x="8" y="13"/>
                    <a:pt x="9" y="10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1041401" y="4368800"/>
              <a:ext cx="101600" cy="127000"/>
            </a:xfrm>
            <a:custGeom>
              <a:avLst/>
              <a:gdLst>
                <a:gd name="T0" fmla="*/ 37 w 64"/>
                <a:gd name="T1" fmla="*/ 80 h 80"/>
                <a:gd name="T2" fmla="*/ 37 w 64"/>
                <a:gd name="T3" fmla="*/ 64 h 80"/>
                <a:gd name="T4" fmla="*/ 0 w 64"/>
                <a:gd name="T5" fmla="*/ 64 h 80"/>
                <a:gd name="T6" fmla="*/ 0 w 64"/>
                <a:gd name="T7" fmla="*/ 48 h 80"/>
                <a:gd name="T8" fmla="*/ 32 w 64"/>
                <a:gd name="T9" fmla="*/ 0 h 80"/>
                <a:gd name="T10" fmla="*/ 53 w 64"/>
                <a:gd name="T11" fmla="*/ 0 h 80"/>
                <a:gd name="T12" fmla="*/ 53 w 64"/>
                <a:gd name="T13" fmla="*/ 48 h 80"/>
                <a:gd name="T14" fmla="*/ 64 w 64"/>
                <a:gd name="T15" fmla="*/ 48 h 80"/>
                <a:gd name="T16" fmla="*/ 64 w 64"/>
                <a:gd name="T17" fmla="*/ 64 h 80"/>
                <a:gd name="T18" fmla="*/ 53 w 64"/>
                <a:gd name="T19" fmla="*/ 64 h 80"/>
                <a:gd name="T20" fmla="*/ 53 w 64"/>
                <a:gd name="T21" fmla="*/ 80 h 80"/>
                <a:gd name="T22" fmla="*/ 37 w 64"/>
                <a:gd name="T23" fmla="*/ 80 h 80"/>
                <a:gd name="T24" fmla="*/ 37 w 64"/>
                <a:gd name="T25" fmla="*/ 16 h 80"/>
                <a:gd name="T26" fmla="*/ 16 w 64"/>
                <a:gd name="T27" fmla="*/ 48 h 80"/>
                <a:gd name="T28" fmla="*/ 37 w 64"/>
                <a:gd name="T29" fmla="*/ 48 h 80"/>
                <a:gd name="T30" fmla="*/ 37 w 64"/>
                <a:gd name="T3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80">
                  <a:moveTo>
                    <a:pt x="37" y="80"/>
                  </a:moveTo>
                  <a:lnTo>
                    <a:pt x="37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48"/>
                  </a:lnTo>
                  <a:lnTo>
                    <a:pt x="64" y="48"/>
                  </a:lnTo>
                  <a:lnTo>
                    <a:pt x="64" y="64"/>
                  </a:lnTo>
                  <a:lnTo>
                    <a:pt x="53" y="64"/>
                  </a:lnTo>
                  <a:lnTo>
                    <a:pt x="53" y="80"/>
                  </a:lnTo>
                  <a:lnTo>
                    <a:pt x="37" y="80"/>
                  </a:lnTo>
                  <a:close/>
                  <a:moveTo>
                    <a:pt x="37" y="16"/>
                  </a:moveTo>
                  <a:lnTo>
                    <a:pt x="16" y="48"/>
                  </a:lnTo>
                  <a:lnTo>
                    <a:pt x="37" y="48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150938" y="4368800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3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041401" y="4673600"/>
              <a:ext cx="101600" cy="134938"/>
            </a:xfrm>
            <a:custGeom>
              <a:avLst/>
              <a:gdLst>
                <a:gd name="T0" fmla="*/ 0 w 12"/>
                <a:gd name="T1" fmla="*/ 13 h 16"/>
                <a:gd name="T2" fmla="*/ 2 w 12"/>
                <a:gd name="T3" fmla="*/ 11 h 16"/>
                <a:gd name="T4" fmla="*/ 6 w 12"/>
                <a:gd name="T5" fmla="*/ 13 h 16"/>
                <a:gd name="T6" fmla="*/ 8 w 12"/>
                <a:gd name="T7" fmla="*/ 11 h 16"/>
                <a:gd name="T8" fmla="*/ 5 w 12"/>
                <a:gd name="T9" fmla="*/ 9 h 16"/>
                <a:gd name="T10" fmla="*/ 4 w 12"/>
                <a:gd name="T11" fmla="*/ 9 h 16"/>
                <a:gd name="T12" fmla="*/ 4 w 12"/>
                <a:gd name="T13" fmla="*/ 7 h 16"/>
                <a:gd name="T14" fmla="*/ 5 w 12"/>
                <a:gd name="T15" fmla="*/ 7 h 16"/>
                <a:gd name="T16" fmla="*/ 8 w 12"/>
                <a:gd name="T17" fmla="*/ 5 h 16"/>
                <a:gd name="T18" fmla="*/ 5 w 12"/>
                <a:gd name="T19" fmla="*/ 3 h 16"/>
                <a:gd name="T20" fmla="*/ 2 w 12"/>
                <a:gd name="T21" fmla="*/ 5 h 16"/>
                <a:gd name="T22" fmla="*/ 0 w 12"/>
                <a:gd name="T23" fmla="*/ 3 h 16"/>
                <a:gd name="T24" fmla="*/ 6 w 12"/>
                <a:gd name="T25" fmla="*/ 0 h 16"/>
                <a:gd name="T26" fmla="*/ 11 w 12"/>
                <a:gd name="T27" fmla="*/ 4 h 16"/>
                <a:gd name="T28" fmla="*/ 8 w 12"/>
                <a:gd name="T29" fmla="*/ 8 h 16"/>
                <a:gd name="T30" fmla="*/ 12 w 12"/>
                <a:gd name="T31" fmla="*/ 11 h 16"/>
                <a:gd name="T32" fmla="*/ 6 w 12"/>
                <a:gd name="T33" fmla="*/ 16 h 16"/>
                <a:gd name="T34" fmla="*/ 0 w 12"/>
                <a:gd name="T3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6">
                  <a:moveTo>
                    <a:pt x="0" y="13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4" y="13"/>
                    <a:pt x="6" y="13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8" y="10"/>
                    <a:pt x="8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9" y="0"/>
                    <a:pt x="11" y="2"/>
                    <a:pt x="11" y="4"/>
                  </a:cubicBezTo>
                  <a:cubicBezTo>
                    <a:pt x="11" y="6"/>
                    <a:pt x="10" y="8"/>
                    <a:pt x="8" y="8"/>
                  </a:cubicBezTo>
                  <a:cubicBezTo>
                    <a:pt x="10" y="8"/>
                    <a:pt x="12" y="9"/>
                    <a:pt x="12" y="11"/>
                  </a:cubicBezTo>
                  <a:cubicBezTo>
                    <a:pt x="12" y="14"/>
                    <a:pt x="9" y="16"/>
                    <a:pt x="6" y="16"/>
                  </a:cubicBezTo>
                  <a:cubicBezTo>
                    <a:pt x="3" y="16"/>
                    <a:pt x="1" y="15"/>
                    <a:pt x="0" y="13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1150938" y="4673600"/>
              <a:ext cx="101600" cy="134938"/>
            </a:xfrm>
            <a:custGeom>
              <a:avLst/>
              <a:gdLst>
                <a:gd name="T0" fmla="*/ 0 w 12"/>
                <a:gd name="T1" fmla="*/ 8 h 16"/>
                <a:gd name="T2" fmla="*/ 6 w 12"/>
                <a:gd name="T3" fmla="*/ 0 h 16"/>
                <a:gd name="T4" fmla="*/ 12 w 12"/>
                <a:gd name="T5" fmla="*/ 8 h 16"/>
                <a:gd name="T6" fmla="*/ 6 w 12"/>
                <a:gd name="T7" fmla="*/ 16 h 16"/>
                <a:gd name="T8" fmla="*/ 0 w 12"/>
                <a:gd name="T9" fmla="*/ 8 h 16"/>
                <a:gd name="T10" fmla="*/ 9 w 12"/>
                <a:gd name="T11" fmla="*/ 8 h 16"/>
                <a:gd name="T12" fmla="*/ 6 w 12"/>
                <a:gd name="T13" fmla="*/ 3 h 16"/>
                <a:gd name="T14" fmla="*/ 3 w 12"/>
                <a:gd name="T15" fmla="*/ 8 h 16"/>
                <a:gd name="T16" fmla="*/ 6 w 12"/>
                <a:gd name="T17" fmla="*/ 13 h 16"/>
                <a:gd name="T18" fmla="*/ 9 w 12"/>
                <a:gd name="T1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2"/>
                    <a:pt x="10" y="16"/>
                    <a:pt x="6" y="16"/>
                  </a:cubicBezTo>
                  <a:cubicBezTo>
                    <a:pt x="2" y="16"/>
                    <a:pt x="0" y="12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1"/>
                    <a:pt x="4" y="13"/>
                    <a:pt x="6" y="13"/>
                  </a:cubicBezTo>
                  <a:cubicBezTo>
                    <a:pt x="8" y="13"/>
                    <a:pt x="9" y="11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41401" y="4986338"/>
              <a:ext cx="93663" cy="127000"/>
            </a:xfrm>
            <a:custGeom>
              <a:avLst/>
              <a:gdLst>
                <a:gd name="T0" fmla="*/ 0 w 11"/>
                <a:gd name="T1" fmla="*/ 15 h 15"/>
                <a:gd name="T2" fmla="*/ 0 w 11"/>
                <a:gd name="T3" fmla="*/ 13 h 15"/>
                <a:gd name="T4" fmla="*/ 8 w 11"/>
                <a:gd name="T5" fmla="*/ 5 h 15"/>
                <a:gd name="T6" fmla="*/ 6 w 11"/>
                <a:gd name="T7" fmla="*/ 3 h 15"/>
                <a:gd name="T8" fmla="*/ 2 w 11"/>
                <a:gd name="T9" fmla="*/ 5 h 15"/>
                <a:gd name="T10" fmla="*/ 0 w 11"/>
                <a:gd name="T11" fmla="*/ 3 h 15"/>
                <a:gd name="T12" fmla="*/ 6 w 11"/>
                <a:gd name="T13" fmla="*/ 0 h 15"/>
                <a:gd name="T14" fmla="*/ 11 w 11"/>
                <a:gd name="T15" fmla="*/ 5 h 15"/>
                <a:gd name="T16" fmla="*/ 5 w 11"/>
                <a:gd name="T17" fmla="*/ 12 h 15"/>
                <a:gd name="T18" fmla="*/ 11 w 11"/>
                <a:gd name="T19" fmla="*/ 12 h 15"/>
                <a:gd name="T20" fmla="*/ 11 w 11"/>
                <a:gd name="T21" fmla="*/ 15 h 15"/>
                <a:gd name="T22" fmla="*/ 0 w 11"/>
                <a:gd name="T2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5">
                  <a:moveTo>
                    <a:pt x="0" y="1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6" y="8"/>
                    <a:pt x="8" y="7"/>
                    <a:pt x="8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4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7"/>
                    <a:pt x="9" y="10"/>
                    <a:pt x="5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150938" y="4986338"/>
              <a:ext cx="101600" cy="127000"/>
            </a:xfrm>
            <a:custGeom>
              <a:avLst/>
              <a:gdLst>
                <a:gd name="T0" fmla="*/ 0 w 12"/>
                <a:gd name="T1" fmla="*/ 8 h 15"/>
                <a:gd name="T2" fmla="*/ 6 w 12"/>
                <a:gd name="T3" fmla="*/ 0 h 15"/>
                <a:gd name="T4" fmla="*/ 12 w 12"/>
                <a:gd name="T5" fmla="*/ 8 h 15"/>
                <a:gd name="T6" fmla="*/ 6 w 12"/>
                <a:gd name="T7" fmla="*/ 15 h 15"/>
                <a:gd name="T8" fmla="*/ 0 w 12"/>
                <a:gd name="T9" fmla="*/ 8 h 15"/>
                <a:gd name="T10" fmla="*/ 9 w 12"/>
                <a:gd name="T11" fmla="*/ 8 h 15"/>
                <a:gd name="T12" fmla="*/ 6 w 12"/>
                <a:gd name="T13" fmla="*/ 3 h 15"/>
                <a:gd name="T14" fmla="*/ 3 w 12"/>
                <a:gd name="T15" fmla="*/ 8 h 15"/>
                <a:gd name="T16" fmla="*/ 6 w 12"/>
                <a:gd name="T17" fmla="*/ 13 h 15"/>
                <a:gd name="T18" fmla="*/ 9 w 12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8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12"/>
                    <a:pt x="10" y="15"/>
                    <a:pt x="6" y="15"/>
                  </a:cubicBezTo>
                  <a:cubicBezTo>
                    <a:pt x="2" y="15"/>
                    <a:pt x="0" y="12"/>
                    <a:pt x="0" y="8"/>
                  </a:cubicBezTo>
                  <a:close/>
                  <a:moveTo>
                    <a:pt x="9" y="8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3" y="10"/>
                    <a:pt x="4" y="13"/>
                    <a:pt x="6" y="13"/>
                  </a:cubicBezTo>
                  <a:cubicBezTo>
                    <a:pt x="8" y="13"/>
                    <a:pt x="9" y="10"/>
                    <a:pt x="9" y="8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74738" y="5300663"/>
              <a:ext cx="60325" cy="127000"/>
            </a:xfrm>
            <a:custGeom>
              <a:avLst/>
              <a:gdLst>
                <a:gd name="T0" fmla="*/ 22 w 38"/>
                <a:gd name="T1" fmla="*/ 80 h 80"/>
                <a:gd name="T2" fmla="*/ 22 w 38"/>
                <a:gd name="T3" fmla="*/ 21 h 80"/>
                <a:gd name="T4" fmla="*/ 6 w 38"/>
                <a:gd name="T5" fmla="*/ 37 h 80"/>
                <a:gd name="T6" fmla="*/ 0 w 38"/>
                <a:gd name="T7" fmla="*/ 26 h 80"/>
                <a:gd name="T8" fmla="*/ 22 w 38"/>
                <a:gd name="T9" fmla="*/ 0 h 80"/>
                <a:gd name="T10" fmla="*/ 38 w 38"/>
                <a:gd name="T11" fmla="*/ 0 h 80"/>
                <a:gd name="T12" fmla="*/ 38 w 38"/>
                <a:gd name="T13" fmla="*/ 80 h 80"/>
                <a:gd name="T14" fmla="*/ 22 w 38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0">
                  <a:moveTo>
                    <a:pt x="22" y="80"/>
                  </a:moveTo>
                  <a:lnTo>
                    <a:pt x="22" y="21"/>
                  </a:lnTo>
                  <a:lnTo>
                    <a:pt x="6" y="37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80"/>
                  </a:lnTo>
                  <a:lnTo>
                    <a:pt x="22" y="80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150938" y="5300663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3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4"/>
                    <a:pt x="2" y="0"/>
                    <a:pt x="6" y="0"/>
                  </a:cubicBezTo>
                  <a:cubicBezTo>
                    <a:pt x="10" y="0"/>
                    <a:pt x="12" y="4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5"/>
                    <a:pt x="8" y="3"/>
                    <a:pt x="6" y="3"/>
                  </a:cubicBezTo>
                  <a:cubicBezTo>
                    <a:pt x="4" y="3"/>
                    <a:pt x="3" y="5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892301" y="5900738"/>
              <a:ext cx="68263" cy="119063"/>
            </a:xfrm>
            <a:custGeom>
              <a:avLst/>
              <a:gdLst>
                <a:gd name="T0" fmla="*/ 27 w 43"/>
                <a:gd name="T1" fmla="*/ 75 h 75"/>
                <a:gd name="T2" fmla="*/ 27 w 43"/>
                <a:gd name="T3" fmla="*/ 22 h 75"/>
                <a:gd name="T4" fmla="*/ 11 w 43"/>
                <a:gd name="T5" fmla="*/ 32 h 75"/>
                <a:gd name="T6" fmla="*/ 0 w 43"/>
                <a:gd name="T7" fmla="*/ 22 h 75"/>
                <a:gd name="T8" fmla="*/ 27 w 43"/>
                <a:gd name="T9" fmla="*/ 0 h 75"/>
                <a:gd name="T10" fmla="*/ 43 w 43"/>
                <a:gd name="T11" fmla="*/ 0 h 75"/>
                <a:gd name="T12" fmla="*/ 43 w 43"/>
                <a:gd name="T13" fmla="*/ 75 h 75"/>
                <a:gd name="T14" fmla="*/ 27 w 43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75">
                  <a:moveTo>
                    <a:pt x="27" y="75"/>
                  </a:moveTo>
                  <a:lnTo>
                    <a:pt x="27" y="22"/>
                  </a:lnTo>
                  <a:lnTo>
                    <a:pt x="11" y="32"/>
                  </a:lnTo>
                  <a:lnTo>
                    <a:pt x="0" y="22"/>
                  </a:lnTo>
                  <a:lnTo>
                    <a:pt x="27" y="0"/>
                  </a:lnTo>
                  <a:lnTo>
                    <a:pt x="43" y="0"/>
                  </a:lnTo>
                  <a:lnTo>
                    <a:pt x="43" y="75"/>
                  </a:lnTo>
                  <a:lnTo>
                    <a:pt x="27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457451" y="5900738"/>
              <a:ext cx="93663" cy="119063"/>
            </a:xfrm>
            <a:custGeom>
              <a:avLst/>
              <a:gdLst>
                <a:gd name="T0" fmla="*/ 0 w 11"/>
                <a:gd name="T1" fmla="*/ 14 h 14"/>
                <a:gd name="T2" fmla="*/ 0 w 11"/>
                <a:gd name="T3" fmla="*/ 12 h 14"/>
                <a:gd name="T4" fmla="*/ 8 w 11"/>
                <a:gd name="T5" fmla="*/ 4 h 14"/>
                <a:gd name="T6" fmla="*/ 6 w 11"/>
                <a:gd name="T7" fmla="*/ 2 h 14"/>
                <a:gd name="T8" fmla="*/ 2 w 11"/>
                <a:gd name="T9" fmla="*/ 4 h 14"/>
                <a:gd name="T10" fmla="*/ 0 w 11"/>
                <a:gd name="T11" fmla="*/ 2 h 14"/>
                <a:gd name="T12" fmla="*/ 6 w 11"/>
                <a:gd name="T13" fmla="*/ 0 h 14"/>
                <a:gd name="T14" fmla="*/ 11 w 11"/>
                <a:gd name="T15" fmla="*/ 4 h 14"/>
                <a:gd name="T16" fmla="*/ 5 w 11"/>
                <a:gd name="T17" fmla="*/ 12 h 14"/>
                <a:gd name="T18" fmla="*/ 11 w 11"/>
                <a:gd name="T19" fmla="*/ 12 h 14"/>
                <a:gd name="T20" fmla="*/ 11 w 11"/>
                <a:gd name="T21" fmla="*/ 14 h 14"/>
                <a:gd name="T22" fmla="*/ 0 w 11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7"/>
                    <a:pt x="9" y="9"/>
                    <a:pt x="5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014663" y="5900738"/>
              <a:ext cx="92075" cy="127000"/>
            </a:xfrm>
            <a:custGeom>
              <a:avLst/>
              <a:gdLst>
                <a:gd name="T0" fmla="*/ 0 w 11"/>
                <a:gd name="T1" fmla="*/ 12 h 15"/>
                <a:gd name="T2" fmla="*/ 1 w 11"/>
                <a:gd name="T3" fmla="*/ 10 h 15"/>
                <a:gd name="T4" fmla="*/ 5 w 11"/>
                <a:gd name="T5" fmla="*/ 12 h 15"/>
                <a:gd name="T6" fmla="*/ 8 w 11"/>
                <a:gd name="T7" fmla="*/ 10 h 15"/>
                <a:gd name="T8" fmla="*/ 5 w 11"/>
                <a:gd name="T9" fmla="*/ 8 h 15"/>
                <a:gd name="T10" fmla="*/ 3 w 11"/>
                <a:gd name="T11" fmla="*/ 8 h 15"/>
                <a:gd name="T12" fmla="*/ 3 w 11"/>
                <a:gd name="T13" fmla="*/ 6 h 15"/>
                <a:gd name="T14" fmla="*/ 5 w 11"/>
                <a:gd name="T15" fmla="*/ 6 h 15"/>
                <a:gd name="T16" fmla="*/ 8 w 11"/>
                <a:gd name="T17" fmla="*/ 4 h 15"/>
                <a:gd name="T18" fmla="*/ 5 w 11"/>
                <a:gd name="T19" fmla="*/ 2 h 15"/>
                <a:gd name="T20" fmla="*/ 1 w 11"/>
                <a:gd name="T21" fmla="*/ 4 h 15"/>
                <a:gd name="T22" fmla="*/ 0 w 11"/>
                <a:gd name="T23" fmla="*/ 2 h 15"/>
                <a:gd name="T24" fmla="*/ 5 w 11"/>
                <a:gd name="T25" fmla="*/ 0 h 15"/>
                <a:gd name="T26" fmla="*/ 11 w 11"/>
                <a:gd name="T27" fmla="*/ 4 h 15"/>
                <a:gd name="T28" fmla="*/ 8 w 11"/>
                <a:gd name="T29" fmla="*/ 7 h 15"/>
                <a:gd name="T30" fmla="*/ 11 w 11"/>
                <a:gd name="T31" fmla="*/ 10 h 15"/>
                <a:gd name="T32" fmla="*/ 5 w 11"/>
                <a:gd name="T33" fmla="*/ 15 h 15"/>
                <a:gd name="T34" fmla="*/ 0 w 11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5">
                  <a:moveTo>
                    <a:pt x="0" y="12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4" y="12"/>
                    <a:pt x="5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9"/>
                    <a:pt x="7" y="8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5" y="2"/>
                  </a:cubicBezTo>
                  <a:cubicBezTo>
                    <a:pt x="4" y="2"/>
                    <a:pt x="2" y="3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5"/>
                    <a:pt x="9" y="7"/>
                    <a:pt x="8" y="7"/>
                  </a:cubicBezTo>
                  <a:cubicBezTo>
                    <a:pt x="9" y="7"/>
                    <a:pt x="11" y="8"/>
                    <a:pt x="11" y="10"/>
                  </a:cubicBezTo>
                  <a:cubicBezTo>
                    <a:pt x="11" y="13"/>
                    <a:pt x="9" y="15"/>
                    <a:pt x="5" y="15"/>
                  </a:cubicBezTo>
                  <a:cubicBezTo>
                    <a:pt x="3" y="15"/>
                    <a:pt x="1" y="14"/>
                    <a:pt x="0" y="12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3570288" y="5900738"/>
              <a:ext cx="101600" cy="119063"/>
            </a:xfrm>
            <a:custGeom>
              <a:avLst/>
              <a:gdLst>
                <a:gd name="T0" fmla="*/ 38 w 64"/>
                <a:gd name="T1" fmla="*/ 75 h 75"/>
                <a:gd name="T2" fmla="*/ 38 w 64"/>
                <a:gd name="T3" fmla="*/ 59 h 75"/>
                <a:gd name="T4" fmla="*/ 0 w 64"/>
                <a:gd name="T5" fmla="*/ 59 h 75"/>
                <a:gd name="T6" fmla="*/ 0 w 64"/>
                <a:gd name="T7" fmla="*/ 48 h 75"/>
                <a:gd name="T8" fmla="*/ 32 w 64"/>
                <a:gd name="T9" fmla="*/ 0 h 75"/>
                <a:gd name="T10" fmla="*/ 53 w 64"/>
                <a:gd name="T11" fmla="*/ 0 h 75"/>
                <a:gd name="T12" fmla="*/ 53 w 64"/>
                <a:gd name="T13" fmla="*/ 48 h 75"/>
                <a:gd name="T14" fmla="*/ 64 w 64"/>
                <a:gd name="T15" fmla="*/ 48 h 75"/>
                <a:gd name="T16" fmla="*/ 64 w 64"/>
                <a:gd name="T17" fmla="*/ 59 h 75"/>
                <a:gd name="T18" fmla="*/ 53 w 64"/>
                <a:gd name="T19" fmla="*/ 59 h 75"/>
                <a:gd name="T20" fmla="*/ 53 w 64"/>
                <a:gd name="T21" fmla="*/ 75 h 75"/>
                <a:gd name="T22" fmla="*/ 38 w 64"/>
                <a:gd name="T23" fmla="*/ 75 h 75"/>
                <a:gd name="T24" fmla="*/ 38 w 64"/>
                <a:gd name="T25" fmla="*/ 16 h 75"/>
                <a:gd name="T26" fmla="*/ 16 w 64"/>
                <a:gd name="T27" fmla="*/ 48 h 75"/>
                <a:gd name="T28" fmla="*/ 38 w 64"/>
                <a:gd name="T29" fmla="*/ 48 h 75"/>
                <a:gd name="T30" fmla="*/ 38 w 64"/>
                <a:gd name="T31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75">
                  <a:moveTo>
                    <a:pt x="38" y="75"/>
                  </a:moveTo>
                  <a:lnTo>
                    <a:pt x="38" y="59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48"/>
                  </a:lnTo>
                  <a:lnTo>
                    <a:pt x="64" y="48"/>
                  </a:lnTo>
                  <a:lnTo>
                    <a:pt x="64" y="59"/>
                  </a:lnTo>
                  <a:lnTo>
                    <a:pt x="53" y="59"/>
                  </a:lnTo>
                  <a:lnTo>
                    <a:pt x="53" y="75"/>
                  </a:lnTo>
                  <a:lnTo>
                    <a:pt x="38" y="75"/>
                  </a:lnTo>
                  <a:close/>
                  <a:moveTo>
                    <a:pt x="38" y="16"/>
                  </a:moveTo>
                  <a:lnTo>
                    <a:pt x="16" y="48"/>
                  </a:lnTo>
                  <a:lnTo>
                    <a:pt x="38" y="48"/>
                  </a:lnTo>
                  <a:lnTo>
                    <a:pt x="38" y="16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127501" y="5900738"/>
              <a:ext cx="101600" cy="127000"/>
            </a:xfrm>
            <a:custGeom>
              <a:avLst/>
              <a:gdLst>
                <a:gd name="T0" fmla="*/ 0 w 12"/>
                <a:gd name="T1" fmla="*/ 13 h 15"/>
                <a:gd name="T2" fmla="*/ 2 w 12"/>
                <a:gd name="T3" fmla="*/ 10 h 15"/>
                <a:gd name="T4" fmla="*/ 6 w 12"/>
                <a:gd name="T5" fmla="*/ 12 h 15"/>
                <a:gd name="T6" fmla="*/ 9 w 12"/>
                <a:gd name="T7" fmla="*/ 10 h 15"/>
                <a:gd name="T8" fmla="*/ 6 w 12"/>
                <a:gd name="T9" fmla="*/ 8 h 15"/>
                <a:gd name="T10" fmla="*/ 3 w 12"/>
                <a:gd name="T11" fmla="*/ 9 h 15"/>
                <a:gd name="T12" fmla="*/ 1 w 12"/>
                <a:gd name="T13" fmla="*/ 8 h 15"/>
                <a:gd name="T14" fmla="*/ 1 w 12"/>
                <a:gd name="T15" fmla="*/ 0 h 15"/>
                <a:gd name="T16" fmla="*/ 11 w 12"/>
                <a:gd name="T17" fmla="*/ 0 h 15"/>
                <a:gd name="T18" fmla="*/ 11 w 12"/>
                <a:gd name="T19" fmla="*/ 3 h 15"/>
                <a:gd name="T20" fmla="*/ 4 w 12"/>
                <a:gd name="T21" fmla="*/ 3 h 15"/>
                <a:gd name="T22" fmla="*/ 4 w 12"/>
                <a:gd name="T23" fmla="*/ 6 h 15"/>
                <a:gd name="T24" fmla="*/ 7 w 12"/>
                <a:gd name="T25" fmla="*/ 5 h 15"/>
                <a:gd name="T26" fmla="*/ 12 w 12"/>
                <a:gd name="T27" fmla="*/ 10 h 15"/>
                <a:gd name="T28" fmla="*/ 6 w 12"/>
                <a:gd name="T29" fmla="*/ 15 h 15"/>
                <a:gd name="T30" fmla="*/ 0 w 12"/>
                <a:gd name="T3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5">
                  <a:moveTo>
                    <a:pt x="0" y="13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8" y="12"/>
                    <a:pt x="9" y="11"/>
                    <a:pt x="9" y="10"/>
                  </a:cubicBezTo>
                  <a:cubicBezTo>
                    <a:pt x="9" y="8"/>
                    <a:pt x="8" y="8"/>
                    <a:pt x="6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10" y="5"/>
                    <a:pt x="12" y="7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2" y="14"/>
                    <a:pt x="0" y="13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4683126" y="5900738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7 w 12"/>
                <a:gd name="T3" fmla="*/ 0 h 15"/>
                <a:gd name="T4" fmla="*/ 11 w 12"/>
                <a:gd name="T5" fmla="*/ 1 h 15"/>
                <a:gd name="T6" fmla="*/ 10 w 12"/>
                <a:gd name="T7" fmla="*/ 3 h 15"/>
                <a:gd name="T8" fmla="*/ 7 w 12"/>
                <a:gd name="T9" fmla="*/ 2 h 15"/>
                <a:gd name="T10" fmla="*/ 3 w 12"/>
                <a:gd name="T11" fmla="*/ 6 h 15"/>
                <a:gd name="T12" fmla="*/ 3 w 12"/>
                <a:gd name="T13" fmla="*/ 7 h 15"/>
                <a:gd name="T14" fmla="*/ 7 w 12"/>
                <a:gd name="T15" fmla="*/ 5 h 15"/>
                <a:gd name="T16" fmla="*/ 12 w 12"/>
                <a:gd name="T17" fmla="*/ 10 h 15"/>
                <a:gd name="T18" fmla="*/ 6 w 12"/>
                <a:gd name="T19" fmla="*/ 15 h 15"/>
                <a:gd name="T20" fmla="*/ 0 w 12"/>
                <a:gd name="T21" fmla="*/ 7 h 15"/>
                <a:gd name="T22" fmla="*/ 9 w 12"/>
                <a:gd name="T23" fmla="*/ 10 h 15"/>
                <a:gd name="T24" fmla="*/ 6 w 12"/>
                <a:gd name="T25" fmla="*/ 8 h 15"/>
                <a:gd name="T26" fmla="*/ 3 w 12"/>
                <a:gd name="T27" fmla="*/ 9 h 15"/>
                <a:gd name="T28" fmla="*/ 6 w 12"/>
                <a:gd name="T29" fmla="*/ 12 h 15"/>
                <a:gd name="T30" fmla="*/ 9 w 12"/>
                <a:gd name="T3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5" y="2"/>
                    <a:pt x="3" y="4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10" y="5"/>
                    <a:pt x="12" y="7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10"/>
                  </a:moveTo>
                  <a:cubicBezTo>
                    <a:pt x="9" y="8"/>
                    <a:pt x="7" y="8"/>
                    <a:pt x="6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1"/>
                    <a:pt x="9" y="10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240338" y="5900738"/>
              <a:ext cx="92075" cy="119063"/>
            </a:xfrm>
            <a:custGeom>
              <a:avLst/>
              <a:gdLst>
                <a:gd name="T0" fmla="*/ 11 w 58"/>
                <a:gd name="T1" fmla="*/ 75 h 75"/>
                <a:gd name="T2" fmla="*/ 37 w 58"/>
                <a:gd name="T3" fmla="*/ 16 h 75"/>
                <a:gd name="T4" fmla="*/ 0 w 58"/>
                <a:gd name="T5" fmla="*/ 16 h 75"/>
                <a:gd name="T6" fmla="*/ 0 w 58"/>
                <a:gd name="T7" fmla="*/ 0 h 75"/>
                <a:gd name="T8" fmla="*/ 58 w 58"/>
                <a:gd name="T9" fmla="*/ 0 h 75"/>
                <a:gd name="T10" fmla="*/ 58 w 58"/>
                <a:gd name="T11" fmla="*/ 11 h 75"/>
                <a:gd name="T12" fmla="*/ 26 w 58"/>
                <a:gd name="T13" fmla="*/ 75 h 75"/>
                <a:gd name="T14" fmla="*/ 11 w 58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75">
                  <a:moveTo>
                    <a:pt x="11" y="75"/>
                  </a:move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1"/>
                  </a:lnTo>
                  <a:lnTo>
                    <a:pt x="26" y="7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5795963" y="5900738"/>
              <a:ext cx="101600" cy="127000"/>
            </a:xfrm>
            <a:custGeom>
              <a:avLst/>
              <a:gdLst>
                <a:gd name="T0" fmla="*/ 0 w 12"/>
                <a:gd name="T1" fmla="*/ 11 h 15"/>
                <a:gd name="T2" fmla="*/ 3 w 12"/>
                <a:gd name="T3" fmla="*/ 7 h 15"/>
                <a:gd name="T4" fmla="*/ 0 w 12"/>
                <a:gd name="T5" fmla="*/ 3 h 15"/>
                <a:gd name="T6" fmla="*/ 6 w 12"/>
                <a:gd name="T7" fmla="*/ 0 h 15"/>
                <a:gd name="T8" fmla="*/ 12 w 12"/>
                <a:gd name="T9" fmla="*/ 3 h 15"/>
                <a:gd name="T10" fmla="*/ 9 w 12"/>
                <a:gd name="T11" fmla="*/ 7 h 15"/>
                <a:gd name="T12" fmla="*/ 12 w 12"/>
                <a:gd name="T13" fmla="*/ 11 h 15"/>
                <a:gd name="T14" fmla="*/ 6 w 12"/>
                <a:gd name="T15" fmla="*/ 15 h 15"/>
                <a:gd name="T16" fmla="*/ 0 w 12"/>
                <a:gd name="T17" fmla="*/ 11 h 15"/>
                <a:gd name="T18" fmla="*/ 9 w 12"/>
                <a:gd name="T19" fmla="*/ 10 h 15"/>
                <a:gd name="T20" fmla="*/ 6 w 12"/>
                <a:gd name="T21" fmla="*/ 8 h 15"/>
                <a:gd name="T22" fmla="*/ 3 w 12"/>
                <a:gd name="T23" fmla="*/ 10 h 15"/>
                <a:gd name="T24" fmla="*/ 6 w 12"/>
                <a:gd name="T25" fmla="*/ 12 h 15"/>
                <a:gd name="T26" fmla="*/ 9 w 12"/>
                <a:gd name="T27" fmla="*/ 10 h 15"/>
                <a:gd name="T28" fmla="*/ 8 w 12"/>
                <a:gd name="T29" fmla="*/ 4 h 15"/>
                <a:gd name="T30" fmla="*/ 6 w 12"/>
                <a:gd name="T31" fmla="*/ 2 h 15"/>
                <a:gd name="T32" fmla="*/ 4 w 12"/>
                <a:gd name="T33" fmla="*/ 4 h 15"/>
                <a:gd name="T34" fmla="*/ 6 w 12"/>
                <a:gd name="T35" fmla="*/ 6 h 15"/>
                <a:gd name="T36" fmla="*/ 8 w 12"/>
                <a:gd name="T3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5">
                  <a:moveTo>
                    <a:pt x="0" y="11"/>
                  </a:moveTo>
                  <a:cubicBezTo>
                    <a:pt x="0" y="9"/>
                    <a:pt x="2" y="8"/>
                    <a:pt x="3" y="7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ubicBezTo>
                    <a:pt x="9" y="0"/>
                    <a:pt x="12" y="1"/>
                    <a:pt x="12" y="3"/>
                  </a:cubicBezTo>
                  <a:cubicBezTo>
                    <a:pt x="12" y="5"/>
                    <a:pt x="10" y="6"/>
                    <a:pt x="9" y="7"/>
                  </a:cubicBezTo>
                  <a:cubicBezTo>
                    <a:pt x="11" y="8"/>
                    <a:pt x="12" y="9"/>
                    <a:pt x="12" y="11"/>
                  </a:cubicBezTo>
                  <a:cubicBezTo>
                    <a:pt x="12" y="13"/>
                    <a:pt x="9" y="15"/>
                    <a:pt x="6" y="15"/>
                  </a:cubicBezTo>
                  <a:cubicBezTo>
                    <a:pt x="3" y="15"/>
                    <a:pt x="0" y="13"/>
                    <a:pt x="0" y="11"/>
                  </a:cubicBezTo>
                  <a:close/>
                  <a:moveTo>
                    <a:pt x="9" y="10"/>
                  </a:move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8" y="12"/>
                    <a:pt x="9" y="11"/>
                    <a:pt x="9" y="10"/>
                  </a:cubicBezTo>
                  <a:close/>
                  <a:moveTo>
                    <a:pt x="8" y="4"/>
                  </a:move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7" y="5"/>
                    <a:pt x="8" y="5"/>
                    <a:pt x="8" y="4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6353176" y="5900738"/>
              <a:ext cx="101600" cy="127000"/>
            </a:xfrm>
            <a:custGeom>
              <a:avLst/>
              <a:gdLst>
                <a:gd name="T0" fmla="*/ 1 w 12"/>
                <a:gd name="T1" fmla="*/ 13 h 15"/>
                <a:gd name="T2" fmla="*/ 2 w 12"/>
                <a:gd name="T3" fmla="*/ 11 h 15"/>
                <a:gd name="T4" fmla="*/ 5 w 12"/>
                <a:gd name="T5" fmla="*/ 12 h 15"/>
                <a:gd name="T6" fmla="*/ 9 w 12"/>
                <a:gd name="T7" fmla="*/ 8 h 15"/>
                <a:gd name="T8" fmla="*/ 9 w 12"/>
                <a:gd name="T9" fmla="*/ 7 h 15"/>
                <a:gd name="T10" fmla="*/ 5 w 12"/>
                <a:gd name="T11" fmla="*/ 9 h 15"/>
                <a:gd name="T12" fmla="*/ 0 w 12"/>
                <a:gd name="T13" fmla="*/ 5 h 15"/>
                <a:gd name="T14" fmla="*/ 6 w 12"/>
                <a:gd name="T15" fmla="*/ 0 h 15"/>
                <a:gd name="T16" fmla="*/ 12 w 12"/>
                <a:gd name="T17" fmla="*/ 7 h 15"/>
                <a:gd name="T18" fmla="*/ 5 w 12"/>
                <a:gd name="T19" fmla="*/ 15 h 15"/>
                <a:gd name="T20" fmla="*/ 1 w 12"/>
                <a:gd name="T21" fmla="*/ 13 h 15"/>
                <a:gd name="T22" fmla="*/ 9 w 12"/>
                <a:gd name="T23" fmla="*/ 5 h 15"/>
                <a:gd name="T24" fmla="*/ 6 w 12"/>
                <a:gd name="T25" fmla="*/ 2 h 15"/>
                <a:gd name="T26" fmla="*/ 3 w 12"/>
                <a:gd name="T27" fmla="*/ 4 h 15"/>
                <a:gd name="T28" fmla="*/ 6 w 12"/>
                <a:gd name="T29" fmla="*/ 7 h 15"/>
                <a:gd name="T30" fmla="*/ 9 w 12"/>
                <a:gd name="T3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5">
                  <a:moveTo>
                    <a:pt x="1" y="13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8" y="12"/>
                    <a:pt x="9" y="10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8" y="8"/>
                    <a:pt x="7" y="9"/>
                    <a:pt x="5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2"/>
                    <a:pt x="10" y="15"/>
                    <a:pt x="5" y="15"/>
                  </a:cubicBezTo>
                  <a:cubicBezTo>
                    <a:pt x="3" y="15"/>
                    <a:pt x="2" y="14"/>
                    <a:pt x="1" y="13"/>
                  </a:cubicBezTo>
                  <a:close/>
                  <a:moveTo>
                    <a:pt x="9" y="5"/>
                  </a:move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5" y="7"/>
                    <a:pt x="6" y="7"/>
                  </a:cubicBezTo>
                  <a:cubicBezTo>
                    <a:pt x="7" y="7"/>
                    <a:pt x="8" y="6"/>
                    <a:pt x="9" y="5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908801" y="5900738"/>
              <a:ext cx="60325" cy="119063"/>
            </a:xfrm>
            <a:custGeom>
              <a:avLst/>
              <a:gdLst>
                <a:gd name="T0" fmla="*/ 22 w 38"/>
                <a:gd name="T1" fmla="*/ 75 h 75"/>
                <a:gd name="T2" fmla="*/ 22 w 38"/>
                <a:gd name="T3" fmla="*/ 22 h 75"/>
                <a:gd name="T4" fmla="*/ 6 w 38"/>
                <a:gd name="T5" fmla="*/ 32 h 75"/>
                <a:gd name="T6" fmla="*/ 0 w 38"/>
                <a:gd name="T7" fmla="*/ 22 h 75"/>
                <a:gd name="T8" fmla="*/ 22 w 38"/>
                <a:gd name="T9" fmla="*/ 0 h 75"/>
                <a:gd name="T10" fmla="*/ 38 w 38"/>
                <a:gd name="T11" fmla="*/ 0 h 75"/>
                <a:gd name="T12" fmla="*/ 38 w 38"/>
                <a:gd name="T13" fmla="*/ 75 h 75"/>
                <a:gd name="T14" fmla="*/ 22 w 38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75">
                  <a:moveTo>
                    <a:pt x="22" y="75"/>
                  </a:moveTo>
                  <a:lnTo>
                    <a:pt x="22" y="22"/>
                  </a:lnTo>
                  <a:lnTo>
                    <a:pt x="6" y="32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75"/>
                  </a:lnTo>
                  <a:lnTo>
                    <a:pt x="22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6985001" y="5900738"/>
              <a:ext cx="101600" cy="127000"/>
            </a:xfrm>
            <a:custGeom>
              <a:avLst/>
              <a:gdLst>
                <a:gd name="T0" fmla="*/ 0 w 12"/>
                <a:gd name="T1" fmla="*/ 7 h 15"/>
                <a:gd name="T2" fmla="*/ 6 w 12"/>
                <a:gd name="T3" fmla="*/ 0 h 15"/>
                <a:gd name="T4" fmla="*/ 12 w 12"/>
                <a:gd name="T5" fmla="*/ 7 h 15"/>
                <a:gd name="T6" fmla="*/ 6 w 12"/>
                <a:gd name="T7" fmla="*/ 15 h 15"/>
                <a:gd name="T8" fmla="*/ 0 w 12"/>
                <a:gd name="T9" fmla="*/ 7 h 15"/>
                <a:gd name="T10" fmla="*/ 9 w 12"/>
                <a:gd name="T11" fmla="*/ 7 h 15"/>
                <a:gd name="T12" fmla="*/ 6 w 12"/>
                <a:gd name="T13" fmla="*/ 2 h 15"/>
                <a:gd name="T14" fmla="*/ 3 w 12"/>
                <a:gd name="T15" fmla="*/ 7 h 15"/>
                <a:gd name="T16" fmla="*/ 6 w 12"/>
                <a:gd name="T17" fmla="*/ 12 h 15"/>
                <a:gd name="T18" fmla="*/ 9 w 12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5"/>
                    <a:pt x="6" y="15"/>
                  </a:cubicBezTo>
                  <a:cubicBezTo>
                    <a:pt x="2" y="15"/>
                    <a:pt x="0" y="11"/>
                    <a:pt x="0" y="7"/>
                  </a:cubicBezTo>
                  <a:close/>
                  <a:moveTo>
                    <a:pt x="9" y="7"/>
                  </a:moveTo>
                  <a:cubicBezTo>
                    <a:pt x="9" y="4"/>
                    <a:pt x="8" y="2"/>
                    <a:pt x="6" y="2"/>
                  </a:cubicBezTo>
                  <a:cubicBezTo>
                    <a:pt x="4" y="2"/>
                    <a:pt x="3" y="4"/>
                    <a:pt x="3" y="7"/>
                  </a:cubicBezTo>
                  <a:cubicBezTo>
                    <a:pt x="3" y="10"/>
                    <a:pt x="4" y="12"/>
                    <a:pt x="6" y="12"/>
                  </a:cubicBezTo>
                  <a:cubicBezTo>
                    <a:pt x="8" y="12"/>
                    <a:pt x="9" y="10"/>
                    <a:pt x="9" y="7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466013" y="5900738"/>
              <a:ext cx="58738" cy="119063"/>
            </a:xfrm>
            <a:custGeom>
              <a:avLst/>
              <a:gdLst>
                <a:gd name="T0" fmla="*/ 21 w 37"/>
                <a:gd name="T1" fmla="*/ 75 h 75"/>
                <a:gd name="T2" fmla="*/ 21 w 37"/>
                <a:gd name="T3" fmla="*/ 22 h 75"/>
                <a:gd name="T4" fmla="*/ 5 w 37"/>
                <a:gd name="T5" fmla="*/ 32 h 75"/>
                <a:gd name="T6" fmla="*/ 0 w 37"/>
                <a:gd name="T7" fmla="*/ 22 h 75"/>
                <a:gd name="T8" fmla="*/ 21 w 37"/>
                <a:gd name="T9" fmla="*/ 0 h 75"/>
                <a:gd name="T10" fmla="*/ 37 w 37"/>
                <a:gd name="T11" fmla="*/ 0 h 75"/>
                <a:gd name="T12" fmla="*/ 37 w 37"/>
                <a:gd name="T13" fmla="*/ 75 h 75"/>
                <a:gd name="T14" fmla="*/ 21 w 3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5">
                  <a:moveTo>
                    <a:pt x="21" y="75"/>
                  </a:moveTo>
                  <a:lnTo>
                    <a:pt x="21" y="22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75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542213" y="5900738"/>
              <a:ext cx="58738" cy="119063"/>
            </a:xfrm>
            <a:custGeom>
              <a:avLst/>
              <a:gdLst>
                <a:gd name="T0" fmla="*/ 21 w 37"/>
                <a:gd name="T1" fmla="*/ 75 h 75"/>
                <a:gd name="T2" fmla="*/ 21 w 37"/>
                <a:gd name="T3" fmla="*/ 22 h 75"/>
                <a:gd name="T4" fmla="*/ 10 w 37"/>
                <a:gd name="T5" fmla="*/ 32 h 75"/>
                <a:gd name="T6" fmla="*/ 0 w 37"/>
                <a:gd name="T7" fmla="*/ 22 h 75"/>
                <a:gd name="T8" fmla="*/ 21 w 37"/>
                <a:gd name="T9" fmla="*/ 0 h 75"/>
                <a:gd name="T10" fmla="*/ 37 w 37"/>
                <a:gd name="T11" fmla="*/ 0 h 75"/>
                <a:gd name="T12" fmla="*/ 37 w 37"/>
                <a:gd name="T13" fmla="*/ 75 h 75"/>
                <a:gd name="T14" fmla="*/ 21 w 3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5">
                  <a:moveTo>
                    <a:pt x="21" y="75"/>
                  </a:moveTo>
                  <a:lnTo>
                    <a:pt x="21" y="22"/>
                  </a:lnTo>
                  <a:lnTo>
                    <a:pt x="10" y="32"/>
                  </a:lnTo>
                  <a:lnTo>
                    <a:pt x="0" y="22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75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8021638" y="5900738"/>
              <a:ext cx="60325" cy="119063"/>
            </a:xfrm>
            <a:custGeom>
              <a:avLst/>
              <a:gdLst>
                <a:gd name="T0" fmla="*/ 22 w 38"/>
                <a:gd name="T1" fmla="*/ 75 h 75"/>
                <a:gd name="T2" fmla="*/ 22 w 38"/>
                <a:gd name="T3" fmla="*/ 22 h 75"/>
                <a:gd name="T4" fmla="*/ 11 w 38"/>
                <a:gd name="T5" fmla="*/ 32 h 75"/>
                <a:gd name="T6" fmla="*/ 0 w 38"/>
                <a:gd name="T7" fmla="*/ 22 h 75"/>
                <a:gd name="T8" fmla="*/ 22 w 38"/>
                <a:gd name="T9" fmla="*/ 0 h 75"/>
                <a:gd name="T10" fmla="*/ 38 w 38"/>
                <a:gd name="T11" fmla="*/ 0 h 75"/>
                <a:gd name="T12" fmla="*/ 38 w 38"/>
                <a:gd name="T13" fmla="*/ 75 h 75"/>
                <a:gd name="T14" fmla="*/ 22 w 38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75">
                  <a:moveTo>
                    <a:pt x="22" y="75"/>
                  </a:moveTo>
                  <a:lnTo>
                    <a:pt x="22" y="22"/>
                  </a:lnTo>
                  <a:lnTo>
                    <a:pt x="11" y="32"/>
                  </a:lnTo>
                  <a:lnTo>
                    <a:pt x="0" y="2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8" y="75"/>
                  </a:lnTo>
                  <a:lnTo>
                    <a:pt x="22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8097838" y="5900738"/>
              <a:ext cx="101600" cy="119063"/>
            </a:xfrm>
            <a:custGeom>
              <a:avLst/>
              <a:gdLst>
                <a:gd name="T0" fmla="*/ 1 w 12"/>
                <a:gd name="T1" fmla="*/ 14 h 14"/>
                <a:gd name="T2" fmla="*/ 1 w 12"/>
                <a:gd name="T3" fmla="*/ 12 h 14"/>
                <a:gd name="T4" fmla="*/ 8 w 12"/>
                <a:gd name="T5" fmla="*/ 4 h 14"/>
                <a:gd name="T6" fmla="*/ 6 w 12"/>
                <a:gd name="T7" fmla="*/ 2 h 14"/>
                <a:gd name="T8" fmla="*/ 2 w 12"/>
                <a:gd name="T9" fmla="*/ 4 h 14"/>
                <a:gd name="T10" fmla="*/ 0 w 12"/>
                <a:gd name="T11" fmla="*/ 2 h 14"/>
                <a:gd name="T12" fmla="*/ 6 w 12"/>
                <a:gd name="T13" fmla="*/ 0 h 14"/>
                <a:gd name="T14" fmla="*/ 12 w 12"/>
                <a:gd name="T15" fmla="*/ 4 h 14"/>
                <a:gd name="T16" fmla="*/ 6 w 12"/>
                <a:gd name="T17" fmla="*/ 12 h 14"/>
                <a:gd name="T18" fmla="*/ 12 w 12"/>
                <a:gd name="T19" fmla="*/ 12 h 14"/>
                <a:gd name="T20" fmla="*/ 12 w 12"/>
                <a:gd name="T21" fmla="*/ 14 h 14"/>
                <a:gd name="T22" fmla="*/ 1 w 12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">
                  <a:moveTo>
                    <a:pt x="1" y="14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8"/>
                    <a:pt x="8" y="6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9" y="0"/>
                    <a:pt x="12" y="1"/>
                    <a:pt x="12" y="4"/>
                  </a:cubicBezTo>
                  <a:cubicBezTo>
                    <a:pt x="12" y="7"/>
                    <a:pt x="9" y="9"/>
                    <a:pt x="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8578851" y="5900738"/>
              <a:ext cx="58738" cy="119063"/>
            </a:xfrm>
            <a:custGeom>
              <a:avLst/>
              <a:gdLst>
                <a:gd name="T0" fmla="*/ 21 w 37"/>
                <a:gd name="T1" fmla="*/ 75 h 75"/>
                <a:gd name="T2" fmla="*/ 21 w 37"/>
                <a:gd name="T3" fmla="*/ 22 h 75"/>
                <a:gd name="T4" fmla="*/ 11 w 37"/>
                <a:gd name="T5" fmla="*/ 32 h 75"/>
                <a:gd name="T6" fmla="*/ 0 w 37"/>
                <a:gd name="T7" fmla="*/ 22 h 75"/>
                <a:gd name="T8" fmla="*/ 21 w 37"/>
                <a:gd name="T9" fmla="*/ 0 h 75"/>
                <a:gd name="T10" fmla="*/ 37 w 37"/>
                <a:gd name="T11" fmla="*/ 0 h 75"/>
                <a:gd name="T12" fmla="*/ 37 w 37"/>
                <a:gd name="T13" fmla="*/ 75 h 75"/>
                <a:gd name="T14" fmla="*/ 21 w 3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5">
                  <a:moveTo>
                    <a:pt x="21" y="75"/>
                  </a:moveTo>
                  <a:lnTo>
                    <a:pt x="21" y="22"/>
                  </a:lnTo>
                  <a:lnTo>
                    <a:pt x="11" y="32"/>
                  </a:lnTo>
                  <a:lnTo>
                    <a:pt x="0" y="22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75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655051" y="5900738"/>
              <a:ext cx="101600" cy="127000"/>
            </a:xfrm>
            <a:custGeom>
              <a:avLst/>
              <a:gdLst>
                <a:gd name="T0" fmla="*/ 0 w 12"/>
                <a:gd name="T1" fmla="*/ 12 h 15"/>
                <a:gd name="T2" fmla="*/ 2 w 12"/>
                <a:gd name="T3" fmla="*/ 10 h 15"/>
                <a:gd name="T4" fmla="*/ 6 w 12"/>
                <a:gd name="T5" fmla="*/ 12 h 15"/>
                <a:gd name="T6" fmla="*/ 8 w 12"/>
                <a:gd name="T7" fmla="*/ 10 h 15"/>
                <a:gd name="T8" fmla="*/ 6 w 12"/>
                <a:gd name="T9" fmla="*/ 8 h 15"/>
                <a:gd name="T10" fmla="*/ 4 w 12"/>
                <a:gd name="T11" fmla="*/ 8 h 15"/>
                <a:gd name="T12" fmla="*/ 4 w 12"/>
                <a:gd name="T13" fmla="*/ 6 h 15"/>
                <a:gd name="T14" fmla="*/ 6 w 12"/>
                <a:gd name="T15" fmla="*/ 6 h 15"/>
                <a:gd name="T16" fmla="*/ 8 w 12"/>
                <a:gd name="T17" fmla="*/ 4 h 15"/>
                <a:gd name="T18" fmla="*/ 6 w 12"/>
                <a:gd name="T19" fmla="*/ 2 h 15"/>
                <a:gd name="T20" fmla="*/ 2 w 12"/>
                <a:gd name="T21" fmla="*/ 4 h 15"/>
                <a:gd name="T22" fmla="*/ 0 w 12"/>
                <a:gd name="T23" fmla="*/ 2 h 15"/>
                <a:gd name="T24" fmla="*/ 6 w 12"/>
                <a:gd name="T25" fmla="*/ 0 h 15"/>
                <a:gd name="T26" fmla="*/ 11 w 12"/>
                <a:gd name="T27" fmla="*/ 4 h 15"/>
                <a:gd name="T28" fmla="*/ 8 w 12"/>
                <a:gd name="T29" fmla="*/ 7 h 15"/>
                <a:gd name="T30" fmla="*/ 12 w 12"/>
                <a:gd name="T31" fmla="*/ 10 h 15"/>
                <a:gd name="T32" fmla="*/ 6 w 12"/>
                <a:gd name="T33" fmla="*/ 15 h 15"/>
                <a:gd name="T34" fmla="*/ 0 w 12"/>
                <a:gd name="T3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15">
                  <a:moveTo>
                    <a:pt x="0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8" y="9"/>
                    <a:pt x="8" y="8"/>
                    <a:pt x="6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3" y="3"/>
                    <a:pt x="2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5"/>
                    <a:pt x="10" y="7"/>
                    <a:pt x="8" y="7"/>
                  </a:cubicBezTo>
                  <a:cubicBezTo>
                    <a:pt x="10" y="7"/>
                    <a:pt x="12" y="8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ubicBezTo>
                    <a:pt x="3" y="15"/>
                    <a:pt x="1" y="14"/>
                    <a:pt x="0" y="12"/>
                  </a:cubicBez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9136063" y="5900738"/>
              <a:ext cx="58738" cy="119063"/>
            </a:xfrm>
            <a:custGeom>
              <a:avLst/>
              <a:gdLst>
                <a:gd name="T0" fmla="*/ 21 w 37"/>
                <a:gd name="T1" fmla="*/ 75 h 75"/>
                <a:gd name="T2" fmla="*/ 21 w 37"/>
                <a:gd name="T3" fmla="*/ 22 h 75"/>
                <a:gd name="T4" fmla="*/ 10 w 37"/>
                <a:gd name="T5" fmla="*/ 32 h 75"/>
                <a:gd name="T6" fmla="*/ 0 w 37"/>
                <a:gd name="T7" fmla="*/ 22 h 75"/>
                <a:gd name="T8" fmla="*/ 21 w 37"/>
                <a:gd name="T9" fmla="*/ 0 h 75"/>
                <a:gd name="T10" fmla="*/ 37 w 37"/>
                <a:gd name="T11" fmla="*/ 0 h 75"/>
                <a:gd name="T12" fmla="*/ 37 w 37"/>
                <a:gd name="T13" fmla="*/ 75 h 75"/>
                <a:gd name="T14" fmla="*/ 21 w 37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75">
                  <a:moveTo>
                    <a:pt x="21" y="75"/>
                  </a:moveTo>
                  <a:lnTo>
                    <a:pt x="21" y="22"/>
                  </a:lnTo>
                  <a:lnTo>
                    <a:pt x="10" y="32"/>
                  </a:lnTo>
                  <a:lnTo>
                    <a:pt x="0" y="22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75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9210676" y="5900738"/>
              <a:ext cx="101600" cy="119063"/>
            </a:xfrm>
            <a:custGeom>
              <a:avLst/>
              <a:gdLst>
                <a:gd name="T0" fmla="*/ 37 w 64"/>
                <a:gd name="T1" fmla="*/ 75 h 75"/>
                <a:gd name="T2" fmla="*/ 37 w 64"/>
                <a:gd name="T3" fmla="*/ 59 h 75"/>
                <a:gd name="T4" fmla="*/ 0 w 64"/>
                <a:gd name="T5" fmla="*/ 59 h 75"/>
                <a:gd name="T6" fmla="*/ 0 w 64"/>
                <a:gd name="T7" fmla="*/ 48 h 75"/>
                <a:gd name="T8" fmla="*/ 32 w 64"/>
                <a:gd name="T9" fmla="*/ 0 h 75"/>
                <a:gd name="T10" fmla="*/ 53 w 64"/>
                <a:gd name="T11" fmla="*/ 0 h 75"/>
                <a:gd name="T12" fmla="*/ 53 w 64"/>
                <a:gd name="T13" fmla="*/ 48 h 75"/>
                <a:gd name="T14" fmla="*/ 64 w 64"/>
                <a:gd name="T15" fmla="*/ 48 h 75"/>
                <a:gd name="T16" fmla="*/ 64 w 64"/>
                <a:gd name="T17" fmla="*/ 59 h 75"/>
                <a:gd name="T18" fmla="*/ 53 w 64"/>
                <a:gd name="T19" fmla="*/ 59 h 75"/>
                <a:gd name="T20" fmla="*/ 53 w 64"/>
                <a:gd name="T21" fmla="*/ 75 h 75"/>
                <a:gd name="T22" fmla="*/ 37 w 64"/>
                <a:gd name="T23" fmla="*/ 75 h 75"/>
                <a:gd name="T24" fmla="*/ 37 w 64"/>
                <a:gd name="T25" fmla="*/ 16 h 75"/>
                <a:gd name="T26" fmla="*/ 16 w 64"/>
                <a:gd name="T27" fmla="*/ 48 h 75"/>
                <a:gd name="T28" fmla="*/ 37 w 64"/>
                <a:gd name="T29" fmla="*/ 48 h 75"/>
                <a:gd name="T30" fmla="*/ 37 w 64"/>
                <a:gd name="T31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75">
                  <a:moveTo>
                    <a:pt x="37" y="75"/>
                  </a:moveTo>
                  <a:lnTo>
                    <a:pt x="37" y="59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32" y="0"/>
                  </a:lnTo>
                  <a:lnTo>
                    <a:pt x="53" y="0"/>
                  </a:lnTo>
                  <a:lnTo>
                    <a:pt x="53" y="48"/>
                  </a:lnTo>
                  <a:lnTo>
                    <a:pt x="64" y="48"/>
                  </a:lnTo>
                  <a:lnTo>
                    <a:pt x="64" y="59"/>
                  </a:lnTo>
                  <a:lnTo>
                    <a:pt x="53" y="59"/>
                  </a:lnTo>
                  <a:lnTo>
                    <a:pt x="53" y="75"/>
                  </a:lnTo>
                  <a:lnTo>
                    <a:pt x="37" y="75"/>
                  </a:lnTo>
                  <a:close/>
                  <a:moveTo>
                    <a:pt x="37" y="16"/>
                  </a:moveTo>
                  <a:lnTo>
                    <a:pt x="16" y="48"/>
                  </a:lnTo>
                  <a:lnTo>
                    <a:pt x="37" y="48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687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917701" y="2506663"/>
              <a:ext cx="9525" cy="2911475"/>
            </a:xfrm>
            <a:custGeom>
              <a:avLst/>
              <a:gdLst>
                <a:gd name="T0" fmla="*/ 6 w 6"/>
                <a:gd name="T1" fmla="*/ 0 h 1834"/>
                <a:gd name="T2" fmla="*/ 6 w 6"/>
                <a:gd name="T3" fmla="*/ 1834 h 1834"/>
                <a:gd name="T4" fmla="*/ 0 w 6"/>
                <a:gd name="T5" fmla="*/ 1834 h 1834"/>
                <a:gd name="T6" fmla="*/ 0 w 6"/>
                <a:gd name="T7" fmla="*/ 0 h 1834"/>
                <a:gd name="T8" fmla="*/ 6 w 6"/>
                <a:gd name="T9" fmla="*/ 0 h 1834"/>
                <a:gd name="T10" fmla="*/ 6 w 6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34">
                  <a:moveTo>
                    <a:pt x="6" y="0"/>
                  </a:moveTo>
                  <a:lnTo>
                    <a:pt x="6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474913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3040063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605213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168776" y="2506663"/>
              <a:ext cx="9525" cy="2911475"/>
            </a:xfrm>
            <a:custGeom>
              <a:avLst/>
              <a:gdLst>
                <a:gd name="T0" fmla="*/ 6 w 6"/>
                <a:gd name="T1" fmla="*/ 0 h 1834"/>
                <a:gd name="T2" fmla="*/ 6 w 6"/>
                <a:gd name="T3" fmla="*/ 1834 h 1834"/>
                <a:gd name="T4" fmla="*/ 0 w 6"/>
                <a:gd name="T5" fmla="*/ 1834 h 1834"/>
                <a:gd name="T6" fmla="*/ 0 w 6"/>
                <a:gd name="T7" fmla="*/ 0 h 1834"/>
                <a:gd name="T8" fmla="*/ 6 w 6"/>
                <a:gd name="T9" fmla="*/ 0 h 1834"/>
                <a:gd name="T10" fmla="*/ 6 w 6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34">
                  <a:moveTo>
                    <a:pt x="6" y="0"/>
                  </a:moveTo>
                  <a:lnTo>
                    <a:pt x="6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725988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5291138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5856288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419851" y="2506663"/>
              <a:ext cx="9525" cy="2911475"/>
            </a:xfrm>
            <a:custGeom>
              <a:avLst/>
              <a:gdLst>
                <a:gd name="T0" fmla="*/ 6 w 6"/>
                <a:gd name="T1" fmla="*/ 0 h 1834"/>
                <a:gd name="T2" fmla="*/ 6 w 6"/>
                <a:gd name="T3" fmla="*/ 1834 h 1834"/>
                <a:gd name="T4" fmla="*/ 0 w 6"/>
                <a:gd name="T5" fmla="*/ 1834 h 1834"/>
                <a:gd name="T6" fmla="*/ 0 w 6"/>
                <a:gd name="T7" fmla="*/ 0 h 1834"/>
                <a:gd name="T8" fmla="*/ 6 w 6"/>
                <a:gd name="T9" fmla="*/ 0 h 1834"/>
                <a:gd name="T10" fmla="*/ 6 w 6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34">
                  <a:moveTo>
                    <a:pt x="6" y="0"/>
                  </a:moveTo>
                  <a:lnTo>
                    <a:pt x="6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6985001" y="2506663"/>
              <a:ext cx="0" cy="2911475"/>
            </a:xfrm>
            <a:custGeom>
              <a:avLst/>
              <a:gdLst>
                <a:gd name="T0" fmla="*/ 0 h 1834"/>
                <a:gd name="T1" fmla="*/ 1834 h 1834"/>
                <a:gd name="T2" fmla="*/ 1834 h 1834"/>
                <a:gd name="T3" fmla="*/ 0 h 1834"/>
                <a:gd name="T4" fmla="*/ 0 h 1834"/>
                <a:gd name="T5" fmla="*/ 0 h 18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834">
                  <a:moveTo>
                    <a:pt x="0" y="0"/>
                  </a:moveTo>
                  <a:lnTo>
                    <a:pt x="0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542213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8107363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8670926" y="2506663"/>
              <a:ext cx="9525" cy="2911475"/>
            </a:xfrm>
            <a:custGeom>
              <a:avLst/>
              <a:gdLst>
                <a:gd name="T0" fmla="*/ 6 w 6"/>
                <a:gd name="T1" fmla="*/ 0 h 1834"/>
                <a:gd name="T2" fmla="*/ 6 w 6"/>
                <a:gd name="T3" fmla="*/ 1834 h 1834"/>
                <a:gd name="T4" fmla="*/ 0 w 6"/>
                <a:gd name="T5" fmla="*/ 1834 h 1834"/>
                <a:gd name="T6" fmla="*/ 0 w 6"/>
                <a:gd name="T7" fmla="*/ 0 h 1834"/>
                <a:gd name="T8" fmla="*/ 6 w 6"/>
                <a:gd name="T9" fmla="*/ 0 h 1834"/>
                <a:gd name="T10" fmla="*/ 6 w 6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34">
                  <a:moveTo>
                    <a:pt x="6" y="0"/>
                  </a:moveTo>
                  <a:lnTo>
                    <a:pt x="6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9228138" y="2506663"/>
              <a:ext cx="7938" cy="2911475"/>
            </a:xfrm>
            <a:custGeom>
              <a:avLst/>
              <a:gdLst>
                <a:gd name="T0" fmla="*/ 5 w 5"/>
                <a:gd name="T1" fmla="*/ 0 h 1834"/>
                <a:gd name="T2" fmla="*/ 5 w 5"/>
                <a:gd name="T3" fmla="*/ 1834 h 1834"/>
                <a:gd name="T4" fmla="*/ 0 w 5"/>
                <a:gd name="T5" fmla="*/ 1834 h 1834"/>
                <a:gd name="T6" fmla="*/ 0 w 5"/>
                <a:gd name="T7" fmla="*/ 0 h 1834"/>
                <a:gd name="T8" fmla="*/ 5 w 5"/>
                <a:gd name="T9" fmla="*/ 0 h 1834"/>
                <a:gd name="T10" fmla="*/ 5 w 5"/>
                <a:gd name="T11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34">
                  <a:moveTo>
                    <a:pt x="5" y="0"/>
                  </a:moveTo>
                  <a:lnTo>
                    <a:pt x="5" y="1834"/>
                  </a:lnTo>
                  <a:lnTo>
                    <a:pt x="0" y="18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5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909763" y="3184525"/>
              <a:ext cx="7335838" cy="1938338"/>
            </a:xfrm>
            <a:custGeom>
              <a:avLst/>
              <a:gdLst>
                <a:gd name="T0" fmla="*/ 4599 w 4621"/>
                <a:gd name="T1" fmla="*/ 1221 h 1221"/>
                <a:gd name="T2" fmla="*/ 4249 w 4621"/>
                <a:gd name="T3" fmla="*/ 682 h 1221"/>
                <a:gd name="T4" fmla="*/ 3893 w 4621"/>
                <a:gd name="T5" fmla="*/ 431 h 1221"/>
                <a:gd name="T6" fmla="*/ 3548 w 4621"/>
                <a:gd name="T7" fmla="*/ 245 h 1221"/>
                <a:gd name="T8" fmla="*/ 3192 w 4621"/>
                <a:gd name="T9" fmla="*/ 485 h 1221"/>
                <a:gd name="T10" fmla="*/ 2841 w 4621"/>
                <a:gd name="T11" fmla="*/ 335 h 1221"/>
                <a:gd name="T12" fmla="*/ 2491 w 4621"/>
                <a:gd name="T13" fmla="*/ 69 h 1221"/>
                <a:gd name="T14" fmla="*/ 2130 w 4621"/>
                <a:gd name="T15" fmla="*/ 639 h 1221"/>
                <a:gd name="T16" fmla="*/ 1774 w 4621"/>
                <a:gd name="T17" fmla="*/ 559 h 1221"/>
                <a:gd name="T18" fmla="*/ 1418 w 4621"/>
                <a:gd name="T19" fmla="*/ 751 h 1221"/>
                <a:gd name="T20" fmla="*/ 1062 w 4621"/>
                <a:gd name="T21" fmla="*/ 517 h 1221"/>
                <a:gd name="T22" fmla="*/ 706 w 4621"/>
                <a:gd name="T23" fmla="*/ 127 h 1221"/>
                <a:gd name="T24" fmla="*/ 361 w 4621"/>
                <a:gd name="T25" fmla="*/ 202 h 1221"/>
                <a:gd name="T26" fmla="*/ 356 w 4621"/>
                <a:gd name="T27" fmla="*/ 202 h 1221"/>
                <a:gd name="T28" fmla="*/ 0 w 4621"/>
                <a:gd name="T29" fmla="*/ 21 h 1221"/>
                <a:gd name="T30" fmla="*/ 11 w 4621"/>
                <a:gd name="T31" fmla="*/ 0 h 1221"/>
                <a:gd name="T32" fmla="*/ 361 w 4621"/>
                <a:gd name="T33" fmla="*/ 181 h 1221"/>
                <a:gd name="T34" fmla="*/ 717 w 4621"/>
                <a:gd name="T35" fmla="*/ 106 h 1221"/>
                <a:gd name="T36" fmla="*/ 1073 w 4621"/>
                <a:gd name="T37" fmla="*/ 501 h 1221"/>
                <a:gd name="T38" fmla="*/ 1418 w 4621"/>
                <a:gd name="T39" fmla="*/ 730 h 1221"/>
                <a:gd name="T40" fmla="*/ 1774 w 4621"/>
                <a:gd name="T41" fmla="*/ 538 h 1221"/>
                <a:gd name="T42" fmla="*/ 2119 w 4621"/>
                <a:gd name="T43" fmla="*/ 618 h 1221"/>
                <a:gd name="T44" fmla="*/ 2480 w 4621"/>
                <a:gd name="T45" fmla="*/ 37 h 1221"/>
                <a:gd name="T46" fmla="*/ 2852 w 4621"/>
                <a:gd name="T47" fmla="*/ 314 h 1221"/>
                <a:gd name="T48" fmla="*/ 3192 w 4621"/>
                <a:gd name="T49" fmla="*/ 463 h 1221"/>
                <a:gd name="T50" fmla="*/ 3548 w 4621"/>
                <a:gd name="T51" fmla="*/ 223 h 1221"/>
                <a:gd name="T52" fmla="*/ 3904 w 4621"/>
                <a:gd name="T53" fmla="*/ 410 h 1221"/>
                <a:gd name="T54" fmla="*/ 4265 w 4621"/>
                <a:gd name="T55" fmla="*/ 671 h 1221"/>
                <a:gd name="T56" fmla="*/ 4621 w 4621"/>
                <a:gd name="T57" fmla="*/ 1210 h 1221"/>
                <a:gd name="T58" fmla="*/ 4599 w 4621"/>
                <a:gd name="T59" fmla="*/ 1221 h 1221"/>
                <a:gd name="T60" fmla="*/ 4599 w 4621"/>
                <a:gd name="T61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1" h="1221">
                  <a:moveTo>
                    <a:pt x="4599" y="1221"/>
                  </a:moveTo>
                  <a:lnTo>
                    <a:pt x="4249" y="682"/>
                  </a:lnTo>
                  <a:lnTo>
                    <a:pt x="3893" y="431"/>
                  </a:lnTo>
                  <a:lnTo>
                    <a:pt x="3548" y="245"/>
                  </a:lnTo>
                  <a:lnTo>
                    <a:pt x="3192" y="485"/>
                  </a:lnTo>
                  <a:lnTo>
                    <a:pt x="2841" y="335"/>
                  </a:lnTo>
                  <a:lnTo>
                    <a:pt x="2491" y="69"/>
                  </a:lnTo>
                  <a:lnTo>
                    <a:pt x="2130" y="639"/>
                  </a:lnTo>
                  <a:lnTo>
                    <a:pt x="1774" y="559"/>
                  </a:lnTo>
                  <a:lnTo>
                    <a:pt x="1418" y="751"/>
                  </a:lnTo>
                  <a:lnTo>
                    <a:pt x="1062" y="517"/>
                  </a:lnTo>
                  <a:lnTo>
                    <a:pt x="706" y="127"/>
                  </a:lnTo>
                  <a:lnTo>
                    <a:pt x="361" y="202"/>
                  </a:lnTo>
                  <a:lnTo>
                    <a:pt x="356" y="202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61" y="181"/>
                  </a:lnTo>
                  <a:lnTo>
                    <a:pt x="717" y="106"/>
                  </a:lnTo>
                  <a:lnTo>
                    <a:pt x="1073" y="501"/>
                  </a:lnTo>
                  <a:lnTo>
                    <a:pt x="1418" y="730"/>
                  </a:lnTo>
                  <a:lnTo>
                    <a:pt x="1774" y="538"/>
                  </a:lnTo>
                  <a:lnTo>
                    <a:pt x="2119" y="618"/>
                  </a:lnTo>
                  <a:lnTo>
                    <a:pt x="2480" y="37"/>
                  </a:lnTo>
                  <a:lnTo>
                    <a:pt x="2852" y="314"/>
                  </a:lnTo>
                  <a:lnTo>
                    <a:pt x="3192" y="463"/>
                  </a:lnTo>
                  <a:lnTo>
                    <a:pt x="3548" y="223"/>
                  </a:lnTo>
                  <a:lnTo>
                    <a:pt x="3904" y="410"/>
                  </a:lnTo>
                  <a:lnTo>
                    <a:pt x="4265" y="671"/>
                  </a:lnTo>
                  <a:lnTo>
                    <a:pt x="4621" y="1210"/>
                  </a:lnTo>
                  <a:lnTo>
                    <a:pt x="4599" y="1221"/>
                  </a:lnTo>
                  <a:lnTo>
                    <a:pt x="4599" y="1221"/>
                  </a:lnTo>
                  <a:close/>
                </a:path>
              </a:pathLst>
            </a:custGeom>
            <a:solidFill>
              <a:srgbClr val="F83003"/>
            </a:solidFill>
            <a:ln w="9525">
              <a:solidFill>
                <a:srgbClr val="F83003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1917701" y="2549525"/>
              <a:ext cx="7318375" cy="2776538"/>
            </a:xfrm>
            <a:custGeom>
              <a:avLst/>
              <a:gdLst>
                <a:gd name="T0" fmla="*/ 4610 w 4610"/>
                <a:gd name="T1" fmla="*/ 1749 h 1749"/>
                <a:gd name="T2" fmla="*/ 4249 w 4610"/>
                <a:gd name="T3" fmla="*/ 1749 h 1749"/>
                <a:gd name="T4" fmla="*/ 4244 w 4610"/>
                <a:gd name="T5" fmla="*/ 1749 h 1749"/>
                <a:gd name="T6" fmla="*/ 3899 w 4610"/>
                <a:gd name="T7" fmla="*/ 1567 h 1749"/>
                <a:gd name="T8" fmla="*/ 3532 w 4610"/>
                <a:gd name="T9" fmla="*/ 1194 h 1749"/>
                <a:gd name="T10" fmla="*/ 3182 w 4610"/>
                <a:gd name="T11" fmla="*/ 565 h 1749"/>
                <a:gd name="T12" fmla="*/ 2826 w 4610"/>
                <a:gd name="T13" fmla="*/ 325 h 1749"/>
                <a:gd name="T14" fmla="*/ 2475 w 4610"/>
                <a:gd name="T15" fmla="*/ 160 h 1749"/>
                <a:gd name="T16" fmla="*/ 2130 w 4610"/>
                <a:gd name="T17" fmla="*/ 21 h 1749"/>
                <a:gd name="T18" fmla="*/ 1774 w 4610"/>
                <a:gd name="T19" fmla="*/ 266 h 1749"/>
                <a:gd name="T20" fmla="*/ 1424 w 4610"/>
                <a:gd name="T21" fmla="*/ 128 h 1749"/>
                <a:gd name="T22" fmla="*/ 1068 w 4610"/>
                <a:gd name="T23" fmla="*/ 613 h 1749"/>
                <a:gd name="T24" fmla="*/ 1068 w 4610"/>
                <a:gd name="T25" fmla="*/ 618 h 1749"/>
                <a:gd name="T26" fmla="*/ 712 w 4610"/>
                <a:gd name="T27" fmla="*/ 794 h 1749"/>
                <a:gd name="T28" fmla="*/ 356 w 4610"/>
                <a:gd name="T29" fmla="*/ 965 h 1749"/>
                <a:gd name="T30" fmla="*/ 0 w 4610"/>
                <a:gd name="T31" fmla="*/ 1013 h 1749"/>
                <a:gd name="T32" fmla="*/ 0 w 4610"/>
                <a:gd name="T33" fmla="*/ 991 h 1749"/>
                <a:gd name="T34" fmla="*/ 351 w 4610"/>
                <a:gd name="T35" fmla="*/ 943 h 1749"/>
                <a:gd name="T36" fmla="*/ 701 w 4610"/>
                <a:gd name="T37" fmla="*/ 773 h 1749"/>
                <a:gd name="T38" fmla="*/ 1057 w 4610"/>
                <a:gd name="T39" fmla="*/ 597 h 1749"/>
                <a:gd name="T40" fmla="*/ 1413 w 4610"/>
                <a:gd name="T41" fmla="*/ 101 h 1749"/>
                <a:gd name="T42" fmla="*/ 1774 w 4610"/>
                <a:gd name="T43" fmla="*/ 245 h 1749"/>
                <a:gd name="T44" fmla="*/ 2130 w 4610"/>
                <a:gd name="T45" fmla="*/ 0 h 1749"/>
                <a:gd name="T46" fmla="*/ 2486 w 4610"/>
                <a:gd name="T47" fmla="*/ 138 h 1749"/>
                <a:gd name="T48" fmla="*/ 2836 w 4610"/>
                <a:gd name="T49" fmla="*/ 304 h 1749"/>
                <a:gd name="T50" fmla="*/ 3203 w 4610"/>
                <a:gd name="T51" fmla="*/ 554 h 1749"/>
                <a:gd name="T52" fmla="*/ 3203 w 4610"/>
                <a:gd name="T53" fmla="*/ 554 h 1749"/>
                <a:gd name="T54" fmla="*/ 3553 w 4610"/>
                <a:gd name="T55" fmla="*/ 1183 h 1749"/>
                <a:gd name="T56" fmla="*/ 3909 w 4610"/>
                <a:gd name="T57" fmla="*/ 1551 h 1749"/>
                <a:gd name="T58" fmla="*/ 4249 w 4610"/>
                <a:gd name="T59" fmla="*/ 1727 h 1749"/>
                <a:gd name="T60" fmla="*/ 4610 w 4610"/>
                <a:gd name="T61" fmla="*/ 1727 h 1749"/>
                <a:gd name="T62" fmla="*/ 4610 w 4610"/>
                <a:gd name="T63" fmla="*/ 1749 h 1749"/>
                <a:gd name="T64" fmla="*/ 4610 w 4610"/>
                <a:gd name="T65" fmla="*/ 174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10" h="1749">
                  <a:moveTo>
                    <a:pt x="4610" y="1749"/>
                  </a:moveTo>
                  <a:lnTo>
                    <a:pt x="4249" y="1749"/>
                  </a:lnTo>
                  <a:lnTo>
                    <a:pt x="4244" y="1749"/>
                  </a:lnTo>
                  <a:lnTo>
                    <a:pt x="3899" y="1567"/>
                  </a:lnTo>
                  <a:lnTo>
                    <a:pt x="3532" y="1194"/>
                  </a:lnTo>
                  <a:lnTo>
                    <a:pt x="3182" y="565"/>
                  </a:lnTo>
                  <a:lnTo>
                    <a:pt x="2826" y="325"/>
                  </a:lnTo>
                  <a:lnTo>
                    <a:pt x="2475" y="160"/>
                  </a:lnTo>
                  <a:lnTo>
                    <a:pt x="2130" y="21"/>
                  </a:lnTo>
                  <a:lnTo>
                    <a:pt x="1774" y="266"/>
                  </a:lnTo>
                  <a:lnTo>
                    <a:pt x="1424" y="128"/>
                  </a:lnTo>
                  <a:lnTo>
                    <a:pt x="1068" y="613"/>
                  </a:lnTo>
                  <a:lnTo>
                    <a:pt x="1068" y="618"/>
                  </a:lnTo>
                  <a:lnTo>
                    <a:pt x="712" y="794"/>
                  </a:lnTo>
                  <a:lnTo>
                    <a:pt x="356" y="965"/>
                  </a:lnTo>
                  <a:lnTo>
                    <a:pt x="0" y="1013"/>
                  </a:lnTo>
                  <a:lnTo>
                    <a:pt x="0" y="991"/>
                  </a:lnTo>
                  <a:lnTo>
                    <a:pt x="351" y="943"/>
                  </a:lnTo>
                  <a:lnTo>
                    <a:pt x="701" y="773"/>
                  </a:lnTo>
                  <a:lnTo>
                    <a:pt x="1057" y="597"/>
                  </a:lnTo>
                  <a:lnTo>
                    <a:pt x="1413" y="101"/>
                  </a:lnTo>
                  <a:lnTo>
                    <a:pt x="1774" y="245"/>
                  </a:lnTo>
                  <a:lnTo>
                    <a:pt x="2130" y="0"/>
                  </a:lnTo>
                  <a:lnTo>
                    <a:pt x="2486" y="138"/>
                  </a:lnTo>
                  <a:lnTo>
                    <a:pt x="2836" y="304"/>
                  </a:lnTo>
                  <a:lnTo>
                    <a:pt x="3203" y="554"/>
                  </a:lnTo>
                  <a:lnTo>
                    <a:pt x="3203" y="554"/>
                  </a:lnTo>
                  <a:lnTo>
                    <a:pt x="3553" y="1183"/>
                  </a:lnTo>
                  <a:lnTo>
                    <a:pt x="3909" y="1551"/>
                  </a:lnTo>
                  <a:lnTo>
                    <a:pt x="4249" y="1727"/>
                  </a:lnTo>
                  <a:lnTo>
                    <a:pt x="4610" y="1727"/>
                  </a:lnTo>
                  <a:lnTo>
                    <a:pt x="4610" y="1749"/>
                  </a:lnTo>
                  <a:lnTo>
                    <a:pt x="4610" y="1749"/>
                  </a:lnTo>
                  <a:close/>
                </a:path>
              </a:pathLst>
            </a:custGeom>
            <a:solidFill>
              <a:srgbClr val="EBAC07"/>
            </a:solidFill>
            <a:ln>
              <a:solidFill>
                <a:srgbClr val="EBAC0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917701" y="3098799"/>
              <a:ext cx="7327900" cy="1905000"/>
            </a:xfrm>
            <a:custGeom>
              <a:avLst/>
              <a:gdLst>
                <a:gd name="T0" fmla="*/ 3176 w 4616"/>
                <a:gd name="T1" fmla="*/ 1200 h 1200"/>
                <a:gd name="T2" fmla="*/ 2820 w 4616"/>
                <a:gd name="T3" fmla="*/ 1029 h 1200"/>
                <a:gd name="T4" fmla="*/ 2820 w 4616"/>
                <a:gd name="T5" fmla="*/ 1024 h 1200"/>
                <a:gd name="T6" fmla="*/ 2465 w 4616"/>
                <a:gd name="T7" fmla="*/ 485 h 1200"/>
                <a:gd name="T8" fmla="*/ 2119 w 4616"/>
                <a:gd name="T9" fmla="*/ 38 h 1200"/>
                <a:gd name="T10" fmla="*/ 1780 w 4616"/>
                <a:gd name="T11" fmla="*/ 512 h 1200"/>
                <a:gd name="T12" fmla="*/ 1413 w 4616"/>
                <a:gd name="T13" fmla="*/ 443 h 1200"/>
                <a:gd name="T14" fmla="*/ 1063 w 4616"/>
                <a:gd name="T15" fmla="*/ 421 h 1200"/>
                <a:gd name="T16" fmla="*/ 712 w 4616"/>
                <a:gd name="T17" fmla="*/ 645 h 1200"/>
                <a:gd name="T18" fmla="*/ 351 w 4616"/>
                <a:gd name="T19" fmla="*/ 805 h 1200"/>
                <a:gd name="T20" fmla="*/ 6 w 4616"/>
                <a:gd name="T21" fmla="*/ 848 h 1200"/>
                <a:gd name="T22" fmla="*/ 0 w 4616"/>
                <a:gd name="T23" fmla="*/ 827 h 1200"/>
                <a:gd name="T24" fmla="*/ 346 w 4616"/>
                <a:gd name="T25" fmla="*/ 784 h 1200"/>
                <a:gd name="T26" fmla="*/ 701 w 4616"/>
                <a:gd name="T27" fmla="*/ 624 h 1200"/>
                <a:gd name="T28" fmla="*/ 1057 w 4616"/>
                <a:gd name="T29" fmla="*/ 400 h 1200"/>
                <a:gd name="T30" fmla="*/ 1413 w 4616"/>
                <a:gd name="T31" fmla="*/ 421 h 1200"/>
                <a:gd name="T32" fmla="*/ 1769 w 4616"/>
                <a:gd name="T33" fmla="*/ 491 h 1200"/>
                <a:gd name="T34" fmla="*/ 2119 w 4616"/>
                <a:gd name="T35" fmla="*/ 0 h 1200"/>
                <a:gd name="T36" fmla="*/ 2486 w 4616"/>
                <a:gd name="T37" fmla="*/ 475 h 1200"/>
                <a:gd name="T38" fmla="*/ 2836 w 4616"/>
                <a:gd name="T39" fmla="*/ 1013 h 1200"/>
                <a:gd name="T40" fmla="*/ 3176 w 4616"/>
                <a:gd name="T41" fmla="*/ 1179 h 1200"/>
                <a:gd name="T42" fmla="*/ 3532 w 4616"/>
                <a:gd name="T43" fmla="*/ 1083 h 1200"/>
                <a:gd name="T44" fmla="*/ 3883 w 4616"/>
                <a:gd name="T45" fmla="*/ 805 h 1200"/>
                <a:gd name="T46" fmla="*/ 4254 w 4616"/>
                <a:gd name="T47" fmla="*/ 384 h 1200"/>
                <a:gd name="T48" fmla="*/ 4610 w 4616"/>
                <a:gd name="T49" fmla="*/ 347 h 1200"/>
                <a:gd name="T50" fmla="*/ 4616 w 4616"/>
                <a:gd name="T51" fmla="*/ 368 h 1200"/>
                <a:gd name="T52" fmla="*/ 4265 w 4616"/>
                <a:gd name="T53" fmla="*/ 405 h 1200"/>
                <a:gd name="T54" fmla="*/ 3899 w 4616"/>
                <a:gd name="T55" fmla="*/ 821 h 1200"/>
                <a:gd name="T56" fmla="*/ 3543 w 4616"/>
                <a:gd name="T57" fmla="*/ 1099 h 1200"/>
                <a:gd name="T58" fmla="*/ 3176 w 4616"/>
                <a:gd name="T59" fmla="*/ 1200 h 1200"/>
                <a:gd name="T60" fmla="*/ 3176 w 4616"/>
                <a:gd name="T61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16" h="1200">
                  <a:moveTo>
                    <a:pt x="3176" y="1200"/>
                  </a:moveTo>
                  <a:lnTo>
                    <a:pt x="2820" y="1029"/>
                  </a:lnTo>
                  <a:lnTo>
                    <a:pt x="2820" y="1024"/>
                  </a:lnTo>
                  <a:lnTo>
                    <a:pt x="2465" y="485"/>
                  </a:lnTo>
                  <a:lnTo>
                    <a:pt x="2119" y="38"/>
                  </a:lnTo>
                  <a:lnTo>
                    <a:pt x="1780" y="512"/>
                  </a:lnTo>
                  <a:lnTo>
                    <a:pt x="1413" y="443"/>
                  </a:lnTo>
                  <a:lnTo>
                    <a:pt x="1063" y="421"/>
                  </a:lnTo>
                  <a:lnTo>
                    <a:pt x="712" y="645"/>
                  </a:lnTo>
                  <a:lnTo>
                    <a:pt x="351" y="805"/>
                  </a:lnTo>
                  <a:lnTo>
                    <a:pt x="6" y="848"/>
                  </a:lnTo>
                  <a:lnTo>
                    <a:pt x="0" y="827"/>
                  </a:lnTo>
                  <a:lnTo>
                    <a:pt x="346" y="784"/>
                  </a:lnTo>
                  <a:lnTo>
                    <a:pt x="701" y="624"/>
                  </a:lnTo>
                  <a:lnTo>
                    <a:pt x="1057" y="400"/>
                  </a:lnTo>
                  <a:lnTo>
                    <a:pt x="1413" y="421"/>
                  </a:lnTo>
                  <a:lnTo>
                    <a:pt x="1769" y="491"/>
                  </a:lnTo>
                  <a:lnTo>
                    <a:pt x="2119" y="0"/>
                  </a:lnTo>
                  <a:lnTo>
                    <a:pt x="2486" y="475"/>
                  </a:lnTo>
                  <a:lnTo>
                    <a:pt x="2836" y="1013"/>
                  </a:lnTo>
                  <a:lnTo>
                    <a:pt x="3176" y="1179"/>
                  </a:lnTo>
                  <a:lnTo>
                    <a:pt x="3532" y="1083"/>
                  </a:lnTo>
                  <a:lnTo>
                    <a:pt x="3883" y="805"/>
                  </a:lnTo>
                  <a:lnTo>
                    <a:pt x="4254" y="384"/>
                  </a:lnTo>
                  <a:lnTo>
                    <a:pt x="4610" y="347"/>
                  </a:lnTo>
                  <a:lnTo>
                    <a:pt x="4616" y="368"/>
                  </a:lnTo>
                  <a:lnTo>
                    <a:pt x="4265" y="405"/>
                  </a:lnTo>
                  <a:lnTo>
                    <a:pt x="3899" y="821"/>
                  </a:lnTo>
                  <a:lnTo>
                    <a:pt x="3543" y="1099"/>
                  </a:lnTo>
                  <a:lnTo>
                    <a:pt x="3176" y="1200"/>
                  </a:lnTo>
                  <a:lnTo>
                    <a:pt x="3176" y="120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1858963" y="3073400"/>
              <a:ext cx="7435851" cy="1973263"/>
              <a:chOff x="1858963" y="3073400"/>
              <a:chExt cx="7435851" cy="1973263"/>
            </a:xfrm>
            <a:solidFill>
              <a:srgbClr val="A2B932"/>
            </a:solidFill>
          </p:grpSpPr>
          <p:sp>
            <p:nvSpPr>
              <p:cNvPr id="63" name="Oval 63"/>
              <p:cNvSpPr>
                <a:spLocks noChangeArrowheads="1"/>
              </p:cNvSpPr>
              <p:nvPr/>
            </p:nvSpPr>
            <p:spPr bwMode="auto">
              <a:xfrm>
                <a:off x="1858963" y="4360863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Oval 64"/>
              <p:cNvSpPr>
                <a:spLocks noChangeArrowheads="1"/>
              </p:cNvSpPr>
              <p:nvPr/>
            </p:nvSpPr>
            <p:spPr bwMode="auto">
              <a:xfrm>
                <a:off x="2424113" y="4292600"/>
                <a:ext cx="117475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Oval 65"/>
              <p:cNvSpPr>
                <a:spLocks noChangeArrowheads="1"/>
              </p:cNvSpPr>
              <p:nvPr/>
            </p:nvSpPr>
            <p:spPr bwMode="auto">
              <a:xfrm>
                <a:off x="2981326" y="4038600"/>
                <a:ext cx="12541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Oval 66"/>
              <p:cNvSpPr>
                <a:spLocks noChangeArrowheads="1"/>
              </p:cNvSpPr>
              <p:nvPr/>
            </p:nvSpPr>
            <p:spPr bwMode="auto">
              <a:xfrm>
                <a:off x="3544888" y="3683000"/>
                <a:ext cx="127000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Oval 67"/>
              <p:cNvSpPr>
                <a:spLocks noChangeArrowheads="1"/>
              </p:cNvSpPr>
              <p:nvPr/>
            </p:nvSpPr>
            <p:spPr bwMode="auto">
              <a:xfrm>
                <a:off x="4110038" y="3716338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Oval 68"/>
              <p:cNvSpPr>
                <a:spLocks noChangeArrowheads="1"/>
              </p:cNvSpPr>
              <p:nvPr/>
            </p:nvSpPr>
            <p:spPr bwMode="auto">
              <a:xfrm>
                <a:off x="4675188" y="3817938"/>
                <a:ext cx="117475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Oval 69"/>
              <p:cNvSpPr>
                <a:spLocks noChangeArrowheads="1"/>
              </p:cNvSpPr>
              <p:nvPr/>
            </p:nvSpPr>
            <p:spPr bwMode="auto">
              <a:xfrm>
                <a:off x="5232401" y="3073400"/>
                <a:ext cx="117475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Oval 70"/>
              <p:cNvSpPr>
                <a:spLocks noChangeArrowheads="1"/>
              </p:cNvSpPr>
              <p:nvPr/>
            </p:nvSpPr>
            <p:spPr bwMode="auto">
              <a:xfrm>
                <a:off x="5795963" y="3810000"/>
                <a:ext cx="11906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Oval 71"/>
              <p:cNvSpPr>
                <a:spLocks noChangeArrowheads="1"/>
              </p:cNvSpPr>
              <p:nvPr/>
            </p:nvSpPr>
            <p:spPr bwMode="auto">
              <a:xfrm>
                <a:off x="6361113" y="4656138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6926263" y="4927600"/>
                <a:ext cx="117475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Oval 73"/>
              <p:cNvSpPr>
                <a:spLocks noChangeArrowheads="1"/>
              </p:cNvSpPr>
              <p:nvPr/>
            </p:nvSpPr>
            <p:spPr bwMode="auto">
              <a:xfrm>
                <a:off x="7483476" y="4749800"/>
                <a:ext cx="117475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74"/>
              <p:cNvSpPr>
                <a:spLocks noChangeArrowheads="1"/>
              </p:cNvSpPr>
              <p:nvPr/>
            </p:nvSpPr>
            <p:spPr bwMode="auto">
              <a:xfrm>
                <a:off x="8047038" y="4310063"/>
                <a:ext cx="12700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Oval 75"/>
              <p:cNvSpPr>
                <a:spLocks noChangeArrowheads="1"/>
              </p:cNvSpPr>
              <p:nvPr/>
            </p:nvSpPr>
            <p:spPr bwMode="auto">
              <a:xfrm>
                <a:off x="8612188" y="3675063"/>
                <a:ext cx="12700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Oval 76"/>
              <p:cNvSpPr>
                <a:spLocks noChangeArrowheads="1"/>
              </p:cNvSpPr>
              <p:nvPr/>
            </p:nvSpPr>
            <p:spPr bwMode="auto">
              <a:xfrm>
                <a:off x="9169401" y="3606800"/>
                <a:ext cx="12541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8604251" y="4208463"/>
              <a:ext cx="127000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8056563" y="3792538"/>
              <a:ext cx="117475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7483476" y="3513138"/>
              <a:ext cx="125413" cy="119063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6926263" y="3860800"/>
              <a:ext cx="127000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6361113" y="3614738"/>
              <a:ext cx="119063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5795963" y="3217863"/>
              <a:ext cx="127000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5232401" y="4106863"/>
              <a:ext cx="117475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4667251" y="3995738"/>
              <a:ext cx="125413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4102101" y="4284663"/>
              <a:ext cx="127000" cy="117475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3544888" y="3929063"/>
              <a:ext cx="127000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2981326" y="3311525"/>
              <a:ext cx="117475" cy="125413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2424113" y="3421063"/>
              <a:ext cx="117475" cy="117475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1858963" y="3141663"/>
              <a:ext cx="119063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1858963" y="2506663"/>
              <a:ext cx="7435851" cy="2860675"/>
              <a:chOff x="1858963" y="2506663"/>
              <a:chExt cx="7435851" cy="2860675"/>
            </a:xfrm>
            <a:solidFill>
              <a:srgbClr val="EBAC07"/>
            </a:solidFill>
          </p:grpSpPr>
          <p:sp>
            <p:nvSpPr>
              <p:cNvPr id="90" name="Oval 90"/>
              <p:cNvSpPr>
                <a:spLocks noChangeArrowheads="1"/>
              </p:cNvSpPr>
              <p:nvPr/>
            </p:nvSpPr>
            <p:spPr bwMode="auto">
              <a:xfrm>
                <a:off x="1858963" y="4081463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Oval 91"/>
              <p:cNvSpPr>
                <a:spLocks noChangeArrowheads="1"/>
              </p:cNvSpPr>
              <p:nvPr/>
            </p:nvSpPr>
            <p:spPr bwMode="auto">
              <a:xfrm>
                <a:off x="2424113" y="3995738"/>
                <a:ext cx="117475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Oval 92"/>
              <p:cNvSpPr>
                <a:spLocks noChangeArrowheads="1"/>
              </p:cNvSpPr>
              <p:nvPr/>
            </p:nvSpPr>
            <p:spPr bwMode="auto">
              <a:xfrm>
                <a:off x="2981326" y="3733800"/>
                <a:ext cx="12541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Oval 93"/>
              <p:cNvSpPr>
                <a:spLocks noChangeArrowheads="1"/>
              </p:cNvSpPr>
              <p:nvPr/>
            </p:nvSpPr>
            <p:spPr bwMode="auto">
              <a:xfrm>
                <a:off x="3544888" y="3446463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Oval 94"/>
              <p:cNvSpPr>
                <a:spLocks noChangeArrowheads="1"/>
              </p:cNvSpPr>
              <p:nvPr/>
            </p:nvSpPr>
            <p:spPr bwMode="auto">
              <a:xfrm>
                <a:off x="4110038" y="2684463"/>
                <a:ext cx="127000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Oval 95"/>
              <p:cNvSpPr>
                <a:spLocks noChangeArrowheads="1"/>
              </p:cNvSpPr>
              <p:nvPr/>
            </p:nvSpPr>
            <p:spPr bwMode="auto">
              <a:xfrm>
                <a:off x="4667251" y="2887663"/>
                <a:ext cx="12541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96"/>
              <p:cNvSpPr>
                <a:spLocks noChangeArrowheads="1"/>
              </p:cNvSpPr>
              <p:nvPr/>
            </p:nvSpPr>
            <p:spPr bwMode="auto">
              <a:xfrm>
                <a:off x="5240338" y="2506663"/>
                <a:ext cx="127000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Oval 97"/>
              <p:cNvSpPr>
                <a:spLocks noChangeArrowheads="1"/>
              </p:cNvSpPr>
              <p:nvPr/>
            </p:nvSpPr>
            <p:spPr bwMode="auto">
              <a:xfrm>
                <a:off x="5795963" y="2727325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Oval 98"/>
              <p:cNvSpPr>
                <a:spLocks noChangeArrowheads="1"/>
              </p:cNvSpPr>
              <p:nvPr/>
            </p:nvSpPr>
            <p:spPr bwMode="auto">
              <a:xfrm>
                <a:off x="6361113" y="2989263"/>
                <a:ext cx="11906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Oval 99"/>
              <p:cNvSpPr>
                <a:spLocks noChangeArrowheads="1"/>
              </p:cNvSpPr>
              <p:nvPr/>
            </p:nvSpPr>
            <p:spPr bwMode="auto">
              <a:xfrm>
                <a:off x="6918326" y="3378200"/>
                <a:ext cx="12541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Oval 100"/>
              <p:cNvSpPr>
                <a:spLocks noChangeArrowheads="1"/>
              </p:cNvSpPr>
              <p:nvPr/>
            </p:nvSpPr>
            <p:spPr bwMode="auto">
              <a:xfrm>
                <a:off x="7483476" y="4368800"/>
                <a:ext cx="125413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Oval 101"/>
              <p:cNvSpPr>
                <a:spLocks noChangeArrowheads="1"/>
              </p:cNvSpPr>
              <p:nvPr/>
            </p:nvSpPr>
            <p:spPr bwMode="auto">
              <a:xfrm>
                <a:off x="8047038" y="4953000"/>
                <a:ext cx="127000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Oval 102"/>
              <p:cNvSpPr>
                <a:spLocks noChangeArrowheads="1"/>
              </p:cNvSpPr>
              <p:nvPr/>
            </p:nvSpPr>
            <p:spPr bwMode="auto">
              <a:xfrm>
                <a:off x="8604251" y="5240338"/>
                <a:ext cx="127000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Oval 103"/>
              <p:cNvSpPr>
                <a:spLocks noChangeArrowheads="1"/>
              </p:cNvSpPr>
              <p:nvPr/>
            </p:nvSpPr>
            <p:spPr bwMode="auto">
              <a:xfrm>
                <a:off x="9169401" y="5240338"/>
                <a:ext cx="125413" cy="1270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9169401" y="5037138"/>
              <a:ext cx="125413" cy="127000"/>
            </a:xfrm>
            <a:prstGeom prst="ellipse">
              <a:avLst/>
            </a:prstGeom>
            <a:solidFill>
              <a:srgbClr val="E6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文本框 107"/>
          <p:cNvSpPr txBox="1"/>
          <p:nvPr/>
        </p:nvSpPr>
        <p:spPr>
          <a:xfrm>
            <a:off x="515711" y="2088768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15711" y="4115201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6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6"/>
          <p:cNvSpPr>
            <a:spLocks noChangeArrowheads="1"/>
          </p:cNvSpPr>
          <p:nvPr/>
        </p:nvSpPr>
        <p:spPr bwMode="auto">
          <a:xfrm>
            <a:off x="2285586" y="1773238"/>
            <a:ext cx="2549719" cy="1929862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Rectangle 8"/>
          <p:cNvSpPr>
            <a:spLocks noChangeArrowheads="1"/>
          </p:cNvSpPr>
          <p:nvPr/>
        </p:nvSpPr>
        <p:spPr bwMode="auto">
          <a:xfrm>
            <a:off x="-2" y="3703100"/>
            <a:ext cx="7370114" cy="1037355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Rectangle 10"/>
          <p:cNvSpPr>
            <a:spLocks noChangeArrowheads="1"/>
          </p:cNvSpPr>
          <p:nvPr/>
        </p:nvSpPr>
        <p:spPr bwMode="auto">
          <a:xfrm>
            <a:off x="7348811" y="1773237"/>
            <a:ext cx="2070448" cy="1520885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Rectangle 11"/>
          <p:cNvSpPr>
            <a:spLocks noChangeArrowheads="1"/>
          </p:cNvSpPr>
          <p:nvPr/>
        </p:nvSpPr>
        <p:spPr bwMode="auto">
          <a:xfrm>
            <a:off x="9419259" y="1773237"/>
            <a:ext cx="2786158" cy="1520885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Rectangle 12"/>
          <p:cNvSpPr>
            <a:spLocks noChangeArrowheads="1"/>
          </p:cNvSpPr>
          <p:nvPr/>
        </p:nvSpPr>
        <p:spPr bwMode="auto">
          <a:xfrm>
            <a:off x="7348811" y="3294122"/>
            <a:ext cx="4856606" cy="967061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Rectangle 13"/>
          <p:cNvSpPr>
            <a:spLocks noChangeArrowheads="1"/>
          </p:cNvSpPr>
          <p:nvPr/>
        </p:nvSpPr>
        <p:spPr bwMode="auto">
          <a:xfrm>
            <a:off x="7348811" y="4261181"/>
            <a:ext cx="4856606" cy="1182110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Rectangle 14"/>
          <p:cNvSpPr>
            <a:spLocks noChangeArrowheads="1"/>
          </p:cNvSpPr>
          <p:nvPr/>
        </p:nvSpPr>
        <p:spPr bwMode="auto">
          <a:xfrm>
            <a:off x="7348811" y="5444543"/>
            <a:ext cx="2070448" cy="1069305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Rectangle 15"/>
          <p:cNvSpPr>
            <a:spLocks noChangeArrowheads="1"/>
          </p:cNvSpPr>
          <p:nvPr/>
        </p:nvSpPr>
        <p:spPr bwMode="auto">
          <a:xfrm>
            <a:off x="9419259" y="5444543"/>
            <a:ext cx="2786158" cy="1069305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Rectangle 9"/>
          <p:cNvSpPr>
            <a:spLocks noChangeArrowheads="1"/>
          </p:cNvSpPr>
          <p:nvPr/>
        </p:nvSpPr>
        <p:spPr bwMode="auto">
          <a:xfrm>
            <a:off x="-2" y="4740454"/>
            <a:ext cx="7348813" cy="1774646"/>
          </a:xfrm>
          <a:prstGeom prst="rect">
            <a:avLst/>
          </a:pr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286"/>
          <p:cNvSpPr>
            <a:spLocks noEditPoints="1"/>
          </p:cNvSpPr>
          <p:nvPr/>
        </p:nvSpPr>
        <p:spPr bwMode="auto">
          <a:xfrm>
            <a:off x="850148" y="4869754"/>
            <a:ext cx="5753861" cy="1516046"/>
          </a:xfrm>
          <a:custGeom>
            <a:avLst/>
            <a:gdLst>
              <a:gd name="T0" fmla="*/ 612 w 751"/>
              <a:gd name="T1" fmla="*/ 28 h 198"/>
              <a:gd name="T2" fmla="*/ 726 w 751"/>
              <a:gd name="T3" fmla="*/ 60 h 198"/>
              <a:gd name="T4" fmla="*/ 726 w 751"/>
              <a:gd name="T5" fmla="*/ 10 h 198"/>
              <a:gd name="T6" fmla="*/ 613 w 751"/>
              <a:gd name="T7" fmla="*/ 24 h 198"/>
              <a:gd name="T8" fmla="*/ 565 w 751"/>
              <a:gd name="T9" fmla="*/ 24 h 198"/>
              <a:gd name="T10" fmla="*/ 575 w 751"/>
              <a:gd name="T11" fmla="*/ 97 h 198"/>
              <a:gd name="T12" fmla="*/ 545 w 751"/>
              <a:gd name="T13" fmla="*/ 125 h 198"/>
              <a:gd name="T14" fmla="*/ 491 w 751"/>
              <a:gd name="T15" fmla="*/ 161 h 198"/>
              <a:gd name="T16" fmla="*/ 454 w 751"/>
              <a:gd name="T17" fmla="*/ 156 h 198"/>
              <a:gd name="T18" fmla="*/ 441 w 751"/>
              <a:gd name="T19" fmla="*/ 100 h 198"/>
              <a:gd name="T20" fmla="*/ 456 w 751"/>
              <a:gd name="T21" fmla="*/ 63 h 198"/>
              <a:gd name="T22" fmla="*/ 524 w 751"/>
              <a:gd name="T23" fmla="*/ 40 h 198"/>
              <a:gd name="T24" fmla="*/ 448 w 751"/>
              <a:gd name="T25" fmla="*/ 40 h 198"/>
              <a:gd name="T26" fmla="*/ 430 w 751"/>
              <a:gd name="T27" fmla="*/ 64 h 198"/>
              <a:gd name="T28" fmla="*/ 329 w 751"/>
              <a:gd name="T29" fmla="*/ 62 h 198"/>
              <a:gd name="T30" fmla="*/ 290 w 751"/>
              <a:gd name="T31" fmla="*/ 29 h 198"/>
              <a:gd name="T32" fmla="*/ 235 w 751"/>
              <a:gd name="T33" fmla="*/ 29 h 198"/>
              <a:gd name="T34" fmla="*/ 282 w 751"/>
              <a:gd name="T35" fmla="*/ 48 h 198"/>
              <a:gd name="T36" fmla="*/ 316 w 751"/>
              <a:gd name="T37" fmla="*/ 100 h 198"/>
              <a:gd name="T38" fmla="*/ 287 w 751"/>
              <a:gd name="T39" fmla="*/ 136 h 198"/>
              <a:gd name="T40" fmla="*/ 229 w 751"/>
              <a:gd name="T41" fmla="*/ 128 h 198"/>
              <a:gd name="T42" fmla="*/ 214 w 751"/>
              <a:gd name="T43" fmla="*/ 88 h 198"/>
              <a:gd name="T44" fmla="*/ 167 w 751"/>
              <a:gd name="T45" fmla="*/ 71 h 198"/>
              <a:gd name="T46" fmla="*/ 137 w 751"/>
              <a:gd name="T47" fmla="*/ 40 h 198"/>
              <a:gd name="T48" fmla="*/ 97 w 751"/>
              <a:gd name="T49" fmla="*/ 40 h 198"/>
              <a:gd name="T50" fmla="*/ 56 w 751"/>
              <a:gd name="T51" fmla="*/ 128 h 198"/>
              <a:gd name="T52" fmla="*/ 41 w 751"/>
              <a:gd name="T53" fmla="*/ 125 h 198"/>
              <a:gd name="T54" fmla="*/ 21 w 751"/>
              <a:gd name="T55" fmla="*/ 16 h 198"/>
              <a:gd name="T56" fmla="*/ 0 w 751"/>
              <a:gd name="T57" fmla="*/ 16 h 198"/>
              <a:gd name="T58" fmla="*/ 11 w 751"/>
              <a:gd name="T59" fmla="*/ 26 h 198"/>
              <a:gd name="T60" fmla="*/ 21 w 751"/>
              <a:gd name="T61" fmla="*/ 149 h 198"/>
              <a:gd name="T62" fmla="*/ 69 w 751"/>
              <a:gd name="T63" fmla="*/ 149 h 198"/>
              <a:gd name="T64" fmla="*/ 108 w 751"/>
              <a:gd name="T65" fmla="*/ 57 h 198"/>
              <a:gd name="T66" fmla="*/ 132 w 751"/>
              <a:gd name="T67" fmla="*/ 53 h 198"/>
              <a:gd name="T68" fmla="*/ 161 w 751"/>
              <a:gd name="T69" fmla="*/ 88 h 198"/>
              <a:gd name="T70" fmla="*/ 204 w 751"/>
              <a:gd name="T71" fmla="*/ 109 h 198"/>
              <a:gd name="T72" fmla="*/ 215 w 751"/>
              <a:gd name="T73" fmla="*/ 158 h 198"/>
              <a:gd name="T74" fmla="*/ 294 w 751"/>
              <a:gd name="T75" fmla="*/ 158 h 198"/>
              <a:gd name="T76" fmla="*/ 325 w 751"/>
              <a:gd name="T77" fmla="*/ 132 h 198"/>
              <a:gd name="T78" fmla="*/ 426 w 751"/>
              <a:gd name="T79" fmla="*/ 140 h 198"/>
              <a:gd name="T80" fmla="*/ 448 w 751"/>
              <a:gd name="T81" fmla="*/ 172 h 198"/>
              <a:gd name="T82" fmla="*/ 494 w 751"/>
              <a:gd name="T83" fmla="*/ 172 h 198"/>
              <a:gd name="T84" fmla="*/ 549 w 751"/>
              <a:gd name="T85" fmla="*/ 139 h 198"/>
              <a:gd name="T86" fmla="*/ 599 w 751"/>
              <a:gd name="T87" fmla="*/ 135 h 198"/>
              <a:gd name="T88" fmla="*/ 671 w 751"/>
              <a:gd name="T89" fmla="*/ 161 h 198"/>
              <a:gd name="T90" fmla="*/ 735 w 751"/>
              <a:gd name="T91" fmla="*/ 161 h 198"/>
              <a:gd name="T92" fmla="*/ 673 w 751"/>
              <a:gd name="T93" fmla="*/ 150 h 198"/>
              <a:gd name="T94" fmla="*/ 601 w 751"/>
              <a:gd name="T95" fmla="*/ 125 h 198"/>
              <a:gd name="T96" fmla="*/ 587 w 751"/>
              <a:gd name="T97" fmla="*/ 48 h 198"/>
              <a:gd name="T98" fmla="*/ 117 w 751"/>
              <a:gd name="T99" fmla="*/ 50 h 198"/>
              <a:gd name="T100" fmla="*/ 117 w 751"/>
              <a:gd name="T101" fmla="*/ 29 h 198"/>
              <a:gd name="T102" fmla="*/ 117 w 751"/>
              <a:gd name="T103" fmla="*/ 50 h 198"/>
              <a:gd name="T104" fmla="*/ 589 w 751"/>
              <a:gd name="T105" fmla="*/ 10 h 198"/>
              <a:gd name="T106" fmla="*/ 589 w 751"/>
              <a:gd name="T107" fmla="*/ 39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51" h="198">
                <a:moveTo>
                  <a:pt x="589" y="49"/>
                </a:moveTo>
                <a:cubicBezTo>
                  <a:pt x="601" y="49"/>
                  <a:pt x="610" y="40"/>
                  <a:pt x="612" y="28"/>
                </a:cubicBezTo>
                <a:cubicBezTo>
                  <a:pt x="701" y="35"/>
                  <a:pt x="701" y="35"/>
                  <a:pt x="701" y="35"/>
                </a:cubicBezTo>
                <a:cubicBezTo>
                  <a:pt x="701" y="49"/>
                  <a:pt x="712" y="60"/>
                  <a:pt x="726" y="60"/>
                </a:cubicBezTo>
                <a:cubicBezTo>
                  <a:pt x="740" y="60"/>
                  <a:pt x="751" y="49"/>
                  <a:pt x="751" y="35"/>
                </a:cubicBezTo>
                <a:cubicBezTo>
                  <a:pt x="751" y="21"/>
                  <a:pt x="740" y="10"/>
                  <a:pt x="726" y="10"/>
                </a:cubicBezTo>
                <a:cubicBezTo>
                  <a:pt x="714" y="10"/>
                  <a:pt x="703" y="19"/>
                  <a:pt x="701" y="31"/>
                </a:cubicBezTo>
                <a:cubicBezTo>
                  <a:pt x="613" y="24"/>
                  <a:pt x="613" y="24"/>
                  <a:pt x="613" y="24"/>
                </a:cubicBezTo>
                <a:cubicBezTo>
                  <a:pt x="612" y="11"/>
                  <a:pt x="602" y="0"/>
                  <a:pt x="589" y="0"/>
                </a:cubicBezTo>
                <a:cubicBezTo>
                  <a:pt x="575" y="0"/>
                  <a:pt x="565" y="11"/>
                  <a:pt x="565" y="24"/>
                </a:cubicBezTo>
                <a:cubicBezTo>
                  <a:pt x="565" y="36"/>
                  <a:pt x="572" y="45"/>
                  <a:pt x="583" y="48"/>
                </a:cubicBezTo>
                <a:cubicBezTo>
                  <a:pt x="575" y="97"/>
                  <a:pt x="575" y="97"/>
                  <a:pt x="575" y="97"/>
                </a:cubicBezTo>
                <a:cubicBezTo>
                  <a:pt x="574" y="97"/>
                  <a:pt x="574" y="97"/>
                  <a:pt x="573" y="97"/>
                </a:cubicBezTo>
                <a:cubicBezTo>
                  <a:pt x="558" y="97"/>
                  <a:pt x="545" y="110"/>
                  <a:pt x="545" y="125"/>
                </a:cubicBezTo>
                <a:cubicBezTo>
                  <a:pt x="545" y="128"/>
                  <a:pt x="546" y="132"/>
                  <a:pt x="547" y="135"/>
                </a:cubicBezTo>
                <a:cubicBezTo>
                  <a:pt x="491" y="161"/>
                  <a:pt x="491" y="161"/>
                  <a:pt x="491" y="161"/>
                </a:cubicBezTo>
                <a:cubicBezTo>
                  <a:pt x="487" y="154"/>
                  <a:pt x="480" y="149"/>
                  <a:pt x="471" y="149"/>
                </a:cubicBezTo>
                <a:cubicBezTo>
                  <a:pt x="465" y="149"/>
                  <a:pt x="459" y="152"/>
                  <a:pt x="454" y="156"/>
                </a:cubicBezTo>
                <a:cubicBezTo>
                  <a:pt x="429" y="136"/>
                  <a:pt x="429" y="136"/>
                  <a:pt x="429" y="136"/>
                </a:cubicBezTo>
                <a:cubicBezTo>
                  <a:pt x="437" y="126"/>
                  <a:pt x="441" y="113"/>
                  <a:pt x="441" y="100"/>
                </a:cubicBezTo>
                <a:cubicBezTo>
                  <a:pt x="441" y="91"/>
                  <a:pt x="439" y="82"/>
                  <a:pt x="436" y="75"/>
                </a:cubicBezTo>
                <a:cubicBezTo>
                  <a:pt x="456" y="63"/>
                  <a:pt x="456" y="63"/>
                  <a:pt x="456" y="63"/>
                </a:cubicBezTo>
                <a:cubicBezTo>
                  <a:pt x="463" y="72"/>
                  <a:pt x="474" y="78"/>
                  <a:pt x="486" y="78"/>
                </a:cubicBezTo>
                <a:cubicBezTo>
                  <a:pt x="507" y="78"/>
                  <a:pt x="524" y="61"/>
                  <a:pt x="524" y="40"/>
                </a:cubicBezTo>
                <a:cubicBezTo>
                  <a:pt x="524" y="19"/>
                  <a:pt x="507" y="2"/>
                  <a:pt x="486" y="2"/>
                </a:cubicBezTo>
                <a:cubicBezTo>
                  <a:pt x="465" y="2"/>
                  <a:pt x="448" y="19"/>
                  <a:pt x="448" y="40"/>
                </a:cubicBezTo>
                <a:cubicBezTo>
                  <a:pt x="448" y="44"/>
                  <a:pt x="449" y="48"/>
                  <a:pt x="450" y="52"/>
                </a:cubicBezTo>
                <a:cubicBezTo>
                  <a:pt x="430" y="64"/>
                  <a:pt x="430" y="64"/>
                  <a:pt x="430" y="64"/>
                </a:cubicBezTo>
                <a:cubicBezTo>
                  <a:pt x="419" y="48"/>
                  <a:pt x="400" y="37"/>
                  <a:pt x="379" y="37"/>
                </a:cubicBezTo>
                <a:cubicBezTo>
                  <a:pt x="358" y="37"/>
                  <a:pt x="340" y="47"/>
                  <a:pt x="329" y="62"/>
                </a:cubicBezTo>
                <a:cubicBezTo>
                  <a:pt x="289" y="38"/>
                  <a:pt x="289" y="38"/>
                  <a:pt x="289" y="38"/>
                </a:cubicBezTo>
                <a:cubicBezTo>
                  <a:pt x="289" y="35"/>
                  <a:pt x="290" y="32"/>
                  <a:pt x="290" y="29"/>
                </a:cubicBezTo>
                <a:cubicBezTo>
                  <a:pt x="290" y="14"/>
                  <a:pt x="278" y="2"/>
                  <a:pt x="262" y="2"/>
                </a:cubicBezTo>
                <a:cubicBezTo>
                  <a:pt x="247" y="2"/>
                  <a:pt x="235" y="14"/>
                  <a:pt x="235" y="29"/>
                </a:cubicBezTo>
                <a:cubicBezTo>
                  <a:pt x="235" y="44"/>
                  <a:pt x="247" y="57"/>
                  <a:pt x="262" y="57"/>
                </a:cubicBezTo>
                <a:cubicBezTo>
                  <a:pt x="270" y="57"/>
                  <a:pt x="277" y="54"/>
                  <a:pt x="282" y="48"/>
                </a:cubicBezTo>
                <a:cubicBezTo>
                  <a:pt x="322" y="73"/>
                  <a:pt x="322" y="73"/>
                  <a:pt x="322" y="73"/>
                </a:cubicBezTo>
                <a:cubicBezTo>
                  <a:pt x="318" y="81"/>
                  <a:pt x="316" y="90"/>
                  <a:pt x="316" y="100"/>
                </a:cubicBezTo>
                <a:cubicBezTo>
                  <a:pt x="316" y="107"/>
                  <a:pt x="317" y="114"/>
                  <a:pt x="320" y="121"/>
                </a:cubicBezTo>
                <a:cubicBezTo>
                  <a:pt x="287" y="136"/>
                  <a:pt x="287" y="136"/>
                  <a:pt x="287" y="136"/>
                </a:cubicBezTo>
                <a:cubicBezTo>
                  <a:pt x="280" y="126"/>
                  <a:pt x="268" y="119"/>
                  <a:pt x="255" y="119"/>
                </a:cubicBezTo>
                <a:cubicBezTo>
                  <a:pt x="245" y="119"/>
                  <a:pt x="236" y="122"/>
                  <a:pt x="229" y="128"/>
                </a:cubicBezTo>
                <a:cubicBezTo>
                  <a:pt x="208" y="106"/>
                  <a:pt x="208" y="106"/>
                  <a:pt x="208" y="106"/>
                </a:cubicBezTo>
                <a:cubicBezTo>
                  <a:pt x="212" y="101"/>
                  <a:pt x="214" y="95"/>
                  <a:pt x="214" y="88"/>
                </a:cubicBezTo>
                <a:cubicBezTo>
                  <a:pt x="214" y="74"/>
                  <a:pt x="202" y="62"/>
                  <a:pt x="188" y="62"/>
                </a:cubicBezTo>
                <a:cubicBezTo>
                  <a:pt x="179" y="62"/>
                  <a:pt x="172" y="65"/>
                  <a:pt x="167" y="71"/>
                </a:cubicBezTo>
                <a:cubicBezTo>
                  <a:pt x="134" y="49"/>
                  <a:pt x="134" y="49"/>
                  <a:pt x="134" y="49"/>
                </a:cubicBezTo>
                <a:cubicBezTo>
                  <a:pt x="136" y="46"/>
                  <a:pt x="137" y="43"/>
                  <a:pt x="137" y="40"/>
                </a:cubicBezTo>
                <a:cubicBezTo>
                  <a:pt x="137" y="28"/>
                  <a:pt x="128" y="20"/>
                  <a:pt x="117" y="20"/>
                </a:cubicBezTo>
                <a:cubicBezTo>
                  <a:pt x="106" y="20"/>
                  <a:pt x="97" y="28"/>
                  <a:pt x="97" y="40"/>
                </a:cubicBezTo>
                <a:cubicBezTo>
                  <a:pt x="97" y="46"/>
                  <a:pt x="99" y="51"/>
                  <a:pt x="104" y="55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3" y="126"/>
                  <a:pt x="49" y="125"/>
                  <a:pt x="45" y="125"/>
                </a:cubicBezTo>
                <a:cubicBezTo>
                  <a:pt x="44" y="125"/>
                  <a:pt x="43" y="125"/>
                  <a:pt x="41" y="1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9" y="24"/>
                  <a:pt x="21" y="20"/>
                  <a:pt x="21" y="16"/>
                </a:cubicBezTo>
                <a:cubicBezTo>
                  <a:pt x="21" y="10"/>
                  <a:pt x="17" y="5"/>
                  <a:pt x="11" y="5"/>
                </a:cubicBezTo>
                <a:cubicBezTo>
                  <a:pt x="5" y="5"/>
                  <a:pt x="0" y="10"/>
                  <a:pt x="0" y="16"/>
                </a:cubicBezTo>
                <a:cubicBezTo>
                  <a:pt x="0" y="22"/>
                  <a:pt x="5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8" y="130"/>
                  <a:pt x="21" y="139"/>
                  <a:pt x="21" y="149"/>
                </a:cubicBezTo>
                <a:cubicBezTo>
                  <a:pt x="21" y="162"/>
                  <a:pt x="32" y="173"/>
                  <a:pt x="45" y="173"/>
                </a:cubicBezTo>
                <a:cubicBezTo>
                  <a:pt x="58" y="173"/>
                  <a:pt x="69" y="162"/>
                  <a:pt x="69" y="149"/>
                </a:cubicBezTo>
                <a:cubicBezTo>
                  <a:pt x="69" y="141"/>
                  <a:pt x="65" y="135"/>
                  <a:pt x="60" y="130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10" y="59"/>
                  <a:pt x="113" y="60"/>
                  <a:pt x="117" y="60"/>
                </a:cubicBezTo>
                <a:cubicBezTo>
                  <a:pt x="123" y="60"/>
                  <a:pt x="128" y="57"/>
                  <a:pt x="132" y="53"/>
                </a:cubicBezTo>
                <a:cubicBezTo>
                  <a:pt x="164" y="75"/>
                  <a:pt x="164" y="75"/>
                  <a:pt x="164" y="75"/>
                </a:cubicBezTo>
                <a:cubicBezTo>
                  <a:pt x="162" y="79"/>
                  <a:pt x="161" y="84"/>
                  <a:pt x="161" y="88"/>
                </a:cubicBezTo>
                <a:cubicBezTo>
                  <a:pt x="161" y="103"/>
                  <a:pt x="173" y="115"/>
                  <a:pt x="188" y="115"/>
                </a:cubicBezTo>
                <a:cubicBezTo>
                  <a:pt x="194" y="115"/>
                  <a:pt x="200" y="113"/>
                  <a:pt x="204" y="109"/>
                </a:cubicBezTo>
                <a:cubicBezTo>
                  <a:pt x="226" y="131"/>
                  <a:pt x="226" y="131"/>
                  <a:pt x="226" y="131"/>
                </a:cubicBezTo>
                <a:cubicBezTo>
                  <a:pt x="219" y="138"/>
                  <a:pt x="215" y="148"/>
                  <a:pt x="215" y="158"/>
                </a:cubicBezTo>
                <a:cubicBezTo>
                  <a:pt x="215" y="180"/>
                  <a:pt x="233" y="198"/>
                  <a:pt x="255" y="198"/>
                </a:cubicBezTo>
                <a:cubicBezTo>
                  <a:pt x="277" y="198"/>
                  <a:pt x="294" y="180"/>
                  <a:pt x="294" y="158"/>
                </a:cubicBezTo>
                <a:cubicBezTo>
                  <a:pt x="294" y="154"/>
                  <a:pt x="294" y="151"/>
                  <a:pt x="293" y="147"/>
                </a:cubicBezTo>
                <a:cubicBezTo>
                  <a:pt x="325" y="132"/>
                  <a:pt x="325" y="132"/>
                  <a:pt x="325" y="132"/>
                </a:cubicBezTo>
                <a:cubicBezTo>
                  <a:pt x="336" y="150"/>
                  <a:pt x="356" y="162"/>
                  <a:pt x="379" y="162"/>
                </a:cubicBezTo>
                <a:cubicBezTo>
                  <a:pt x="398" y="162"/>
                  <a:pt x="415" y="153"/>
                  <a:pt x="426" y="140"/>
                </a:cubicBezTo>
                <a:cubicBezTo>
                  <a:pt x="452" y="160"/>
                  <a:pt x="452" y="160"/>
                  <a:pt x="452" y="160"/>
                </a:cubicBezTo>
                <a:cubicBezTo>
                  <a:pt x="449" y="163"/>
                  <a:pt x="448" y="168"/>
                  <a:pt x="448" y="172"/>
                </a:cubicBezTo>
                <a:cubicBezTo>
                  <a:pt x="448" y="185"/>
                  <a:pt x="458" y="196"/>
                  <a:pt x="471" y="196"/>
                </a:cubicBezTo>
                <a:cubicBezTo>
                  <a:pt x="484" y="196"/>
                  <a:pt x="494" y="185"/>
                  <a:pt x="494" y="172"/>
                </a:cubicBezTo>
                <a:cubicBezTo>
                  <a:pt x="494" y="170"/>
                  <a:pt x="494" y="167"/>
                  <a:pt x="493" y="165"/>
                </a:cubicBezTo>
                <a:cubicBezTo>
                  <a:pt x="549" y="139"/>
                  <a:pt x="549" y="139"/>
                  <a:pt x="549" y="139"/>
                </a:cubicBezTo>
                <a:cubicBezTo>
                  <a:pt x="554" y="147"/>
                  <a:pt x="563" y="153"/>
                  <a:pt x="573" y="153"/>
                </a:cubicBezTo>
                <a:cubicBezTo>
                  <a:pt x="585" y="153"/>
                  <a:pt x="595" y="145"/>
                  <a:pt x="599" y="135"/>
                </a:cubicBezTo>
                <a:cubicBezTo>
                  <a:pt x="672" y="155"/>
                  <a:pt x="672" y="155"/>
                  <a:pt x="672" y="155"/>
                </a:cubicBezTo>
                <a:cubicBezTo>
                  <a:pt x="672" y="157"/>
                  <a:pt x="671" y="159"/>
                  <a:pt x="671" y="161"/>
                </a:cubicBezTo>
                <a:cubicBezTo>
                  <a:pt x="671" y="179"/>
                  <a:pt x="686" y="193"/>
                  <a:pt x="703" y="193"/>
                </a:cubicBezTo>
                <a:cubicBezTo>
                  <a:pt x="721" y="193"/>
                  <a:pt x="735" y="179"/>
                  <a:pt x="735" y="161"/>
                </a:cubicBezTo>
                <a:cubicBezTo>
                  <a:pt x="735" y="143"/>
                  <a:pt x="721" y="129"/>
                  <a:pt x="703" y="129"/>
                </a:cubicBezTo>
                <a:cubicBezTo>
                  <a:pt x="689" y="129"/>
                  <a:pt x="678" y="138"/>
                  <a:pt x="673" y="150"/>
                </a:cubicBezTo>
                <a:cubicBezTo>
                  <a:pt x="600" y="130"/>
                  <a:pt x="600" y="130"/>
                  <a:pt x="600" y="130"/>
                </a:cubicBezTo>
                <a:cubicBezTo>
                  <a:pt x="601" y="129"/>
                  <a:pt x="601" y="127"/>
                  <a:pt x="601" y="125"/>
                </a:cubicBezTo>
                <a:cubicBezTo>
                  <a:pt x="601" y="112"/>
                  <a:pt x="592" y="101"/>
                  <a:pt x="579" y="98"/>
                </a:cubicBezTo>
                <a:cubicBezTo>
                  <a:pt x="587" y="48"/>
                  <a:pt x="587" y="48"/>
                  <a:pt x="587" y="48"/>
                </a:cubicBezTo>
                <a:cubicBezTo>
                  <a:pt x="588" y="48"/>
                  <a:pt x="588" y="49"/>
                  <a:pt x="589" y="49"/>
                </a:cubicBezTo>
                <a:close/>
                <a:moveTo>
                  <a:pt x="117" y="50"/>
                </a:moveTo>
                <a:cubicBezTo>
                  <a:pt x="111" y="50"/>
                  <a:pt x="106" y="45"/>
                  <a:pt x="106" y="40"/>
                </a:cubicBezTo>
                <a:cubicBezTo>
                  <a:pt x="106" y="34"/>
                  <a:pt x="111" y="29"/>
                  <a:pt x="117" y="29"/>
                </a:cubicBezTo>
                <a:cubicBezTo>
                  <a:pt x="122" y="29"/>
                  <a:pt x="127" y="34"/>
                  <a:pt x="127" y="40"/>
                </a:cubicBezTo>
                <a:cubicBezTo>
                  <a:pt x="127" y="45"/>
                  <a:pt x="122" y="50"/>
                  <a:pt x="117" y="50"/>
                </a:cubicBezTo>
                <a:close/>
                <a:moveTo>
                  <a:pt x="574" y="24"/>
                </a:moveTo>
                <a:cubicBezTo>
                  <a:pt x="574" y="17"/>
                  <a:pt x="581" y="10"/>
                  <a:pt x="589" y="10"/>
                </a:cubicBezTo>
                <a:cubicBezTo>
                  <a:pt x="596" y="10"/>
                  <a:pt x="603" y="17"/>
                  <a:pt x="603" y="24"/>
                </a:cubicBezTo>
                <a:cubicBezTo>
                  <a:pt x="603" y="32"/>
                  <a:pt x="596" y="39"/>
                  <a:pt x="589" y="39"/>
                </a:cubicBezTo>
                <a:cubicBezTo>
                  <a:pt x="581" y="39"/>
                  <a:pt x="574" y="32"/>
                  <a:pt x="57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Rectangle 5"/>
          <p:cNvSpPr>
            <a:spLocks noChangeArrowheads="1"/>
          </p:cNvSpPr>
          <p:nvPr/>
        </p:nvSpPr>
        <p:spPr bwMode="auto">
          <a:xfrm>
            <a:off x="-1" y="1773238"/>
            <a:ext cx="2306889" cy="1929862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287"/>
          <p:cNvSpPr>
            <a:spLocks/>
          </p:cNvSpPr>
          <p:nvPr/>
        </p:nvSpPr>
        <p:spPr bwMode="auto">
          <a:xfrm>
            <a:off x="615596" y="2397355"/>
            <a:ext cx="1020314" cy="937240"/>
          </a:xfrm>
          <a:custGeom>
            <a:avLst/>
            <a:gdLst>
              <a:gd name="T0" fmla="*/ 201 w 202"/>
              <a:gd name="T1" fmla="*/ 63 h 186"/>
              <a:gd name="T2" fmla="*/ 138 w 202"/>
              <a:gd name="T3" fmla="*/ 0 h 186"/>
              <a:gd name="T4" fmla="*/ 137 w 202"/>
              <a:gd name="T5" fmla="*/ 0 h 186"/>
              <a:gd name="T6" fmla="*/ 137 w 202"/>
              <a:gd name="T7" fmla="*/ 0 h 186"/>
              <a:gd name="T8" fmla="*/ 137 w 202"/>
              <a:gd name="T9" fmla="*/ 0 h 186"/>
              <a:gd name="T10" fmla="*/ 137 w 202"/>
              <a:gd name="T11" fmla="*/ 0 h 186"/>
              <a:gd name="T12" fmla="*/ 65 w 202"/>
              <a:gd name="T13" fmla="*/ 0 h 186"/>
              <a:gd name="T14" fmla="*/ 65 w 202"/>
              <a:gd name="T15" fmla="*/ 0 h 186"/>
              <a:gd name="T16" fmla="*/ 64 w 202"/>
              <a:gd name="T17" fmla="*/ 0 h 186"/>
              <a:gd name="T18" fmla="*/ 64 w 202"/>
              <a:gd name="T19" fmla="*/ 0 h 186"/>
              <a:gd name="T20" fmla="*/ 64 w 202"/>
              <a:gd name="T21" fmla="*/ 0 h 186"/>
              <a:gd name="T22" fmla="*/ 1 w 202"/>
              <a:gd name="T23" fmla="*/ 63 h 186"/>
              <a:gd name="T24" fmla="*/ 1 w 202"/>
              <a:gd name="T25" fmla="*/ 65 h 186"/>
              <a:gd name="T26" fmla="*/ 13 w 202"/>
              <a:gd name="T27" fmla="*/ 78 h 186"/>
              <a:gd name="T28" fmla="*/ 16 w 202"/>
              <a:gd name="T29" fmla="*/ 78 h 186"/>
              <a:gd name="T30" fmla="*/ 64 w 202"/>
              <a:gd name="T31" fmla="*/ 29 h 186"/>
              <a:gd name="T32" fmla="*/ 64 w 202"/>
              <a:gd name="T33" fmla="*/ 122 h 186"/>
              <a:gd name="T34" fmla="*/ 64 w 202"/>
              <a:gd name="T35" fmla="*/ 122 h 186"/>
              <a:gd name="T36" fmla="*/ 64 w 202"/>
              <a:gd name="T37" fmla="*/ 184 h 186"/>
              <a:gd name="T38" fmla="*/ 66 w 202"/>
              <a:gd name="T39" fmla="*/ 186 h 186"/>
              <a:gd name="T40" fmla="*/ 83 w 202"/>
              <a:gd name="T41" fmla="*/ 186 h 186"/>
              <a:gd name="T42" fmla="*/ 85 w 202"/>
              <a:gd name="T43" fmla="*/ 184 h 186"/>
              <a:gd name="T44" fmla="*/ 85 w 202"/>
              <a:gd name="T45" fmla="*/ 122 h 186"/>
              <a:gd name="T46" fmla="*/ 116 w 202"/>
              <a:gd name="T47" fmla="*/ 122 h 186"/>
              <a:gd name="T48" fmla="*/ 116 w 202"/>
              <a:gd name="T49" fmla="*/ 184 h 186"/>
              <a:gd name="T50" fmla="*/ 118 w 202"/>
              <a:gd name="T51" fmla="*/ 186 h 186"/>
              <a:gd name="T52" fmla="*/ 135 w 202"/>
              <a:gd name="T53" fmla="*/ 186 h 186"/>
              <a:gd name="T54" fmla="*/ 137 w 202"/>
              <a:gd name="T55" fmla="*/ 184 h 186"/>
              <a:gd name="T56" fmla="*/ 137 w 202"/>
              <a:gd name="T57" fmla="*/ 96 h 186"/>
              <a:gd name="T58" fmla="*/ 137 w 202"/>
              <a:gd name="T59" fmla="*/ 95 h 186"/>
              <a:gd name="T60" fmla="*/ 137 w 202"/>
              <a:gd name="T61" fmla="*/ 28 h 186"/>
              <a:gd name="T62" fmla="*/ 186 w 202"/>
              <a:gd name="T63" fmla="*/ 78 h 186"/>
              <a:gd name="T64" fmla="*/ 189 w 202"/>
              <a:gd name="T65" fmla="*/ 78 h 186"/>
              <a:gd name="T66" fmla="*/ 201 w 202"/>
              <a:gd name="T67" fmla="*/ 65 h 186"/>
              <a:gd name="T68" fmla="*/ 201 w 202"/>
              <a:gd name="T69" fmla="*/ 6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2" h="186">
                <a:moveTo>
                  <a:pt x="201" y="63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3"/>
                  <a:pt x="0" y="65"/>
                  <a:pt x="1" y="65"/>
                </a:cubicBezTo>
                <a:cubicBezTo>
                  <a:pt x="13" y="78"/>
                  <a:pt x="13" y="78"/>
                  <a:pt x="13" y="78"/>
                </a:cubicBezTo>
                <a:cubicBezTo>
                  <a:pt x="14" y="78"/>
                  <a:pt x="15" y="78"/>
                  <a:pt x="16" y="78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64" y="185"/>
                  <a:pt x="65" y="186"/>
                  <a:pt x="66" y="186"/>
                </a:cubicBezTo>
                <a:cubicBezTo>
                  <a:pt x="83" y="186"/>
                  <a:pt x="83" y="186"/>
                  <a:pt x="83" y="186"/>
                </a:cubicBezTo>
                <a:cubicBezTo>
                  <a:pt x="84" y="186"/>
                  <a:pt x="85" y="185"/>
                  <a:pt x="85" y="184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16" y="185"/>
                  <a:pt x="117" y="186"/>
                  <a:pt x="118" y="186"/>
                </a:cubicBezTo>
                <a:cubicBezTo>
                  <a:pt x="135" y="186"/>
                  <a:pt x="135" y="186"/>
                  <a:pt x="135" y="186"/>
                </a:cubicBezTo>
                <a:cubicBezTo>
                  <a:pt x="136" y="186"/>
                  <a:pt x="137" y="185"/>
                  <a:pt x="137" y="184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7" y="96"/>
                  <a:pt x="137" y="95"/>
                  <a:pt x="137" y="95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8"/>
                  <a:pt x="188" y="78"/>
                  <a:pt x="189" y="78"/>
                </a:cubicBezTo>
                <a:cubicBezTo>
                  <a:pt x="201" y="65"/>
                  <a:pt x="201" y="65"/>
                  <a:pt x="201" y="65"/>
                </a:cubicBezTo>
                <a:cubicBezTo>
                  <a:pt x="202" y="65"/>
                  <a:pt x="202" y="63"/>
                  <a:pt x="201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Oval 288"/>
          <p:cNvSpPr>
            <a:spLocks noChangeArrowheads="1"/>
          </p:cNvSpPr>
          <p:nvPr/>
        </p:nvSpPr>
        <p:spPr bwMode="auto">
          <a:xfrm>
            <a:off x="1016053" y="2154525"/>
            <a:ext cx="221529" cy="2236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Rectangle 7"/>
          <p:cNvSpPr>
            <a:spLocks noChangeArrowheads="1"/>
          </p:cNvSpPr>
          <p:nvPr/>
        </p:nvSpPr>
        <p:spPr bwMode="auto">
          <a:xfrm>
            <a:off x="4820394" y="1773238"/>
            <a:ext cx="2549719" cy="1929862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289"/>
          <p:cNvSpPr>
            <a:spLocks/>
          </p:cNvSpPr>
          <p:nvPr/>
        </p:nvSpPr>
        <p:spPr bwMode="auto">
          <a:xfrm>
            <a:off x="5608527" y="2422916"/>
            <a:ext cx="843516" cy="700800"/>
          </a:xfrm>
          <a:custGeom>
            <a:avLst/>
            <a:gdLst>
              <a:gd name="T0" fmla="*/ 84 w 167"/>
              <a:gd name="T1" fmla="*/ 0 h 139"/>
              <a:gd name="T2" fmla="*/ 167 w 167"/>
              <a:gd name="T3" fmla="*/ 56 h 139"/>
              <a:gd name="T4" fmla="*/ 131 w 167"/>
              <a:gd name="T5" fmla="*/ 102 h 139"/>
              <a:gd name="T6" fmla="*/ 157 w 167"/>
              <a:gd name="T7" fmla="*/ 139 h 139"/>
              <a:gd name="T8" fmla="*/ 102 w 167"/>
              <a:gd name="T9" fmla="*/ 110 h 139"/>
              <a:gd name="T10" fmla="*/ 84 w 167"/>
              <a:gd name="T11" fmla="*/ 111 h 139"/>
              <a:gd name="T12" fmla="*/ 0 w 167"/>
              <a:gd name="T13" fmla="*/ 56 h 139"/>
              <a:gd name="T14" fmla="*/ 84 w 167"/>
              <a:gd name="T15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139">
                <a:moveTo>
                  <a:pt x="84" y="0"/>
                </a:moveTo>
                <a:cubicBezTo>
                  <a:pt x="130" y="0"/>
                  <a:pt x="167" y="25"/>
                  <a:pt x="167" y="56"/>
                </a:cubicBezTo>
                <a:cubicBezTo>
                  <a:pt x="167" y="75"/>
                  <a:pt x="153" y="91"/>
                  <a:pt x="131" y="102"/>
                </a:cubicBezTo>
                <a:cubicBezTo>
                  <a:pt x="133" y="124"/>
                  <a:pt x="157" y="139"/>
                  <a:pt x="157" y="139"/>
                </a:cubicBezTo>
                <a:cubicBezTo>
                  <a:pt x="120" y="138"/>
                  <a:pt x="107" y="121"/>
                  <a:pt x="102" y="110"/>
                </a:cubicBezTo>
                <a:cubicBezTo>
                  <a:pt x="96" y="111"/>
                  <a:pt x="90" y="111"/>
                  <a:pt x="84" y="111"/>
                </a:cubicBezTo>
                <a:cubicBezTo>
                  <a:pt x="38" y="111"/>
                  <a:pt x="0" y="86"/>
                  <a:pt x="0" y="56"/>
                </a:cubicBezTo>
                <a:cubicBezTo>
                  <a:pt x="0" y="25"/>
                  <a:pt x="38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290"/>
          <p:cNvSpPr>
            <a:spLocks/>
          </p:cNvSpPr>
          <p:nvPr/>
        </p:nvSpPr>
        <p:spPr bwMode="auto">
          <a:xfrm>
            <a:off x="7676845" y="1964945"/>
            <a:ext cx="1288705" cy="1137468"/>
          </a:xfrm>
          <a:custGeom>
            <a:avLst/>
            <a:gdLst>
              <a:gd name="T0" fmla="*/ 191 w 255"/>
              <a:gd name="T1" fmla="*/ 0 h 226"/>
              <a:gd name="T2" fmla="*/ 127 w 255"/>
              <a:gd name="T3" fmla="*/ 69 h 226"/>
              <a:gd name="T4" fmla="*/ 127 w 255"/>
              <a:gd name="T5" fmla="*/ 69 h 226"/>
              <a:gd name="T6" fmla="*/ 127 w 255"/>
              <a:gd name="T7" fmla="*/ 69 h 226"/>
              <a:gd name="T8" fmla="*/ 64 w 255"/>
              <a:gd name="T9" fmla="*/ 0 h 226"/>
              <a:gd name="T10" fmla="*/ 0 w 255"/>
              <a:gd name="T11" fmla="*/ 71 h 226"/>
              <a:gd name="T12" fmla="*/ 0 w 255"/>
              <a:gd name="T13" fmla="*/ 76 h 226"/>
              <a:gd name="T14" fmla="*/ 127 w 255"/>
              <a:gd name="T15" fmla="*/ 226 h 226"/>
              <a:gd name="T16" fmla="*/ 255 w 255"/>
              <a:gd name="T17" fmla="*/ 76 h 226"/>
              <a:gd name="T18" fmla="*/ 255 w 255"/>
              <a:gd name="T19" fmla="*/ 71 h 226"/>
              <a:gd name="T20" fmla="*/ 191 w 255"/>
              <a:gd name="T21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5" h="226">
                <a:moveTo>
                  <a:pt x="191" y="0"/>
                </a:moveTo>
                <a:cubicBezTo>
                  <a:pt x="156" y="0"/>
                  <a:pt x="128" y="31"/>
                  <a:pt x="127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7" y="31"/>
                  <a:pt x="98" y="0"/>
                  <a:pt x="64" y="0"/>
                </a:cubicBezTo>
                <a:cubicBezTo>
                  <a:pt x="28" y="0"/>
                  <a:pt x="0" y="31"/>
                  <a:pt x="0" y="71"/>
                </a:cubicBezTo>
                <a:cubicBezTo>
                  <a:pt x="0" y="72"/>
                  <a:pt x="0" y="74"/>
                  <a:pt x="0" y="76"/>
                </a:cubicBezTo>
                <a:cubicBezTo>
                  <a:pt x="0" y="159"/>
                  <a:pt x="127" y="226"/>
                  <a:pt x="127" y="226"/>
                </a:cubicBezTo>
                <a:cubicBezTo>
                  <a:pt x="128" y="226"/>
                  <a:pt x="254" y="159"/>
                  <a:pt x="255" y="76"/>
                </a:cubicBezTo>
                <a:cubicBezTo>
                  <a:pt x="255" y="74"/>
                  <a:pt x="255" y="72"/>
                  <a:pt x="255" y="71"/>
                </a:cubicBezTo>
                <a:cubicBezTo>
                  <a:pt x="255" y="31"/>
                  <a:pt x="226" y="0"/>
                  <a:pt x="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文本框 430"/>
          <p:cNvSpPr txBox="1"/>
          <p:nvPr/>
        </p:nvSpPr>
        <p:spPr>
          <a:xfrm>
            <a:off x="7882319" y="4544978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2" name="文本框 431"/>
          <p:cNvSpPr txBox="1"/>
          <p:nvPr/>
        </p:nvSpPr>
        <p:spPr>
          <a:xfrm>
            <a:off x="2503921" y="2136218"/>
            <a:ext cx="210453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2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Rectangle 5"/>
          <p:cNvSpPr>
            <a:spLocks noChangeArrowheads="1"/>
          </p:cNvSpPr>
          <p:nvPr/>
        </p:nvSpPr>
        <p:spPr bwMode="auto">
          <a:xfrm>
            <a:off x="509588" y="1485900"/>
            <a:ext cx="11172825" cy="30163"/>
          </a:xfrm>
          <a:prstGeom prst="rect">
            <a:avLst/>
          </a:prstGeom>
          <a:solidFill>
            <a:srgbClr val="6867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9" name="Rectangle 6"/>
          <p:cNvSpPr>
            <a:spLocks noChangeArrowheads="1"/>
          </p:cNvSpPr>
          <p:nvPr/>
        </p:nvSpPr>
        <p:spPr bwMode="auto">
          <a:xfrm>
            <a:off x="509588" y="6445250"/>
            <a:ext cx="11172825" cy="15875"/>
          </a:xfrm>
          <a:prstGeom prst="rect">
            <a:avLst/>
          </a:prstGeom>
          <a:solidFill>
            <a:srgbClr val="6867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0" name="Rectangle 7"/>
          <p:cNvSpPr>
            <a:spLocks noChangeArrowheads="1"/>
          </p:cNvSpPr>
          <p:nvPr/>
        </p:nvSpPr>
        <p:spPr bwMode="auto">
          <a:xfrm>
            <a:off x="693738" y="3841750"/>
            <a:ext cx="10972800" cy="61913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1" name="Oval 8"/>
          <p:cNvSpPr>
            <a:spLocks noChangeArrowheads="1"/>
          </p:cNvSpPr>
          <p:nvPr/>
        </p:nvSpPr>
        <p:spPr bwMode="auto">
          <a:xfrm>
            <a:off x="1306513" y="3749675"/>
            <a:ext cx="260350" cy="261938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2" name="Oval 9"/>
          <p:cNvSpPr>
            <a:spLocks noChangeArrowheads="1"/>
          </p:cNvSpPr>
          <p:nvPr/>
        </p:nvSpPr>
        <p:spPr bwMode="auto">
          <a:xfrm>
            <a:off x="2271713" y="3749675"/>
            <a:ext cx="260350" cy="261938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3" name="Oval 10"/>
          <p:cNvSpPr>
            <a:spLocks noChangeArrowheads="1"/>
          </p:cNvSpPr>
          <p:nvPr/>
        </p:nvSpPr>
        <p:spPr bwMode="auto">
          <a:xfrm>
            <a:off x="3236913" y="3749675"/>
            <a:ext cx="261938" cy="261938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4" name="Oval 11"/>
          <p:cNvSpPr>
            <a:spLocks noChangeArrowheads="1"/>
          </p:cNvSpPr>
          <p:nvPr/>
        </p:nvSpPr>
        <p:spPr bwMode="auto">
          <a:xfrm>
            <a:off x="4217988" y="3749675"/>
            <a:ext cx="260350" cy="261938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5" name="Oval 12"/>
          <p:cNvSpPr>
            <a:spLocks noChangeArrowheads="1"/>
          </p:cNvSpPr>
          <p:nvPr/>
        </p:nvSpPr>
        <p:spPr bwMode="auto">
          <a:xfrm>
            <a:off x="5183188" y="3749675"/>
            <a:ext cx="261938" cy="261938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" name="Oval 13"/>
          <p:cNvSpPr>
            <a:spLocks noChangeArrowheads="1"/>
          </p:cNvSpPr>
          <p:nvPr/>
        </p:nvSpPr>
        <p:spPr bwMode="auto">
          <a:xfrm>
            <a:off x="6149976" y="3749675"/>
            <a:ext cx="260350" cy="261938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7" name="Oval 14"/>
          <p:cNvSpPr>
            <a:spLocks noChangeArrowheads="1"/>
          </p:cNvSpPr>
          <p:nvPr/>
        </p:nvSpPr>
        <p:spPr bwMode="auto">
          <a:xfrm>
            <a:off x="7131051" y="3749675"/>
            <a:ext cx="260350" cy="261938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8" name="Oval 15"/>
          <p:cNvSpPr>
            <a:spLocks noChangeArrowheads="1"/>
          </p:cNvSpPr>
          <p:nvPr/>
        </p:nvSpPr>
        <p:spPr bwMode="auto">
          <a:xfrm>
            <a:off x="8096251" y="3749675"/>
            <a:ext cx="260350" cy="261938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9" name="Oval 16"/>
          <p:cNvSpPr>
            <a:spLocks noChangeArrowheads="1"/>
          </p:cNvSpPr>
          <p:nvPr/>
        </p:nvSpPr>
        <p:spPr bwMode="auto">
          <a:xfrm>
            <a:off x="9061451" y="3749675"/>
            <a:ext cx="260350" cy="261938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0" name="Oval 17"/>
          <p:cNvSpPr>
            <a:spLocks noChangeArrowheads="1"/>
          </p:cNvSpPr>
          <p:nvPr/>
        </p:nvSpPr>
        <p:spPr bwMode="auto">
          <a:xfrm>
            <a:off x="10042526" y="3749675"/>
            <a:ext cx="260350" cy="261938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1" name="Freeform 18"/>
          <p:cNvSpPr>
            <a:spLocks/>
          </p:cNvSpPr>
          <p:nvPr/>
        </p:nvSpPr>
        <p:spPr bwMode="auto">
          <a:xfrm>
            <a:off x="693738" y="2039938"/>
            <a:ext cx="1485900" cy="1663700"/>
          </a:xfrm>
          <a:custGeom>
            <a:avLst/>
            <a:gdLst>
              <a:gd name="T0" fmla="*/ 77 w 97"/>
              <a:gd name="T1" fmla="*/ 0 h 108"/>
              <a:gd name="T2" fmla="*/ 19 w 97"/>
              <a:gd name="T3" fmla="*/ 0 h 108"/>
              <a:gd name="T4" fmla="*/ 0 w 97"/>
              <a:gd name="T5" fmla="*/ 20 h 108"/>
              <a:gd name="T6" fmla="*/ 0 w 97"/>
              <a:gd name="T7" fmla="*/ 78 h 108"/>
              <a:gd name="T8" fmla="*/ 19 w 97"/>
              <a:gd name="T9" fmla="*/ 98 h 108"/>
              <a:gd name="T10" fmla="*/ 42 w 97"/>
              <a:gd name="T11" fmla="*/ 98 h 108"/>
              <a:gd name="T12" fmla="*/ 43 w 97"/>
              <a:gd name="T13" fmla="*/ 99 h 108"/>
              <a:gd name="T14" fmla="*/ 48 w 97"/>
              <a:gd name="T15" fmla="*/ 108 h 108"/>
              <a:gd name="T16" fmla="*/ 53 w 97"/>
              <a:gd name="T17" fmla="*/ 99 h 108"/>
              <a:gd name="T18" fmla="*/ 54 w 97"/>
              <a:gd name="T19" fmla="*/ 98 h 108"/>
              <a:gd name="T20" fmla="*/ 77 w 97"/>
              <a:gd name="T21" fmla="*/ 98 h 108"/>
              <a:gd name="T22" fmla="*/ 97 w 97"/>
              <a:gd name="T23" fmla="*/ 78 h 108"/>
              <a:gd name="T24" fmla="*/ 97 w 97"/>
              <a:gd name="T25" fmla="*/ 20 h 108"/>
              <a:gd name="T26" fmla="*/ 77 w 97"/>
              <a:gd name="T2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77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2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9"/>
                  <a:pt x="8" y="98"/>
                  <a:pt x="19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9"/>
                  <a:pt x="43" y="99"/>
                  <a:pt x="43" y="99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88" y="98"/>
                  <a:pt x="97" y="89"/>
                  <a:pt x="97" y="78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9"/>
                  <a:pt x="88" y="0"/>
                  <a:pt x="77" y="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 dirty="0" smtClean="0"/>
              <a:t>添加文本</a:t>
            </a:r>
            <a:endParaRPr lang="zh-CN" altLang="en-US" sz="3600" dirty="0"/>
          </a:p>
        </p:txBody>
      </p:sp>
      <p:sp>
        <p:nvSpPr>
          <p:cNvPr id="1122" name="Freeform 19"/>
          <p:cNvSpPr>
            <a:spLocks/>
          </p:cNvSpPr>
          <p:nvPr/>
        </p:nvSpPr>
        <p:spPr bwMode="auto">
          <a:xfrm>
            <a:off x="2624138" y="2039938"/>
            <a:ext cx="1487488" cy="1663700"/>
          </a:xfrm>
          <a:custGeom>
            <a:avLst/>
            <a:gdLst>
              <a:gd name="T0" fmla="*/ 78 w 97"/>
              <a:gd name="T1" fmla="*/ 0 h 108"/>
              <a:gd name="T2" fmla="*/ 20 w 97"/>
              <a:gd name="T3" fmla="*/ 0 h 108"/>
              <a:gd name="T4" fmla="*/ 0 w 97"/>
              <a:gd name="T5" fmla="*/ 20 h 108"/>
              <a:gd name="T6" fmla="*/ 0 w 97"/>
              <a:gd name="T7" fmla="*/ 78 h 108"/>
              <a:gd name="T8" fmla="*/ 20 w 97"/>
              <a:gd name="T9" fmla="*/ 98 h 108"/>
              <a:gd name="T10" fmla="*/ 43 w 97"/>
              <a:gd name="T11" fmla="*/ 98 h 108"/>
              <a:gd name="T12" fmla="*/ 44 w 97"/>
              <a:gd name="T13" fmla="*/ 99 h 108"/>
              <a:gd name="T14" fmla="*/ 49 w 97"/>
              <a:gd name="T15" fmla="*/ 108 h 108"/>
              <a:gd name="T16" fmla="*/ 54 w 97"/>
              <a:gd name="T17" fmla="*/ 99 h 108"/>
              <a:gd name="T18" fmla="*/ 55 w 97"/>
              <a:gd name="T19" fmla="*/ 98 h 108"/>
              <a:gd name="T20" fmla="*/ 78 w 97"/>
              <a:gd name="T21" fmla="*/ 98 h 108"/>
              <a:gd name="T22" fmla="*/ 97 w 97"/>
              <a:gd name="T23" fmla="*/ 78 h 108"/>
              <a:gd name="T24" fmla="*/ 97 w 97"/>
              <a:gd name="T25" fmla="*/ 20 h 108"/>
              <a:gd name="T26" fmla="*/ 78 w 97"/>
              <a:gd name="T2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78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9"/>
                  <a:pt x="9" y="98"/>
                  <a:pt x="2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9"/>
                  <a:pt x="44" y="99"/>
                  <a:pt x="44" y="9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8"/>
                  <a:pt x="55" y="98"/>
                  <a:pt x="55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89" y="98"/>
                  <a:pt x="97" y="89"/>
                  <a:pt x="97" y="78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9"/>
                  <a:pt x="89" y="0"/>
                  <a:pt x="78" y="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3" name="Freeform 20"/>
          <p:cNvSpPr>
            <a:spLocks/>
          </p:cNvSpPr>
          <p:nvPr/>
        </p:nvSpPr>
        <p:spPr bwMode="auto">
          <a:xfrm>
            <a:off x="4570413" y="2055813"/>
            <a:ext cx="1487488" cy="1647825"/>
          </a:xfrm>
          <a:custGeom>
            <a:avLst/>
            <a:gdLst>
              <a:gd name="T0" fmla="*/ 77 w 97"/>
              <a:gd name="T1" fmla="*/ 0 h 107"/>
              <a:gd name="T2" fmla="*/ 19 w 97"/>
              <a:gd name="T3" fmla="*/ 0 h 107"/>
              <a:gd name="T4" fmla="*/ 0 w 97"/>
              <a:gd name="T5" fmla="*/ 19 h 107"/>
              <a:gd name="T6" fmla="*/ 0 w 97"/>
              <a:gd name="T7" fmla="*/ 77 h 107"/>
              <a:gd name="T8" fmla="*/ 19 w 97"/>
              <a:gd name="T9" fmla="*/ 97 h 107"/>
              <a:gd name="T10" fmla="*/ 42 w 97"/>
              <a:gd name="T11" fmla="*/ 97 h 107"/>
              <a:gd name="T12" fmla="*/ 43 w 97"/>
              <a:gd name="T13" fmla="*/ 98 h 107"/>
              <a:gd name="T14" fmla="*/ 48 w 97"/>
              <a:gd name="T15" fmla="*/ 107 h 107"/>
              <a:gd name="T16" fmla="*/ 54 w 97"/>
              <a:gd name="T17" fmla="*/ 98 h 107"/>
              <a:gd name="T18" fmla="*/ 55 w 97"/>
              <a:gd name="T19" fmla="*/ 97 h 107"/>
              <a:gd name="T20" fmla="*/ 77 w 97"/>
              <a:gd name="T21" fmla="*/ 97 h 107"/>
              <a:gd name="T22" fmla="*/ 97 w 97"/>
              <a:gd name="T23" fmla="*/ 77 h 107"/>
              <a:gd name="T24" fmla="*/ 97 w 97"/>
              <a:gd name="T25" fmla="*/ 19 h 107"/>
              <a:gd name="T26" fmla="*/ 77 w 97"/>
              <a:gd name="T2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7">
                <a:moveTo>
                  <a:pt x="77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8"/>
                  <a:pt x="9" y="97"/>
                  <a:pt x="19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3" y="98"/>
                  <a:pt x="43" y="98"/>
                  <a:pt x="43" y="98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54" y="98"/>
                  <a:pt x="54" y="98"/>
                  <a:pt x="54" y="98"/>
                </a:cubicBezTo>
                <a:cubicBezTo>
                  <a:pt x="55" y="97"/>
                  <a:pt x="55" y="97"/>
                  <a:pt x="55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88" y="97"/>
                  <a:pt x="97" y="88"/>
                  <a:pt x="97" y="77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8"/>
                  <a:pt x="88" y="0"/>
                  <a:pt x="77" y="0"/>
                </a:cubicBez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4" name="Freeform 21"/>
          <p:cNvSpPr>
            <a:spLocks/>
          </p:cNvSpPr>
          <p:nvPr/>
        </p:nvSpPr>
        <p:spPr bwMode="auto">
          <a:xfrm>
            <a:off x="6516688" y="2039938"/>
            <a:ext cx="1487488" cy="1663700"/>
          </a:xfrm>
          <a:custGeom>
            <a:avLst/>
            <a:gdLst>
              <a:gd name="T0" fmla="*/ 77 w 97"/>
              <a:gd name="T1" fmla="*/ 0 h 108"/>
              <a:gd name="T2" fmla="*/ 19 w 97"/>
              <a:gd name="T3" fmla="*/ 0 h 108"/>
              <a:gd name="T4" fmla="*/ 0 w 97"/>
              <a:gd name="T5" fmla="*/ 20 h 108"/>
              <a:gd name="T6" fmla="*/ 0 w 97"/>
              <a:gd name="T7" fmla="*/ 78 h 108"/>
              <a:gd name="T8" fmla="*/ 19 w 97"/>
              <a:gd name="T9" fmla="*/ 98 h 108"/>
              <a:gd name="T10" fmla="*/ 42 w 97"/>
              <a:gd name="T11" fmla="*/ 98 h 108"/>
              <a:gd name="T12" fmla="*/ 43 w 97"/>
              <a:gd name="T13" fmla="*/ 99 h 108"/>
              <a:gd name="T14" fmla="*/ 48 w 97"/>
              <a:gd name="T15" fmla="*/ 108 h 108"/>
              <a:gd name="T16" fmla="*/ 53 w 97"/>
              <a:gd name="T17" fmla="*/ 99 h 108"/>
              <a:gd name="T18" fmla="*/ 54 w 97"/>
              <a:gd name="T19" fmla="*/ 98 h 108"/>
              <a:gd name="T20" fmla="*/ 77 w 97"/>
              <a:gd name="T21" fmla="*/ 98 h 108"/>
              <a:gd name="T22" fmla="*/ 97 w 97"/>
              <a:gd name="T23" fmla="*/ 78 h 108"/>
              <a:gd name="T24" fmla="*/ 97 w 97"/>
              <a:gd name="T25" fmla="*/ 20 h 108"/>
              <a:gd name="T26" fmla="*/ 77 w 97"/>
              <a:gd name="T2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77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9"/>
                  <a:pt x="0" y="2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9"/>
                  <a:pt x="8" y="98"/>
                  <a:pt x="19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9"/>
                  <a:pt x="43" y="99"/>
                  <a:pt x="43" y="99"/>
                </a:cubicBezTo>
                <a:cubicBezTo>
                  <a:pt x="48" y="108"/>
                  <a:pt x="48" y="108"/>
                  <a:pt x="48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54" y="98"/>
                  <a:pt x="54" y="98"/>
                  <a:pt x="54" y="98"/>
                </a:cubicBezTo>
                <a:cubicBezTo>
                  <a:pt x="77" y="98"/>
                  <a:pt x="77" y="98"/>
                  <a:pt x="77" y="98"/>
                </a:cubicBezTo>
                <a:cubicBezTo>
                  <a:pt x="88" y="98"/>
                  <a:pt x="97" y="89"/>
                  <a:pt x="97" y="78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9"/>
                  <a:pt x="88" y="0"/>
                  <a:pt x="77" y="0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5" name="Freeform 22"/>
          <p:cNvSpPr>
            <a:spLocks/>
          </p:cNvSpPr>
          <p:nvPr/>
        </p:nvSpPr>
        <p:spPr bwMode="auto">
          <a:xfrm>
            <a:off x="8448676" y="2039938"/>
            <a:ext cx="1485900" cy="1663700"/>
          </a:xfrm>
          <a:custGeom>
            <a:avLst/>
            <a:gdLst>
              <a:gd name="T0" fmla="*/ 78 w 97"/>
              <a:gd name="T1" fmla="*/ 0 h 108"/>
              <a:gd name="T2" fmla="*/ 20 w 97"/>
              <a:gd name="T3" fmla="*/ 0 h 108"/>
              <a:gd name="T4" fmla="*/ 0 w 97"/>
              <a:gd name="T5" fmla="*/ 20 h 108"/>
              <a:gd name="T6" fmla="*/ 0 w 97"/>
              <a:gd name="T7" fmla="*/ 78 h 108"/>
              <a:gd name="T8" fmla="*/ 20 w 97"/>
              <a:gd name="T9" fmla="*/ 98 h 108"/>
              <a:gd name="T10" fmla="*/ 43 w 97"/>
              <a:gd name="T11" fmla="*/ 98 h 108"/>
              <a:gd name="T12" fmla="*/ 44 w 97"/>
              <a:gd name="T13" fmla="*/ 99 h 108"/>
              <a:gd name="T14" fmla="*/ 49 w 97"/>
              <a:gd name="T15" fmla="*/ 108 h 108"/>
              <a:gd name="T16" fmla="*/ 54 w 97"/>
              <a:gd name="T17" fmla="*/ 99 h 108"/>
              <a:gd name="T18" fmla="*/ 55 w 97"/>
              <a:gd name="T19" fmla="*/ 98 h 108"/>
              <a:gd name="T20" fmla="*/ 78 w 97"/>
              <a:gd name="T21" fmla="*/ 98 h 108"/>
              <a:gd name="T22" fmla="*/ 97 w 97"/>
              <a:gd name="T23" fmla="*/ 78 h 108"/>
              <a:gd name="T24" fmla="*/ 97 w 97"/>
              <a:gd name="T25" fmla="*/ 20 h 108"/>
              <a:gd name="T26" fmla="*/ 78 w 97"/>
              <a:gd name="T2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78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9"/>
                  <a:pt x="9" y="98"/>
                  <a:pt x="2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9"/>
                  <a:pt x="44" y="99"/>
                  <a:pt x="44" y="99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8"/>
                  <a:pt x="55" y="98"/>
                  <a:pt x="55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89" y="98"/>
                  <a:pt x="97" y="89"/>
                  <a:pt x="97" y="78"/>
                </a:cubicBezTo>
                <a:cubicBezTo>
                  <a:pt x="97" y="20"/>
                  <a:pt x="97" y="20"/>
                  <a:pt x="97" y="20"/>
                </a:cubicBezTo>
                <a:cubicBezTo>
                  <a:pt x="97" y="9"/>
                  <a:pt x="89" y="0"/>
                  <a:pt x="78" y="0"/>
                </a:cubicBezTo>
                <a:close/>
              </a:path>
            </a:pathLst>
          </a:cu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6" name="Freeform 23"/>
          <p:cNvSpPr>
            <a:spLocks/>
          </p:cNvSpPr>
          <p:nvPr/>
        </p:nvSpPr>
        <p:spPr bwMode="auto">
          <a:xfrm>
            <a:off x="9429751" y="4103688"/>
            <a:ext cx="1485900" cy="1663700"/>
          </a:xfrm>
          <a:custGeom>
            <a:avLst/>
            <a:gdLst>
              <a:gd name="T0" fmla="*/ 19 w 97"/>
              <a:gd name="T1" fmla="*/ 108 h 108"/>
              <a:gd name="T2" fmla="*/ 77 w 97"/>
              <a:gd name="T3" fmla="*/ 108 h 108"/>
              <a:gd name="T4" fmla="*/ 97 w 97"/>
              <a:gd name="T5" fmla="*/ 88 h 108"/>
              <a:gd name="T6" fmla="*/ 97 w 97"/>
              <a:gd name="T7" fmla="*/ 31 h 108"/>
              <a:gd name="T8" fmla="*/ 77 w 97"/>
              <a:gd name="T9" fmla="*/ 11 h 108"/>
              <a:gd name="T10" fmla="*/ 54 w 97"/>
              <a:gd name="T11" fmla="*/ 11 h 108"/>
              <a:gd name="T12" fmla="*/ 53 w 97"/>
              <a:gd name="T13" fmla="*/ 9 h 108"/>
              <a:gd name="T14" fmla="*/ 48 w 97"/>
              <a:gd name="T15" fmla="*/ 0 h 108"/>
              <a:gd name="T16" fmla="*/ 43 w 97"/>
              <a:gd name="T17" fmla="*/ 9 h 108"/>
              <a:gd name="T18" fmla="*/ 42 w 97"/>
              <a:gd name="T19" fmla="*/ 11 h 108"/>
              <a:gd name="T20" fmla="*/ 19 w 97"/>
              <a:gd name="T21" fmla="*/ 11 h 108"/>
              <a:gd name="T22" fmla="*/ 0 w 97"/>
              <a:gd name="T23" fmla="*/ 31 h 108"/>
              <a:gd name="T24" fmla="*/ 0 w 97"/>
              <a:gd name="T25" fmla="*/ 88 h 108"/>
              <a:gd name="T26" fmla="*/ 19 w 97"/>
              <a:gd name="T2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19" y="108"/>
                </a:moveTo>
                <a:cubicBezTo>
                  <a:pt x="77" y="108"/>
                  <a:pt x="77" y="108"/>
                  <a:pt x="77" y="108"/>
                </a:cubicBezTo>
                <a:cubicBezTo>
                  <a:pt x="88" y="108"/>
                  <a:pt x="97" y="99"/>
                  <a:pt x="97" y="88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0"/>
                  <a:pt x="88" y="11"/>
                  <a:pt x="77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11"/>
                  <a:pt x="42" y="11"/>
                  <a:pt x="42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8" y="11"/>
                  <a:pt x="0" y="20"/>
                  <a:pt x="0" y="3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9"/>
                  <a:pt x="8" y="108"/>
                  <a:pt x="19" y="108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7" name="Freeform 24"/>
          <p:cNvSpPr>
            <a:spLocks/>
          </p:cNvSpPr>
          <p:nvPr/>
        </p:nvSpPr>
        <p:spPr bwMode="auto">
          <a:xfrm>
            <a:off x="7483476" y="4103688"/>
            <a:ext cx="1485900" cy="1663700"/>
          </a:xfrm>
          <a:custGeom>
            <a:avLst/>
            <a:gdLst>
              <a:gd name="T0" fmla="*/ 20 w 97"/>
              <a:gd name="T1" fmla="*/ 108 h 108"/>
              <a:gd name="T2" fmla="*/ 77 w 97"/>
              <a:gd name="T3" fmla="*/ 108 h 108"/>
              <a:gd name="T4" fmla="*/ 97 w 97"/>
              <a:gd name="T5" fmla="*/ 88 h 108"/>
              <a:gd name="T6" fmla="*/ 97 w 97"/>
              <a:gd name="T7" fmla="*/ 31 h 108"/>
              <a:gd name="T8" fmla="*/ 77 w 97"/>
              <a:gd name="T9" fmla="*/ 11 h 108"/>
              <a:gd name="T10" fmla="*/ 55 w 97"/>
              <a:gd name="T11" fmla="*/ 11 h 108"/>
              <a:gd name="T12" fmla="*/ 54 w 97"/>
              <a:gd name="T13" fmla="*/ 9 h 108"/>
              <a:gd name="T14" fmla="*/ 48 w 97"/>
              <a:gd name="T15" fmla="*/ 0 h 108"/>
              <a:gd name="T16" fmla="*/ 43 w 97"/>
              <a:gd name="T17" fmla="*/ 9 h 108"/>
              <a:gd name="T18" fmla="*/ 42 w 97"/>
              <a:gd name="T19" fmla="*/ 11 h 108"/>
              <a:gd name="T20" fmla="*/ 20 w 97"/>
              <a:gd name="T21" fmla="*/ 11 h 108"/>
              <a:gd name="T22" fmla="*/ 0 w 97"/>
              <a:gd name="T23" fmla="*/ 31 h 108"/>
              <a:gd name="T24" fmla="*/ 0 w 97"/>
              <a:gd name="T25" fmla="*/ 88 h 108"/>
              <a:gd name="T26" fmla="*/ 20 w 97"/>
              <a:gd name="T2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20" y="108"/>
                </a:moveTo>
                <a:cubicBezTo>
                  <a:pt x="77" y="108"/>
                  <a:pt x="77" y="108"/>
                  <a:pt x="77" y="108"/>
                </a:cubicBezTo>
                <a:cubicBezTo>
                  <a:pt x="88" y="108"/>
                  <a:pt x="97" y="99"/>
                  <a:pt x="97" y="88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0"/>
                  <a:pt x="88" y="11"/>
                  <a:pt x="77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4" y="9"/>
                  <a:pt x="54" y="9"/>
                  <a:pt x="54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11"/>
                  <a:pt x="42" y="11"/>
                  <a:pt x="42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9" y="11"/>
                  <a:pt x="0" y="20"/>
                  <a:pt x="0" y="3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9"/>
                  <a:pt x="9" y="108"/>
                  <a:pt x="20" y="108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8" name="Freeform 25"/>
          <p:cNvSpPr>
            <a:spLocks/>
          </p:cNvSpPr>
          <p:nvPr/>
        </p:nvSpPr>
        <p:spPr bwMode="auto">
          <a:xfrm>
            <a:off x="5535613" y="4103688"/>
            <a:ext cx="1503363" cy="1663700"/>
          </a:xfrm>
          <a:custGeom>
            <a:avLst/>
            <a:gdLst>
              <a:gd name="T0" fmla="*/ 20 w 98"/>
              <a:gd name="T1" fmla="*/ 108 h 108"/>
              <a:gd name="T2" fmla="*/ 78 w 98"/>
              <a:gd name="T3" fmla="*/ 108 h 108"/>
              <a:gd name="T4" fmla="*/ 98 w 98"/>
              <a:gd name="T5" fmla="*/ 88 h 108"/>
              <a:gd name="T6" fmla="*/ 98 w 98"/>
              <a:gd name="T7" fmla="*/ 30 h 108"/>
              <a:gd name="T8" fmla="*/ 78 w 98"/>
              <a:gd name="T9" fmla="*/ 11 h 108"/>
              <a:gd name="T10" fmla="*/ 55 w 98"/>
              <a:gd name="T11" fmla="*/ 11 h 108"/>
              <a:gd name="T12" fmla="*/ 54 w 98"/>
              <a:gd name="T13" fmla="*/ 9 h 108"/>
              <a:gd name="T14" fmla="*/ 49 w 98"/>
              <a:gd name="T15" fmla="*/ 0 h 108"/>
              <a:gd name="T16" fmla="*/ 44 w 98"/>
              <a:gd name="T17" fmla="*/ 9 h 108"/>
              <a:gd name="T18" fmla="*/ 43 w 98"/>
              <a:gd name="T19" fmla="*/ 11 h 108"/>
              <a:gd name="T20" fmla="*/ 20 w 98"/>
              <a:gd name="T21" fmla="*/ 11 h 108"/>
              <a:gd name="T22" fmla="*/ 0 w 98"/>
              <a:gd name="T23" fmla="*/ 30 h 108"/>
              <a:gd name="T24" fmla="*/ 0 w 98"/>
              <a:gd name="T25" fmla="*/ 88 h 108"/>
              <a:gd name="T26" fmla="*/ 20 w 98"/>
              <a:gd name="T2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08">
                <a:moveTo>
                  <a:pt x="20" y="108"/>
                </a:moveTo>
                <a:cubicBezTo>
                  <a:pt x="78" y="108"/>
                  <a:pt x="78" y="108"/>
                  <a:pt x="78" y="108"/>
                </a:cubicBezTo>
                <a:cubicBezTo>
                  <a:pt x="89" y="108"/>
                  <a:pt x="98" y="99"/>
                  <a:pt x="98" y="88"/>
                </a:cubicBezTo>
                <a:cubicBezTo>
                  <a:pt x="98" y="30"/>
                  <a:pt x="98" y="30"/>
                  <a:pt x="98" y="30"/>
                </a:cubicBezTo>
                <a:cubicBezTo>
                  <a:pt x="98" y="19"/>
                  <a:pt x="89" y="11"/>
                  <a:pt x="78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4" y="9"/>
                  <a:pt x="54" y="9"/>
                  <a:pt x="54" y="9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9" y="11"/>
                  <a:pt x="0" y="19"/>
                  <a:pt x="0" y="3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9"/>
                  <a:pt x="9" y="108"/>
                  <a:pt x="20" y="108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29" name="Freeform 26"/>
          <p:cNvSpPr>
            <a:spLocks/>
          </p:cNvSpPr>
          <p:nvPr/>
        </p:nvSpPr>
        <p:spPr bwMode="auto">
          <a:xfrm>
            <a:off x="3605213" y="4103688"/>
            <a:ext cx="1487488" cy="1663700"/>
          </a:xfrm>
          <a:custGeom>
            <a:avLst/>
            <a:gdLst>
              <a:gd name="T0" fmla="*/ 19 w 97"/>
              <a:gd name="T1" fmla="*/ 108 h 108"/>
              <a:gd name="T2" fmla="*/ 77 w 97"/>
              <a:gd name="T3" fmla="*/ 108 h 108"/>
              <a:gd name="T4" fmla="*/ 97 w 97"/>
              <a:gd name="T5" fmla="*/ 88 h 108"/>
              <a:gd name="T6" fmla="*/ 97 w 97"/>
              <a:gd name="T7" fmla="*/ 31 h 108"/>
              <a:gd name="T8" fmla="*/ 77 w 97"/>
              <a:gd name="T9" fmla="*/ 11 h 108"/>
              <a:gd name="T10" fmla="*/ 54 w 97"/>
              <a:gd name="T11" fmla="*/ 11 h 108"/>
              <a:gd name="T12" fmla="*/ 53 w 97"/>
              <a:gd name="T13" fmla="*/ 9 h 108"/>
              <a:gd name="T14" fmla="*/ 48 w 97"/>
              <a:gd name="T15" fmla="*/ 0 h 108"/>
              <a:gd name="T16" fmla="*/ 43 w 97"/>
              <a:gd name="T17" fmla="*/ 9 h 108"/>
              <a:gd name="T18" fmla="*/ 42 w 97"/>
              <a:gd name="T19" fmla="*/ 11 h 108"/>
              <a:gd name="T20" fmla="*/ 19 w 97"/>
              <a:gd name="T21" fmla="*/ 11 h 108"/>
              <a:gd name="T22" fmla="*/ 0 w 97"/>
              <a:gd name="T23" fmla="*/ 31 h 108"/>
              <a:gd name="T24" fmla="*/ 0 w 97"/>
              <a:gd name="T25" fmla="*/ 88 h 108"/>
              <a:gd name="T26" fmla="*/ 19 w 97"/>
              <a:gd name="T2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19" y="108"/>
                </a:moveTo>
                <a:cubicBezTo>
                  <a:pt x="77" y="108"/>
                  <a:pt x="77" y="108"/>
                  <a:pt x="77" y="108"/>
                </a:cubicBezTo>
                <a:cubicBezTo>
                  <a:pt x="88" y="108"/>
                  <a:pt x="97" y="99"/>
                  <a:pt x="97" y="88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0"/>
                  <a:pt x="88" y="11"/>
                  <a:pt x="77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11"/>
                  <a:pt x="42" y="11"/>
                  <a:pt x="42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8" y="11"/>
                  <a:pt x="0" y="20"/>
                  <a:pt x="0" y="3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9"/>
                  <a:pt x="8" y="108"/>
                  <a:pt x="19" y="108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  <p:sp>
        <p:nvSpPr>
          <p:cNvPr id="1130" name="Freeform 27"/>
          <p:cNvSpPr>
            <a:spLocks/>
          </p:cNvSpPr>
          <p:nvPr/>
        </p:nvSpPr>
        <p:spPr bwMode="auto">
          <a:xfrm>
            <a:off x="1658938" y="4103688"/>
            <a:ext cx="1485900" cy="1663700"/>
          </a:xfrm>
          <a:custGeom>
            <a:avLst/>
            <a:gdLst>
              <a:gd name="T0" fmla="*/ 20 w 97"/>
              <a:gd name="T1" fmla="*/ 108 h 108"/>
              <a:gd name="T2" fmla="*/ 77 w 97"/>
              <a:gd name="T3" fmla="*/ 108 h 108"/>
              <a:gd name="T4" fmla="*/ 97 w 97"/>
              <a:gd name="T5" fmla="*/ 88 h 108"/>
              <a:gd name="T6" fmla="*/ 97 w 97"/>
              <a:gd name="T7" fmla="*/ 31 h 108"/>
              <a:gd name="T8" fmla="*/ 77 w 97"/>
              <a:gd name="T9" fmla="*/ 11 h 108"/>
              <a:gd name="T10" fmla="*/ 55 w 97"/>
              <a:gd name="T11" fmla="*/ 11 h 108"/>
              <a:gd name="T12" fmla="*/ 54 w 97"/>
              <a:gd name="T13" fmla="*/ 9 h 108"/>
              <a:gd name="T14" fmla="*/ 48 w 97"/>
              <a:gd name="T15" fmla="*/ 0 h 108"/>
              <a:gd name="T16" fmla="*/ 43 w 97"/>
              <a:gd name="T17" fmla="*/ 9 h 108"/>
              <a:gd name="T18" fmla="*/ 42 w 97"/>
              <a:gd name="T19" fmla="*/ 11 h 108"/>
              <a:gd name="T20" fmla="*/ 20 w 97"/>
              <a:gd name="T21" fmla="*/ 11 h 108"/>
              <a:gd name="T22" fmla="*/ 0 w 97"/>
              <a:gd name="T23" fmla="*/ 31 h 108"/>
              <a:gd name="T24" fmla="*/ 0 w 97"/>
              <a:gd name="T25" fmla="*/ 88 h 108"/>
              <a:gd name="T26" fmla="*/ 20 w 97"/>
              <a:gd name="T2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08">
                <a:moveTo>
                  <a:pt x="20" y="108"/>
                </a:moveTo>
                <a:cubicBezTo>
                  <a:pt x="77" y="108"/>
                  <a:pt x="77" y="108"/>
                  <a:pt x="77" y="108"/>
                </a:cubicBezTo>
                <a:cubicBezTo>
                  <a:pt x="88" y="108"/>
                  <a:pt x="97" y="99"/>
                  <a:pt x="97" y="88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0"/>
                  <a:pt x="88" y="11"/>
                  <a:pt x="77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4" y="9"/>
                  <a:pt x="54" y="9"/>
                  <a:pt x="54" y="9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11"/>
                  <a:pt x="42" y="11"/>
                  <a:pt x="42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9" y="11"/>
                  <a:pt x="0" y="20"/>
                  <a:pt x="0" y="3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9"/>
                  <a:pt x="9" y="108"/>
                  <a:pt x="20" y="108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3600"/>
              <a:t>添加文本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96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54"/>
          <p:cNvSpPr>
            <a:spLocks/>
          </p:cNvSpPr>
          <p:nvPr/>
        </p:nvSpPr>
        <p:spPr bwMode="auto">
          <a:xfrm>
            <a:off x="6754813" y="2562226"/>
            <a:ext cx="1069975" cy="2160588"/>
          </a:xfrm>
          <a:custGeom>
            <a:avLst/>
            <a:gdLst>
              <a:gd name="T0" fmla="*/ 15 w 60"/>
              <a:gd name="T1" fmla="*/ 51 h 121"/>
              <a:gd name="T2" fmla="*/ 0 w 60"/>
              <a:gd name="T3" fmla="*/ 62 h 121"/>
              <a:gd name="T4" fmla="*/ 15 w 60"/>
              <a:gd name="T5" fmla="*/ 72 h 121"/>
              <a:gd name="T6" fmla="*/ 37 w 60"/>
              <a:gd name="T7" fmla="*/ 121 h 121"/>
              <a:gd name="T8" fmla="*/ 58 w 60"/>
              <a:gd name="T9" fmla="*/ 100 h 121"/>
              <a:gd name="T10" fmla="*/ 44 w 60"/>
              <a:gd name="T11" fmla="*/ 62 h 121"/>
              <a:gd name="T12" fmla="*/ 60 w 60"/>
              <a:gd name="T13" fmla="*/ 22 h 121"/>
              <a:gd name="T14" fmla="*/ 38 w 60"/>
              <a:gd name="T15" fmla="*/ 0 h 121"/>
              <a:gd name="T16" fmla="*/ 15 w 60"/>
              <a:gd name="T1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121">
                <a:moveTo>
                  <a:pt x="15" y="51"/>
                </a:moveTo>
                <a:cubicBezTo>
                  <a:pt x="0" y="62"/>
                  <a:pt x="0" y="62"/>
                  <a:pt x="0" y="62"/>
                </a:cubicBezTo>
                <a:cubicBezTo>
                  <a:pt x="15" y="72"/>
                  <a:pt x="15" y="72"/>
                  <a:pt x="15" y="72"/>
                </a:cubicBezTo>
                <a:cubicBezTo>
                  <a:pt x="17" y="91"/>
                  <a:pt x="25" y="108"/>
                  <a:pt x="37" y="121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0" y="90"/>
                  <a:pt x="44" y="76"/>
                  <a:pt x="44" y="62"/>
                </a:cubicBezTo>
                <a:cubicBezTo>
                  <a:pt x="44" y="46"/>
                  <a:pt x="50" y="32"/>
                  <a:pt x="60" y="22"/>
                </a:cubicBezTo>
                <a:cubicBezTo>
                  <a:pt x="38" y="0"/>
                  <a:pt x="38" y="0"/>
                  <a:pt x="38" y="0"/>
                </a:cubicBezTo>
                <a:cubicBezTo>
                  <a:pt x="26" y="14"/>
                  <a:pt x="17" y="32"/>
                  <a:pt x="15" y="51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55"/>
          <p:cNvSpPr>
            <a:spLocks/>
          </p:cNvSpPr>
          <p:nvPr/>
        </p:nvSpPr>
        <p:spPr bwMode="auto">
          <a:xfrm>
            <a:off x="7467600" y="4400551"/>
            <a:ext cx="2228850" cy="1071563"/>
          </a:xfrm>
          <a:custGeom>
            <a:avLst/>
            <a:gdLst>
              <a:gd name="T0" fmla="*/ 21 w 125"/>
              <a:gd name="T1" fmla="*/ 0 h 60"/>
              <a:gd name="T2" fmla="*/ 0 w 125"/>
              <a:gd name="T3" fmla="*/ 22 h 60"/>
              <a:gd name="T4" fmla="*/ 53 w 125"/>
              <a:gd name="T5" fmla="*/ 48 h 60"/>
              <a:gd name="T6" fmla="*/ 62 w 125"/>
              <a:gd name="T7" fmla="*/ 60 h 60"/>
              <a:gd name="T8" fmla="*/ 71 w 125"/>
              <a:gd name="T9" fmla="*/ 48 h 60"/>
              <a:gd name="T10" fmla="*/ 125 w 125"/>
              <a:gd name="T11" fmla="*/ 24 h 60"/>
              <a:gd name="T12" fmla="*/ 103 w 125"/>
              <a:gd name="T13" fmla="*/ 2 h 60"/>
              <a:gd name="T14" fmla="*/ 63 w 125"/>
              <a:gd name="T15" fmla="*/ 18 h 60"/>
              <a:gd name="T16" fmla="*/ 21 w 125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60">
                <a:moveTo>
                  <a:pt x="21" y="0"/>
                </a:moveTo>
                <a:cubicBezTo>
                  <a:pt x="0" y="22"/>
                  <a:pt x="0" y="22"/>
                  <a:pt x="0" y="22"/>
                </a:cubicBezTo>
                <a:cubicBezTo>
                  <a:pt x="14" y="36"/>
                  <a:pt x="32" y="45"/>
                  <a:pt x="53" y="48"/>
                </a:cubicBezTo>
                <a:cubicBezTo>
                  <a:pt x="62" y="60"/>
                  <a:pt x="62" y="60"/>
                  <a:pt x="62" y="60"/>
                </a:cubicBezTo>
                <a:cubicBezTo>
                  <a:pt x="71" y="48"/>
                  <a:pt x="71" y="48"/>
                  <a:pt x="71" y="48"/>
                </a:cubicBezTo>
                <a:cubicBezTo>
                  <a:pt x="92" y="46"/>
                  <a:pt x="110" y="37"/>
                  <a:pt x="125" y="24"/>
                </a:cubicBezTo>
                <a:cubicBezTo>
                  <a:pt x="103" y="2"/>
                  <a:pt x="103" y="2"/>
                  <a:pt x="103" y="2"/>
                </a:cubicBezTo>
                <a:cubicBezTo>
                  <a:pt x="93" y="12"/>
                  <a:pt x="79" y="18"/>
                  <a:pt x="63" y="18"/>
                </a:cubicBezTo>
                <a:cubicBezTo>
                  <a:pt x="47" y="18"/>
                  <a:pt x="32" y="11"/>
                  <a:pt x="21" y="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56"/>
          <p:cNvSpPr>
            <a:spLocks/>
          </p:cNvSpPr>
          <p:nvPr/>
        </p:nvSpPr>
        <p:spPr bwMode="auto">
          <a:xfrm>
            <a:off x="7504113" y="1828801"/>
            <a:ext cx="2155825" cy="1071563"/>
          </a:xfrm>
          <a:custGeom>
            <a:avLst/>
            <a:gdLst>
              <a:gd name="T0" fmla="*/ 60 w 121"/>
              <a:gd name="T1" fmla="*/ 0 h 60"/>
              <a:gd name="T2" fmla="*/ 49 w 121"/>
              <a:gd name="T3" fmla="*/ 14 h 60"/>
              <a:gd name="T4" fmla="*/ 0 w 121"/>
              <a:gd name="T5" fmla="*/ 38 h 60"/>
              <a:gd name="T6" fmla="*/ 21 w 121"/>
              <a:gd name="T7" fmla="*/ 60 h 60"/>
              <a:gd name="T8" fmla="*/ 61 w 121"/>
              <a:gd name="T9" fmla="*/ 44 h 60"/>
              <a:gd name="T10" fmla="*/ 100 w 121"/>
              <a:gd name="T11" fmla="*/ 58 h 60"/>
              <a:gd name="T12" fmla="*/ 121 w 121"/>
              <a:gd name="T13" fmla="*/ 36 h 60"/>
              <a:gd name="T14" fmla="*/ 71 w 121"/>
              <a:gd name="T15" fmla="*/ 14 h 60"/>
              <a:gd name="T16" fmla="*/ 60 w 121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1" h="60">
                <a:moveTo>
                  <a:pt x="60" y="0"/>
                </a:moveTo>
                <a:cubicBezTo>
                  <a:pt x="49" y="14"/>
                  <a:pt x="49" y="14"/>
                  <a:pt x="49" y="14"/>
                </a:cubicBezTo>
                <a:cubicBezTo>
                  <a:pt x="30" y="17"/>
                  <a:pt x="13" y="25"/>
                  <a:pt x="0" y="38"/>
                </a:cubicBezTo>
                <a:cubicBezTo>
                  <a:pt x="21" y="60"/>
                  <a:pt x="21" y="60"/>
                  <a:pt x="21" y="60"/>
                </a:cubicBezTo>
                <a:cubicBezTo>
                  <a:pt x="32" y="50"/>
                  <a:pt x="46" y="44"/>
                  <a:pt x="61" y="44"/>
                </a:cubicBezTo>
                <a:cubicBezTo>
                  <a:pt x="76" y="44"/>
                  <a:pt x="89" y="49"/>
                  <a:pt x="100" y="58"/>
                </a:cubicBezTo>
                <a:cubicBezTo>
                  <a:pt x="121" y="36"/>
                  <a:pt x="121" y="36"/>
                  <a:pt x="121" y="36"/>
                </a:cubicBezTo>
                <a:cubicBezTo>
                  <a:pt x="107" y="24"/>
                  <a:pt x="90" y="16"/>
                  <a:pt x="71" y="14"/>
                </a:cubicBezTo>
                <a:lnTo>
                  <a:pt x="60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57"/>
          <p:cNvSpPr>
            <a:spLocks/>
          </p:cNvSpPr>
          <p:nvPr/>
        </p:nvSpPr>
        <p:spPr bwMode="auto">
          <a:xfrm>
            <a:off x="9339263" y="2525713"/>
            <a:ext cx="1052513" cy="2249488"/>
          </a:xfrm>
          <a:custGeom>
            <a:avLst/>
            <a:gdLst>
              <a:gd name="T0" fmla="*/ 47 w 59"/>
              <a:gd name="T1" fmla="*/ 55 h 126"/>
              <a:gd name="T2" fmla="*/ 21 w 59"/>
              <a:gd name="T3" fmla="*/ 0 h 126"/>
              <a:gd name="T4" fmla="*/ 0 w 59"/>
              <a:gd name="T5" fmla="*/ 22 h 126"/>
              <a:gd name="T6" fmla="*/ 17 w 59"/>
              <a:gd name="T7" fmla="*/ 64 h 126"/>
              <a:gd name="T8" fmla="*/ 1 w 59"/>
              <a:gd name="T9" fmla="*/ 104 h 126"/>
              <a:gd name="T10" fmla="*/ 23 w 59"/>
              <a:gd name="T11" fmla="*/ 126 h 126"/>
              <a:gd name="T12" fmla="*/ 47 w 59"/>
              <a:gd name="T13" fmla="*/ 73 h 126"/>
              <a:gd name="T14" fmla="*/ 59 w 59"/>
              <a:gd name="T15" fmla="*/ 64 h 126"/>
              <a:gd name="T16" fmla="*/ 47 w 59"/>
              <a:gd name="T17" fmla="*/ 5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126">
                <a:moveTo>
                  <a:pt x="47" y="55"/>
                </a:moveTo>
                <a:cubicBezTo>
                  <a:pt x="45" y="33"/>
                  <a:pt x="36" y="14"/>
                  <a:pt x="21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1" y="32"/>
                  <a:pt x="17" y="47"/>
                  <a:pt x="17" y="64"/>
                </a:cubicBezTo>
                <a:cubicBezTo>
                  <a:pt x="17" y="79"/>
                  <a:pt x="11" y="94"/>
                  <a:pt x="1" y="104"/>
                </a:cubicBezTo>
                <a:cubicBezTo>
                  <a:pt x="23" y="126"/>
                  <a:pt x="23" y="126"/>
                  <a:pt x="23" y="126"/>
                </a:cubicBezTo>
                <a:cubicBezTo>
                  <a:pt x="36" y="112"/>
                  <a:pt x="45" y="93"/>
                  <a:pt x="47" y="73"/>
                </a:cubicBezTo>
                <a:cubicBezTo>
                  <a:pt x="59" y="64"/>
                  <a:pt x="59" y="64"/>
                  <a:pt x="59" y="64"/>
                </a:cubicBezTo>
                <a:lnTo>
                  <a:pt x="47" y="55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58"/>
          <p:cNvSpPr>
            <a:spLocks/>
          </p:cNvSpPr>
          <p:nvPr/>
        </p:nvSpPr>
        <p:spPr bwMode="auto">
          <a:xfrm>
            <a:off x="6024563" y="3508376"/>
            <a:ext cx="392113" cy="374650"/>
          </a:xfrm>
          <a:custGeom>
            <a:avLst/>
            <a:gdLst>
              <a:gd name="T0" fmla="*/ 124 w 247"/>
              <a:gd name="T1" fmla="*/ 0 h 236"/>
              <a:gd name="T2" fmla="*/ 67 w 247"/>
              <a:gd name="T3" fmla="*/ 56 h 236"/>
              <a:gd name="T4" fmla="*/ 0 w 247"/>
              <a:gd name="T5" fmla="*/ 101 h 236"/>
              <a:gd name="T6" fmla="*/ 0 w 247"/>
              <a:gd name="T7" fmla="*/ 236 h 236"/>
              <a:gd name="T8" fmla="*/ 90 w 247"/>
              <a:gd name="T9" fmla="*/ 236 h 236"/>
              <a:gd name="T10" fmla="*/ 90 w 247"/>
              <a:gd name="T11" fmla="*/ 124 h 236"/>
              <a:gd name="T12" fmla="*/ 157 w 247"/>
              <a:gd name="T13" fmla="*/ 124 h 236"/>
              <a:gd name="T14" fmla="*/ 157 w 247"/>
              <a:gd name="T15" fmla="*/ 236 h 236"/>
              <a:gd name="T16" fmla="*/ 247 w 247"/>
              <a:gd name="T17" fmla="*/ 236 h 236"/>
              <a:gd name="T18" fmla="*/ 247 w 247"/>
              <a:gd name="T19" fmla="*/ 101 h 236"/>
              <a:gd name="T20" fmla="*/ 191 w 247"/>
              <a:gd name="T21" fmla="*/ 56 h 236"/>
              <a:gd name="T22" fmla="*/ 124 w 247"/>
              <a:gd name="T23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7" h="236">
                <a:moveTo>
                  <a:pt x="124" y="0"/>
                </a:moveTo>
                <a:lnTo>
                  <a:pt x="67" y="56"/>
                </a:lnTo>
                <a:lnTo>
                  <a:pt x="0" y="101"/>
                </a:lnTo>
                <a:lnTo>
                  <a:pt x="0" y="236"/>
                </a:lnTo>
                <a:lnTo>
                  <a:pt x="90" y="236"/>
                </a:lnTo>
                <a:lnTo>
                  <a:pt x="90" y="124"/>
                </a:lnTo>
                <a:lnTo>
                  <a:pt x="157" y="124"/>
                </a:lnTo>
                <a:lnTo>
                  <a:pt x="157" y="236"/>
                </a:lnTo>
                <a:lnTo>
                  <a:pt x="247" y="236"/>
                </a:lnTo>
                <a:lnTo>
                  <a:pt x="247" y="101"/>
                </a:lnTo>
                <a:lnTo>
                  <a:pt x="191" y="56"/>
                </a:lnTo>
                <a:lnTo>
                  <a:pt x="124" y="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59"/>
          <p:cNvSpPr>
            <a:spLocks/>
          </p:cNvSpPr>
          <p:nvPr/>
        </p:nvSpPr>
        <p:spPr bwMode="auto">
          <a:xfrm>
            <a:off x="5953125" y="3419476"/>
            <a:ext cx="534988" cy="249238"/>
          </a:xfrm>
          <a:custGeom>
            <a:avLst/>
            <a:gdLst>
              <a:gd name="T0" fmla="*/ 270 w 337"/>
              <a:gd name="T1" fmla="*/ 90 h 157"/>
              <a:gd name="T2" fmla="*/ 270 w 337"/>
              <a:gd name="T3" fmla="*/ 22 h 157"/>
              <a:gd name="T4" fmla="*/ 225 w 337"/>
              <a:gd name="T5" fmla="*/ 22 h 157"/>
              <a:gd name="T6" fmla="*/ 225 w 337"/>
              <a:gd name="T7" fmla="*/ 45 h 157"/>
              <a:gd name="T8" fmla="*/ 191 w 337"/>
              <a:gd name="T9" fmla="*/ 22 h 157"/>
              <a:gd name="T10" fmla="*/ 169 w 337"/>
              <a:gd name="T11" fmla="*/ 0 h 157"/>
              <a:gd name="T12" fmla="*/ 146 w 337"/>
              <a:gd name="T13" fmla="*/ 22 h 157"/>
              <a:gd name="T14" fmla="*/ 0 w 337"/>
              <a:gd name="T15" fmla="*/ 135 h 157"/>
              <a:gd name="T16" fmla="*/ 23 w 337"/>
              <a:gd name="T17" fmla="*/ 157 h 157"/>
              <a:gd name="T18" fmla="*/ 169 w 337"/>
              <a:gd name="T19" fmla="*/ 33 h 157"/>
              <a:gd name="T20" fmla="*/ 326 w 337"/>
              <a:gd name="T21" fmla="*/ 157 h 157"/>
              <a:gd name="T22" fmla="*/ 337 w 337"/>
              <a:gd name="T23" fmla="*/ 135 h 157"/>
              <a:gd name="T24" fmla="*/ 270 w 337"/>
              <a:gd name="T25" fmla="*/ 9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7" h="157">
                <a:moveTo>
                  <a:pt x="270" y="90"/>
                </a:moveTo>
                <a:lnTo>
                  <a:pt x="270" y="22"/>
                </a:lnTo>
                <a:lnTo>
                  <a:pt x="225" y="22"/>
                </a:lnTo>
                <a:lnTo>
                  <a:pt x="225" y="45"/>
                </a:lnTo>
                <a:lnTo>
                  <a:pt x="191" y="22"/>
                </a:lnTo>
                <a:lnTo>
                  <a:pt x="169" y="0"/>
                </a:lnTo>
                <a:lnTo>
                  <a:pt x="146" y="22"/>
                </a:lnTo>
                <a:lnTo>
                  <a:pt x="0" y="135"/>
                </a:lnTo>
                <a:lnTo>
                  <a:pt x="23" y="157"/>
                </a:lnTo>
                <a:lnTo>
                  <a:pt x="169" y="33"/>
                </a:lnTo>
                <a:lnTo>
                  <a:pt x="326" y="157"/>
                </a:lnTo>
                <a:lnTo>
                  <a:pt x="337" y="135"/>
                </a:lnTo>
                <a:lnTo>
                  <a:pt x="270" y="9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60"/>
          <p:cNvSpPr>
            <a:spLocks/>
          </p:cNvSpPr>
          <p:nvPr/>
        </p:nvSpPr>
        <p:spPr bwMode="auto">
          <a:xfrm>
            <a:off x="10552113" y="3419476"/>
            <a:ext cx="320675" cy="677863"/>
          </a:xfrm>
          <a:custGeom>
            <a:avLst/>
            <a:gdLst>
              <a:gd name="T0" fmla="*/ 13 w 18"/>
              <a:gd name="T1" fmla="*/ 0 h 38"/>
              <a:gd name="T2" fmla="*/ 4 w 18"/>
              <a:gd name="T3" fmla="*/ 0 h 38"/>
              <a:gd name="T4" fmla="*/ 0 w 18"/>
              <a:gd name="T5" fmla="*/ 4 h 38"/>
              <a:gd name="T6" fmla="*/ 0 w 18"/>
              <a:gd name="T7" fmla="*/ 4 h 38"/>
              <a:gd name="T8" fmla="*/ 0 w 18"/>
              <a:gd name="T9" fmla="*/ 5 h 38"/>
              <a:gd name="T10" fmla="*/ 0 w 18"/>
              <a:gd name="T11" fmla="*/ 17 h 38"/>
              <a:gd name="T12" fmla="*/ 1 w 18"/>
              <a:gd name="T13" fmla="*/ 18 h 38"/>
              <a:gd name="T14" fmla="*/ 3 w 18"/>
              <a:gd name="T15" fmla="*/ 17 h 38"/>
              <a:gd name="T16" fmla="*/ 3 w 18"/>
              <a:gd name="T17" fmla="*/ 6 h 38"/>
              <a:gd name="T18" fmla="*/ 4 w 18"/>
              <a:gd name="T19" fmla="*/ 6 h 38"/>
              <a:gd name="T20" fmla="*/ 4 w 18"/>
              <a:gd name="T21" fmla="*/ 17 h 38"/>
              <a:gd name="T22" fmla="*/ 4 w 18"/>
              <a:gd name="T23" fmla="*/ 17 h 38"/>
              <a:gd name="T24" fmla="*/ 4 w 18"/>
              <a:gd name="T25" fmla="*/ 35 h 38"/>
              <a:gd name="T26" fmla="*/ 6 w 18"/>
              <a:gd name="T27" fmla="*/ 38 h 38"/>
              <a:gd name="T28" fmla="*/ 8 w 18"/>
              <a:gd name="T29" fmla="*/ 35 h 38"/>
              <a:gd name="T30" fmla="*/ 8 w 18"/>
              <a:gd name="T31" fmla="*/ 19 h 38"/>
              <a:gd name="T32" fmla="*/ 9 w 18"/>
              <a:gd name="T33" fmla="*/ 19 h 38"/>
              <a:gd name="T34" fmla="*/ 9 w 18"/>
              <a:gd name="T35" fmla="*/ 35 h 38"/>
              <a:gd name="T36" fmla="*/ 11 w 18"/>
              <a:gd name="T37" fmla="*/ 38 h 38"/>
              <a:gd name="T38" fmla="*/ 13 w 18"/>
              <a:gd name="T39" fmla="*/ 35 h 38"/>
              <a:gd name="T40" fmla="*/ 13 w 18"/>
              <a:gd name="T41" fmla="*/ 17 h 38"/>
              <a:gd name="T42" fmla="*/ 13 w 18"/>
              <a:gd name="T43" fmla="*/ 16 h 38"/>
              <a:gd name="T44" fmla="*/ 13 w 18"/>
              <a:gd name="T45" fmla="*/ 6 h 38"/>
              <a:gd name="T46" fmla="*/ 14 w 18"/>
              <a:gd name="T47" fmla="*/ 6 h 38"/>
              <a:gd name="T48" fmla="*/ 14 w 18"/>
              <a:gd name="T49" fmla="*/ 17 h 38"/>
              <a:gd name="T50" fmla="*/ 16 w 18"/>
              <a:gd name="T51" fmla="*/ 18 h 38"/>
              <a:gd name="T52" fmla="*/ 18 w 18"/>
              <a:gd name="T53" fmla="*/ 17 h 38"/>
              <a:gd name="T54" fmla="*/ 18 w 18"/>
              <a:gd name="T55" fmla="*/ 5 h 38"/>
              <a:gd name="T56" fmla="*/ 18 w 18"/>
              <a:gd name="T57" fmla="*/ 4 h 38"/>
              <a:gd name="T58" fmla="*/ 18 w 18"/>
              <a:gd name="T59" fmla="*/ 4 h 38"/>
              <a:gd name="T60" fmla="*/ 13 w 18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" h="38">
                <a:moveTo>
                  <a:pt x="13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1" y="18"/>
                </a:cubicBezTo>
                <a:cubicBezTo>
                  <a:pt x="2" y="18"/>
                  <a:pt x="3" y="18"/>
                  <a:pt x="3" y="1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7"/>
                  <a:pt x="5" y="38"/>
                  <a:pt x="6" y="38"/>
                </a:cubicBezTo>
                <a:cubicBezTo>
                  <a:pt x="7" y="38"/>
                  <a:pt x="8" y="37"/>
                  <a:pt x="8" y="35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7"/>
                  <a:pt x="10" y="38"/>
                  <a:pt x="11" y="38"/>
                </a:cubicBezTo>
                <a:cubicBezTo>
                  <a:pt x="12" y="38"/>
                  <a:pt x="13" y="37"/>
                  <a:pt x="13" y="35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5" y="18"/>
                  <a:pt x="16" y="18"/>
                </a:cubicBezTo>
                <a:cubicBezTo>
                  <a:pt x="17" y="18"/>
                  <a:pt x="18" y="18"/>
                  <a:pt x="18" y="17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3"/>
                  <a:pt x="16" y="0"/>
                  <a:pt x="13" y="0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Oval 61"/>
          <p:cNvSpPr>
            <a:spLocks noChangeArrowheads="1"/>
          </p:cNvSpPr>
          <p:nvPr/>
        </p:nvSpPr>
        <p:spPr bwMode="auto">
          <a:xfrm>
            <a:off x="10641013" y="3294063"/>
            <a:ext cx="123825" cy="125413"/>
          </a:xfrm>
          <a:prstGeom prst="ellipse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62"/>
          <p:cNvSpPr>
            <a:spLocks/>
          </p:cNvSpPr>
          <p:nvPr/>
        </p:nvSpPr>
        <p:spPr bwMode="auto">
          <a:xfrm>
            <a:off x="8251825" y="5561013"/>
            <a:ext cx="660400" cy="608013"/>
          </a:xfrm>
          <a:custGeom>
            <a:avLst/>
            <a:gdLst>
              <a:gd name="T0" fmla="*/ 0 w 37"/>
              <a:gd name="T1" fmla="*/ 34 h 34"/>
              <a:gd name="T2" fmla="*/ 2 w 37"/>
              <a:gd name="T3" fmla="*/ 34 h 34"/>
              <a:gd name="T4" fmla="*/ 6 w 37"/>
              <a:gd name="T5" fmla="*/ 27 h 34"/>
              <a:gd name="T6" fmla="*/ 23 w 37"/>
              <a:gd name="T7" fmla="*/ 24 h 34"/>
              <a:gd name="T8" fmla="*/ 37 w 37"/>
              <a:gd name="T9" fmla="*/ 0 h 34"/>
              <a:gd name="T10" fmla="*/ 4 w 37"/>
              <a:gd name="T11" fmla="*/ 26 h 34"/>
              <a:gd name="T12" fmla="*/ 20 w 37"/>
              <a:gd name="T13" fmla="*/ 11 h 34"/>
              <a:gd name="T14" fmla="*/ 0 w 37"/>
              <a:gd name="T15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4">
                <a:moveTo>
                  <a:pt x="0" y="34"/>
                </a:moveTo>
                <a:cubicBezTo>
                  <a:pt x="0" y="34"/>
                  <a:pt x="0" y="34"/>
                  <a:pt x="2" y="34"/>
                </a:cubicBezTo>
                <a:cubicBezTo>
                  <a:pt x="2" y="33"/>
                  <a:pt x="6" y="27"/>
                  <a:pt x="6" y="27"/>
                </a:cubicBezTo>
                <a:cubicBezTo>
                  <a:pt x="6" y="27"/>
                  <a:pt x="15" y="33"/>
                  <a:pt x="23" y="24"/>
                </a:cubicBezTo>
                <a:cubicBezTo>
                  <a:pt x="32" y="14"/>
                  <a:pt x="26" y="7"/>
                  <a:pt x="37" y="0"/>
                </a:cubicBezTo>
                <a:cubicBezTo>
                  <a:pt x="9" y="6"/>
                  <a:pt x="4" y="15"/>
                  <a:pt x="4" y="26"/>
                </a:cubicBezTo>
                <a:cubicBezTo>
                  <a:pt x="7" y="21"/>
                  <a:pt x="14" y="14"/>
                  <a:pt x="20" y="11"/>
                </a:cubicBezTo>
                <a:cubicBezTo>
                  <a:pt x="9" y="18"/>
                  <a:pt x="3" y="29"/>
                  <a:pt x="0" y="34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63"/>
          <p:cNvSpPr>
            <a:spLocks/>
          </p:cNvSpPr>
          <p:nvPr/>
        </p:nvSpPr>
        <p:spPr bwMode="auto">
          <a:xfrm>
            <a:off x="8305800" y="1258888"/>
            <a:ext cx="534988" cy="463550"/>
          </a:xfrm>
          <a:custGeom>
            <a:avLst/>
            <a:gdLst>
              <a:gd name="T0" fmla="*/ 15 w 30"/>
              <a:gd name="T1" fmla="*/ 6 h 26"/>
              <a:gd name="T2" fmla="*/ 8 w 30"/>
              <a:gd name="T3" fmla="*/ 0 h 26"/>
              <a:gd name="T4" fmla="*/ 1 w 30"/>
              <a:gd name="T5" fmla="*/ 9 h 26"/>
              <a:gd name="T6" fmla="*/ 15 w 30"/>
              <a:gd name="T7" fmla="*/ 26 h 26"/>
              <a:gd name="T8" fmla="*/ 29 w 30"/>
              <a:gd name="T9" fmla="*/ 9 h 26"/>
              <a:gd name="T10" fmla="*/ 23 w 30"/>
              <a:gd name="T11" fmla="*/ 0 h 26"/>
              <a:gd name="T12" fmla="*/ 15 w 30"/>
              <a:gd name="T1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6">
                <a:moveTo>
                  <a:pt x="15" y="6"/>
                </a:moveTo>
                <a:cubicBezTo>
                  <a:pt x="14" y="2"/>
                  <a:pt x="11" y="0"/>
                  <a:pt x="8" y="0"/>
                </a:cubicBezTo>
                <a:cubicBezTo>
                  <a:pt x="2" y="0"/>
                  <a:pt x="0" y="4"/>
                  <a:pt x="1" y="9"/>
                </a:cubicBezTo>
                <a:cubicBezTo>
                  <a:pt x="1" y="15"/>
                  <a:pt x="9" y="19"/>
                  <a:pt x="15" y="26"/>
                </a:cubicBezTo>
                <a:cubicBezTo>
                  <a:pt x="20" y="19"/>
                  <a:pt x="29" y="15"/>
                  <a:pt x="29" y="9"/>
                </a:cubicBezTo>
                <a:cubicBezTo>
                  <a:pt x="30" y="4"/>
                  <a:pt x="28" y="1"/>
                  <a:pt x="23" y="0"/>
                </a:cubicBezTo>
                <a:cubicBezTo>
                  <a:pt x="19" y="0"/>
                  <a:pt x="16" y="2"/>
                  <a:pt x="15" y="6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文本框 326"/>
          <p:cNvSpPr txBox="1"/>
          <p:nvPr/>
        </p:nvSpPr>
        <p:spPr>
          <a:xfrm>
            <a:off x="8840788" y="1260773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8" name="文本框 327"/>
          <p:cNvSpPr txBox="1"/>
          <p:nvPr/>
        </p:nvSpPr>
        <p:spPr>
          <a:xfrm>
            <a:off x="10355262" y="4181476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9" name="文本框 328"/>
          <p:cNvSpPr txBox="1"/>
          <p:nvPr/>
        </p:nvSpPr>
        <p:spPr>
          <a:xfrm>
            <a:off x="8912225" y="5597526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0" name="文本框 329"/>
          <p:cNvSpPr txBox="1"/>
          <p:nvPr/>
        </p:nvSpPr>
        <p:spPr>
          <a:xfrm>
            <a:off x="5141913" y="4026843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1" name="文本框 330"/>
          <p:cNvSpPr txBox="1"/>
          <p:nvPr/>
        </p:nvSpPr>
        <p:spPr>
          <a:xfrm>
            <a:off x="7726363" y="3155772"/>
            <a:ext cx="171132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2" name="Freeform 706"/>
          <p:cNvSpPr>
            <a:spLocks/>
          </p:cNvSpPr>
          <p:nvPr/>
        </p:nvSpPr>
        <p:spPr bwMode="auto">
          <a:xfrm>
            <a:off x="4425952" y="2518570"/>
            <a:ext cx="181877" cy="582613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Freeform 707"/>
          <p:cNvSpPr>
            <a:spLocks/>
          </p:cNvSpPr>
          <p:nvPr/>
        </p:nvSpPr>
        <p:spPr bwMode="auto">
          <a:xfrm>
            <a:off x="4425952" y="3378995"/>
            <a:ext cx="181877" cy="582613"/>
          </a:xfrm>
          <a:custGeom>
            <a:avLst/>
            <a:gdLst>
              <a:gd name="T0" fmla="*/ 187 w 187"/>
              <a:gd name="T1" fmla="*/ 61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1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1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Freeform 708"/>
          <p:cNvSpPr>
            <a:spLocks/>
          </p:cNvSpPr>
          <p:nvPr/>
        </p:nvSpPr>
        <p:spPr bwMode="auto">
          <a:xfrm>
            <a:off x="4425952" y="4245770"/>
            <a:ext cx="181877" cy="582613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2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2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2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Freeform 709"/>
          <p:cNvSpPr>
            <a:spLocks/>
          </p:cNvSpPr>
          <p:nvPr/>
        </p:nvSpPr>
        <p:spPr bwMode="auto">
          <a:xfrm>
            <a:off x="4425952" y="5145882"/>
            <a:ext cx="181877" cy="582613"/>
          </a:xfrm>
          <a:custGeom>
            <a:avLst/>
            <a:gdLst>
              <a:gd name="T0" fmla="*/ 187 w 187"/>
              <a:gd name="T1" fmla="*/ 60 h 103"/>
              <a:gd name="T2" fmla="*/ 145 w 187"/>
              <a:gd name="T3" fmla="*/ 103 h 103"/>
              <a:gd name="T4" fmla="*/ 43 w 187"/>
              <a:gd name="T5" fmla="*/ 103 h 103"/>
              <a:gd name="T6" fmla="*/ 0 w 187"/>
              <a:gd name="T7" fmla="*/ 60 h 103"/>
              <a:gd name="T8" fmla="*/ 0 w 187"/>
              <a:gd name="T9" fmla="*/ 43 h 103"/>
              <a:gd name="T10" fmla="*/ 43 w 187"/>
              <a:gd name="T11" fmla="*/ 0 h 103"/>
              <a:gd name="T12" fmla="*/ 145 w 187"/>
              <a:gd name="T13" fmla="*/ 0 h 103"/>
              <a:gd name="T14" fmla="*/ 187 w 187"/>
              <a:gd name="T15" fmla="*/ 43 h 103"/>
              <a:gd name="T16" fmla="*/ 187 w 187"/>
              <a:gd name="T17" fmla="*/ 6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03">
                <a:moveTo>
                  <a:pt x="187" y="60"/>
                </a:moveTo>
                <a:cubicBezTo>
                  <a:pt x="187" y="84"/>
                  <a:pt x="168" y="103"/>
                  <a:pt x="145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20" y="103"/>
                  <a:pt x="0" y="84"/>
                  <a:pt x="0" y="6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3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68" y="0"/>
                  <a:pt x="187" y="19"/>
                  <a:pt x="187" y="43"/>
                </a:cubicBezTo>
                <a:lnTo>
                  <a:pt x="187" y="6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6" name="文本框 335"/>
          <p:cNvSpPr txBox="1"/>
          <p:nvPr/>
        </p:nvSpPr>
        <p:spPr>
          <a:xfrm>
            <a:off x="432484" y="2468244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" name="文本框 336"/>
          <p:cNvSpPr txBox="1"/>
          <p:nvPr/>
        </p:nvSpPr>
        <p:spPr>
          <a:xfrm>
            <a:off x="432484" y="3355656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" name="文本框 337"/>
          <p:cNvSpPr txBox="1"/>
          <p:nvPr/>
        </p:nvSpPr>
        <p:spPr>
          <a:xfrm>
            <a:off x="432484" y="4243069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9" name="文本框 338"/>
          <p:cNvSpPr txBox="1"/>
          <p:nvPr/>
        </p:nvSpPr>
        <p:spPr>
          <a:xfrm>
            <a:off x="432484" y="5130482"/>
            <a:ext cx="37895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2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15938" y="3060701"/>
            <a:ext cx="1417638" cy="1422400"/>
          </a:xfrm>
          <a:custGeom>
            <a:avLst/>
            <a:gdLst>
              <a:gd name="T0" fmla="*/ 141 w 283"/>
              <a:gd name="T1" fmla="*/ 284 h 284"/>
              <a:gd name="T2" fmla="*/ 0 w 283"/>
              <a:gd name="T3" fmla="*/ 142 h 284"/>
              <a:gd name="T4" fmla="*/ 141 w 283"/>
              <a:gd name="T5" fmla="*/ 0 h 284"/>
              <a:gd name="T6" fmla="*/ 283 w 283"/>
              <a:gd name="T7" fmla="*/ 142 h 284"/>
              <a:gd name="T8" fmla="*/ 141 w 283"/>
              <a:gd name="T9" fmla="*/ 284 h 284"/>
              <a:gd name="T10" fmla="*/ 141 w 283"/>
              <a:gd name="T11" fmla="*/ 4 h 284"/>
              <a:gd name="T12" fmla="*/ 4 w 283"/>
              <a:gd name="T13" fmla="*/ 142 h 284"/>
              <a:gd name="T14" fmla="*/ 141 w 283"/>
              <a:gd name="T15" fmla="*/ 280 h 284"/>
              <a:gd name="T16" fmla="*/ 279 w 283"/>
              <a:gd name="T17" fmla="*/ 142 h 284"/>
              <a:gd name="T18" fmla="*/ 141 w 283"/>
              <a:gd name="T19" fmla="*/ 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284">
                <a:moveTo>
                  <a:pt x="141" y="284"/>
                </a:moveTo>
                <a:cubicBezTo>
                  <a:pt x="63" y="284"/>
                  <a:pt x="0" y="220"/>
                  <a:pt x="0" y="142"/>
                </a:cubicBezTo>
                <a:cubicBezTo>
                  <a:pt x="0" y="64"/>
                  <a:pt x="63" y="0"/>
                  <a:pt x="141" y="0"/>
                </a:cubicBezTo>
                <a:cubicBezTo>
                  <a:pt x="220" y="0"/>
                  <a:pt x="283" y="64"/>
                  <a:pt x="283" y="142"/>
                </a:cubicBezTo>
                <a:cubicBezTo>
                  <a:pt x="283" y="220"/>
                  <a:pt x="220" y="284"/>
                  <a:pt x="141" y="284"/>
                </a:cubicBezTo>
                <a:close/>
                <a:moveTo>
                  <a:pt x="141" y="4"/>
                </a:moveTo>
                <a:cubicBezTo>
                  <a:pt x="65" y="4"/>
                  <a:pt x="4" y="66"/>
                  <a:pt x="4" y="142"/>
                </a:cubicBezTo>
                <a:cubicBezTo>
                  <a:pt x="4" y="218"/>
                  <a:pt x="65" y="280"/>
                  <a:pt x="141" y="280"/>
                </a:cubicBezTo>
                <a:cubicBezTo>
                  <a:pt x="218" y="280"/>
                  <a:pt x="279" y="218"/>
                  <a:pt x="279" y="142"/>
                </a:cubicBezTo>
                <a:cubicBezTo>
                  <a:pt x="279" y="66"/>
                  <a:pt x="218" y="4"/>
                  <a:pt x="141" y="4"/>
                </a:cubicBezTo>
                <a:close/>
              </a:path>
            </a:pathLst>
          </a:custGeom>
          <a:solidFill>
            <a:srgbClr val="E14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06426" y="3155951"/>
            <a:ext cx="1236663" cy="1231900"/>
          </a:xfrm>
          <a:prstGeom prst="ellipse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 dirty="0" smtClean="0"/>
              <a:t>添加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文本</a:t>
            </a:r>
            <a:endParaRPr lang="zh-CN" altLang="en-US" sz="2400" b="1" dirty="0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755901" y="3967163"/>
            <a:ext cx="1692275" cy="1692275"/>
          </a:xfrm>
          <a:custGeom>
            <a:avLst/>
            <a:gdLst>
              <a:gd name="T0" fmla="*/ 169 w 338"/>
              <a:gd name="T1" fmla="*/ 338 h 338"/>
              <a:gd name="T2" fmla="*/ 0 w 338"/>
              <a:gd name="T3" fmla="*/ 169 h 338"/>
              <a:gd name="T4" fmla="*/ 169 w 338"/>
              <a:gd name="T5" fmla="*/ 0 h 338"/>
              <a:gd name="T6" fmla="*/ 338 w 338"/>
              <a:gd name="T7" fmla="*/ 169 h 338"/>
              <a:gd name="T8" fmla="*/ 169 w 338"/>
              <a:gd name="T9" fmla="*/ 338 h 338"/>
              <a:gd name="T10" fmla="*/ 169 w 338"/>
              <a:gd name="T11" fmla="*/ 5 h 338"/>
              <a:gd name="T12" fmla="*/ 5 w 338"/>
              <a:gd name="T13" fmla="*/ 169 h 338"/>
              <a:gd name="T14" fmla="*/ 169 w 338"/>
              <a:gd name="T15" fmla="*/ 333 h 338"/>
              <a:gd name="T16" fmla="*/ 334 w 338"/>
              <a:gd name="T17" fmla="*/ 169 h 338"/>
              <a:gd name="T18" fmla="*/ 169 w 338"/>
              <a:gd name="T19" fmla="*/ 5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338">
                <a:moveTo>
                  <a:pt x="169" y="338"/>
                </a:moveTo>
                <a:cubicBezTo>
                  <a:pt x="76" y="338"/>
                  <a:pt x="0" y="262"/>
                  <a:pt x="0" y="169"/>
                </a:cubicBezTo>
                <a:cubicBezTo>
                  <a:pt x="0" y="76"/>
                  <a:pt x="76" y="0"/>
                  <a:pt x="169" y="0"/>
                </a:cubicBezTo>
                <a:cubicBezTo>
                  <a:pt x="262" y="0"/>
                  <a:pt x="338" y="76"/>
                  <a:pt x="338" y="169"/>
                </a:cubicBezTo>
                <a:cubicBezTo>
                  <a:pt x="338" y="262"/>
                  <a:pt x="262" y="338"/>
                  <a:pt x="169" y="338"/>
                </a:cubicBezTo>
                <a:close/>
                <a:moveTo>
                  <a:pt x="169" y="5"/>
                </a:moveTo>
                <a:cubicBezTo>
                  <a:pt x="79" y="5"/>
                  <a:pt x="5" y="79"/>
                  <a:pt x="5" y="169"/>
                </a:cubicBezTo>
                <a:cubicBezTo>
                  <a:pt x="5" y="260"/>
                  <a:pt x="79" y="333"/>
                  <a:pt x="169" y="333"/>
                </a:cubicBezTo>
                <a:cubicBezTo>
                  <a:pt x="260" y="333"/>
                  <a:pt x="334" y="260"/>
                  <a:pt x="334" y="169"/>
                </a:cubicBezTo>
                <a:cubicBezTo>
                  <a:pt x="334" y="79"/>
                  <a:pt x="260" y="5"/>
                  <a:pt x="169" y="5"/>
                </a:cubicBez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865438" y="4076701"/>
            <a:ext cx="1473200" cy="1473200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/>
              <a:t>添加</a:t>
            </a:r>
            <a:endParaRPr lang="en-US" altLang="zh-CN" sz="2400" b="1"/>
          </a:p>
          <a:p>
            <a:pPr algn="ctr"/>
            <a:r>
              <a:rPr lang="zh-CN" altLang="en-US" sz="2400" b="1"/>
              <a:t>文本</a:t>
            </a:r>
            <a:endParaRPr lang="zh-CN" altLang="en-US" sz="2400" b="1" dirty="0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755901" y="1882776"/>
            <a:ext cx="1692275" cy="1693863"/>
          </a:xfrm>
          <a:custGeom>
            <a:avLst/>
            <a:gdLst>
              <a:gd name="T0" fmla="*/ 169 w 338"/>
              <a:gd name="T1" fmla="*/ 338 h 338"/>
              <a:gd name="T2" fmla="*/ 0 w 338"/>
              <a:gd name="T3" fmla="*/ 169 h 338"/>
              <a:gd name="T4" fmla="*/ 169 w 338"/>
              <a:gd name="T5" fmla="*/ 0 h 338"/>
              <a:gd name="T6" fmla="*/ 338 w 338"/>
              <a:gd name="T7" fmla="*/ 169 h 338"/>
              <a:gd name="T8" fmla="*/ 169 w 338"/>
              <a:gd name="T9" fmla="*/ 338 h 338"/>
              <a:gd name="T10" fmla="*/ 169 w 338"/>
              <a:gd name="T11" fmla="*/ 4 h 338"/>
              <a:gd name="T12" fmla="*/ 5 w 338"/>
              <a:gd name="T13" fmla="*/ 169 h 338"/>
              <a:gd name="T14" fmla="*/ 169 w 338"/>
              <a:gd name="T15" fmla="*/ 333 h 338"/>
              <a:gd name="T16" fmla="*/ 334 w 338"/>
              <a:gd name="T17" fmla="*/ 169 h 338"/>
              <a:gd name="T18" fmla="*/ 169 w 338"/>
              <a:gd name="T19" fmla="*/ 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338">
                <a:moveTo>
                  <a:pt x="169" y="338"/>
                </a:moveTo>
                <a:cubicBezTo>
                  <a:pt x="76" y="338"/>
                  <a:pt x="0" y="262"/>
                  <a:pt x="0" y="169"/>
                </a:cubicBezTo>
                <a:cubicBezTo>
                  <a:pt x="0" y="75"/>
                  <a:pt x="76" y="0"/>
                  <a:pt x="169" y="0"/>
                </a:cubicBezTo>
                <a:cubicBezTo>
                  <a:pt x="262" y="0"/>
                  <a:pt x="338" y="75"/>
                  <a:pt x="338" y="169"/>
                </a:cubicBezTo>
                <a:cubicBezTo>
                  <a:pt x="338" y="262"/>
                  <a:pt x="262" y="338"/>
                  <a:pt x="169" y="338"/>
                </a:cubicBezTo>
                <a:close/>
                <a:moveTo>
                  <a:pt x="169" y="4"/>
                </a:moveTo>
                <a:cubicBezTo>
                  <a:pt x="79" y="4"/>
                  <a:pt x="5" y="78"/>
                  <a:pt x="5" y="169"/>
                </a:cubicBezTo>
                <a:cubicBezTo>
                  <a:pt x="5" y="259"/>
                  <a:pt x="79" y="333"/>
                  <a:pt x="169" y="333"/>
                </a:cubicBezTo>
                <a:cubicBezTo>
                  <a:pt x="260" y="333"/>
                  <a:pt x="334" y="259"/>
                  <a:pt x="334" y="169"/>
                </a:cubicBezTo>
                <a:cubicBezTo>
                  <a:pt x="334" y="78"/>
                  <a:pt x="260" y="4"/>
                  <a:pt x="169" y="4"/>
                </a:cubicBez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65438" y="1993901"/>
            <a:ext cx="1473200" cy="1471613"/>
          </a:xfrm>
          <a:prstGeom prst="ellipse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/>
              <a:t>添加</a:t>
            </a:r>
            <a:endParaRPr lang="en-US" altLang="zh-CN" sz="2400" b="1"/>
          </a:p>
          <a:p>
            <a:pPr algn="ctr"/>
            <a:r>
              <a:rPr lang="zh-CN" altLang="en-US" sz="2400" b="1"/>
              <a:t>文本</a:t>
            </a:r>
            <a:endParaRPr lang="zh-CN" altLang="en-US" sz="2400" b="1" dirty="0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1838326" y="2900363"/>
            <a:ext cx="966788" cy="525463"/>
          </a:xfrm>
          <a:custGeom>
            <a:avLst/>
            <a:gdLst>
              <a:gd name="T0" fmla="*/ 6 w 609"/>
              <a:gd name="T1" fmla="*/ 331 h 331"/>
              <a:gd name="T2" fmla="*/ 0 w 609"/>
              <a:gd name="T3" fmla="*/ 322 h 331"/>
              <a:gd name="T4" fmla="*/ 603 w 609"/>
              <a:gd name="T5" fmla="*/ 0 h 331"/>
              <a:gd name="T6" fmla="*/ 609 w 609"/>
              <a:gd name="T7" fmla="*/ 9 h 331"/>
              <a:gd name="T8" fmla="*/ 6 w 609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9" h="331">
                <a:moveTo>
                  <a:pt x="6" y="331"/>
                </a:moveTo>
                <a:lnTo>
                  <a:pt x="0" y="322"/>
                </a:lnTo>
                <a:lnTo>
                  <a:pt x="603" y="0"/>
                </a:lnTo>
                <a:lnTo>
                  <a:pt x="609" y="9"/>
                </a:lnTo>
                <a:lnTo>
                  <a:pt x="6" y="331"/>
                </a:lnTo>
                <a:close/>
              </a:path>
            </a:pathLst>
          </a:custGeom>
          <a:solidFill>
            <a:srgbClr val="E14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838326" y="4071938"/>
            <a:ext cx="966788" cy="527050"/>
          </a:xfrm>
          <a:custGeom>
            <a:avLst/>
            <a:gdLst>
              <a:gd name="T0" fmla="*/ 603 w 609"/>
              <a:gd name="T1" fmla="*/ 332 h 332"/>
              <a:gd name="T2" fmla="*/ 0 w 609"/>
              <a:gd name="T3" fmla="*/ 10 h 332"/>
              <a:gd name="T4" fmla="*/ 6 w 609"/>
              <a:gd name="T5" fmla="*/ 0 h 332"/>
              <a:gd name="T6" fmla="*/ 609 w 609"/>
              <a:gd name="T7" fmla="*/ 322 h 332"/>
              <a:gd name="T8" fmla="*/ 603 w 609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9" h="332">
                <a:moveTo>
                  <a:pt x="603" y="332"/>
                </a:moveTo>
                <a:lnTo>
                  <a:pt x="0" y="10"/>
                </a:lnTo>
                <a:lnTo>
                  <a:pt x="6" y="0"/>
                </a:lnTo>
                <a:lnTo>
                  <a:pt x="609" y="322"/>
                </a:lnTo>
                <a:lnTo>
                  <a:pt x="603" y="332"/>
                </a:lnTo>
                <a:close/>
              </a:path>
            </a:pathLst>
          </a:custGeom>
          <a:solidFill>
            <a:srgbClr val="E14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9"/>
          <p:cNvSpPr>
            <a:spLocks noEditPoints="1"/>
          </p:cNvSpPr>
          <p:nvPr/>
        </p:nvSpPr>
        <p:spPr bwMode="auto">
          <a:xfrm>
            <a:off x="5299076" y="2960688"/>
            <a:ext cx="1693863" cy="1692275"/>
          </a:xfrm>
          <a:custGeom>
            <a:avLst/>
            <a:gdLst>
              <a:gd name="T0" fmla="*/ 169 w 338"/>
              <a:gd name="T1" fmla="*/ 338 h 338"/>
              <a:gd name="T2" fmla="*/ 0 w 338"/>
              <a:gd name="T3" fmla="*/ 169 h 338"/>
              <a:gd name="T4" fmla="*/ 169 w 338"/>
              <a:gd name="T5" fmla="*/ 0 h 338"/>
              <a:gd name="T6" fmla="*/ 338 w 338"/>
              <a:gd name="T7" fmla="*/ 169 h 338"/>
              <a:gd name="T8" fmla="*/ 169 w 338"/>
              <a:gd name="T9" fmla="*/ 338 h 338"/>
              <a:gd name="T10" fmla="*/ 169 w 338"/>
              <a:gd name="T11" fmla="*/ 4 h 338"/>
              <a:gd name="T12" fmla="*/ 5 w 338"/>
              <a:gd name="T13" fmla="*/ 169 h 338"/>
              <a:gd name="T14" fmla="*/ 169 w 338"/>
              <a:gd name="T15" fmla="*/ 333 h 338"/>
              <a:gd name="T16" fmla="*/ 333 w 338"/>
              <a:gd name="T17" fmla="*/ 169 h 338"/>
              <a:gd name="T18" fmla="*/ 169 w 338"/>
              <a:gd name="T19" fmla="*/ 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338">
                <a:moveTo>
                  <a:pt x="169" y="338"/>
                </a:moveTo>
                <a:cubicBezTo>
                  <a:pt x="76" y="338"/>
                  <a:pt x="0" y="262"/>
                  <a:pt x="0" y="169"/>
                </a:cubicBezTo>
                <a:cubicBezTo>
                  <a:pt x="0" y="75"/>
                  <a:pt x="76" y="0"/>
                  <a:pt x="169" y="0"/>
                </a:cubicBezTo>
                <a:cubicBezTo>
                  <a:pt x="262" y="0"/>
                  <a:pt x="338" y="75"/>
                  <a:pt x="338" y="169"/>
                </a:cubicBezTo>
                <a:cubicBezTo>
                  <a:pt x="338" y="262"/>
                  <a:pt x="262" y="338"/>
                  <a:pt x="169" y="338"/>
                </a:cubicBezTo>
                <a:close/>
                <a:moveTo>
                  <a:pt x="169" y="4"/>
                </a:moveTo>
                <a:cubicBezTo>
                  <a:pt x="78" y="4"/>
                  <a:pt x="5" y="78"/>
                  <a:pt x="5" y="169"/>
                </a:cubicBezTo>
                <a:cubicBezTo>
                  <a:pt x="5" y="259"/>
                  <a:pt x="78" y="333"/>
                  <a:pt x="169" y="333"/>
                </a:cubicBezTo>
                <a:cubicBezTo>
                  <a:pt x="259" y="333"/>
                  <a:pt x="333" y="259"/>
                  <a:pt x="333" y="169"/>
                </a:cubicBezTo>
                <a:cubicBezTo>
                  <a:pt x="333" y="78"/>
                  <a:pt x="259" y="4"/>
                  <a:pt x="169" y="4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5410201" y="3070226"/>
            <a:ext cx="1473200" cy="1473200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/>
              <a:t>添加</a:t>
            </a:r>
            <a:endParaRPr lang="en-US" altLang="zh-CN" sz="2400" b="1"/>
          </a:p>
          <a:p>
            <a:pPr algn="ctr"/>
            <a:r>
              <a:rPr lang="zh-CN" altLang="en-US" sz="2400" b="1"/>
              <a:t>文本</a:t>
            </a:r>
            <a:endParaRPr lang="zh-CN" altLang="en-US" sz="2400" b="1" dirty="0"/>
          </a:p>
        </p:txBody>
      </p:sp>
      <p:sp>
        <p:nvSpPr>
          <p:cNvPr id="81" name="Freeform 81"/>
          <p:cNvSpPr>
            <a:spLocks noEditPoints="1"/>
          </p:cNvSpPr>
          <p:nvPr/>
        </p:nvSpPr>
        <p:spPr bwMode="auto">
          <a:xfrm>
            <a:off x="5299076" y="871538"/>
            <a:ext cx="1693863" cy="1693863"/>
          </a:xfrm>
          <a:custGeom>
            <a:avLst/>
            <a:gdLst>
              <a:gd name="T0" fmla="*/ 169 w 338"/>
              <a:gd name="T1" fmla="*/ 338 h 338"/>
              <a:gd name="T2" fmla="*/ 0 w 338"/>
              <a:gd name="T3" fmla="*/ 169 h 338"/>
              <a:gd name="T4" fmla="*/ 169 w 338"/>
              <a:gd name="T5" fmla="*/ 0 h 338"/>
              <a:gd name="T6" fmla="*/ 338 w 338"/>
              <a:gd name="T7" fmla="*/ 169 h 338"/>
              <a:gd name="T8" fmla="*/ 169 w 338"/>
              <a:gd name="T9" fmla="*/ 338 h 338"/>
              <a:gd name="T10" fmla="*/ 169 w 338"/>
              <a:gd name="T11" fmla="*/ 5 h 338"/>
              <a:gd name="T12" fmla="*/ 5 w 338"/>
              <a:gd name="T13" fmla="*/ 169 h 338"/>
              <a:gd name="T14" fmla="*/ 169 w 338"/>
              <a:gd name="T15" fmla="*/ 333 h 338"/>
              <a:gd name="T16" fmla="*/ 333 w 338"/>
              <a:gd name="T17" fmla="*/ 169 h 338"/>
              <a:gd name="T18" fmla="*/ 169 w 338"/>
              <a:gd name="T19" fmla="*/ 5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338">
                <a:moveTo>
                  <a:pt x="169" y="338"/>
                </a:moveTo>
                <a:cubicBezTo>
                  <a:pt x="76" y="338"/>
                  <a:pt x="0" y="262"/>
                  <a:pt x="0" y="169"/>
                </a:cubicBezTo>
                <a:cubicBezTo>
                  <a:pt x="0" y="76"/>
                  <a:pt x="76" y="0"/>
                  <a:pt x="169" y="0"/>
                </a:cubicBezTo>
                <a:cubicBezTo>
                  <a:pt x="262" y="0"/>
                  <a:pt x="338" y="76"/>
                  <a:pt x="338" y="169"/>
                </a:cubicBezTo>
                <a:cubicBezTo>
                  <a:pt x="338" y="262"/>
                  <a:pt x="262" y="338"/>
                  <a:pt x="169" y="338"/>
                </a:cubicBezTo>
                <a:close/>
                <a:moveTo>
                  <a:pt x="169" y="5"/>
                </a:moveTo>
                <a:cubicBezTo>
                  <a:pt x="78" y="5"/>
                  <a:pt x="5" y="78"/>
                  <a:pt x="5" y="169"/>
                </a:cubicBezTo>
                <a:cubicBezTo>
                  <a:pt x="5" y="260"/>
                  <a:pt x="78" y="333"/>
                  <a:pt x="169" y="333"/>
                </a:cubicBezTo>
                <a:cubicBezTo>
                  <a:pt x="259" y="333"/>
                  <a:pt x="333" y="260"/>
                  <a:pt x="333" y="169"/>
                </a:cubicBezTo>
                <a:cubicBezTo>
                  <a:pt x="333" y="78"/>
                  <a:pt x="259" y="5"/>
                  <a:pt x="169" y="5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5410201" y="981076"/>
            <a:ext cx="1473200" cy="1473200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/>
              <a:t>添加</a:t>
            </a:r>
            <a:endParaRPr lang="en-US" altLang="zh-CN" sz="2400" b="1"/>
          </a:p>
          <a:p>
            <a:pPr algn="ctr"/>
            <a:r>
              <a:rPr lang="zh-CN" altLang="en-US" sz="2400" b="1"/>
              <a:t>文本</a:t>
            </a:r>
            <a:endParaRPr lang="zh-CN" altLang="en-US" sz="2400" b="1" dirty="0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4383088" y="1893888"/>
            <a:ext cx="962025" cy="525463"/>
          </a:xfrm>
          <a:custGeom>
            <a:avLst/>
            <a:gdLst>
              <a:gd name="T0" fmla="*/ 3 w 606"/>
              <a:gd name="T1" fmla="*/ 331 h 331"/>
              <a:gd name="T2" fmla="*/ 0 w 606"/>
              <a:gd name="T3" fmla="*/ 322 h 331"/>
              <a:gd name="T4" fmla="*/ 603 w 606"/>
              <a:gd name="T5" fmla="*/ 0 h 331"/>
              <a:gd name="T6" fmla="*/ 606 w 606"/>
              <a:gd name="T7" fmla="*/ 9 h 331"/>
              <a:gd name="T8" fmla="*/ 3 w 606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331">
                <a:moveTo>
                  <a:pt x="3" y="331"/>
                </a:moveTo>
                <a:lnTo>
                  <a:pt x="0" y="322"/>
                </a:lnTo>
                <a:lnTo>
                  <a:pt x="603" y="0"/>
                </a:lnTo>
                <a:lnTo>
                  <a:pt x="606" y="9"/>
                </a:lnTo>
                <a:lnTo>
                  <a:pt x="3" y="331"/>
                </a:ln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4383088" y="4022726"/>
            <a:ext cx="962025" cy="525463"/>
          </a:xfrm>
          <a:custGeom>
            <a:avLst/>
            <a:gdLst>
              <a:gd name="T0" fmla="*/ 3 w 606"/>
              <a:gd name="T1" fmla="*/ 331 h 331"/>
              <a:gd name="T2" fmla="*/ 0 w 606"/>
              <a:gd name="T3" fmla="*/ 322 h 331"/>
              <a:gd name="T4" fmla="*/ 603 w 606"/>
              <a:gd name="T5" fmla="*/ 0 h 331"/>
              <a:gd name="T6" fmla="*/ 606 w 606"/>
              <a:gd name="T7" fmla="*/ 9 h 331"/>
              <a:gd name="T8" fmla="*/ 3 w 606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331">
                <a:moveTo>
                  <a:pt x="3" y="331"/>
                </a:moveTo>
                <a:lnTo>
                  <a:pt x="0" y="322"/>
                </a:lnTo>
                <a:lnTo>
                  <a:pt x="603" y="0"/>
                </a:lnTo>
                <a:lnTo>
                  <a:pt x="606" y="9"/>
                </a:lnTo>
                <a:lnTo>
                  <a:pt x="3" y="331"/>
                </a:ln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4383088" y="3060701"/>
            <a:ext cx="962025" cy="525463"/>
          </a:xfrm>
          <a:custGeom>
            <a:avLst/>
            <a:gdLst>
              <a:gd name="T0" fmla="*/ 603 w 606"/>
              <a:gd name="T1" fmla="*/ 331 h 331"/>
              <a:gd name="T2" fmla="*/ 0 w 606"/>
              <a:gd name="T3" fmla="*/ 9 h 331"/>
              <a:gd name="T4" fmla="*/ 3 w 606"/>
              <a:gd name="T5" fmla="*/ 0 h 331"/>
              <a:gd name="T6" fmla="*/ 606 w 606"/>
              <a:gd name="T7" fmla="*/ 322 h 331"/>
              <a:gd name="T8" fmla="*/ 603 w 606"/>
              <a:gd name="T9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331">
                <a:moveTo>
                  <a:pt x="603" y="331"/>
                </a:moveTo>
                <a:lnTo>
                  <a:pt x="0" y="9"/>
                </a:lnTo>
                <a:lnTo>
                  <a:pt x="3" y="0"/>
                </a:lnTo>
                <a:lnTo>
                  <a:pt x="606" y="322"/>
                </a:lnTo>
                <a:lnTo>
                  <a:pt x="603" y="331"/>
                </a:ln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30"/>
          <p:cNvSpPr>
            <a:spLocks noEditPoints="1"/>
          </p:cNvSpPr>
          <p:nvPr/>
        </p:nvSpPr>
        <p:spPr bwMode="auto">
          <a:xfrm>
            <a:off x="5299076" y="4978401"/>
            <a:ext cx="1693863" cy="1693863"/>
          </a:xfrm>
          <a:custGeom>
            <a:avLst/>
            <a:gdLst>
              <a:gd name="T0" fmla="*/ 169 w 338"/>
              <a:gd name="T1" fmla="*/ 338 h 338"/>
              <a:gd name="T2" fmla="*/ 0 w 338"/>
              <a:gd name="T3" fmla="*/ 169 h 338"/>
              <a:gd name="T4" fmla="*/ 169 w 338"/>
              <a:gd name="T5" fmla="*/ 0 h 338"/>
              <a:gd name="T6" fmla="*/ 338 w 338"/>
              <a:gd name="T7" fmla="*/ 169 h 338"/>
              <a:gd name="T8" fmla="*/ 169 w 338"/>
              <a:gd name="T9" fmla="*/ 338 h 338"/>
              <a:gd name="T10" fmla="*/ 169 w 338"/>
              <a:gd name="T11" fmla="*/ 4 h 338"/>
              <a:gd name="T12" fmla="*/ 5 w 338"/>
              <a:gd name="T13" fmla="*/ 169 h 338"/>
              <a:gd name="T14" fmla="*/ 169 w 338"/>
              <a:gd name="T15" fmla="*/ 333 h 338"/>
              <a:gd name="T16" fmla="*/ 333 w 338"/>
              <a:gd name="T17" fmla="*/ 169 h 338"/>
              <a:gd name="T18" fmla="*/ 169 w 338"/>
              <a:gd name="T19" fmla="*/ 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8" h="338">
                <a:moveTo>
                  <a:pt x="169" y="338"/>
                </a:moveTo>
                <a:cubicBezTo>
                  <a:pt x="76" y="338"/>
                  <a:pt x="0" y="262"/>
                  <a:pt x="0" y="169"/>
                </a:cubicBezTo>
                <a:cubicBezTo>
                  <a:pt x="0" y="75"/>
                  <a:pt x="76" y="0"/>
                  <a:pt x="169" y="0"/>
                </a:cubicBezTo>
                <a:cubicBezTo>
                  <a:pt x="262" y="0"/>
                  <a:pt x="338" y="75"/>
                  <a:pt x="338" y="169"/>
                </a:cubicBezTo>
                <a:cubicBezTo>
                  <a:pt x="338" y="262"/>
                  <a:pt x="262" y="338"/>
                  <a:pt x="169" y="338"/>
                </a:cubicBezTo>
                <a:close/>
                <a:moveTo>
                  <a:pt x="169" y="4"/>
                </a:moveTo>
                <a:cubicBezTo>
                  <a:pt x="78" y="4"/>
                  <a:pt x="5" y="78"/>
                  <a:pt x="5" y="169"/>
                </a:cubicBezTo>
                <a:cubicBezTo>
                  <a:pt x="5" y="259"/>
                  <a:pt x="78" y="333"/>
                  <a:pt x="169" y="333"/>
                </a:cubicBezTo>
                <a:cubicBezTo>
                  <a:pt x="259" y="333"/>
                  <a:pt x="333" y="259"/>
                  <a:pt x="333" y="169"/>
                </a:cubicBezTo>
                <a:cubicBezTo>
                  <a:pt x="333" y="78"/>
                  <a:pt x="259" y="4"/>
                  <a:pt x="169" y="4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Oval 131"/>
          <p:cNvSpPr>
            <a:spLocks noChangeArrowheads="1"/>
          </p:cNvSpPr>
          <p:nvPr/>
        </p:nvSpPr>
        <p:spPr bwMode="auto">
          <a:xfrm>
            <a:off x="5410201" y="5089526"/>
            <a:ext cx="1473200" cy="1471613"/>
          </a:xfrm>
          <a:prstGeom prst="ellipse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b="1"/>
              <a:t>添加</a:t>
            </a:r>
            <a:endParaRPr lang="en-US" altLang="zh-CN" sz="2400" b="1"/>
          </a:p>
          <a:p>
            <a:pPr algn="ctr"/>
            <a:r>
              <a:rPr lang="zh-CN" altLang="en-US" sz="2400" b="1"/>
              <a:t>文本</a:t>
            </a:r>
            <a:endParaRPr lang="zh-CN" altLang="en-US" sz="2400" b="1" dirty="0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4383088" y="5078413"/>
            <a:ext cx="962025" cy="527050"/>
          </a:xfrm>
          <a:custGeom>
            <a:avLst/>
            <a:gdLst>
              <a:gd name="T0" fmla="*/ 603 w 606"/>
              <a:gd name="T1" fmla="*/ 332 h 332"/>
              <a:gd name="T2" fmla="*/ 0 w 606"/>
              <a:gd name="T3" fmla="*/ 10 h 332"/>
              <a:gd name="T4" fmla="*/ 3 w 606"/>
              <a:gd name="T5" fmla="*/ 0 h 332"/>
              <a:gd name="T6" fmla="*/ 606 w 606"/>
              <a:gd name="T7" fmla="*/ 322 h 332"/>
              <a:gd name="T8" fmla="*/ 603 w 606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332">
                <a:moveTo>
                  <a:pt x="603" y="332"/>
                </a:moveTo>
                <a:lnTo>
                  <a:pt x="0" y="10"/>
                </a:lnTo>
                <a:lnTo>
                  <a:pt x="3" y="0"/>
                </a:lnTo>
                <a:lnTo>
                  <a:pt x="606" y="322"/>
                </a:lnTo>
                <a:lnTo>
                  <a:pt x="603" y="332"/>
                </a:lnTo>
                <a:close/>
              </a:path>
            </a:pathLst>
          </a:custGeom>
          <a:solidFill>
            <a:srgbClr val="EB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文本框 154"/>
          <p:cNvSpPr txBox="1"/>
          <p:nvPr/>
        </p:nvSpPr>
        <p:spPr>
          <a:xfrm>
            <a:off x="7704138" y="1323914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7704138" y="3377742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7704138" y="5431570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0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9417221" y="3255963"/>
            <a:ext cx="2125663" cy="949325"/>
          </a:xfrm>
          <a:custGeom>
            <a:avLst/>
            <a:gdLst>
              <a:gd name="T0" fmla="*/ 68 w 102"/>
              <a:gd name="T1" fmla="*/ 25 h 46"/>
              <a:gd name="T2" fmla="*/ 96 w 102"/>
              <a:gd name="T3" fmla="*/ 46 h 46"/>
              <a:gd name="T4" fmla="*/ 101 w 102"/>
              <a:gd name="T5" fmla="*/ 31 h 46"/>
              <a:gd name="T6" fmla="*/ 68 w 102"/>
              <a:gd name="T7" fmla="*/ 1 h 46"/>
              <a:gd name="T8" fmla="*/ 0 w 102"/>
              <a:gd name="T9" fmla="*/ 0 h 46"/>
              <a:gd name="T10" fmla="*/ 0 w 102"/>
              <a:gd name="T11" fmla="*/ 25 h 46"/>
              <a:gd name="T12" fmla="*/ 68 w 102"/>
              <a:gd name="T13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46">
                <a:moveTo>
                  <a:pt x="68" y="25"/>
                </a:moveTo>
                <a:cubicBezTo>
                  <a:pt x="83" y="26"/>
                  <a:pt x="93" y="33"/>
                  <a:pt x="96" y="46"/>
                </a:cubicBezTo>
                <a:cubicBezTo>
                  <a:pt x="99" y="41"/>
                  <a:pt x="101" y="36"/>
                  <a:pt x="101" y="31"/>
                </a:cubicBezTo>
                <a:cubicBezTo>
                  <a:pt x="102" y="14"/>
                  <a:pt x="85" y="0"/>
                  <a:pt x="68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68" y="25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9394996" y="2514600"/>
            <a:ext cx="2127250" cy="947738"/>
          </a:xfrm>
          <a:custGeom>
            <a:avLst/>
            <a:gdLst>
              <a:gd name="T0" fmla="*/ 69 w 102"/>
              <a:gd name="T1" fmla="*/ 26 h 46"/>
              <a:gd name="T2" fmla="*/ 96 w 102"/>
              <a:gd name="T3" fmla="*/ 46 h 46"/>
              <a:gd name="T4" fmla="*/ 102 w 102"/>
              <a:gd name="T5" fmla="*/ 32 h 46"/>
              <a:gd name="T6" fmla="*/ 69 w 102"/>
              <a:gd name="T7" fmla="*/ 1 h 46"/>
              <a:gd name="T8" fmla="*/ 0 w 102"/>
              <a:gd name="T9" fmla="*/ 1 h 46"/>
              <a:gd name="T10" fmla="*/ 0 w 102"/>
              <a:gd name="T11" fmla="*/ 26 h 46"/>
              <a:gd name="T12" fmla="*/ 69 w 102"/>
              <a:gd name="T13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46">
                <a:moveTo>
                  <a:pt x="69" y="26"/>
                </a:moveTo>
                <a:cubicBezTo>
                  <a:pt x="84" y="27"/>
                  <a:pt x="93" y="34"/>
                  <a:pt x="96" y="46"/>
                </a:cubicBezTo>
                <a:cubicBezTo>
                  <a:pt x="100" y="42"/>
                  <a:pt x="101" y="37"/>
                  <a:pt x="102" y="32"/>
                </a:cubicBezTo>
                <a:cubicBezTo>
                  <a:pt x="102" y="15"/>
                  <a:pt x="86" y="0"/>
                  <a:pt x="69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6"/>
                  <a:pt x="0" y="26"/>
                  <a:pt x="0" y="26"/>
                </a:cubicBezTo>
                <a:lnTo>
                  <a:pt x="69" y="26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94996" y="1771650"/>
            <a:ext cx="2127250" cy="947738"/>
          </a:xfrm>
          <a:custGeom>
            <a:avLst/>
            <a:gdLst>
              <a:gd name="T0" fmla="*/ 69 w 102"/>
              <a:gd name="T1" fmla="*/ 26 h 46"/>
              <a:gd name="T2" fmla="*/ 96 w 102"/>
              <a:gd name="T3" fmla="*/ 46 h 46"/>
              <a:gd name="T4" fmla="*/ 101 w 102"/>
              <a:gd name="T5" fmla="*/ 31 h 46"/>
              <a:gd name="T6" fmla="*/ 69 w 102"/>
              <a:gd name="T7" fmla="*/ 1 h 46"/>
              <a:gd name="T8" fmla="*/ 0 w 102"/>
              <a:gd name="T9" fmla="*/ 1 h 46"/>
              <a:gd name="T10" fmla="*/ 0 w 102"/>
              <a:gd name="T11" fmla="*/ 25 h 46"/>
              <a:gd name="T12" fmla="*/ 69 w 102"/>
              <a:gd name="T13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46">
                <a:moveTo>
                  <a:pt x="69" y="26"/>
                </a:moveTo>
                <a:cubicBezTo>
                  <a:pt x="84" y="27"/>
                  <a:pt x="93" y="33"/>
                  <a:pt x="96" y="46"/>
                </a:cubicBezTo>
                <a:cubicBezTo>
                  <a:pt x="100" y="41"/>
                  <a:pt x="101" y="36"/>
                  <a:pt x="101" y="31"/>
                </a:cubicBezTo>
                <a:cubicBezTo>
                  <a:pt x="102" y="15"/>
                  <a:pt x="86" y="0"/>
                  <a:pt x="69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5"/>
                  <a:pt x="0" y="25"/>
                  <a:pt x="0" y="25"/>
                </a:cubicBezTo>
                <a:lnTo>
                  <a:pt x="69" y="26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9374359" y="1049338"/>
            <a:ext cx="2127250" cy="949325"/>
          </a:xfrm>
          <a:custGeom>
            <a:avLst/>
            <a:gdLst>
              <a:gd name="T0" fmla="*/ 69 w 102"/>
              <a:gd name="T1" fmla="*/ 26 h 46"/>
              <a:gd name="T2" fmla="*/ 96 w 102"/>
              <a:gd name="T3" fmla="*/ 46 h 46"/>
              <a:gd name="T4" fmla="*/ 102 w 102"/>
              <a:gd name="T5" fmla="*/ 31 h 46"/>
              <a:gd name="T6" fmla="*/ 69 w 102"/>
              <a:gd name="T7" fmla="*/ 1 h 46"/>
              <a:gd name="T8" fmla="*/ 0 w 102"/>
              <a:gd name="T9" fmla="*/ 0 h 46"/>
              <a:gd name="T10" fmla="*/ 0 w 102"/>
              <a:gd name="T11" fmla="*/ 25 h 46"/>
              <a:gd name="T12" fmla="*/ 69 w 102"/>
              <a:gd name="T13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46">
                <a:moveTo>
                  <a:pt x="69" y="26"/>
                </a:moveTo>
                <a:cubicBezTo>
                  <a:pt x="84" y="26"/>
                  <a:pt x="93" y="33"/>
                  <a:pt x="96" y="46"/>
                </a:cubicBezTo>
                <a:cubicBezTo>
                  <a:pt x="100" y="41"/>
                  <a:pt x="102" y="36"/>
                  <a:pt x="102" y="31"/>
                </a:cubicBezTo>
                <a:cubicBezTo>
                  <a:pt x="102" y="15"/>
                  <a:pt x="86" y="0"/>
                  <a:pt x="69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69" y="26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748884" y="1689100"/>
            <a:ext cx="2752725" cy="2701925"/>
          </a:xfrm>
          <a:custGeom>
            <a:avLst/>
            <a:gdLst>
              <a:gd name="T0" fmla="*/ 0 w 132"/>
              <a:gd name="T1" fmla="*/ 108 h 131"/>
              <a:gd name="T2" fmla="*/ 0 w 132"/>
              <a:gd name="T3" fmla="*/ 131 h 131"/>
              <a:gd name="T4" fmla="*/ 121 w 132"/>
              <a:gd name="T5" fmla="*/ 45 h 131"/>
              <a:gd name="T6" fmla="*/ 132 w 132"/>
              <a:gd name="T7" fmla="*/ 24 h 131"/>
              <a:gd name="T8" fmla="*/ 132 w 132"/>
              <a:gd name="T9" fmla="*/ 0 h 131"/>
              <a:gd name="T10" fmla="*/ 126 w 132"/>
              <a:gd name="T11" fmla="*/ 15 h 131"/>
              <a:gd name="T12" fmla="*/ 121 w 132"/>
              <a:gd name="T13" fmla="*/ 21 h 131"/>
              <a:gd name="T14" fmla="*/ 0 w 132"/>
              <a:gd name="T15" fmla="*/ 10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" h="131">
                <a:moveTo>
                  <a:pt x="0" y="108"/>
                </a:moveTo>
                <a:cubicBezTo>
                  <a:pt x="0" y="115"/>
                  <a:pt x="0" y="123"/>
                  <a:pt x="0" y="131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8" y="39"/>
                  <a:pt x="132" y="32"/>
                  <a:pt x="132" y="24"/>
                </a:cubicBezTo>
                <a:cubicBezTo>
                  <a:pt x="132" y="16"/>
                  <a:pt x="132" y="8"/>
                  <a:pt x="132" y="0"/>
                </a:cubicBezTo>
                <a:cubicBezTo>
                  <a:pt x="132" y="5"/>
                  <a:pt x="130" y="10"/>
                  <a:pt x="126" y="15"/>
                </a:cubicBezTo>
                <a:cubicBezTo>
                  <a:pt x="125" y="17"/>
                  <a:pt x="123" y="19"/>
                  <a:pt x="121" y="21"/>
                </a:cubicBezTo>
                <a:lnTo>
                  <a:pt x="0" y="108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69521" y="3895725"/>
            <a:ext cx="2773363" cy="2701925"/>
          </a:xfrm>
          <a:custGeom>
            <a:avLst/>
            <a:gdLst>
              <a:gd name="T0" fmla="*/ 0 w 133"/>
              <a:gd name="T1" fmla="*/ 107 h 131"/>
              <a:gd name="T2" fmla="*/ 0 w 133"/>
              <a:gd name="T3" fmla="*/ 131 h 131"/>
              <a:gd name="T4" fmla="*/ 121 w 133"/>
              <a:gd name="T5" fmla="*/ 45 h 131"/>
              <a:gd name="T6" fmla="*/ 133 w 133"/>
              <a:gd name="T7" fmla="*/ 24 h 131"/>
              <a:gd name="T8" fmla="*/ 132 w 133"/>
              <a:gd name="T9" fmla="*/ 0 h 131"/>
              <a:gd name="T10" fmla="*/ 127 w 133"/>
              <a:gd name="T11" fmla="*/ 15 h 131"/>
              <a:gd name="T12" fmla="*/ 121 w 133"/>
              <a:gd name="T13" fmla="*/ 21 h 131"/>
              <a:gd name="T14" fmla="*/ 0 w 133"/>
              <a:gd name="T15" fmla="*/ 10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" h="131">
                <a:moveTo>
                  <a:pt x="0" y="107"/>
                </a:moveTo>
                <a:cubicBezTo>
                  <a:pt x="0" y="115"/>
                  <a:pt x="0" y="123"/>
                  <a:pt x="0" y="131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8" y="39"/>
                  <a:pt x="132" y="32"/>
                  <a:pt x="133" y="24"/>
                </a:cubicBezTo>
                <a:cubicBezTo>
                  <a:pt x="132" y="15"/>
                  <a:pt x="132" y="8"/>
                  <a:pt x="132" y="0"/>
                </a:cubicBezTo>
                <a:cubicBezTo>
                  <a:pt x="132" y="5"/>
                  <a:pt x="130" y="10"/>
                  <a:pt x="127" y="15"/>
                </a:cubicBezTo>
                <a:cubicBezTo>
                  <a:pt x="125" y="17"/>
                  <a:pt x="123" y="19"/>
                  <a:pt x="121" y="21"/>
                </a:cubicBezTo>
                <a:lnTo>
                  <a:pt x="0" y="107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748884" y="3173413"/>
            <a:ext cx="2773363" cy="2701925"/>
          </a:xfrm>
          <a:custGeom>
            <a:avLst/>
            <a:gdLst>
              <a:gd name="T0" fmla="*/ 0 w 133"/>
              <a:gd name="T1" fmla="*/ 107 h 131"/>
              <a:gd name="T2" fmla="*/ 1 w 133"/>
              <a:gd name="T3" fmla="*/ 131 h 131"/>
              <a:gd name="T4" fmla="*/ 122 w 133"/>
              <a:gd name="T5" fmla="*/ 44 h 131"/>
              <a:gd name="T6" fmla="*/ 133 w 133"/>
              <a:gd name="T7" fmla="*/ 23 h 131"/>
              <a:gd name="T8" fmla="*/ 133 w 133"/>
              <a:gd name="T9" fmla="*/ 0 h 131"/>
              <a:gd name="T10" fmla="*/ 127 w 133"/>
              <a:gd name="T11" fmla="*/ 14 h 131"/>
              <a:gd name="T12" fmla="*/ 121 w 133"/>
              <a:gd name="T13" fmla="*/ 21 h 131"/>
              <a:gd name="T14" fmla="*/ 0 w 133"/>
              <a:gd name="T15" fmla="*/ 10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" h="131">
                <a:moveTo>
                  <a:pt x="0" y="107"/>
                </a:moveTo>
                <a:cubicBezTo>
                  <a:pt x="0" y="115"/>
                  <a:pt x="1" y="123"/>
                  <a:pt x="1" y="131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9" y="39"/>
                  <a:pt x="133" y="32"/>
                  <a:pt x="133" y="23"/>
                </a:cubicBezTo>
                <a:cubicBezTo>
                  <a:pt x="133" y="15"/>
                  <a:pt x="133" y="7"/>
                  <a:pt x="133" y="0"/>
                </a:cubicBezTo>
                <a:cubicBezTo>
                  <a:pt x="132" y="5"/>
                  <a:pt x="131" y="10"/>
                  <a:pt x="127" y="14"/>
                </a:cubicBezTo>
                <a:cubicBezTo>
                  <a:pt x="126" y="17"/>
                  <a:pt x="124" y="19"/>
                  <a:pt x="121" y="21"/>
                </a:cubicBezTo>
                <a:lnTo>
                  <a:pt x="0" y="107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748884" y="2411413"/>
            <a:ext cx="2773363" cy="2720975"/>
          </a:xfrm>
          <a:custGeom>
            <a:avLst/>
            <a:gdLst>
              <a:gd name="T0" fmla="*/ 0 w 133"/>
              <a:gd name="T1" fmla="*/ 108 h 132"/>
              <a:gd name="T2" fmla="*/ 1 w 133"/>
              <a:gd name="T3" fmla="*/ 132 h 132"/>
              <a:gd name="T4" fmla="*/ 122 w 133"/>
              <a:gd name="T5" fmla="*/ 45 h 132"/>
              <a:gd name="T6" fmla="*/ 133 w 133"/>
              <a:gd name="T7" fmla="*/ 24 h 132"/>
              <a:gd name="T8" fmla="*/ 132 w 133"/>
              <a:gd name="T9" fmla="*/ 0 h 132"/>
              <a:gd name="T10" fmla="*/ 127 w 133"/>
              <a:gd name="T11" fmla="*/ 15 h 132"/>
              <a:gd name="T12" fmla="*/ 121 w 133"/>
              <a:gd name="T13" fmla="*/ 21 h 132"/>
              <a:gd name="T14" fmla="*/ 0 w 133"/>
              <a:gd name="T15" fmla="*/ 10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3" h="132">
                <a:moveTo>
                  <a:pt x="0" y="108"/>
                </a:moveTo>
                <a:cubicBezTo>
                  <a:pt x="0" y="116"/>
                  <a:pt x="1" y="124"/>
                  <a:pt x="1" y="132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9" y="39"/>
                  <a:pt x="132" y="32"/>
                  <a:pt x="133" y="24"/>
                </a:cubicBezTo>
                <a:cubicBezTo>
                  <a:pt x="133" y="16"/>
                  <a:pt x="133" y="8"/>
                  <a:pt x="132" y="0"/>
                </a:cubicBezTo>
                <a:cubicBezTo>
                  <a:pt x="132" y="5"/>
                  <a:pt x="131" y="10"/>
                  <a:pt x="127" y="15"/>
                </a:cubicBezTo>
                <a:cubicBezTo>
                  <a:pt x="125" y="17"/>
                  <a:pt x="124" y="19"/>
                  <a:pt x="121" y="21"/>
                </a:cubicBezTo>
                <a:lnTo>
                  <a:pt x="0" y="108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9504535" y="1176338"/>
            <a:ext cx="312737" cy="258763"/>
          </a:xfrm>
          <a:prstGeom prst="ellipse">
            <a:avLst/>
          </a:prstGeom>
          <a:solidFill>
            <a:srgbClr val="F1E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9556922" y="1239838"/>
            <a:ext cx="182562" cy="150813"/>
          </a:xfrm>
          <a:custGeom>
            <a:avLst/>
            <a:gdLst>
              <a:gd name="T0" fmla="*/ 82 w 115"/>
              <a:gd name="T1" fmla="*/ 95 h 95"/>
              <a:gd name="T2" fmla="*/ 82 w 115"/>
              <a:gd name="T3" fmla="*/ 55 h 95"/>
              <a:gd name="T4" fmla="*/ 115 w 115"/>
              <a:gd name="T5" fmla="*/ 55 h 95"/>
              <a:gd name="T6" fmla="*/ 115 w 115"/>
              <a:gd name="T7" fmla="*/ 28 h 95"/>
              <a:gd name="T8" fmla="*/ 82 w 115"/>
              <a:gd name="T9" fmla="*/ 28 h 95"/>
              <a:gd name="T10" fmla="*/ 82 w 115"/>
              <a:gd name="T11" fmla="*/ 0 h 95"/>
              <a:gd name="T12" fmla="*/ 49 w 115"/>
              <a:gd name="T13" fmla="*/ 0 h 95"/>
              <a:gd name="T14" fmla="*/ 49 w 115"/>
              <a:gd name="T15" fmla="*/ 28 h 95"/>
              <a:gd name="T16" fmla="*/ 0 w 115"/>
              <a:gd name="T17" fmla="*/ 28 h 95"/>
              <a:gd name="T18" fmla="*/ 0 w 115"/>
              <a:gd name="T19" fmla="*/ 55 h 95"/>
              <a:gd name="T20" fmla="*/ 49 w 115"/>
              <a:gd name="T21" fmla="*/ 55 h 95"/>
              <a:gd name="T22" fmla="*/ 49 w 115"/>
              <a:gd name="T23" fmla="*/ 95 h 95"/>
              <a:gd name="T24" fmla="*/ 82 w 115"/>
              <a:gd name="T2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95">
                <a:moveTo>
                  <a:pt x="82" y="95"/>
                </a:moveTo>
                <a:lnTo>
                  <a:pt x="82" y="55"/>
                </a:lnTo>
                <a:lnTo>
                  <a:pt x="115" y="55"/>
                </a:lnTo>
                <a:lnTo>
                  <a:pt x="115" y="28"/>
                </a:lnTo>
                <a:lnTo>
                  <a:pt x="82" y="28"/>
                </a:lnTo>
                <a:lnTo>
                  <a:pt x="82" y="0"/>
                </a:lnTo>
                <a:lnTo>
                  <a:pt x="49" y="0"/>
                </a:lnTo>
                <a:lnTo>
                  <a:pt x="49" y="28"/>
                </a:lnTo>
                <a:lnTo>
                  <a:pt x="0" y="28"/>
                </a:lnTo>
                <a:lnTo>
                  <a:pt x="0" y="55"/>
                </a:lnTo>
                <a:lnTo>
                  <a:pt x="49" y="55"/>
                </a:lnTo>
                <a:lnTo>
                  <a:pt x="49" y="95"/>
                </a:lnTo>
                <a:lnTo>
                  <a:pt x="82" y="95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9504535" y="1930401"/>
            <a:ext cx="312737" cy="258763"/>
          </a:xfrm>
          <a:prstGeom prst="ellipse">
            <a:avLst/>
          </a:prstGeom>
          <a:solidFill>
            <a:srgbClr val="F1E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9556922" y="1993901"/>
            <a:ext cx="182562" cy="150813"/>
          </a:xfrm>
          <a:custGeom>
            <a:avLst/>
            <a:gdLst>
              <a:gd name="T0" fmla="*/ 82 w 115"/>
              <a:gd name="T1" fmla="*/ 95 h 95"/>
              <a:gd name="T2" fmla="*/ 82 w 115"/>
              <a:gd name="T3" fmla="*/ 55 h 95"/>
              <a:gd name="T4" fmla="*/ 115 w 115"/>
              <a:gd name="T5" fmla="*/ 55 h 95"/>
              <a:gd name="T6" fmla="*/ 115 w 115"/>
              <a:gd name="T7" fmla="*/ 28 h 95"/>
              <a:gd name="T8" fmla="*/ 82 w 115"/>
              <a:gd name="T9" fmla="*/ 28 h 95"/>
              <a:gd name="T10" fmla="*/ 82 w 115"/>
              <a:gd name="T11" fmla="*/ 0 h 95"/>
              <a:gd name="T12" fmla="*/ 49 w 115"/>
              <a:gd name="T13" fmla="*/ 0 h 95"/>
              <a:gd name="T14" fmla="*/ 49 w 115"/>
              <a:gd name="T15" fmla="*/ 28 h 95"/>
              <a:gd name="T16" fmla="*/ 0 w 115"/>
              <a:gd name="T17" fmla="*/ 28 h 95"/>
              <a:gd name="T18" fmla="*/ 0 w 115"/>
              <a:gd name="T19" fmla="*/ 55 h 95"/>
              <a:gd name="T20" fmla="*/ 49 w 115"/>
              <a:gd name="T21" fmla="*/ 55 h 95"/>
              <a:gd name="T22" fmla="*/ 49 w 115"/>
              <a:gd name="T23" fmla="*/ 95 h 95"/>
              <a:gd name="T24" fmla="*/ 82 w 115"/>
              <a:gd name="T2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95">
                <a:moveTo>
                  <a:pt x="82" y="95"/>
                </a:moveTo>
                <a:lnTo>
                  <a:pt x="82" y="55"/>
                </a:lnTo>
                <a:lnTo>
                  <a:pt x="115" y="55"/>
                </a:lnTo>
                <a:lnTo>
                  <a:pt x="115" y="28"/>
                </a:lnTo>
                <a:lnTo>
                  <a:pt x="82" y="28"/>
                </a:lnTo>
                <a:lnTo>
                  <a:pt x="82" y="0"/>
                </a:lnTo>
                <a:lnTo>
                  <a:pt x="49" y="0"/>
                </a:lnTo>
                <a:lnTo>
                  <a:pt x="49" y="28"/>
                </a:lnTo>
                <a:lnTo>
                  <a:pt x="0" y="28"/>
                </a:lnTo>
                <a:lnTo>
                  <a:pt x="0" y="55"/>
                </a:lnTo>
                <a:lnTo>
                  <a:pt x="49" y="55"/>
                </a:lnTo>
                <a:lnTo>
                  <a:pt x="49" y="95"/>
                </a:lnTo>
                <a:lnTo>
                  <a:pt x="82" y="95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9504535" y="2705101"/>
            <a:ext cx="312737" cy="258763"/>
          </a:xfrm>
          <a:prstGeom prst="ellipse">
            <a:avLst/>
          </a:prstGeom>
          <a:solidFill>
            <a:srgbClr val="F1E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9556922" y="2747963"/>
            <a:ext cx="182562" cy="173038"/>
          </a:xfrm>
          <a:custGeom>
            <a:avLst/>
            <a:gdLst>
              <a:gd name="T0" fmla="*/ 82 w 115"/>
              <a:gd name="T1" fmla="*/ 109 h 109"/>
              <a:gd name="T2" fmla="*/ 82 w 115"/>
              <a:gd name="T3" fmla="*/ 68 h 109"/>
              <a:gd name="T4" fmla="*/ 115 w 115"/>
              <a:gd name="T5" fmla="*/ 68 h 109"/>
              <a:gd name="T6" fmla="*/ 115 w 115"/>
              <a:gd name="T7" fmla="*/ 41 h 109"/>
              <a:gd name="T8" fmla="*/ 82 w 115"/>
              <a:gd name="T9" fmla="*/ 41 h 109"/>
              <a:gd name="T10" fmla="*/ 82 w 115"/>
              <a:gd name="T11" fmla="*/ 0 h 109"/>
              <a:gd name="T12" fmla="*/ 49 w 115"/>
              <a:gd name="T13" fmla="*/ 0 h 109"/>
              <a:gd name="T14" fmla="*/ 49 w 115"/>
              <a:gd name="T15" fmla="*/ 41 h 109"/>
              <a:gd name="T16" fmla="*/ 0 w 115"/>
              <a:gd name="T17" fmla="*/ 41 h 109"/>
              <a:gd name="T18" fmla="*/ 0 w 115"/>
              <a:gd name="T19" fmla="*/ 68 h 109"/>
              <a:gd name="T20" fmla="*/ 49 w 115"/>
              <a:gd name="T21" fmla="*/ 68 h 109"/>
              <a:gd name="T22" fmla="*/ 49 w 115"/>
              <a:gd name="T23" fmla="*/ 109 h 109"/>
              <a:gd name="T24" fmla="*/ 82 w 115"/>
              <a:gd name="T25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5" h="109">
                <a:moveTo>
                  <a:pt x="82" y="109"/>
                </a:moveTo>
                <a:lnTo>
                  <a:pt x="82" y="68"/>
                </a:lnTo>
                <a:lnTo>
                  <a:pt x="115" y="68"/>
                </a:lnTo>
                <a:lnTo>
                  <a:pt x="115" y="41"/>
                </a:lnTo>
                <a:lnTo>
                  <a:pt x="82" y="41"/>
                </a:lnTo>
                <a:lnTo>
                  <a:pt x="82" y="0"/>
                </a:lnTo>
                <a:lnTo>
                  <a:pt x="49" y="0"/>
                </a:lnTo>
                <a:lnTo>
                  <a:pt x="49" y="41"/>
                </a:lnTo>
                <a:lnTo>
                  <a:pt x="0" y="41"/>
                </a:lnTo>
                <a:lnTo>
                  <a:pt x="0" y="68"/>
                </a:lnTo>
                <a:lnTo>
                  <a:pt x="49" y="68"/>
                </a:lnTo>
                <a:lnTo>
                  <a:pt x="49" y="109"/>
                </a:lnTo>
                <a:lnTo>
                  <a:pt x="82" y="10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6825627" y="2590801"/>
            <a:ext cx="492125" cy="361950"/>
          </a:xfrm>
          <a:custGeom>
            <a:avLst/>
            <a:gdLst>
              <a:gd name="T0" fmla="*/ 6 w 51"/>
              <a:gd name="T1" fmla="*/ 5 h 39"/>
              <a:gd name="T2" fmla="*/ 31 w 51"/>
              <a:gd name="T3" fmla="*/ 5 h 39"/>
              <a:gd name="T4" fmla="*/ 31 w 51"/>
              <a:gd name="T5" fmla="*/ 5 h 39"/>
              <a:gd name="T6" fmla="*/ 31 w 51"/>
              <a:gd name="T7" fmla="*/ 3 h 39"/>
              <a:gd name="T8" fmla="*/ 33 w 51"/>
              <a:gd name="T9" fmla="*/ 0 h 39"/>
              <a:gd name="T10" fmla="*/ 42 w 51"/>
              <a:gd name="T11" fmla="*/ 0 h 39"/>
              <a:gd name="T12" fmla="*/ 44 w 51"/>
              <a:gd name="T13" fmla="*/ 3 h 39"/>
              <a:gd name="T14" fmla="*/ 44 w 51"/>
              <a:gd name="T15" fmla="*/ 5 h 39"/>
              <a:gd name="T16" fmla="*/ 44 w 51"/>
              <a:gd name="T17" fmla="*/ 5 h 39"/>
              <a:gd name="T18" fmla="*/ 46 w 51"/>
              <a:gd name="T19" fmla="*/ 5 h 39"/>
              <a:gd name="T20" fmla="*/ 51 w 51"/>
              <a:gd name="T21" fmla="*/ 11 h 39"/>
              <a:gd name="T22" fmla="*/ 51 w 51"/>
              <a:gd name="T23" fmla="*/ 33 h 39"/>
              <a:gd name="T24" fmla="*/ 46 w 51"/>
              <a:gd name="T25" fmla="*/ 39 h 39"/>
              <a:gd name="T26" fmla="*/ 6 w 51"/>
              <a:gd name="T27" fmla="*/ 39 h 39"/>
              <a:gd name="T28" fmla="*/ 0 w 51"/>
              <a:gd name="T29" fmla="*/ 33 h 39"/>
              <a:gd name="T30" fmla="*/ 0 w 51"/>
              <a:gd name="T31" fmla="*/ 11 h 39"/>
              <a:gd name="T32" fmla="*/ 6 w 51"/>
              <a:gd name="T33" fmla="*/ 5 h 39"/>
              <a:gd name="T34" fmla="*/ 34 w 51"/>
              <a:gd name="T35" fmla="*/ 5 h 39"/>
              <a:gd name="T36" fmla="*/ 41 w 51"/>
              <a:gd name="T37" fmla="*/ 5 h 39"/>
              <a:gd name="T38" fmla="*/ 41 w 51"/>
              <a:gd name="T39" fmla="*/ 2 h 39"/>
              <a:gd name="T40" fmla="*/ 34 w 51"/>
              <a:gd name="T41" fmla="*/ 2 h 39"/>
              <a:gd name="T42" fmla="*/ 34 w 51"/>
              <a:gd name="T43" fmla="*/ 5 h 39"/>
              <a:gd name="T44" fmla="*/ 26 w 51"/>
              <a:gd name="T45" fmla="*/ 9 h 39"/>
              <a:gd name="T46" fmla="*/ 14 w 51"/>
              <a:gd name="T47" fmla="*/ 22 h 39"/>
              <a:gd name="T48" fmla="*/ 26 w 51"/>
              <a:gd name="T49" fmla="*/ 35 h 39"/>
              <a:gd name="T50" fmla="*/ 39 w 51"/>
              <a:gd name="T51" fmla="*/ 22 h 39"/>
              <a:gd name="T52" fmla="*/ 26 w 51"/>
              <a:gd name="T53" fmla="*/ 9 h 39"/>
              <a:gd name="T54" fmla="*/ 35 w 51"/>
              <a:gd name="T55" fmla="*/ 22 h 39"/>
              <a:gd name="T56" fmla="*/ 26 w 51"/>
              <a:gd name="T57" fmla="*/ 13 h 39"/>
              <a:gd name="T58" fmla="*/ 18 w 51"/>
              <a:gd name="T59" fmla="*/ 22 h 39"/>
              <a:gd name="T60" fmla="*/ 26 w 51"/>
              <a:gd name="T61" fmla="*/ 31 h 39"/>
              <a:gd name="T62" fmla="*/ 35 w 51"/>
              <a:gd name="T63" fmla="*/ 22 h 39"/>
              <a:gd name="T64" fmla="*/ 26 w 51"/>
              <a:gd name="T65" fmla="*/ 11 h 39"/>
              <a:gd name="T66" fmla="*/ 16 w 51"/>
              <a:gd name="T67" fmla="*/ 22 h 39"/>
              <a:gd name="T68" fmla="*/ 26 w 51"/>
              <a:gd name="T69" fmla="*/ 33 h 39"/>
              <a:gd name="T70" fmla="*/ 36 w 51"/>
              <a:gd name="T71" fmla="*/ 22 h 39"/>
              <a:gd name="T72" fmla="*/ 26 w 51"/>
              <a:gd name="T73" fmla="*/ 1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39">
                <a:moveTo>
                  <a:pt x="6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2"/>
                  <a:pt x="32" y="0"/>
                  <a:pt x="3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4" y="2"/>
                  <a:pt x="44" y="3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9" y="5"/>
                  <a:pt x="51" y="8"/>
                  <a:pt x="51" y="11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36"/>
                  <a:pt x="49" y="39"/>
                  <a:pt x="4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2" y="39"/>
                  <a:pt x="0" y="36"/>
                  <a:pt x="0" y="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6" y="5"/>
                </a:cubicBezTo>
                <a:close/>
                <a:moveTo>
                  <a:pt x="34" y="5"/>
                </a:moveTo>
                <a:cubicBezTo>
                  <a:pt x="41" y="5"/>
                  <a:pt x="41" y="5"/>
                  <a:pt x="41" y="5"/>
                </a:cubicBezTo>
                <a:cubicBezTo>
                  <a:pt x="41" y="2"/>
                  <a:pt x="41" y="2"/>
                  <a:pt x="41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5"/>
                  <a:pt x="34" y="5"/>
                  <a:pt x="34" y="5"/>
                </a:cubicBezTo>
                <a:close/>
                <a:moveTo>
                  <a:pt x="26" y="9"/>
                </a:moveTo>
                <a:cubicBezTo>
                  <a:pt x="19" y="9"/>
                  <a:pt x="14" y="15"/>
                  <a:pt x="14" y="22"/>
                </a:cubicBezTo>
                <a:cubicBezTo>
                  <a:pt x="14" y="29"/>
                  <a:pt x="19" y="35"/>
                  <a:pt x="26" y="35"/>
                </a:cubicBezTo>
                <a:cubicBezTo>
                  <a:pt x="33" y="35"/>
                  <a:pt x="39" y="29"/>
                  <a:pt x="39" y="22"/>
                </a:cubicBezTo>
                <a:cubicBezTo>
                  <a:pt x="39" y="15"/>
                  <a:pt x="33" y="9"/>
                  <a:pt x="26" y="9"/>
                </a:cubicBezTo>
                <a:close/>
                <a:moveTo>
                  <a:pt x="35" y="22"/>
                </a:moveTo>
                <a:cubicBezTo>
                  <a:pt x="35" y="17"/>
                  <a:pt x="31" y="13"/>
                  <a:pt x="26" y="13"/>
                </a:cubicBezTo>
                <a:cubicBezTo>
                  <a:pt x="22" y="13"/>
                  <a:pt x="18" y="17"/>
                  <a:pt x="18" y="22"/>
                </a:cubicBezTo>
                <a:cubicBezTo>
                  <a:pt x="18" y="27"/>
                  <a:pt x="22" y="31"/>
                  <a:pt x="26" y="31"/>
                </a:cubicBezTo>
                <a:cubicBezTo>
                  <a:pt x="31" y="31"/>
                  <a:pt x="35" y="27"/>
                  <a:pt x="35" y="22"/>
                </a:cubicBezTo>
                <a:close/>
                <a:moveTo>
                  <a:pt x="26" y="11"/>
                </a:moveTo>
                <a:cubicBezTo>
                  <a:pt x="21" y="11"/>
                  <a:pt x="16" y="16"/>
                  <a:pt x="16" y="22"/>
                </a:cubicBezTo>
                <a:cubicBezTo>
                  <a:pt x="16" y="28"/>
                  <a:pt x="21" y="33"/>
                  <a:pt x="26" y="33"/>
                </a:cubicBezTo>
                <a:cubicBezTo>
                  <a:pt x="32" y="33"/>
                  <a:pt x="36" y="28"/>
                  <a:pt x="36" y="22"/>
                </a:cubicBezTo>
                <a:cubicBezTo>
                  <a:pt x="36" y="16"/>
                  <a:pt x="32" y="11"/>
                  <a:pt x="26" y="11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6778002" y="1039813"/>
            <a:ext cx="627063" cy="344488"/>
          </a:xfrm>
          <a:custGeom>
            <a:avLst/>
            <a:gdLst>
              <a:gd name="T0" fmla="*/ 56 w 65"/>
              <a:gd name="T1" fmla="*/ 19 h 37"/>
              <a:gd name="T2" fmla="*/ 46 w 65"/>
              <a:gd name="T3" fmla="*/ 11 h 37"/>
              <a:gd name="T4" fmla="*/ 31 w 65"/>
              <a:gd name="T5" fmla="*/ 7 h 37"/>
              <a:gd name="T6" fmla="*/ 19 w 65"/>
              <a:gd name="T7" fmla="*/ 0 h 37"/>
              <a:gd name="T8" fmla="*/ 6 w 65"/>
              <a:gd name="T9" fmla="*/ 13 h 37"/>
              <a:gd name="T10" fmla="*/ 6 w 65"/>
              <a:gd name="T11" fmla="*/ 13 h 37"/>
              <a:gd name="T12" fmla="*/ 0 w 65"/>
              <a:gd name="T13" fmla="*/ 24 h 37"/>
              <a:gd name="T14" fmla="*/ 17 w 65"/>
              <a:gd name="T15" fmla="*/ 37 h 37"/>
              <a:gd name="T16" fmla="*/ 46 w 65"/>
              <a:gd name="T17" fmla="*/ 37 h 37"/>
              <a:gd name="T18" fmla="*/ 56 w 65"/>
              <a:gd name="T19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37">
                <a:moveTo>
                  <a:pt x="56" y="19"/>
                </a:moveTo>
                <a:cubicBezTo>
                  <a:pt x="59" y="12"/>
                  <a:pt x="49" y="8"/>
                  <a:pt x="46" y="11"/>
                </a:cubicBezTo>
                <a:cubicBezTo>
                  <a:pt x="44" y="2"/>
                  <a:pt x="36" y="3"/>
                  <a:pt x="31" y="7"/>
                </a:cubicBezTo>
                <a:cubicBezTo>
                  <a:pt x="29" y="3"/>
                  <a:pt x="25" y="0"/>
                  <a:pt x="19" y="0"/>
                </a:cubicBezTo>
                <a:cubicBezTo>
                  <a:pt x="12" y="0"/>
                  <a:pt x="6" y="6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0" y="20"/>
                  <a:pt x="0" y="24"/>
                </a:cubicBezTo>
                <a:cubicBezTo>
                  <a:pt x="0" y="31"/>
                  <a:pt x="8" y="37"/>
                  <a:pt x="1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65" y="37"/>
                  <a:pt x="62" y="20"/>
                  <a:pt x="56" y="19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6844677" y="3360738"/>
            <a:ext cx="434975" cy="390525"/>
          </a:xfrm>
          <a:custGeom>
            <a:avLst/>
            <a:gdLst>
              <a:gd name="T0" fmla="*/ 22 w 45"/>
              <a:gd name="T1" fmla="*/ 1 h 42"/>
              <a:gd name="T2" fmla="*/ 19 w 45"/>
              <a:gd name="T3" fmla="*/ 3 h 42"/>
              <a:gd name="T4" fmla="*/ 18 w 45"/>
              <a:gd name="T5" fmla="*/ 3 h 42"/>
              <a:gd name="T6" fmla="*/ 18 w 45"/>
              <a:gd name="T7" fmla="*/ 4 h 42"/>
              <a:gd name="T8" fmla="*/ 17 w 45"/>
              <a:gd name="T9" fmla="*/ 5 h 42"/>
              <a:gd name="T10" fmla="*/ 17 w 45"/>
              <a:gd name="T11" fmla="*/ 6 h 42"/>
              <a:gd name="T12" fmla="*/ 16 w 45"/>
              <a:gd name="T13" fmla="*/ 10 h 42"/>
              <a:gd name="T14" fmla="*/ 17 w 45"/>
              <a:gd name="T15" fmla="*/ 14 h 42"/>
              <a:gd name="T16" fmla="*/ 17 w 45"/>
              <a:gd name="T17" fmla="*/ 15 h 42"/>
              <a:gd name="T18" fmla="*/ 18 w 45"/>
              <a:gd name="T19" fmla="*/ 16 h 42"/>
              <a:gd name="T20" fmla="*/ 18 w 45"/>
              <a:gd name="T21" fmla="*/ 17 h 42"/>
              <a:gd name="T22" fmla="*/ 19 w 45"/>
              <a:gd name="T23" fmla="*/ 19 h 42"/>
              <a:gd name="T24" fmla="*/ 19 w 45"/>
              <a:gd name="T25" fmla="*/ 20 h 42"/>
              <a:gd name="T26" fmla="*/ 19 w 45"/>
              <a:gd name="T27" fmla="*/ 22 h 42"/>
              <a:gd name="T28" fmla="*/ 18 w 45"/>
              <a:gd name="T29" fmla="*/ 23 h 42"/>
              <a:gd name="T30" fmla="*/ 17 w 45"/>
              <a:gd name="T31" fmla="*/ 23 h 42"/>
              <a:gd name="T32" fmla="*/ 17 w 45"/>
              <a:gd name="T33" fmla="*/ 24 h 42"/>
              <a:gd name="T34" fmla="*/ 16 w 45"/>
              <a:gd name="T35" fmla="*/ 24 h 42"/>
              <a:gd name="T36" fmla="*/ 16 w 45"/>
              <a:gd name="T37" fmla="*/ 25 h 42"/>
              <a:gd name="T38" fmla="*/ 14 w 45"/>
              <a:gd name="T39" fmla="*/ 25 h 42"/>
              <a:gd name="T40" fmla="*/ 13 w 45"/>
              <a:gd name="T41" fmla="*/ 26 h 42"/>
              <a:gd name="T42" fmla="*/ 11 w 45"/>
              <a:gd name="T43" fmla="*/ 26 h 42"/>
              <a:gd name="T44" fmla="*/ 9 w 45"/>
              <a:gd name="T45" fmla="*/ 27 h 42"/>
              <a:gd name="T46" fmla="*/ 5 w 45"/>
              <a:gd name="T47" fmla="*/ 42 h 42"/>
              <a:gd name="T48" fmla="*/ 44 w 45"/>
              <a:gd name="T49" fmla="*/ 39 h 42"/>
              <a:gd name="T50" fmla="*/ 44 w 45"/>
              <a:gd name="T51" fmla="*/ 35 h 42"/>
              <a:gd name="T52" fmla="*/ 43 w 45"/>
              <a:gd name="T53" fmla="*/ 33 h 42"/>
              <a:gd name="T54" fmla="*/ 43 w 45"/>
              <a:gd name="T55" fmla="*/ 32 h 42"/>
              <a:gd name="T56" fmla="*/ 43 w 45"/>
              <a:gd name="T57" fmla="*/ 30 h 42"/>
              <a:gd name="T58" fmla="*/ 42 w 45"/>
              <a:gd name="T59" fmla="*/ 29 h 42"/>
              <a:gd name="T60" fmla="*/ 41 w 45"/>
              <a:gd name="T61" fmla="*/ 29 h 42"/>
              <a:gd name="T62" fmla="*/ 41 w 45"/>
              <a:gd name="T63" fmla="*/ 28 h 42"/>
              <a:gd name="T64" fmla="*/ 39 w 45"/>
              <a:gd name="T65" fmla="*/ 28 h 42"/>
              <a:gd name="T66" fmla="*/ 38 w 45"/>
              <a:gd name="T67" fmla="*/ 27 h 42"/>
              <a:gd name="T68" fmla="*/ 37 w 45"/>
              <a:gd name="T69" fmla="*/ 27 h 42"/>
              <a:gd name="T70" fmla="*/ 36 w 45"/>
              <a:gd name="T71" fmla="*/ 26 h 42"/>
              <a:gd name="T72" fmla="*/ 34 w 45"/>
              <a:gd name="T73" fmla="*/ 26 h 42"/>
              <a:gd name="T74" fmla="*/ 33 w 45"/>
              <a:gd name="T75" fmla="*/ 25 h 42"/>
              <a:gd name="T76" fmla="*/ 33 w 45"/>
              <a:gd name="T77" fmla="*/ 25 h 42"/>
              <a:gd name="T78" fmla="*/ 32 w 45"/>
              <a:gd name="T79" fmla="*/ 24 h 42"/>
              <a:gd name="T80" fmla="*/ 32 w 45"/>
              <a:gd name="T81" fmla="*/ 23 h 42"/>
              <a:gd name="T82" fmla="*/ 31 w 45"/>
              <a:gd name="T83" fmla="*/ 23 h 42"/>
              <a:gd name="T84" fmla="*/ 30 w 45"/>
              <a:gd name="T85" fmla="*/ 22 h 42"/>
              <a:gd name="T86" fmla="*/ 30 w 45"/>
              <a:gd name="T87" fmla="*/ 21 h 42"/>
              <a:gd name="T88" fmla="*/ 30 w 45"/>
              <a:gd name="T89" fmla="*/ 19 h 42"/>
              <a:gd name="T90" fmla="*/ 31 w 45"/>
              <a:gd name="T91" fmla="*/ 17 h 42"/>
              <a:gd name="T92" fmla="*/ 31 w 45"/>
              <a:gd name="T93" fmla="*/ 16 h 42"/>
              <a:gd name="T94" fmla="*/ 32 w 45"/>
              <a:gd name="T95" fmla="*/ 15 h 42"/>
              <a:gd name="T96" fmla="*/ 32 w 45"/>
              <a:gd name="T97" fmla="*/ 14 h 42"/>
              <a:gd name="T98" fmla="*/ 33 w 45"/>
              <a:gd name="T99" fmla="*/ 13 h 42"/>
              <a:gd name="T100" fmla="*/ 32 w 45"/>
              <a:gd name="T101" fmla="*/ 10 h 42"/>
              <a:gd name="T102" fmla="*/ 32 w 45"/>
              <a:gd name="T103" fmla="*/ 4 h 42"/>
              <a:gd name="T104" fmla="*/ 31 w 45"/>
              <a:gd name="T105" fmla="*/ 3 h 42"/>
              <a:gd name="T106" fmla="*/ 31 w 45"/>
              <a:gd name="T107" fmla="*/ 3 h 42"/>
              <a:gd name="T108" fmla="*/ 30 w 45"/>
              <a:gd name="T109" fmla="*/ 2 h 42"/>
              <a:gd name="T110" fmla="*/ 30 w 45"/>
              <a:gd name="T111" fmla="*/ 2 h 42"/>
              <a:gd name="T112" fmla="*/ 28 w 45"/>
              <a:gd name="T113" fmla="*/ 1 h 42"/>
              <a:gd name="T114" fmla="*/ 27 w 45"/>
              <a:gd name="T115" fmla="*/ 1 h 42"/>
              <a:gd name="T116" fmla="*/ 26 w 45"/>
              <a:gd name="T11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" h="42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0" y="1"/>
                  <a:pt x="20" y="0"/>
                </a:cubicBezTo>
                <a:cubicBezTo>
                  <a:pt x="20" y="0"/>
                  <a:pt x="20" y="1"/>
                  <a:pt x="20" y="1"/>
                </a:cubicBezTo>
                <a:cubicBezTo>
                  <a:pt x="20" y="1"/>
                  <a:pt x="19" y="0"/>
                  <a:pt x="18" y="1"/>
                </a:cubicBezTo>
                <a:cubicBezTo>
                  <a:pt x="19" y="1"/>
                  <a:pt x="19" y="2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1"/>
                  <a:pt x="16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2" y="29"/>
                  <a:pt x="0" y="41"/>
                  <a:pt x="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3"/>
                  <a:pt x="44" y="33"/>
                  <a:pt x="44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4" y="0"/>
                  <a:pt x="24" y="0"/>
                </a:cubicBezTo>
                <a:lnTo>
                  <a:pt x="23" y="0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6825627" y="1717676"/>
            <a:ext cx="492125" cy="455613"/>
          </a:xfrm>
          <a:custGeom>
            <a:avLst/>
            <a:gdLst>
              <a:gd name="T0" fmla="*/ 23 w 51"/>
              <a:gd name="T1" fmla="*/ 21 h 49"/>
              <a:gd name="T2" fmla="*/ 4 w 51"/>
              <a:gd name="T3" fmla="*/ 25 h 49"/>
              <a:gd name="T4" fmla="*/ 0 w 51"/>
              <a:gd name="T5" fmla="*/ 29 h 49"/>
              <a:gd name="T6" fmla="*/ 2 w 51"/>
              <a:gd name="T7" fmla="*/ 28 h 49"/>
              <a:gd name="T8" fmla="*/ 8 w 51"/>
              <a:gd name="T9" fmla="*/ 28 h 49"/>
              <a:gd name="T10" fmla="*/ 9 w 51"/>
              <a:gd name="T11" fmla="*/ 30 h 49"/>
              <a:gd name="T12" fmla="*/ 10 w 51"/>
              <a:gd name="T13" fmla="*/ 29 h 49"/>
              <a:gd name="T14" fmla="*/ 12 w 51"/>
              <a:gd name="T15" fmla="*/ 29 h 49"/>
              <a:gd name="T16" fmla="*/ 13 w 51"/>
              <a:gd name="T17" fmla="*/ 30 h 49"/>
              <a:gd name="T18" fmla="*/ 15 w 51"/>
              <a:gd name="T19" fmla="*/ 29 h 49"/>
              <a:gd name="T20" fmla="*/ 23 w 51"/>
              <a:gd name="T21" fmla="*/ 29 h 49"/>
              <a:gd name="T22" fmla="*/ 24 w 51"/>
              <a:gd name="T23" fmla="*/ 45 h 49"/>
              <a:gd name="T24" fmla="*/ 19 w 51"/>
              <a:gd name="T25" fmla="*/ 48 h 49"/>
              <a:gd name="T26" fmla="*/ 20 w 51"/>
              <a:gd name="T27" fmla="*/ 48 h 49"/>
              <a:gd name="T28" fmla="*/ 25 w 51"/>
              <a:gd name="T29" fmla="*/ 47 h 49"/>
              <a:gd name="T30" fmla="*/ 26 w 51"/>
              <a:gd name="T31" fmla="*/ 49 h 49"/>
              <a:gd name="T32" fmla="*/ 26 w 51"/>
              <a:gd name="T33" fmla="*/ 47 h 49"/>
              <a:gd name="T34" fmla="*/ 31 w 51"/>
              <a:gd name="T35" fmla="*/ 48 h 49"/>
              <a:gd name="T36" fmla="*/ 32 w 51"/>
              <a:gd name="T37" fmla="*/ 48 h 49"/>
              <a:gd name="T38" fmla="*/ 27 w 51"/>
              <a:gd name="T39" fmla="*/ 45 h 49"/>
              <a:gd name="T40" fmla="*/ 29 w 51"/>
              <a:gd name="T41" fmla="*/ 29 h 49"/>
              <a:gd name="T42" fmla="*/ 37 w 51"/>
              <a:gd name="T43" fmla="*/ 29 h 49"/>
              <a:gd name="T44" fmla="*/ 38 w 51"/>
              <a:gd name="T45" fmla="*/ 30 h 49"/>
              <a:gd name="T46" fmla="*/ 39 w 51"/>
              <a:gd name="T47" fmla="*/ 29 h 49"/>
              <a:gd name="T48" fmla="*/ 41 w 51"/>
              <a:gd name="T49" fmla="*/ 29 h 49"/>
              <a:gd name="T50" fmla="*/ 42 w 51"/>
              <a:gd name="T51" fmla="*/ 30 h 49"/>
              <a:gd name="T52" fmla="*/ 43 w 51"/>
              <a:gd name="T53" fmla="*/ 28 h 49"/>
              <a:gd name="T54" fmla="*/ 49 w 51"/>
              <a:gd name="T55" fmla="*/ 28 h 49"/>
              <a:gd name="T56" fmla="*/ 51 w 51"/>
              <a:gd name="T57" fmla="*/ 29 h 49"/>
              <a:gd name="T58" fmla="*/ 47 w 51"/>
              <a:gd name="T59" fmla="*/ 25 h 49"/>
              <a:gd name="T60" fmla="*/ 28 w 51"/>
              <a:gd name="T61" fmla="*/ 21 h 49"/>
              <a:gd name="T62" fmla="*/ 26 w 51"/>
              <a:gd name="T63" fmla="*/ 0 h 49"/>
              <a:gd name="T64" fmla="*/ 23 w 51"/>
              <a:gd name="T65" fmla="*/ 2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" h="49">
                <a:moveTo>
                  <a:pt x="23" y="21"/>
                </a:moveTo>
                <a:cubicBezTo>
                  <a:pt x="15" y="22"/>
                  <a:pt x="9" y="24"/>
                  <a:pt x="4" y="25"/>
                </a:cubicBezTo>
                <a:cubicBezTo>
                  <a:pt x="2" y="25"/>
                  <a:pt x="0" y="26"/>
                  <a:pt x="0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3" y="30"/>
                  <a:pt x="13" y="30"/>
                  <a:pt x="13" y="30"/>
                </a:cubicBezTo>
                <a:cubicBezTo>
                  <a:pt x="15" y="29"/>
                  <a:pt x="15" y="29"/>
                  <a:pt x="15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38"/>
                  <a:pt x="23" y="43"/>
                  <a:pt x="24" y="45"/>
                </a:cubicBezTo>
                <a:cubicBezTo>
                  <a:pt x="21" y="46"/>
                  <a:pt x="19" y="46"/>
                  <a:pt x="19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48"/>
                  <a:pt x="23" y="47"/>
                  <a:pt x="25" y="47"/>
                </a:cubicBezTo>
                <a:cubicBezTo>
                  <a:pt x="25" y="48"/>
                  <a:pt x="25" y="49"/>
                  <a:pt x="26" y="49"/>
                </a:cubicBezTo>
                <a:cubicBezTo>
                  <a:pt x="26" y="49"/>
                  <a:pt x="26" y="48"/>
                  <a:pt x="26" y="47"/>
                </a:cubicBezTo>
                <a:cubicBezTo>
                  <a:pt x="28" y="47"/>
                  <a:pt x="30" y="48"/>
                  <a:pt x="31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6"/>
                  <a:pt x="30" y="46"/>
                  <a:pt x="27" y="45"/>
                </a:cubicBezTo>
                <a:cubicBezTo>
                  <a:pt x="28" y="43"/>
                  <a:pt x="28" y="38"/>
                  <a:pt x="29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29"/>
                  <a:pt x="39" y="29"/>
                  <a:pt x="39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28"/>
                  <a:pt x="43" y="28"/>
                  <a:pt x="43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6"/>
                  <a:pt x="49" y="25"/>
                  <a:pt x="47" y="25"/>
                </a:cubicBezTo>
                <a:cubicBezTo>
                  <a:pt x="42" y="24"/>
                  <a:pt x="37" y="22"/>
                  <a:pt x="28" y="21"/>
                </a:cubicBezTo>
                <a:cubicBezTo>
                  <a:pt x="28" y="13"/>
                  <a:pt x="28" y="1"/>
                  <a:pt x="26" y="0"/>
                </a:cubicBezTo>
                <a:cubicBezTo>
                  <a:pt x="23" y="1"/>
                  <a:pt x="23" y="13"/>
                  <a:pt x="23" y="21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769521" y="3895725"/>
            <a:ext cx="25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69521" y="4680506"/>
            <a:ext cx="25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69521" y="5402818"/>
            <a:ext cx="25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69521" y="6095246"/>
            <a:ext cx="250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90693" y="981224"/>
            <a:ext cx="37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90693" y="1762539"/>
            <a:ext cx="37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090693" y="2543854"/>
            <a:ext cx="37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90693" y="3325169"/>
            <a:ext cx="378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600" dirty="0">
              <a:solidFill>
                <a:schemeClr val="bg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05065" y="981224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405065" y="1756718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05065" y="2532212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05065" y="3307706"/>
            <a:ext cx="171132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24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3516" y="5042119"/>
            <a:ext cx="50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23743" y="4395788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9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任意多边形 716"/>
          <p:cNvSpPr/>
          <p:nvPr/>
        </p:nvSpPr>
        <p:spPr>
          <a:xfrm>
            <a:off x="4656416" y="1106711"/>
            <a:ext cx="7019647" cy="1364343"/>
          </a:xfrm>
          <a:custGeom>
            <a:avLst/>
            <a:gdLst>
              <a:gd name="connsiteX0" fmla="*/ 0 w 7019647"/>
              <a:gd name="connsiteY0" fmla="*/ 0 h 1364343"/>
              <a:gd name="connsiteX1" fmla="*/ 7019647 w 7019647"/>
              <a:gd name="connsiteY1" fmla="*/ 0 h 1364343"/>
              <a:gd name="connsiteX2" fmla="*/ 7019647 w 7019647"/>
              <a:gd name="connsiteY2" fmla="*/ 1 h 1364343"/>
              <a:gd name="connsiteX3" fmla="*/ 3035842 w 7019647"/>
              <a:gd name="connsiteY3" fmla="*/ 1 h 1364343"/>
              <a:gd name="connsiteX4" fmla="*/ 2657843 w 7019647"/>
              <a:gd name="connsiteY4" fmla="*/ 1364343 h 1364343"/>
              <a:gd name="connsiteX5" fmla="*/ 0 w 7019647"/>
              <a:gd name="connsiteY5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647" h="1364343">
                <a:moveTo>
                  <a:pt x="0" y="0"/>
                </a:moveTo>
                <a:lnTo>
                  <a:pt x="7019647" y="0"/>
                </a:lnTo>
                <a:lnTo>
                  <a:pt x="7019647" y="1"/>
                </a:lnTo>
                <a:lnTo>
                  <a:pt x="3035842" y="1"/>
                </a:lnTo>
                <a:lnTo>
                  <a:pt x="2657843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D72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" name="任意多边形 717"/>
          <p:cNvSpPr/>
          <p:nvPr/>
        </p:nvSpPr>
        <p:spPr>
          <a:xfrm>
            <a:off x="4656416" y="2471055"/>
            <a:ext cx="2657842" cy="1364343"/>
          </a:xfrm>
          <a:custGeom>
            <a:avLst/>
            <a:gdLst>
              <a:gd name="connsiteX0" fmla="*/ 0 w 2657842"/>
              <a:gd name="connsiteY0" fmla="*/ 0 h 1364343"/>
              <a:gd name="connsiteX1" fmla="*/ 2657842 w 2657842"/>
              <a:gd name="connsiteY1" fmla="*/ 0 h 1364343"/>
              <a:gd name="connsiteX2" fmla="*/ 2279842 w 2657842"/>
              <a:gd name="connsiteY2" fmla="*/ 1364343 h 1364343"/>
              <a:gd name="connsiteX3" fmla="*/ 0 w 2657842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7842" h="1364343">
                <a:moveTo>
                  <a:pt x="0" y="0"/>
                </a:moveTo>
                <a:lnTo>
                  <a:pt x="2657842" y="0"/>
                </a:lnTo>
                <a:lnTo>
                  <a:pt x="2279842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B684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" name="任意多边形 718"/>
          <p:cNvSpPr/>
          <p:nvPr/>
        </p:nvSpPr>
        <p:spPr>
          <a:xfrm>
            <a:off x="4656416" y="3835399"/>
            <a:ext cx="2279842" cy="1364343"/>
          </a:xfrm>
          <a:custGeom>
            <a:avLst/>
            <a:gdLst>
              <a:gd name="connsiteX0" fmla="*/ 0 w 2279842"/>
              <a:gd name="connsiteY0" fmla="*/ 0 h 1364343"/>
              <a:gd name="connsiteX1" fmla="*/ 2279842 w 2279842"/>
              <a:gd name="connsiteY1" fmla="*/ 0 h 1364343"/>
              <a:gd name="connsiteX2" fmla="*/ 1901843 w 2279842"/>
              <a:gd name="connsiteY2" fmla="*/ 1364342 h 1364343"/>
              <a:gd name="connsiteX3" fmla="*/ 1901843 w 2279842"/>
              <a:gd name="connsiteY3" fmla="*/ 1364343 h 1364343"/>
              <a:gd name="connsiteX4" fmla="*/ 0 w 2279842"/>
              <a:gd name="connsiteY4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842" h="1364343">
                <a:moveTo>
                  <a:pt x="0" y="0"/>
                </a:moveTo>
                <a:lnTo>
                  <a:pt x="2279842" y="0"/>
                </a:lnTo>
                <a:lnTo>
                  <a:pt x="1901843" y="1364342"/>
                </a:lnTo>
                <a:lnTo>
                  <a:pt x="1901843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778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0" name="任意多边形 719"/>
          <p:cNvSpPr/>
          <p:nvPr/>
        </p:nvSpPr>
        <p:spPr>
          <a:xfrm>
            <a:off x="4656416" y="5199743"/>
            <a:ext cx="7019647" cy="1364343"/>
          </a:xfrm>
          <a:custGeom>
            <a:avLst/>
            <a:gdLst>
              <a:gd name="connsiteX0" fmla="*/ 0 w 7019647"/>
              <a:gd name="connsiteY0" fmla="*/ 0 h 1364343"/>
              <a:gd name="connsiteX1" fmla="*/ 1901843 w 7019647"/>
              <a:gd name="connsiteY1" fmla="*/ 0 h 1364343"/>
              <a:gd name="connsiteX2" fmla="*/ 1523843 w 7019647"/>
              <a:gd name="connsiteY2" fmla="*/ 1364341 h 1364343"/>
              <a:gd name="connsiteX3" fmla="*/ 7019647 w 7019647"/>
              <a:gd name="connsiteY3" fmla="*/ 1364341 h 1364343"/>
              <a:gd name="connsiteX4" fmla="*/ 7019647 w 7019647"/>
              <a:gd name="connsiteY4" fmla="*/ 1364343 h 1364343"/>
              <a:gd name="connsiteX5" fmla="*/ 0 w 7019647"/>
              <a:gd name="connsiteY5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9647" h="1364343">
                <a:moveTo>
                  <a:pt x="0" y="0"/>
                </a:moveTo>
                <a:lnTo>
                  <a:pt x="1901843" y="0"/>
                </a:lnTo>
                <a:lnTo>
                  <a:pt x="1523843" y="1364341"/>
                </a:lnTo>
                <a:lnTo>
                  <a:pt x="7019647" y="1364341"/>
                </a:lnTo>
                <a:lnTo>
                  <a:pt x="7019647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3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0" name="任意多边形 709"/>
          <p:cNvSpPr/>
          <p:nvPr/>
        </p:nvSpPr>
        <p:spPr>
          <a:xfrm>
            <a:off x="7326103" y="700314"/>
            <a:ext cx="4349960" cy="1364343"/>
          </a:xfrm>
          <a:custGeom>
            <a:avLst/>
            <a:gdLst>
              <a:gd name="connsiteX0" fmla="*/ 378000 w 4349960"/>
              <a:gd name="connsiteY0" fmla="*/ 0 h 1364343"/>
              <a:gd name="connsiteX1" fmla="*/ 4349960 w 4349960"/>
              <a:gd name="connsiteY1" fmla="*/ 0 h 1364343"/>
              <a:gd name="connsiteX2" fmla="*/ 4349960 w 4349960"/>
              <a:gd name="connsiteY2" fmla="*/ 1364343 h 1364343"/>
              <a:gd name="connsiteX3" fmla="*/ 0 w 4349960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9960" h="1364343">
                <a:moveTo>
                  <a:pt x="378000" y="0"/>
                </a:moveTo>
                <a:lnTo>
                  <a:pt x="4349960" y="0"/>
                </a:lnTo>
                <a:lnTo>
                  <a:pt x="4349960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" name="任意多边形 705"/>
          <p:cNvSpPr/>
          <p:nvPr/>
        </p:nvSpPr>
        <p:spPr>
          <a:xfrm>
            <a:off x="6948103" y="2064657"/>
            <a:ext cx="4727960" cy="1364343"/>
          </a:xfrm>
          <a:custGeom>
            <a:avLst/>
            <a:gdLst>
              <a:gd name="connsiteX0" fmla="*/ 378000 w 4727960"/>
              <a:gd name="connsiteY0" fmla="*/ 0 h 1364343"/>
              <a:gd name="connsiteX1" fmla="*/ 4727960 w 4727960"/>
              <a:gd name="connsiteY1" fmla="*/ 0 h 1364343"/>
              <a:gd name="connsiteX2" fmla="*/ 4727960 w 4727960"/>
              <a:gd name="connsiteY2" fmla="*/ 1364343 h 1364343"/>
              <a:gd name="connsiteX3" fmla="*/ 0 w 4727960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7960" h="1364343">
                <a:moveTo>
                  <a:pt x="378000" y="0"/>
                </a:moveTo>
                <a:lnTo>
                  <a:pt x="4727960" y="0"/>
                </a:lnTo>
                <a:lnTo>
                  <a:pt x="4727960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7" name="任意多边形 706"/>
          <p:cNvSpPr/>
          <p:nvPr/>
        </p:nvSpPr>
        <p:spPr>
          <a:xfrm>
            <a:off x="6570104" y="3429000"/>
            <a:ext cx="5105959" cy="1364343"/>
          </a:xfrm>
          <a:custGeom>
            <a:avLst/>
            <a:gdLst>
              <a:gd name="connsiteX0" fmla="*/ 377999 w 5105959"/>
              <a:gd name="connsiteY0" fmla="*/ 0 h 1364343"/>
              <a:gd name="connsiteX1" fmla="*/ 5105959 w 5105959"/>
              <a:gd name="connsiteY1" fmla="*/ 0 h 1364343"/>
              <a:gd name="connsiteX2" fmla="*/ 5105959 w 5105959"/>
              <a:gd name="connsiteY2" fmla="*/ 1364343 h 1364343"/>
              <a:gd name="connsiteX3" fmla="*/ 0 w 5105959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959" h="1364343">
                <a:moveTo>
                  <a:pt x="377999" y="0"/>
                </a:moveTo>
                <a:lnTo>
                  <a:pt x="5105959" y="0"/>
                </a:lnTo>
                <a:lnTo>
                  <a:pt x="5105959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8" name="任意多边形 707"/>
          <p:cNvSpPr/>
          <p:nvPr/>
        </p:nvSpPr>
        <p:spPr>
          <a:xfrm>
            <a:off x="6192104" y="4793343"/>
            <a:ext cx="5483959" cy="1364343"/>
          </a:xfrm>
          <a:custGeom>
            <a:avLst/>
            <a:gdLst>
              <a:gd name="connsiteX0" fmla="*/ 378000 w 5483959"/>
              <a:gd name="connsiteY0" fmla="*/ 0 h 1364343"/>
              <a:gd name="connsiteX1" fmla="*/ 5483959 w 5483959"/>
              <a:gd name="connsiteY1" fmla="*/ 0 h 1364343"/>
              <a:gd name="connsiteX2" fmla="*/ 5483959 w 5483959"/>
              <a:gd name="connsiteY2" fmla="*/ 1364343 h 1364343"/>
              <a:gd name="connsiteX3" fmla="*/ 0 w 5483959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3959" h="1364343">
                <a:moveTo>
                  <a:pt x="378000" y="0"/>
                </a:moveTo>
                <a:lnTo>
                  <a:pt x="5483959" y="0"/>
                </a:lnTo>
                <a:lnTo>
                  <a:pt x="5483959" y="1364343"/>
                </a:lnTo>
                <a:lnTo>
                  <a:pt x="0" y="1364343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4" name="组合 733"/>
          <p:cNvGrpSpPr/>
          <p:nvPr/>
        </p:nvGrpSpPr>
        <p:grpSpPr>
          <a:xfrm>
            <a:off x="3432166" y="4046916"/>
            <a:ext cx="668338" cy="849313"/>
            <a:chOff x="2311400" y="3624263"/>
            <a:chExt cx="668338" cy="849313"/>
          </a:xfrm>
          <a:solidFill>
            <a:srgbClr val="A2B932"/>
          </a:solidFill>
        </p:grpSpPr>
        <p:sp>
          <p:nvSpPr>
            <p:cNvPr id="3157" name="Freeform 689"/>
            <p:cNvSpPr>
              <a:spLocks/>
            </p:cNvSpPr>
            <p:nvPr/>
          </p:nvSpPr>
          <p:spPr bwMode="auto">
            <a:xfrm>
              <a:off x="2347913" y="4402138"/>
              <a:ext cx="128588" cy="71438"/>
            </a:xfrm>
            <a:custGeom>
              <a:avLst/>
              <a:gdLst>
                <a:gd name="T0" fmla="*/ 31 w 34"/>
                <a:gd name="T1" fmla="*/ 0 h 19"/>
                <a:gd name="T2" fmla="*/ 3 w 34"/>
                <a:gd name="T3" fmla="*/ 0 h 19"/>
                <a:gd name="T4" fmla="*/ 0 w 34"/>
                <a:gd name="T5" fmla="*/ 2 h 19"/>
                <a:gd name="T6" fmla="*/ 0 w 34"/>
                <a:gd name="T7" fmla="*/ 17 h 19"/>
                <a:gd name="T8" fmla="*/ 3 w 34"/>
                <a:gd name="T9" fmla="*/ 19 h 19"/>
                <a:gd name="T10" fmla="*/ 31 w 34"/>
                <a:gd name="T11" fmla="*/ 19 h 19"/>
                <a:gd name="T12" fmla="*/ 34 w 34"/>
                <a:gd name="T13" fmla="*/ 17 h 19"/>
                <a:gd name="T14" fmla="*/ 34 w 34"/>
                <a:gd name="T15" fmla="*/ 2 h 19"/>
                <a:gd name="T16" fmla="*/ 31 w 34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9">
                  <a:moveTo>
                    <a:pt x="3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9"/>
                    <a:pt x="34" y="18"/>
                    <a:pt x="34" y="17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2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8" name="Freeform 690"/>
            <p:cNvSpPr>
              <a:spLocks/>
            </p:cNvSpPr>
            <p:nvPr/>
          </p:nvSpPr>
          <p:spPr bwMode="auto">
            <a:xfrm>
              <a:off x="2517775" y="4338638"/>
              <a:ext cx="123825" cy="134938"/>
            </a:xfrm>
            <a:custGeom>
              <a:avLst/>
              <a:gdLst>
                <a:gd name="T0" fmla="*/ 31 w 33"/>
                <a:gd name="T1" fmla="*/ 0 h 36"/>
                <a:gd name="T2" fmla="*/ 3 w 33"/>
                <a:gd name="T3" fmla="*/ 0 h 36"/>
                <a:gd name="T4" fmla="*/ 0 w 33"/>
                <a:gd name="T5" fmla="*/ 2 h 36"/>
                <a:gd name="T6" fmla="*/ 0 w 33"/>
                <a:gd name="T7" fmla="*/ 34 h 36"/>
                <a:gd name="T8" fmla="*/ 3 w 33"/>
                <a:gd name="T9" fmla="*/ 36 h 36"/>
                <a:gd name="T10" fmla="*/ 31 w 33"/>
                <a:gd name="T11" fmla="*/ 36 h 36"/>
                <a:gd name="T12" fmla="*/ 33 w 33"/>
                <a:gd name="T13" fmla="*/ 34 h 36"/>
                <a:gd name="T14" fmla="*/ 33 w 33"/>
                <a:gd name="T15" fmla="*/ 2 h 36"/>
                <a:gd name="T16" fmla="*/ 31 w 33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6">
                  <a:moveTo>
                    <a:pt x="3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6"/>
                    <a:pt x="33" y="35"/>
                    <a:pt x="33" y="34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9" name="Freeform 691"/>
            <p:cNvSpPr>
              <a:spLocks/>
            </p:cNvSpPr>
            <p:nvPr/>
          </p:nvSpPr>
          <p:spPr bwMode="auto">
            <a:xfrm>
              <a:off x="2687638" y="4191001"/>
              <a:ext cx="123825" cy="282575"/>
            </a:xfrm>
            <a:custGeom>
              <a:avLst/>
              <a:gdLst>
                <a:gd name="T0" fmla="*/ 30 w 33"/>
                <a:gd name="T1" fmla="*/ 0 h 75"/>
                <a:gd name="T2" fmla="*/ 3 w 33"/>
                <a:gd name="T3" fmla="*/ 0 h 75"/>
                <a:gd name="T4" fmla="*/ 0 w 33"/>
                <a:gd name="T5" fmla="*/ 2 h 75"/>
                <a:gd name="T6" fmla="*/ 0 w 33"/>
                <a:gd name="T7" fmla="*/ 73 h 75"/>
                <a:gd name="T8" fmla="*/ 3 w 33"/>
                <a:gd name="T9" fmla="*/ 75 h 75"/>
                <a:gd name="T10" fmla="*/ 30 w 33"/>
                <a:gd name="T11" fmla="*/ 75 h 75"/>
                <a:gd name="T12" fmla="*/ 33 w 33"/>
                <a:gd name="T13" fmla="*/ 73 h 75"/>
                <a:gd name="T14" fmla="*/ 33 w 33"/>
                <a:gd name="T15" fmla="*/ 2 h 75"/>
                <a:gd name="T16" fmla="*/ 30 w 33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5">
                  <a:moveTo>
                    <a:pt x="3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1" y="75"/>
                    <a:pt x="3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2" y="75"/>
                    <a:pt x="33" y="74"/>
                    <a:pt x="33" y="7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0" name="Freeform 692"/>
            <p:cNvSpPr>
              <a:spLocks/>
            </p:cNvSpPr>
            <p:nvPr/>
          </p:nvSpPr>
          <p:spPr bwMode="auto">
            <a:xfrm>
              <a:off x="2855913" y="4056063"/>
              <a:ext cx="123825" cy="417513"/>
            </a:xfrm>
            <a:custGeom>
              <a:avLst/>
              <a:gdLst>
                <a:gd name="T0" fmla="*/ 30 w 33"/>
                <a:gd name="T1" fmla="*/ 0 h 111"/>
                <a:gd name="T2" fmla="*/ 2 w 33"/>
                <a:gd name="T3" fmla="*/ 0 h 111"/>
                <a:gd name="T4" fmla="*/ 0 w 33"/>
                <a:gd name="T5" fmla="*/ 2 h 111"/>
                <a:gd name="T6" fmla="*/ 0 w 33"/>
                <a:gd name="T7" fmla="*/ 109 h 111"/>
                <a:gd name="T8" fmla="*/ 2 w 33"/>
                <a:gd name="T9" fmla="*/ 111 h 111"/>
                <a:gd name="T10" fmla="*/ 30 w 33"/>
                <a:gd name="T11" fmla="*/ 111 h 111"/>
                <a:gd name="T12" fmla="*/ 33 w 33"/>
                <a:gd name="T13" fmla="*/ 109 h 111"/>
                <a:gd name="T14" fmla="*/ 33 w 33"/>
                <a:gd name="T15" fmla="*/ 2 h 111"/>
                <a:gd name="T16" fmla="*/ 30 w 33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11">
                  <a:moveTo>
                    <a:pt x="3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1" y="111"/>
                    <a:pt x="2" y="111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2" y="111"/>
                    <a:pt x="33" y="110"/>
                    <a:pt x="33" y="10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1" name="Freeform 693"/>
            <p:cNvSpPr>
              <a:spLocks/>
            </p:cNvSpPr>
            <p:nvPr/>
          </p:nvSpPr>
          <p:spPr bwMode="auto">
            <a:xfrm>
              <a:off x="2532063" y="3624263"/>
              <a:ext cx="125413" cy="157163"/>
            </a:xfrm>
            <a:custGeom>
              <a:avLst/>
              <a:gdLst>
                <a:gd name="T0" fmla="*/ 20 w 33"/>
                <a:gd name="T1" fmla="*/ 41 h 42"/>
                <a:gd name="T2" fmla="*/ 32 w 33"/>
                <a:gd name="T3" fmla="*/ 18 h 42"/>
                <a:gd name="T4" fmla="*/ 18 w 33"/>
                <a:gd name="T5" fmla="*/ 0 h 42"/>
                <a:gd name="T6" fmla="*/ 0 w 33"/>
                <a:gd name="T7" fmla="*/ 17 h 42"/>
                <a:gd name="T8" fmla="*/ 20 w 33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20" y="41"/>
                  </a:moveTo>
                  <a:cubicBezTo>
                    <a:pt x="29" y="40"/>
                    <a:pt x="32" y="27"/>
                    <a:pt x="32" y="18"/>
                  </a:cubicBezTo>
                  <a:cubicBezTo>
                    <a:pt x="33" y="8"/>
                    <a:pt x="25" y="1"/>
                    <a:pt x="18" y="0"/>
                  </a:cubicBezTo>
                  <a:cubicBezTo>
                    <a:pt x="8" y="0"/>
                    <a:pt x="1" y="8"/>
                    <a:pt x="0" y="17"/>
                  </a:cubicBezTo>
                  <a:cubicBezTo>
                    <a:pt x="1" y="34"/>
                    <a:pt x="13" y="42"/>
                    <a:pt x="2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2" name="Freeform 694"/>
            <p:cNvSpPr>
              <a:spLocks/>
            </p:cNvSpPr>
            <p:nvPr/>
          </p:nvSpPr>
          <p:spPr bwMode="auto">
            <a:xfrm>
              <a:off x="2325688" y="4064001"/>
              <a:ext cx="200025" cy="269875"/>
            </a:xfrm>
            <a:custGeom>
              <a:avLst/>
              <a:gdLst>
                <a:gd name="T0" fmla="*/ 47 w 53"/>
                <a:gd name="T1" fmla="*/ 7 h 72"/>
                <a:gd name="T2" fmla="*/ 37 w 53"/>
                <a:gd name="T3" fmla="*/ 0 h 72"/>
                <a:gd name="T4" fmla="*/ 32 w 53"/>
                <a:gd name="T5" fmla="*/ 26 h 72"/>
                <a:gd name="T6" fmla="*/ 4 w 53"/>
                <a:gd name="T7" fmla="*/ 56 h 72"/>
                <a:gd name="T8" fmla="*/ 4 w 53"/>
                <a:gd name="T9" fmla="*/ 68 h 72"/>
                <a:gd name="T10" fmla="*/ 16 w 53"/>
                <a:gd name="T11" fmla="*/ 68 h 72"/>
                <a:gd name="T12" fmla="*/ 46 w 53"/>
                <a:gd name="T13" fmla="*/ 37 h 72"/>
                <a:gd name="T14" fmla="*/ 49 w 53"/>
                <a:gd name="T15" fmla="*/ 32 h 72"/>
                <a:gd name="T16" fmla="*/ 53 w 53"/>
                <a:gd name="T17" fmla="*/ 13 h 72"/>
                <a:gd name="T18" fmla="*/ 47 w 5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72">
                  <a:moveTo>
                    <a:pt x="47" y="7"/>
                  </a:moveTo>
                  <a:cubicBezTo>
                    <a:pt x="43" y="5"/>
                    <a:pt x="40" y="2"/>
                    <a:pt x="37" y="0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0" y="59"/>
                    <a:pt x="0" y="65"/>
                    <a:pt x="4" y="68"/>
                  </a:cubicBezTo>
                  <a:cubicBezTo>
                    <a:pt x="7" y="72"/>
                    <a:pt x="13" y="72"/>
                    <a:pt x="16" y="6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5"/>
                    <a:pt x="48" y="34"/>
                    <a:pt x="49" y="3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1" y="11"/>
                    <a:pt x="49" y="9"/>
                    <a:pt x="4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3" name="Freeform 695"/>
            <p:cNvSpPr>
              <a:spLocks/>
            </p:cNvSpPr>
            <p:nvPr/>
          </p:nvSpPr>
          <p:spPr bwMode="auto">
            <a:xfrm>
              <a:off x="2619375" y="3792538"/>
              <a:ext cx="187325" cy="117475"/>
            </a:xfrm>
            <a:custGeom>
              <a:avLst/>
              <a:gdLst>
                <a:gd name="T0" fmla="*/ 24 w 50"/>
                <a:gd name="T1" fmla="*/ 29 h 31"/>
                <a:gd name="T2" fmla="*/ 46 w 50"/>
                <a:gd name="T3" fmla="*/ 14 h 31"/>
                <a:gd name="T4" fmla="*/ 48 w 50"/>
                <a:gd name="T5" fmla="*/ 4 h 31"/>
                <a:gd name="T6" fmla="*/ 38 w 50"/>
                <a:gd name="T7" fmla="*/ 2 h 31"/>
                <a:gd name="T8" fmla="*/ 19 w 50"/>
                <a:gd name="T9" fmla="*/ 15 h 31"/>
                <a:gd name="T10" fmla="*/ 2 w 50"/>
                <a:gd name="T11" fmla="*/ 10 h 31"/>
                <a:gd name="T12" fmla="*/ 3 w 50"/>
                <a:gd name="T13" fmla="*/ 18 h 31"/>
                <a:gd name="T14" fmla="*/ 0 w 50"/>
                <a:gd name="T15" fmla="*/ 25 h 31"/>
                <a:gd name="T16" fmla="*/ 18 w 50"/>
                <a:gd name="T17" fmla="*/ 30 h 31"/>
                <a:gd name="T18" fmla="*/ 24 w 5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1">
                  <a:moveTo>
                    <a:pt x="24" y="29"/>
                  </a:moveTo>
                  <a:cubicBezTo>
                    <a:pt x="46" y="14"/>
                    <a:pt x="46" y="14"/>
                    <a:pt x="46" y="14"/>
                  </a:cubicBezTo>
                  <a:cubicBezTo>
                    <a:pt x="49" y="12"/>
                    <a:pt x="50" y="7"/>
                    <a:pt x="48" y="4"/>
                  </a:cubicBezTo>
                  <a:cubicBezTo>
                    <a:pt x="45" y="1"/>
                    <a:pt x="41" y="0"/>
                    <a:pt x="38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5"/>
                    <a:pt x="3" y="18"/>
                  </a:cubicBezTo>
                  <a:cubicBezTo>
                    <a:pt x="2" y="20"/>
                    <a:pt x="0" y="25"/>
                    <a:pt x="0" y="25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0" y="31"/>
                    <a:pt x="22" y="30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4" name="Freeform 696"/>
            <p:cNvSpPr>
              <a:spLocks/>
            </p:cNvSpPr>
            <p:nvPr/>
          </p:nvSpPr>
          <p:spPr bwMode="auto">
            <a:xfrm>
              <a:off x="2311400" y="3781426"/>
              <a:ext cx="341313" cy="527050"/>
            </a:xfrm>
            <a:custGeom>
              <a:avLst/>
              <a:gdLst>
                <a:gd name="T0" fmla="*/ 69 w 91"/>
                <a:gd name="T1" fmla="*/ 66 h 140"/>
                <a:gd name="T2" fmla="*/ 83 w 91"/>
                <a:gd name="T3" fmla="*/ 20 h 140"/>
                <a:gd name="T4" fmla="*/ 80 w 91"/>
                <a:gd name="T5" fmla="*/ 9 h 140"/>
                <a:gd name="T6" fmla="*/ 79 w 91"/>
                <a:gd name="T7" fmla="*/ 10 h 140"/>
                <a:gd name="T8" fmla="*/ 75 w 91"/>
                <a:gd name="T9" fmla="*/ 30 h 140"/>
                <a:gd name="T10" fmla="*/ 76 w 91"/>
                <a:gd name="T11" fmla="*/ 12 h 140"/>
                <a:gd name="T12" fmla="*/ 77 w 91"/>
                <a:gd name="T13" fmla="*/ 10 h 140"/>
                <a:gd name="T14" fmla="*/ 76 w 91"/>
                <a:gd name="T15" fmla="*/ 6 h 140"/>
                <a:gd name="T16" fmla="*/ 74 w 91"/>
                <a:gd name="T17" fmla="*/ 6 h 140"/>
                <a:gd name="T18" fmla="*/ 71 w 91"/>
                <a:gd name="T19" fmla="*/ 8 h 140"/>
                <a:gd name="T20" fmla="*/ 72 w 91"/>
                <a:gd name="T21" fmla="*/ 12 h 140"/>
                <a:gd name="T22" fmla="*/ 69 w 91"/>
                <a:gd name="T23" fmla="*/ 25 h 140"/>
                <a:gd name="T24" fmla="*/ 64 w 91"/>
                <a:gd name="T25" fmla="*/ 0 h 140"/>
                <a:gd name="T26" fmla="*/ 64 w 91"/>
                <a:gd name="T27" fmla="*/ 0 h 140"/>
                <a:gd name="T28" fmla="*/ 64 w 91"/>
                <a:gd name="T29" fmla="*/ 0 h 140"/>
                <a:gd name="T30" fmla="*/ 57 w 91"/>
                <a:gd name="T31" fmla="*/ 0 h 140"/>
                <a:gd name="T32" fmla="*/ 29 w 91"/>
                <a:gd name="T33" fmla="*/ 3 h 140"/>
                <a:gd name="T34" fmla="*/ 3 w 91"/>
                <a:gd name="T35" fmla="*/ 21 h 140"/>
                <a:gd name="T36" fmla="*/ 2 w 91"/>
                <a:gd name="T37" fmla="*/ 32 h 140"/>
                <a:gd name="T38" fmla="*/ 13 w 91"/>
                <a:gd name="T39" fmla="*/ 32 h 140"/>
                <a:gd name="T40" fmla="*/ 13 w 91"/>
                <a:gd name="T41" fmla="*/ 32 h 140"/>
                <a:gd name="T42" fmla="*/ 34 w 91"/>
                <a:gd name="T43" fmla="*/ 16 h 140"/>
                <a:gd name="T44" fmla="*/ 51 w 91"/>
                <a:gd name="T45" fmla="*/ 17 h 140"/>
                <a:gd name="T46" fmla="*/ 46 w 91"/>
                <a:gd name="T47" fmla="*/ 19 h 140"/>
                <a:gd name="T48" fmla="*/ 35 w 91"/>
                <a:gd name="T49" fmla="*/ 60 h 140"/>
                <a:gd name="T50" fmla="*/ 38 w 91"/>
                <a:gd name="T51" fmla="*/ 63 h 140"/>
                <a:gd name="T52" fmla="*/ 52 w 91"/>
                <a:gd name="T53" fmla="*/ 78 h 140"/>
                <a:gd name="T54" fmla="*/ 71 w 91"/>
                <a:gd name="T55" fmla="*/ 96 h 140"/>
                <a:gd name="T56" fmla="*/ 66 w 91"/>
                <a:gd name="T57" fmla="*/ 129 h 140"/>
                <a:gd name="T58" fmla="*/ 74 w 91"/>
                <a:gd name="T59" fmla="*/ 140 h 140"/>
                <a:gd name="T60" fmla="*/ 84 w 91"/>
                <a:gd name="T61" fmla="*/ 132 h 140"/>
                <a:gd name="T62" fmla="*/ 89 w 91"/>
                <a:gd name="T63" fmla="*/ 96 h 140"/>
                <a:gd name="T64" fmla="*/ 88 w 91"/>
                <a:gd name="T65" fmla="*/ 88 h 140"/>
                <a:gd name="T66" fmla="*/ 69 w 91"/>
                <a:gd name="T67" fmla="*/ 6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40">
                  <a:moveTo>
                    <a:pt x="69" y="66"/>
                  </a:moveTo>
                  <a:cubicBezTo>
                    <a:pt x="72" y="41"/>
                    <a:pt x="83" y="24"/>
                    <a:pt x="83" y="20"/>
                  </a:cubicBezTo>
                  <a:cubicBezTo>
                    <a:pt x="82" y="12"/>
                    <a:pt x="80" y="9"/>
                    <a:pt x="80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21"/>
                    <a:pt x="75" y="30"/>
                    <a:pt x="75" y="30"/>
                  </a:cubicBezTo>
                  <a:cubicBezTo>
                    <a:pt x="75" y="30"/>
                    <a:pt x="76" y="17"/>
                    <a:pt x="76" y="12"/>
                  </a:cubicBezTo>
                  <a:cubicBezTo>
                    <a:pt x="76" y="11"/>
                    <a:pt x="77" y="10"/>
                    <a:pt x="77" y="10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5" y="6"/>
                    <a:pt x="74" y="6"/>
                  </a:cubicBezTo>
                  <a:cubicBezTo>
                    <a:pt x="73" y="6"/>
                    <a:pt x="71" y="8"/>
                    <a:pt x="71" y="8"/>
                  </a:cubicBezTo>
                  <a:cubicBezTo>
                    <a:pt x="71" y="8"/>
                    <a:pt x="71" y="10"/>
                    <a:pt x="72" y="12"/>
                  </a:cubicBezTo>
                  <a:cubicBezTo>
                    <a:pt x="72" y="12"/>
                    <a:pt x="71" y="18"/>
                    <a:pt x="69" y="25"/>
                  </a:cubicBezTo>
                  <a:cubicBezTo>
                    <a:pt x="69" y="7"/>
                    <a:pt x="66" y="2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57" y="0"/>
                    <a:pt x="57" y="0"/>
                  </a:cubicBezTo>
                  <a:cubicBezTo>
                    <a:pt x="51" y="1"/>
                    <a:pt x="42" y="2"/>
                    <a:pt x="29" y="3"/>
                  </a:cubicBezTo>
                  <a:cubicBezTo>
                    <a:pt x="29" y="3"/>
                    <a:pt x="3" y="21"/>
                    <a:pt x="3" y="21"/>
                  </a:cubicBezTo>
                  <a:cubicBezTo>
                    <a:pt x="0" y="24"/>
                    <a:pt x="0" y="29"/>
                    <a:pt x="2" y="32"/>
                  </a:cubicBezTo>
                  <a:cubicBezTo>
                    <a:pt x="5" y="35"/>
                    <a:pt x="10" y="35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33" y="17"/>
                    <a:pt x="34" y="16"/>
                  </a:cubicBezTo>
                  <a:cubicBezTo>
                    <a:pt x="35" y="16"/>
                    <a:pt x="51" y="17"/>
                    <a:pt x="51" y="1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3" y="29"/>
                    <a:pt x="36" y="51"/>
                    <a:pt x="35" y="60"/>
                  </a:cubicBezTo>
                  <a:cubicBezTo>
                    <a:pt x="35" y="62"/>
                    <a:pt x="38" y="62"/>
                    <a:pt x="38" y="63"/>
                  </a:cubicBezTo>
                  <a:cubicBezTo>
                    <a:pt x="38" y="65"/>
                    <a:pt x="41" y="73"/>
                    <a:pt x="52" y="78"/>
                  </a:cubicBezTo>
                  <a:cubicBezTo>
                    <a:pt x="55" y="81"/>
                    <a:pt x="71" y="96"/>
                    <a:pt x="71" y="96"/>
                  </a:cubicBezTo>
                  <a:cubicBezTo>
                    <a:pt x="71" y="97"/>
                    <a:pt x="66" y="129"/>
                    <a:pt x="66" y="129"/>
                  </a:cubicBezTo>
                  <a:cubicBezTo>
                    <a:pt x="65" y="134"/>
                    <a:pt x="68" y="139"/>
                    <a:pt x="74" y="140"/>
                  </a:cubicBezTo>
                  <a:cubicBezTo>
                    <a:pt x="79" y="140"/>
                    <a:pt x="83" y="137"/>
                    <a:pt x="84" y="132"/>
                  </a:cubicBezTo>
                  <a:cubicBezTo>
                    <a:pt x="84" y="132"/>
                    <a:pt x="89" y="98"/>
                    <a:pt x="89" y="96"/>
                  </a:cubicBezTo>
                  <a:cubicBezTo>
                    <a:pt x="91" y="91"/>
                    <a:pt x="88" y="89"/>
                    <a:pt x="88" y="88"/>
                  </a:cubicBezTo>
                  <a:cubicBezTo>
                    <a:pt x="86" y="86"/>
                    <a:pt x="69" y="67"/>
                    <a:pt x="6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3" name="组合 732"/>
          <p:cNvGrpSpPr/>
          <p:nvPr/>
        </p:nvGrpSpPr>
        <p:grpSpPr>
          <a:xfrm>
            <a:off x="3371048" y="5505676"/>
            <a:ext cx="790575" cy="752476"/>
            <a:chOff x="1328738" y="5138738"/>
            <a:chExt cx="790575" cy="752476"/>
          </a:xfrm>
          <a:solidFill>
            <a:srgbClr val="4C6062"/>
          </a:solidFill>
        </p:grpSpPr>
        <p:sp>
          <p:nvSpPr>
            <p:cNvPr id="3165" name="Freeform 697"/>
            <p:cNvSpPr>
              <a:spLocks/>
            </p:cNvSpPr>
            <p:nvPr/>
          </p:nvSpPr>
          <p:spPr bwMode="auto">
            <a:xfrm>
              <a:off x="1935163" y="5254626"/>
              <a:ext cx="184150" cy="109538"/>
            </a:xfrm>
            <a:custGeom>
              <a:avLst/>
              <a:gdLst>
                <a:gd name="T0" fmla="*/ 8 w 49"/>
                <a:gd name="T1" fmla="*/ 19 h 29"/>
                <a:gd name="T2" fmla="*/ 10 w 49"/>
                <a:gd name="T3" fmla="*/ 15 h 29"/>
                <a:gd name="T4" fmla="*/ 10 w 49"/>
                <a:gd name="T5" fmla="*/ 29 h 29"/>
                <a:gd name="T6" fmla="*/ 24 w 49"/>
                <a:gd name="T7" fmla="*/ 29 h 29"/>
                <a:gd name="T8" fmla="*/ 39 w 49"/>
                <a:gd name="T9" fmla="*/ 29 h 29"/>
                <a:gd name="T10" fmla="*/ 39 w 49"/>
                <a:gd name="T11" fmla="*/ 15 h 29"/>
                <a:gd name="T12" fmla="*/ 40 w 49"/>
                <a:gd name="T13" fmla="*/ 18 h 29"/>
                <a:gd name="T14" fmla="*/ 40 w 49"/>
                <a:gd name="T15" fmla="*/ 28 h 29"/>
                <a:gd name="T16" fmla="*/ 49 w 49"/>
                <a:gd name="T17" fmla="*/ 27 h 29"/>
                <a:gd name="T18" fmla="*/ 49 w 49"/>
                <a:gd name="T19" fmla="*/ 16 h 29"/>
                <a:gd name="T20" fmla="*/ 45 w 49"/>
                <a:gd name="T21" fmla="*/ 5 h 29"/>
                <a:gd name="T22" fmla="*/ 32 w 49"/>
                <a:gd name="T23" fmla="*/ 0 h 29"/>
                <a:gd name="T24" fmla="*/ 32 w 49"/>
                <a:gd name="T25" fmla="*/ 0 h 29"/>
                <a:gd name="T26" fmla="*/ 32 w 49"/>
                <a:gd name="T27" fmla="*/ 0 h 29"/>
                <a:gd name="T28" fmla="*/ 28 w 49"/>
                <a:gd name="T29" fmla="*/ 18 h 29"/>
                <a:gd name="T30" fmla="*/ 26 w 49"/>
                <a:gd name="T31" fmla="*/ 6 h 29"/>
                <a:gd name="T32" fmla="*/ 27 w 49"/>
                <a:gd name="T33" fmla="*/ 3 h 29"/>
                <a:gd name="T34" fmla="*/ 25 w 49"/>
                <a:gd name="T35" fmla="*/ 1 h 29"/>
                <a:gd name="T36" fmla="*/ 24 w 49"/>
                <a:gd name="T37" fmla="*/ 1 h 29"/>
                <a:gd name="T38" fmla="*/ 24 w 49"/>
                <a:gd name="T39" fmla="*/ 1 h 29"/>
                <a:gd name="T40" fmla="*/ 23 w 49"/>
                <a:gd name="T41" fmla="*/ 1 h 29"/>
                <a:gd name="T42" fmla="*/ 21 w 49"/>
                <a:gd name="T43" fmla="*/ 3 h 29"/>
                <a:gd name="T44" fmla="*/ 23 w 49"/>
                <a:gd name="T45" fmla="*/ 6 h 29"/>
                <a:gd name="T46" fmla="*/ 20 w 49"/>
                <a:gd name="T47" fmla="*/ 18 h 29"/>
                <a:gd name="T48" fmla="*/ 17 w 49"/>
                <a:gd name="T49" fmla="*/ 0 h 29"/>
                <a:gd name="T50" fmla="*/ 16 w 49"/>
                <a:gd name="T51" fmla="*/ 0 h 29"/>
                <a:gd name="T52" fmla="*/ 16 w 49"/>
                <a:gd name="T53" fmla="*/ 0 h 29"/>
                <a:gd name="T54" fmla="*/ 4 w 49"/>
                <a:gd name="T55" fmla="*/ 5 h 29"/>
                <a:gd name="T56" fmla="*/ 0 w 49"/>
                <a:gd name="T57" fmla="*/ 16 h 29"/>
                <a:gd name="T58" fmla="*/ 0 w 49"/>
                <a:gd name="T59" fmla="*/ 27 h 29"/>
                <a:gd name="T60" fmla="*/ 8 w 49"/>
                <a:gd name="T61" fmla="*/ 29 h 29"/>
                <a:gd name="T62" fmla="*/ 8 w 49"/>
                <a:gd name="T63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29">
                  <a:moveTo>
                    <a:pt x="8" y="19"/>
                  </a:moveTo>
                  <a:cubicBezTo>
                    <a:pt x="8" y="17"/>
                    <a:pt x="9" y="16"/>
                    <a:pt x="10" y="1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4" y="29"/>
                    <a:pt x="19" y="29"/>
                    <a:pt x="24" y="29"/>
                  </a:cubicBezTo>
                  <a:cubicBezTo>
                    <a:pt x="29" y="29"/>
                    <a:pt x="34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20"/>
                    <a:pt x="40" y="25"/>
                    <a:pt x="40" y="28"/>
                  </a:cubicBezTo>
                  <a:cubicBezTo>
                    <a:pt x="43" y="28"/>
                    <a:pt x="46" y="28"/>
                    <a:pt x="49" y="27"/>
                  </a:cubicBezTo>
                  <a:cubicBezTo>
                    <a:pt x="49" y="23"/>
                    <a:pt x="49" y="16"/>
                    <a:pt x="49" y="16"/>
                  </a:cubicBezTo>
                  <a:cubicBezTo>
                    <a:pt x="48" y="8"/>
                    <a:pt x="46" y="6"/>
                    <a:pt x="45" y="5"/>
                  </a:cubicBezTo>
                  <a:cubicBezTo>
                    <a:pt x="41" y="3"/>
                    <a:pt x="35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28" y="18"/>
                    <a:pt x="28" y="1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7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7" y="3"/>
                    <a:pt x="4" y="5"/>
                  </a:cubicBezTo>
                  <a:cubicBezTo>
                    <a:pt x="3" y="6"/>
                    <a:pt x="0" y="8"/>
                    <a:pt x="0" y="16"/>
                  </a:cubicBezTo>
                  <a:cubicBezTo>
                    <a:pt x="0" y="16"/>
                    <a:pt x="0" y="23"/>
                    <a:pt x="0" y="27"/>
                  </a:cubicBezTo>
                  <a:cubicBezTo>
                    <a:pt x="2" y="28"/>
                    <a:pt x="5" y="28"/>
                    <a:pt x="8" y="29"/>
                  </a:cubicBezTo>
                  <a:cubicBezTo>
                    <a:pt x="8" y="25"/>
                    <a:pt x="8" y="20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6" name="Freeform 698"/>
            <p:cNvSpPr>
              <a:spLocks/>
            </p:cNvSpPr>
            <p:nvPr/>
          </p:nvSpPr>
          <p:spPr bwMode="auto">
            <a:xfrm>
              <a:off x="1979613" y="5138738"/>
              <a:ext cx="93663" cy="109538"/>
            </a:xfrm>
            <a:custGeom>
              <a:avLst/>
              <a:gdLst>
                <a:gd name="T0" fmla="*/ 2 w 25"/>
                <a:gd name="T1" fmla="*/ 19 h 29"/>
                <a:gd name="T2" fmla="*/ 12 w 25"/>
                <a:gd name="T3" fmla="*/ 29 h 29"/>
                <a:gd name="T4" fmla="*/ 22 w 25"/>
                <a:gd name="T5" fmla="*/ 19 h 29"/>
                <a:gd name="T6" fmla="*/ 25 w 25"/>
                <a:gd name="T7" fmla="*/ 14 h 29"/>
                <a:gd name="T8" fmla="*/ 23 w 25"/>
                <a:gd name="T9" fmla="*/ 12 h 29"/>
                <a:gd name="T10" fmla="*/ 12 w 25"/>
                <a:gd name="T11" fmla="*/ 0 h 29"/>
                <a:gd name="T12" fmla="*/ 2 w 25"/>
                <a:gd name="T13" fmla="*/ 12 h 29"/>
                <a:gd name="T14" fmla="*/ 0 w 25"/>
                <a:gd name="T15" fmla="*/ 14 h 29"/>
                <a:gd name="T16" fmla="*/ 2 w 25"/>
                <a:gd name="T1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" y="19"/>
                  </a:moveTo>
                  <a:cubicBezTo>
                    <a:pt x="4" y="24"/>
                    <a:pt x="7" y="29"/>
                    <a:pt x="12" y="29"/>
                  </a:cubicBezTo>
                  <a:cubicBezTo>
                    <a:pt x="18" y="29"/>
                    <a:pt x="21" y="24"/>
                    <a:pt x="22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4" y="13"/>
                    <a:pt x="24" y="12"/>
                    <a:pt x="23" y="12"/>
                  </a:cubicBezTo>
                  <a:cubicBezTo>
                    <a:pt x="23" y="5"/>
                    <a:pt x="19" y="0"/>
                    <a:pt x="12" y="0"/>
                  </a:cubicBezTo>
                  <a:cubicBezTo>
                    <a:pt x="6" y="0"/>
                    <a:pt x="2" y="5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1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7" name="Freeform 699"/>
            <p:cNvSpPr>
              <a:spLocks/>
            </p:cNvSpPr>
            <p:nvPr/>
          </p:nvSpPr>
          <p:spPr bwMode="auto">
            <a:xfrm>
              <a:off x="1935163" y="5514976"/>
              <a:ext cx="184150" cy="112713"/>
            </a:xfrm>
            <a:custGeom>
              <a:avLst/>
              <a:gdLst>
                <a:gd name="T0" fmla="*/ 45 w 49"/>
                <a:gd name="T1" fmla="*/ 5 h 30"/>
                <a:gd name="T2" fmla="*/ 32 w 49"/>
                <a:gd name="T3" fmla="*/ 1 h 30"/>
                <a:gd name="T4" fmla="*/ 32 w 49"/>
                <a:gd name="T5" fmla="*/ 0 h 30"/>
                <a:gd name="T6" fmla="*/ 32 w 49"/>
                <a:gd name="T7" fmla="*/ 0 h 30"/>
                <a:gd name="T8" fmla="*/ 28 w 49"/>
                <a:gd name="T9" fmla="*/ 19 h 30"/>
                <a:gd name="T10" fmla="*/ 26 w 49"/>
                <a:gd name="T11" fmla="*/ 6 h 30"/>
                <a:gd name="T12" fmla="*/ 27 w 49"/>
                <a:gd name="T13" fmla="*/ 3 h 30"/>
                <a:gd name="T14" fmla="*/ 25 w 49"/>
                <a:gd name="T15" fmla="*/ 1 h 30"/>
                <a:gd name="T16" fmla="*/ 24 w 49"/>
                <a:gd name="T17" fmla="*/ 1 h 30"/>
                <a:gd name="T18" fmla="*/ 24 w 49"/>
                <a:gd name="T19" fmla="*/ 1 h 30"/>
                <a:gd name="T20" fmla="*/ 23 w 49"/>
                <a:gd name="T21" fmla="*/ 1 h 30"/>
                <a:gd name="T22" fmla="*/ 21 w 49"/>
                <a:gd name="T23" fmla="*/ 3 h 30"/>
                <a:gd name="T24" fmla="*/ 23 w 49"/>
                <a:gd name="T25" fmla="*/ 6 h 30"/>
                <a:gd name="T26" fmla="*/ 20 w 49"/>
                <a:gd name="T27" fmla="*/ 19 h 30"/>
                <a:gd name="T28" fmla="*/ 17 w 49"/>
                <a:gd name="T29" fmla="*/ 0 h 30"/>
                <a:gd name="T30" fmla="*/ 16 w 49"/>
                <a:gd name="T31" fmla="*/ 0 h 30"/>
                <a:gd name="T32" fmla="*/ 16 w 49"/>
                <a:gd name="T33" fmla="*/ 1 h 30"/>
                <a:gd name="T34" fmla="*/ 4 w 49"/>
                <a:gd name="T35" fmla="*/ 5 h 30"/>
                <a:gd name="T36" fmla="*/ 0 w 49"/>
                <a:gd name="T37" fmla="*/ 16 h 30"/>
                <a:gd name="T38" fmla="*/ 0 w 49"/>
                <a:gd name="T39" fmla="*/ 28 h 30"/>
                <a:gd name="T40" fmla="*/ 8 w 49"/>
                <a:gd name="T41" fmla="*/ 29 h 30"/>
                <a:gd name="T42" fmla="*/ 8 w 49"/>
                <a:gd name="T43" fmla="*/ 19 h 30"/>
                <a:gd name="T44" fmla="*/ 10 w 49"/>
                <a:gd name="T45" fmla="*/ 15 h 30"/>
                <a:gd name="T46" fmla="*/ 10 w 49"/>
                <a:gd name="T47" fmla="*/ 29 h 30"/>
                <a:gd name="T48" fmla="*/ 24 w 49"/>
                <a:gd name="T49" fmla="*/ 30 h 30"/>
                <a:gd name="T50" fmla="*/ 39 w 49"/>
                <a:gd name="T51" fmla="*/ 29 h 30"/>
                <a:gd name="T52" fmla="*/ 39 w 49"/>
                <a:gd name="T53" fmla="*/ 15 h 30"/>
                <a:gd name="T54" fmla="*/ 40 w 49"/>
                <a:gd name="T55" fmla="*/ 19 h 30"/>
                <a:gd name="T56" fmla="*/ 40 w 49"/>
                <a:gd name="T57" fmla="*/ 29 h 30"/>
                <a:gd name="T58" fmla="*/ 49 w 49"/>
                <a:gd name="T59" fmla="*/ 28 h 30"/>
                <a:gd name="T60" fmla="*/ 49 w 49"/>
                <a:gd name="T61" fmla="*/ 16 h 30"/>
                <a:gd name="T62" fmla="*/ 45 w 49"/>
                <a:gd name="T6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30">
                  <a:moveTo>
                    <a:pt x="45" y="5"/>
                  </a:moveTo>
                  <a:cubicBezTo>
                    <a:pt x="41" y="3"/>
                    <a:pt x="35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"/>
                    <a:pt x="28" y="19"/>
                    <a:pt x="28" y="1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17" y="3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7" y="3"/>
                    <a:pt x="4" y="5"/>
                  </a:cubicBezTo>
                  <a:cubicBezTo>
                    <a:pt x="3" y="7"/>
                    <a:pt x="0" y="9"/>
                    <a:pt x="0" y="16"/>
                  </a:cubicBezTo>
                  <a:cubicBezTo>
                    <a:pt x="0" y="17"/>
                    <a:pt x="0" y="23"/>
                    <a:pt x="0" y="28"/>
                  </a:cubicBezTo>
                  <a:cubicBezTo>
                    <a:pt x="2" y="28"/>
                    <a:pt x="5" y="29"/>
                    <a:pt x="8" y="29"/>
                  </a:cubicBezTo>
                  <a:cubicBezTo>
                    <a:pt x="8" y="26"/>
                    <a:pt x="8" y="20"/>
                    <a:pt x="8" y="19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4" y="29"/>
                    <a:pt x="19" y="30"/>
                    <a:pt x="24" y="30"/>
                  </a:cubicBezTo>
                  <a:cubicBezTo>
                    <a:pt x="29" y="30"/>
                    <a:pt x="34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40" y="17"/>
                    <a:pt x="40" y="19"/>
                  </a:cubicBezTo>
                  <a:cubicBezTo>
                    <a:pt x="40" y="20"/>
                    <a:pt x="40" y="25"/>
                    <a:pt x="40" y="29"/>
                  </a:cubicBezTo>
                  <a:cubicBezTo>
                    <a:pt x="43" y="29"/>
                    <a:pt x="46" y="28"/>
                    <a:pt x="49" y="28"/>
                  </a:cubicBezTo>
                  <a:cubicBezTo>
                    <a:pt x="49" y="23"/>
                    <a:pt x="49" y="17"/>
                    <a:pt x="49" y="16"/>
                  </a:cubicBezTo>
                  <a:cubicBezTo>
                    <a:pt x="48" y="9"/>
                    <a:pt x="46" y="7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700"/>
            <p:cNvSpPr>
              <a:spLocks/>
            </p:cNvSpPr>
            <p:nvPr/>
          </p:nvSpPr>
          <p:spPr bwMode="auto">
            <a:xfrm>
              <a:off x="1979613" y="5397501"/>
              <a:ext cx="93663" cy="114300"/>
            </a:xfrm>
            <a:custGeom>
              <a:avLst/>
              <a:gdLst>
                <a:gd name="T0" fmla="*/ 23 w 25"/>
                <a:gd name="T1" fmla="*/ 12 h 30"/>
                <a:gd name="T2" fmla="*/ 12 w 25"/>
                <a:gd name="T3" fmla="*/ 0 h 30"/>
                <a:gd name="T4" fmla="*/ 2 w 25"/>
                <a:gd name="T5" fmla="*/ 12 h 30"/>
                <a:gd name="T6" fmla="*/ 0 w 25"/>
                <a:gd name="T7" fmla="*/ 14 h 30"/>
                <a:gd name="T8" fmla="*/ 2 w 25"/>
                <a:gd name="T9" fmla="*/ 19 h 30"/>
                <a:gd name="T10" fmla="*/ 12 w 25"/>
                <a:gd name="T11" fmla="*/ 30 h 30"/>
                <a:gd name="T12" fmla="*/ 22 w 25"/>
                <a:gd name="T13" fmla="*/ 19 h 30"/>
                <a:gd name="T14" fmla="*/ 25 w 25"/>
                <a:gd name="T15" fmla="*/ 14 h 30"/>
                <a:gd name="T16" fmla="*/ 23 w 25"/>
                <a:gd name="T1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0">
                  <a:moveTo>
                    <a:pt x="23" y="12"/>
                  </a:moveTo>
                  <a:cubicBezTo>
                    <a:pt x="23" y="6"/>
                    <a:pt x="19" y="0"/>
                    <a:pt x="12" y="0"/>
                  </a:cubicBezTo>
                  <a:cubicBezTo>
                    <a:pt x="6" y="0"/>
                    <a:pt x="2" y="5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1" y="19"/>
                    <a:pt x="2" y="19"/>
                  </a:cubicBezTo>
                  <a:cubicBezTo>
                    <a:pt x="4" y="25"/>
                    <a:pt x="7" y="30"/>
                    <a:pt x="12" y="30"/>
                  </a:cubicBezTo>
                  <a:cubicBezTo>
                    <a:pt x="18" y="30"/>
                    <a:pt x="21" y="25"/>
                    <a:pt x="22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4" y="13"/>
                    <a:pt x="24" y="13"/>
                    <a:pt x="2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701"/>
            <p:cNvSpPr>
              <a:spLocks/>
            </p:cNvSpPr>
            <p:nvPr/>
          </p:nvSpPr>
          <p:spPr bwMode="auto">
            <a:xfrm>
              <a:off x="1935163" y="5778501"/>
              <a:ext cx="184150" cy="107950"/>
            </a:xfrm>
            <a:custGeom>
              <a:avLst/>
              <a:gdLst>
                <a:gd name="T0" fmla="*/ 45 w 49"/>
                <a:gd name="T1" fmla="*/ 5 h 29"/>
                <a:gd name="T2" fmla="*/ 32 w 49"/>
                <a:gd name="T3" fmla="*/ 0 h 29"/>
                <a:gd name="T4" fmla="*/ 32 w 49"/>
                <a:gd name="T5" fmla="*/ 0 h 29"/>
                <a:gd name="T6" fmla="*/ 32 w 49"/>
                <a:gd name="T7" fmla="*/ 0 h 29"/>
                <a:gd name="T8" fmla="*/ 28 w 49"/>
                <a:gd name="T9" fmla="*/ 18 h 29"/>
                <a:gd name="T10" fmla="*/ 26 w 49"/>
                <a:gd name="T11" fmla="*/ 6 h 29"/>
                <a:gd name="T12" fmla="*/ 27 w 49"/>
                <a:gd name="T13" fmla="*/ 3 h 29"/>
                <a:gd name="T14" fmla="*/ 25 w 49"/>
                <a:gd name="T15" fmla="*/ 1 h 29"/>
                <a:gd name="T16" fmla="*/ 24 w 49"/>
                <a:gd name="T17" fmla="*/ 1 h 29"/>
                <a:gd name="T18" fmla="*/ 24 w 49"/>
                <a:gd name="T19" fmla="*/ 1 h 29"/>
                <a:gd name="T20" fmla="*/ 23 w 49"/>
                <a:gd name="T21" fmla="*/ 1 h 29"/>
                <a:gd name="T22" fmla="*/ 21 w 49"/>
                <a:gd name="T23" fmla="*/ 3 h 29"/>
                <a:gd name="T24" fmla="*/ 23 w 49"/>
                <a:gd name="T25" fmla="*/ 6 h 29"/>
                <a:gd name="T26" fmla="*/ 20 w 49"/>
                <a:gd name="T27" fmla="*/ 18 h 29"/>
                <a:gd name="T28" fmla="*/ 17 w 49"/>
                <a:gd name="T29" fmla="*/ 0 h 29"/>
                <a:gd name="T30" fmla="*/ 16 w 49"/>
                <a:gd name="T31" fmla="*/ 0 h 29"/>
                <a:gd name="T32" fmla="*/ 16 w 49"/>
                <a:gd name="T33" fmla="*/ 0 h 29"/>
                <a:gd name="T34" fmla="*/ 4 w 49"/>
                <a:gd name="T35" fmla="*/ 5 h 29"/>
                <a:gd name="T36" fmla="*/ 0 w 49"/>
                <a:gd name="T37" fmla="*/ 16 h 29"/>
                <a:gd name="T38" fmla="*/ 0 w 49"/>
                <a:gd name="T39" fmla="*/ 27 h 29"/>
                <a:gd name="T40" fmla="*/ 8 w 49"/>
                <a:gd name="T41" fmla="*/ 29 h 29"/>
                <a:gd name="T42" fmla="*/ 8 w 49"/>
                <a:gd name="T43" fmla="*/ 19 h 29"/>
                <a:gd name="T44" fmla="*/ 10 w 49"/>
                <a:gd name="T45" fmla="*/ 15 h 29"/>
                <a:gd name="T46" fmla="*/ 10 w 49"/>
                <a:gd name="T47" fmla="*/ 29 h 29"/>
                <a:gd name="T48" fmla="*/ 24 w 49"/>
                <a:gd name="T49" fmla="*/ 29 h 29"/>
                <a:gd name="T50" fmla="*/ 39 w 49"/>
                <a:gd name="T51" fmla="*/ 29 h 29"/>
                <a:gd name="T52" fmla="*/ 39 w 49"/>
                <a:gd name="T53" fmla="*/ 15 h 29"/>
                <a:gd name="T54" fmla="*/ 40 w 49"/>
                <a:gd name="T55" fmla="*/ 18 h 29"/>
                <a:gd name="T56" fmla="*/ 40 w 49"/>
                <a:gd name="T57" fmla="*/ 28 h 29"/>
                <a:gd name="T58" fmla="*/ 49 w 49"/>
                <a:gd name="T59" fmla="*/ 27 h 29"/>
                <a:gd name="T60" fmla="*/ 49 w 49"/>
                <a:gd name="T61" fmla="*/ 16 h 29"/>
                <a:gd name="T62" fmla="*/ 45 w 49"/>
                <a:gd name="T6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" h="29">
                  <a:moveTo>
                    <a:pt x="45" y="5"/>
                  </a:moveTo>
                  <a:cubicBezTo>
                    <a:pt x="41" y="3"/>
                    <a:pt x="35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28" y="18"/>
                    <a:pt x="28" y="1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7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7" y="3"/>
                    <a:pt x="4" y="5"/>
                  </a:cubicBezTo>
                  <a:cubicBezTo>
                    <a:pt x="3" y="6"/>
                    <a:pt x="0" y="8"/>
                    <a:pt x="0" y="16"/>
                  </a:cubicBezTo>
                  <a:cubicBezTo>
                    <a:pt x="0" y="16"/>
                    <a:pt x="0" y="23"/>
                    <a:pt x="0" y="27"/>
                  </a:cubicBezTo>
                  <a:cubicBezTo>
                    <a:pt x="2" y="28"/>
                    <a:pt x="5" y="28"/>
                    <a:pt x="8" y="29"/>
                  </a:cubicBezTo>
                  <a:cubicBezTo>
                    <a:pt x="8" y="25"/>
                    <a:pt x="8" y="20"/>
                    <a:pt x="8" y="19"/>
                  </a:cubicBezTo>
                  <a:cubicBezTo>
                    <a:pt x="8" y="17"/>
                    <a:pt x="9" y="16"/>
                    <a:pt x="10" y="15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4" y="29"/>
                    <a:pt x="19" y="29"/>
                    <a:pt x="24" y="29"/>
                  </a:cubicBezTo>
                  <a:cubicBezTo>
                    <a:pt x="29" y="29"/>
                    <a:pt x="34" y="29"/>
                    <a:pt x="39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6"/>
                    <a:pt x="40" y="17"/>
                    <a:pt x="40" y="18"/>
                  </a:cubicBezTo>
                  <a:cubicBezTo>
                    <a:pt x="40" y="20"/>
                    <a:pt x="40" y="25"/>
                    <a:pt x="40" y="28"/>
                  </a:cubicBezTo>
                  <a:cubicBezTo>
                    <a:pt x="43" y="28"/>
                    <a:pt x="46" y="28"/>
                    <a:pt x="49" y="27"/>
                  </a:cubicBezTo>
                  <a:cubicBezTo>
                    <a:pt x="49" y="23"/>
                    <a:pt x="49" y="16"/>
                    <a:pt x="49" y="16"/>
                  </a:cubicBezTo>
                  <a:cubicBezTo>
                    <a:pt x="48" y="8"/>
                    <a:pt x="46" y="6"/>
                    <a:pt x="4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702"/>
            <p:cNvSpPr>
              <a:spLocks/>
            </p:cNvSpPr>
            <p:nvPr/>
          </p:nvSpPr>
          <p:spPr bwMode="auto">
            <a:xfrm>
              <a:off x="1979613" y="5661026"/>
              <a:ext cx="93663" cy="109538"/>
            </a:xfrm>
            <a:custGeom>
              <a:avLst/>
              <a:gdLst>
                <a:gd name="T0" fmla="*/ 12 w 25"/>
                <a:gd name="T1" fmla="*/ 29 h 29"/>
                <a:gd name="T2" fmla="*/ 22 w 25"/>
                <a:gd name="T3" fmla="*/ 19 h 29"/>
                <a:gd name="T4" fmla="*/ 25 w 25"/>
                <a:gd name="T5" fmla="*/ 14 h 29"/>
                <a:gd name="T6" fmla="*/ 23 w 25"/>
                <a:gd name="T7" fmla="*/ 12 h 29"/>
                <a:gd name="T8" fmla="*/ 12 w 25"/>
                <a:gd name="T9" fmla="*/ 0 h 29"/>
                <a:gd name="T10" fmla="*/ 2 w 25"/>
                <a:gd name="T11" fmla="*/ 12 h 29"/>
                <a:gd name="T12" fmla="*/ 0 w 25"/>
                <a:gd name="T13" fmla="*/ 14 h 29"/>
                <a:gd name="T14" fmla="*/ 2 w 25"/>
                <a:gd name="T15" fmla="*/ 19 h 29"/>
                <a:gd name="T16" fmla="*/ 12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12" y="29"/>
                  </a:moveTo>
                  <a:cubicBezTo>
                    <a:pt x="18" y="29"/>
                    <a:pt x="21" y="24"/>
                    <a:pt x="22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4" y="13"/>
                    <a:pt x="24" y="12"/>
                    <a:pt x="23" y="12"/>
                  </a:cubicBezTo>
                  <a:cubicBezTo>
                    <a:pt x="23" y="5"/>
                    <a:pt x="19" y="0"/>
                    <a:pt x="12" y="0"/>
                  </a:cubicBezTo>
                  <a:cubicBezTo>
                    <a:pt x="6" y="0"/>
                    <a:pt x="2" y="5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4"/>
                    <a:pt x="7" y="29"/>
                    <a:pt x="1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703"/>
            <p:cNvSpPr>
              <a:spLocks/>
            </p:cNvSpPr>
            <p:nvPr/>
          </p:nvSpPr>
          <p:spPr bwMode="auto">
            <a:xfrm>
              <a:off x="1328738" y="5311776"/>
              <a:ext cx="304800" cy="579438"/>
            </a:xfrm>
            <a:custGeom>
              <a:avLst/>
              <a:gdLst>
                <a:gd name="T0" fmla="*/ 71 w 81"/>
                <a:gd name="T1" fmla="*/ 8 h 154"/>
                <a:gd name="T2" fmla="*/ 56 w 81"/>
                <a:gd name="T3" fmla="*/ 2 h 154"/>
                <a:gd name="T4" fmla="*/ 52 w 81"/>
                <a:gd name="T5" fmla="*/ 0 h 154"/>
                <a:gd name="T6" fmla="*/ 52 w 81"/>
                <a:gd name="T7" fmla="*/ 0 h 154"/>
                <a:gd name="T8" fmla="*/ 52 w 81"/>
                <a:gd name="T9" fmla="*/ 0 h 154"/>
                <a:gd name="T10" fmla="*/ 45 w 81"/>
                <a:gd name="T11" fmla="*/ 23 h 154"/>
                <a:gd name="T12" fmla="*/ 43 w 81"/>
                <a:gd name="T13" fmla="*/ 9 h 154"/>
                <a:gd name="T14" fmla="*/ 45 w 81"/>
                <a:gd name="T15" fmla="*/ 5 h 154"/>
                <a:gd name="T16" fmla="*/ 42 w 81"/>
                <a:gd name="T17" fmla="*/ 2 h 154"/>
                <a:gd name="T18" fmla="*/ 42 w 81"/>
                <a:gd name="T19" fmla="*/ 2 h 154"/>
                <a:gd name="T20" fmla="*/ 40 w 81"/>
                <a:gd name="T21" fmla="*/ 2 h 154"/>
                <a:gd name="T22" fmla="*/ 40 w 81"/>
                <a:gd name="T23" fmla="*/ 2 h 154"/>
                <a:gd name="T24" fmla="*/ 37 w 81"/>
                <a:gd name="T25" fmla="*/ 5 h 154"/>
                <a:gd name="T26" fmla="*/ 39 w 81"/>
                <a:gd name="T27" fmla="*/ 9 h 154"/>
                <a:gd name="T28" fmla="*/ 36 w 81"/>
                <a:gd name="T29" fmla="*/ 23 h 154"/>
                <a:gd name="T30" fmla="*/ 30 w 81"/>
                <a:gd name="T31" fmla="*/ 0 h 154"/>
                <a:gd name="T32" fmla="*/ 30 w 81"/>
                <a:gd name="T33" fmla="*/ 0 h 154"/>
                <a:gd name="T34" fmla="*/ 30 w 81"/>
                <a:gd name="T35" fmla="*/ 0 h 154"/>
                <a:gd name="T36" fmla="*/ 26 w 81"/>
                <a:gd name="T37" fmla="*/ 2 h 154"/>
                <a:gd name="T38" fmla="*/ 11 w 81"/>
                <a:gd name="T39" fmla="*/ 8 h 154"/>
                <a:gd name="T40" fmla="*/ 1 w 81"/>
                <a:gd name="T41" fmla="*/ 47 h 154"/>
                <a:gd name="T42" fmla="*/ 2 w 81"/>
                <a:gd name="T43" fmla="*/ 72 h 154"/>
                <a:gd name="T44" fmla="*/ 8 w 81"/>
                <a:gd name="T45" fmla="*/ 81 h 154"/>
                <a:gd name="T46" fmla="*/ 15 w 81"/>
                <a:gd name="T47" fmla="*/ 73 h 154"/>
                <a:gd name="T48" fmla="*/ 15 w 81"/>
                <a:gd name="T49" fmla="*/ 47 h 154"/>
                <a:gd name="T50" fmla="*/ 19 w 81"/>
                <a:gd name="T51" fmla="*/ 24 h 154"/>
                <a:gd name="T52" fmla="*/ 19 w 81"/>
                <a:gd name="T53" fmla="*/ 24 h 154"/>
                <a:gd name="T54" fmla="*/ 19 w 81"/>
                <a:gd name="T55" fmla="*/ 68 h 154"/>
                <a:gd name="T56" fmla="*/ 19 w 81"/>
                <a:gd name="T57" fmla="*/ 73 h 154"/>
                <a:gd name="T58" fmla="*/ 19 w 81"/>
                <a:gd name="T59" fmla="*/ 144 h 154"/>
                <a:gd name="T60" fmla="*/ 29 w 81"/>
                <a:gd name="T61" fmla="*/ 154 h 154"/>
                <a:gd name="T62" fmla="*/ 29 w 81"/>
                <a:gd name="T63" fmla="*/ 154 h 154"/>
                <a:gd name="T64" fmla="*/ 29 w 81"/>
                <a:gd name="T65" fmla="*/ 154 h 154"/>
                <a:gd name="T66" fmla="*/ 38 w 81"/>
                <a:gd name="T67" fmla="*/ 144 h 154"/>
                <a:gd name="T68" fmla="*/ 38 w 81"/>
                <a:gd name="T69" fmla="*/ 81 h 154"/>
                <a:gd name="T70" fmla="*/ 43 w 81"/>
                <a:gd name="T71" fmla="*/ 81 h 154"/>
                <a:gd name="T72" fmla="*/ 43 w 81"/>
                <a:gd name="T73" fmla="*/ 144 h 154"/>
                <a:gd name="T74" fmla="*/ 53 w 81"/>
                <a:gd name="T75" fmla="*/ 154 h 154"/>
                <a:gd name="T76" fmla="*/ 53 w 81"/>
                <a:gd name="T77" fmla="*/ 154 h 154"/>
                <a:gd name="T78" fmla="*/ 53 w 81"/>
                <a:gd name="T79" fmla="*/ 154 h 154"/>
                <a:gd name="T80" fmla="*/ 62 w 81"/>
                <a:gd name="T81" fmla="*/ 144 h 154"/>
                <a:gd name="T82" fmla="*/ 62 w 81"/>
                <a:gd name="T83" fmla="*/ 73 h 154"/>
                <a:gd name="T84" fmla="*/ 63 w 81"/>
                <a:gd name="T85" fmla="*/ 68 h 154"/>
                <a:gd name="T86" fmla="*/ 63 w 81"/>
                <a:gd name="T87" fmla="*/ 24 h 154"/>
                <a:gd name="T88" fmla="*/ 63 w 81"/>
                <a:gd name="T89" fmla="*/ 24 h 154"/>
                <a:gd name="T90" fmla="*/ 67 w 81"/>
                <a:gd name="T91" fmla="*/ 47 h 154"/>
                <a:gd name="T92" fmla="*/ 66 w 81"/>
                <a:gd name="T93" fmla="*/ 73 h 154"/>
                <a:gd name="T94" fmla="*/ 73 w 81"/>
                <a:gd name="T95" fmla="*/ 81 h 154"/>
                <a:gd name="T96" fmla="*/ 80 w 81"/>
                <a:gd name="T97" fmla="*/ 72 h 154"/>
                <a:gd name="T98" fmla="*/ 81 w 81"/>
                <a:gd name="T99" fmla="*/ 47 h 154"/>
                <a:gd name="T100" fmla="*/ 71 w 81"/>
                <a:gd name="T101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54">
                  <a:moveTo>
                    <a:pt x="71" y="8"/>
                  </a:moveTo>
                  <a:cubicBezTo>
                    <a:pt x="67" y="6"/>
                    <a:pt x="61" y="4"/>
                    <a:pt x="56" y="2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4"/>
                    <a:pt x="50" y="13"/>
                    <a:pt x="45" y="23"/>
                  </a:cubicBezTo>
                  <a:cubicBezTo>
                    <a:pt x="44" y="16"/>
                    <a:pt x="43" y="10"/>
                    <a:pt x="43" y="9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10"/>
                    <a:pt x="37" y="16"/>
                    <a:pt x="36" y="23"/>
                  </a:cubicBezTo>
                  <a:cubicBezTo>
                    <a:pt x="31" y="13"/>
                    <a:pt x="30" y="4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1"/>
                    <a:pt x="27" y="1"/>
                    <a:pt x="26" y="2"/>
                  </a:cubicBezTo>
                  <a:cubicBezTo>
                    <a:pt x="21" y="4"/>
                    <a:pt x="15" y="6"/>
                    <a:pt x="11" y="8"/>
                  </a:cubicBezTo>
                  <a:cubicBezTo>
                    <a:pt x="9" y="10"/>
                    <a:pt x="3" y="18"/>
                    <a:pt x="1" y="47"/>
                  </a:cubicBezTo>
                  <a:cubicBezTo>
                    <a:pt x="0" y="55"/>
                    <a:pt x="2" y="72"/>
                    <a:pt x="2" y="72"/>
                  </a:cubicBezTo>
                  <a:cubicBezTo>
                    <a:pt x="3" y="77"/>
                    <a:pt x="3" y="80"/>
                    <a:pt x="8" y="81"/>
                  </a:cubicBezTo>
                  <a:cubicBezTo>
                    <a:pt x="13" y="81"/>
                    <a:pt x="15" y="77"/>
                    <a:pt x="15" y="73"/>
                  </a:cubicBezTo>
                  <a:cubicBezTo>
                    <a:pt x="15" y="73"/>
                    <a:pt x="14" y="59"/>
                    <a:pt x="15" y="47"/>
                  </a:cubicBezTo>
                  <a:cubicBezTo>
                    <a:pt x="15" y="38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70"/>
                    <a:pt x="19" y="72"/>
                    <a:pt x="19" y="7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50"/>
                    <a:pt x="24" y="154"/>
                    <a:pt x="29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4" y="154"/>
                    <a:pt x="38" y="150"/>
                    <a:pt x="38" y="144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50"/>
                    <a:pt x="47" y="154"/>
                    <a:pt x="53" y="154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8" y="154"/>
                    <a:pt x="62" y="150"/>
                    <a:pt x="62" y="14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3" y="72"/>
                    <a:pt x="63" y="70"/>
                    <a:pt x="63" y="68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4" y="25"/>
                    <a:pt x="67" y="38"/>
                    <a:pt x="67" y="47"/>
                  </a:cubicBezTo>
                  <a:cubicBezTo>
                    <a:pt x="68" y="59"/>
                    <a:pt x="66" y="73"/>
                    <a:pt x="66" y="73"/>
                  </a:cubicBezTo>
                  <a:cubicBezTo>
                    <a:pt x="66" y="77"/>
                    <a:pt x="68" y="81"/>
                    <a:pt x="73" y="81"/>
                  </a:cubicBezTo>
                  <a:cubicBezTo>
                    <a:pt x="78" y="80"/>
                    <a:pt x="79" y="77"/>
                    <a:pt x="80" y="72"/>
                  </a:cubicBezTo>
                  <a:cubicBezTo>
                    <a:pt x="80" y="72"/>
                    <a:pt x="81" y="55"/>
                    <a:pt x="81" y="47"/>
                  </a:cubicBezTo>
                  <a:cubicBezTo>
                    <a:pt x="79" y="18"/>
                    <a:pt x="72" y="10"/>
                    <a:pt x="7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704"/>
            <p:cNvSpPr>
              <a:spLocks/>
            </p:cNvSpPr>
            <p:nvPr/>
          </p:nvSpPr>
          <p:spPr bwMode="auto">
            <a:xfrm>
              <a:off x="1408113" y="5141913"/>
              <a:ext cx="150813" cy="161925"/>
            </a:xfrm>
            <a:custGeom>
              <a:avLst/>
              <a:gdLst>
                <a:gd name="T0" fmla="*/ 4 w 40"/>
                <a:gd name="T1" fmla="*/ 28 h 43"/>
                <a:gd name="T2" fmla="*/ 20 w 40"/>
                <a:gd name="T3" fmla="*/ 43 h 43"/>
                <a:gd name="T4" fmla="*/ 36 w 40"/>
                <a:gd name="T5" fmla="*/ 28 h 43"/>
                <a:gd name="T6" fmla="*/ 39 w 40"/>
                <a:gd name="T7" fmla="*/ 21 h 43"/>
                <a:gd name="T8" fmla="*/ 37 w 40"/>
                <a:gd name="T9" fmla="*/ 18 h 43"/>
                <a:gd name="T10" fmla="*/ 20 w 40"/>
                <a:gd name="T11" fmla="*/ 0 h 43"/>
                <a:gd name="T12" fmla="*/ 3 w 40"/>
                <a:gd name="T13" fmla="*/ 18 h 43"/>
                <a:gd name="T14" fmla="*/ 0 w 40"/>
                <a:gd name="T15" fmla="*/ 21 h 43"/>
                <a:gd name="T16" fmla="*/ 4 w 40"/>
                <a:gd name="T17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4" y="28"/>
                  </a:moveTo>
                  <a:cubicBezTo>
                    <a:pt x="7" y="36"/>
                    <a:pt x="12" y="43"/>
                    <a:pt x="20" y="43"/>
                  </a:cubicBezTo>
                  <a:cubicBezTo>
                    <a:pt x="28" y="43"/>
                    <a:pt x="34" y="36"/>
                    <a:pt x="36" y="28"/>
                  </a:cubicBezTo>
                  <a:cubicBezTo>
                    <a:pt x="38" y="27"/>
                    <a:pt x="40" y="23"/>
                    <a:pt x="39" y="21"/>
                  </a:cubicBezTo>
                  <a:cubicBezTo>
                    <a:pt x="39" y="19"/>
                    <a:pt x="38" y="18"/>
                    <a:pt x="37" y="18"/>
                  </a:cubicBezTo>
                  <a:cubicBezTo>
                    <a:pt x="36" y="8"/>
                    <a:pt x="30" y="0"/>
                    <a:pt x="20" y="0"/>
                  </a:cubicBezTo>
                  <a:cubicBezTo>
                    <a:pt x="10" y="0"/>
                    <a:pt x="4" y="8"/>
                    <a:pt x="3" y="18"/>
                  </a:cubicBezTo>
                  <a:cubicBezTo>
                    <a:pt x="2" y="18"/>
                    <a:pt x="1" y="19"/>
                    <a:pt x="0" y="21"/>
                  </a:cubicBezTo>
                  <a:cubicBezTo>
                    <a:pt x="0" y="24"/>
                    <a:pt x="2" y="27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705"/>
            <p:cNvSpPr>
              <a:spLocks/>
            </p:cNvSpPr>
            <p:nvPr/>
          </p:nvSpPr>
          <p:spPr bwMode="auto">
            <a:xfrm>
              <a:off x="1652588" y="5278438"/>
              <a:ext cx="255588" cy="555625"/>
            </a:xfrm>
            <a:custGeom>
              <a:avLst/>
              <a:gdLst>
                <a:gd name="T0" fmla="*/ 37 w 68"/>
                <a:gd name="T1" fmla="*/ 10 h 148"/>
                <a:gd name="T2" fmla="*/ 44 w 68"/>
                <a:gd name="T3" fmla="*/ 7 h 148"/>
                <a:gd name="T4" fmla="*/ 64 w 68"/>
                <a:gd name="T5" fmla="*/ 7 h 148"/>
                <a:gd name="T6" fmla="*/ 68 w 68"/>
                <a:gd name="T7" fmla="*/ 3 h 148"/>
                <a:gd name="T8" fmla="*/ 64 w 68"/>
                <a:gd name="T9" fmla="*/ 0 h 148"/>
                <a:gd name="T10" fmla="*/ 44 w 68"/>
                <a:gd name="T11" fmla="*/ 0 h 148"/>
                <a:gd name="T12" fmla="*/ 27 w 68"/>
                <a:gd name="T13" fmla="*/ 16 h 148"/>
                <a:gd name="T14" fmla="*/ 27 w 68"/>
                <a:gd name="T15" fmla="*/ 70 h 148"/>
                <a:gd name="T16" fmla="*/ 4 w 68"/>
                <a:gd name="T17" fmla="*/ 70 h 148"/>
                <a:gd name="T18" fmla="*/ 0 w 68"/>
                <a:gd name="T19" fmla="*/ 74 h 148"/>
                <a:gd name="T20" fmla="*/ 4 w 68"/>
                <a:gd name="T21" fmla="*/ 78 h 148"/>
                <a:gd name="T22" fmla="*/ 27 w 68"/>
                <a:gd name="T23" fmla="*/ 78 h 148"/>
                <a:gd name="T24" fmla="*/ 27 w 68"/>
                <a:gd name="T25" fmla="*/ 132 h 148"/>
                <a:gd name="T26" fmla="*/ 44 w 68"/>
                <a:gd name="T27" fmla="*/ 148 h 148"/>
                <a:gd name="T28" fmla="*/ 64 w 68"/>
                <a:gd name="T29" fmla="*/ 148 h 148"/>
                <a:gd name="T30" fmla="*/ 68 w 68"/>
                <a:gd name="T31" fmla="*/ 144 h 148"/>
                <a:gd name="T32" fmla="*/ 64 w 68"/>
                <a:gd name="T33" fmla="*/ 141 h 148"/>
                <a:gd name="T34" fmla="*/ 44 w 68"/>
                <a:gd name="T35" fmla="*/ 141 h 148"/>
                <a:gd name="T36" fmla="*/ 37 w 68"/>
                <a:gd name="T37" fmla="*/ 138 h 148"/>
                <a:gd name="T38" fmla="*/ 35 w 68"/>
                <a:gd name="T39" fmla="*/ 132 h 148"/>
                <a:gd name="T40" fmla="*/ 35 w 68"/>
                <a:gd name="T41" fmla="*/ 78 h 148"/>
                <a:gd name="T42" fmla="*/ 64 w 68"/>
                <a:gd name="T43" fmla="*/ 78 h 148"/>
                <a:gd name="T44" fmla="*/ 68 w 68"/>
                <a:gd name="T45" fmla="*/ 74 h 148"/>
                <a:gd name="T46" fmla="*/ 64 w 68"/>
                <a:gd name="T47" fmla="*/ 70 h 148"/>
                <a:gd name="T48" fmla="*/ 35 w 68"/>
                <a:gd name="T49" fmla="*/ 70 h 148"/>
                <a:gd name="T50" fmla="*/ 35 w 68"/>
                <a:gd name="T51" fmla="*/ 16 h 148"/>
                <a:gd name="T52" fmla="*/ 37 w 68"/>
                <a:gd name="T53" fmla="*/ 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8">
                  <a:moveTo>
                    <a:pt x="37" y="10"/>
                  </a:moveTo>
                  <a:cubicBezTo>
                    <a:pt x="39" y="8"/>
                    <a:pt x="41" y="7"/>
                    <a:pt x="4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7"/>
                    <a:pt x="68" y="5"/>
                    <a:pt x="68" y="3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27" y="7"/>
                    <a:pt x="27" y="16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2" y="70"/>
                    <a:pt x="0" y="72"/>
                    <a:pt x="0" y="74"/>
                  </a:cubicBezTo>
                  <a:cubicBezTo>
                    <a:pt x="0" y="76"/>
                    <a:pt x="2" y="78"/>
                    <a:pt x="4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41"/>
                    <a:pt x="35" y="148"/>
                    <a:pt x="44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6" y="148"/>
                    <a:pt x="68" y="146"/>
                    <a:pt x="68" y="144"/>
                  </a:cubicBezTo>
                  <a:cubicBezTo>
                    <a:pt x="68" y="142"/>
                    <a:pt x="66" y="141"/>
                    <a:pt x="64" y="141"/>
                  </a:cubicBezTo>
                  <a:cubicBezTo>
                    <a:pt x="44" y="141"/>
                    <a:pt x="44" y="141"/>
                    <a:pt x="44" y="141"/>
                  </a:cubicBezTo>
                  <a:cubicBezTo>
                    <a:pt x="41" y="141"/>
                    <a:pt x="39" y="140"/>
                    <a:pt x="37" y="138"/>
                  </a:cubicBezTo>
                  <a:cubicBezTo>
                    <a:pt x="36" y="136"/>
                    <a:pt x="35" y="134"/>
                    <a:pt x="35" y="132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6" y="78"/>
                    <a:pt x="68" y="76"/>
                    <a:pt x="68" y="74"/>
                  </a:cubicBezTo>
                  <a:cubicBezTo>
                    <a:pt x="68" y="72"/>
                    <a:pt x="66" y="70"/>
                    <a:pt x="64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4"/>
                    <a:pt x="36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68" name="组合 3167"/>
          <p:cNvGrpSpPr/>
          <p:nvPr/>
        </p:nvGrpSpPr>
        <p:grpSpPr>
          <a:xfrm>
            <a:off x="3446454" y="1410382"/>
            <a:ext cx="639763" cy="752475"/>
            <a:chOff x="3946525" y="1382713"/>
            <a:chExt cx="639763" cy="752475"/>
          </a:xfrm>
          <a:solidFill>
            <a:srgbClr val="F83003"/>
          </a:solidFill>
        </p:grpSpPr>
        <p:sp>
          <p:nvSpPr>
            <p:cNvPr id="679" name="Freeform 707"/>
            <p:cNvSpPr>
              <a:spLocks/>
            </p:cNvSpPr>
            <p:nvPr/>
          </p:nvSpPr>
          <p:spPr bwMode="auto">
            <a:xfrm>
              <a:off x="4033838" y="1470026"/>
              <a:ext cx="90488" cy="88900"/>
            </a:xfrm>
            <a:custGeom>
              <a:avLst/>
              <a:gdLst>
                <a:gd name="T0" fmla="*/ 16 w 24"/>
                <a:gd name="T1" fmla="*/ 24 h 24"/>
                <a:gd name="T2" fmla="*/ 24 w 24"/>
                <a:gd name="T3" fmla="*/ 16 h 24"/>
                <a:gd name="T4" fmla="*/ 10 w 24"/>
                <a:gd name="T5" fmla="*/ 2 h 24"/>
                <a:gd name="T6" fmla="*/ 2 w 24"/>
                <a:gd name="T7" fmla="*/ 2 h 24"/>
                <a:gd name="T8" fmla="*/ 2 w 24"/>
                <a:gd name="T9" fmla="*/ 10 h 24"/>
                <a:gd name="T10" fmla="*/ 16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6" y="24"/>
                  </a:moveTo>
                  <a:cubicBezTo>
                    <a:pt x="18" y="21"/>
                    <a:pt x="21" y="19"/>
                    <a:pt x="24" y="1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lnTo>
                    <a:pt x="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708"/>
            <p:cNvSpPr>
              <a:spLocks/>
            </p:cNvSpPr>
            <p:nvPr/>
          </p:nvSpPr>
          <p:spPr bwMode="auto">
            <a:xfrm>
              <a:off x="4244975" y="1382713"/>
              <a:ext cx="44450" cy="93663"/>
            </a:xfrm>
            <a:custGeom>
              <a:avLst/>
              <a:gdLst>
                <a:gd name="T0" fmla="*/ 6 w 12"/>
                <a:gd name="T1" fmla="*/ 25 h 25"/>
                <a:gd name="T2" fmla="*/ 6 w 12"/>
                <a:gd name="T3" fmla="*/ 25 h 25"/>
                <a:gd name="T4" fmla="*/ 12 w 12"/>
                <a:gd name="T5" fmla="*/ 25 h 25"/>
                <a:gd name="T6" fmla="*/ 12 w 12"/>
                <a:gd name="T7" fmla="*/ 6 h 25"/>
                <a:gd name="T8" fmla="*/ 6 w 12"/>
                <a:gd name="T9" fmla="*/ 0 h 25"/>
                <a:gd name="T10" fmla="*/ 0 w 12"/>
                <a:gd name="T11" fmla="*/ 6 h 25"/>
                <a:gd name="T12" fmla="*/ 0 w 12"/>
                <a:gd name="T13" fmla="*/ 25 h 25"/>
                <a:gd name="T14" fmla="*/ 6 w 1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5"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8" y="25"/>
                    <a:pt x="10" y="25"/>
                    <a:pt x="12" y="2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4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709"/>
            <p:cNvSpPr>
              <a:spLocks/>
            </p:cNvSpPr>
            <p:nvPr/>
          </p:nvSpPr>
          <p:spPr bwMode="auto">
            <a:xfrm>
              <a:off x="4410075" y="1470026"/>
              <a:ext cx="93663" cy="88900"/>
            </a:xfrm>
            <a:custGeom>
              <a:avLst/>
              <a:gdLst>
                <a:gd name="T0" fmla="*/ 8 w 25"/>
                <a:gd name="T1" fmla="*/ 24 h 24"/>
                <a:gd name="T2" fmla="*/ 22 w 25"/>
                <a:gd name="T3" fmla="*/ 10 h 24"/>
                <a:gd name="T4" fmla="*/ 22 w 25"/>
                <a:gd name="T5" fmla="*/ 2 h 24"/>
                <a:gd name="T6" fmla="*/ 14 w 25"/>
                <a:gd name="T7" fmla="*/ 2 h 24"/>
                <a:gd name="T8" fmla="*/ 0 w 25"/>
                <a:gd name="T9" fmla="*/ 16 h 24"/>
                <a:gd name="T10" fmla="*/ 8 w 25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8" y="24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5" y="8"/>
                    <a:pt x="25" y="4"/>
                    <a:pt x="22" y="2"/>
                  </a:cubicBezTo>
                  <a:cubicBezTo>
                    <a:pt x="20" y="0"/>
                    <a:pt x="17" y="0"/>
                    <a:pt x="14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9"/>
                    <a:pt x="6" y="21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710"/>
            <p:cNvSpPr>
              <a:spLocks/>
            </p:cNvSpPr>
            <p:nvPr/>
          </p:nvSpPr>
          <p:spPr bwMode="auto">
            <a:xfrm>
              <a:off x="3946525" y="1684338"/>
              <a:ext cx="98425" cy="41275"/>
            </a:xfrm>
            <a:custGeom>
              <a:avLst/>
              <a:gdLst>
                <a:gd name="T0" fmla="*/ 25 w 26"/>
                <a:gd name="T1" fmla="*/ 8 h 11"/>
                <a:gd name="T2" fmla="*/ 26 w 26"/>
                <a:gd name="T3" fmla="*/ 0 h 11"/>
                <a:gd name="T4" fmla="*/ 5 w 26"/>
                <a:gd name="T5" fmla="*/ 0 h 11"/>
                <a:gd name="T6" fmla="*/ 0 w 26"/>
                <a:gd name="T7" fmla="*/ 5 h 11"/>
                <a:gd name="T8" fmla="*/ 5 w 26"/>
                <a:gd name="T9" fmla="*/ 11 h 11"/>
                <a:gd name="T10" fmla="*/ 25 w 26"/>
                <a:gd name="T11" fmla="*/ 11 h 11"/>
                <a:gd name="T12" fmla="*/ 25 w 26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25" y="8"/>
                  </a:moveTo>
                  <a:cubicBezTo>
                    <a:pt x="25" y="5"/>
                    <a:pt x="25" y="2"/>
                    <a:pt x="2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9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711"/>
            <p:cNvSpPr>
              <a:spLocks/>
            </p:cNvSpPr>
            <p:nvPr/>
          </p:nvSpPr>
          <p:spPr bwMode="auto">
            <a:xfrm>
              <a:off x="4489450" y="1684338"/>
              <a:ext cx="96838" cy="41275"/>
            </a:xfrm>
            <a:custGeom>
              <a:avLst/>
              <a:gdLst>
                <a:gd name="T0" fmla="*/ 21 w 26"/>
                <a:gd name="T1" fmla="*/ 0 h 11"/>
                <a:gd name="T2" fmla="*/ 0 w 26"/>
                <a:gd name="T3" fmla="*/ 0 h 11"/>
                <a:gd name="T4" fmla="*/ 1 w 26"/>
                <a:gd name="T5" fmla="*/ 8 h 11"/>
                <a:gd name="T6" fmla="*/ 1 w 26"/>
                <a:gd name="T7" fmla="*/ 11 h 11"/>
                <a:gd name="T8" fmla="*/ 21 w 26"/>
                <a:gd name="T9" fmla="*/ 11 h 11"/>
                <a:gd name="T10" fmla="*/ 26 w 26"/>
                <a:gd name="T11" fmla="*/ 5 h 11"/>
                <a:gd name="T12" fmla="*/ 21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1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4" y="11"/>
                    <a:pt x="26" y="8"/>
                    <a:pt x="26" y="5"/>
                  </a:cubicBezTo>
                  <a:cubicBezTo>
                    <a:pt x="26" y="2"/>
                    <a:pt x="24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712"/>
            <p:cNvSpPr>
              <a:spLocks/>
            </p:cNvSpPr>
            <p:nvPr/>
          </p:nvSpPr>
          <p:spPr bwMode="auto">
            <a:xfrm>
              <a:off x="4424363" y="1857376"/>
              <a:ext cx="79375" cy="82550"/>
            </a:xfrm>
            <a:custGeom>
              <a:avLst/>
              <a:gdLst>
                <a:gd name="T0" fmla="*/ 7 w 21"/>
                <a:gd name="T1" fmla="*/ 0 h 22"/>
                <a:gd name="T2" fmla="*/ 0 w 21"/>
                <a:gd name="T3" fmla="*/ 9 h 22"/>
                <a:gd name="T4" fmla="*/ 10 w 21"/>
                <a:gd name="T5" fmla="*/ 20 h 22"/>
                <a:gd name="T6" fmla="*/ 18 w 21"/>
                <a:gd name="T7" fmla="*/ 20 h 22"/>
                <a:gd name="T8" fmla="*/ 18 w 21"/>
                <a:gd name="T9" fmla="*/ 12 h 22"/>
                <a:gd name="T10" fmla="*/ 7 w 21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cubicBezTo>
                    <a:pt x="5" y="4"/>
                    <a:pt x="2" y="7"/>
                    <a:pt x="0" y="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3" y="22"/>
                    <a:pt x="16" y="22"/>
                    <a:pt x="18" y="20"/>
                  </a:cubicBezTo>
                  <a:cubicBezTo>
                    <a:pt x="21" y="17"/>
                    <a:pt x="21" y="14"/>
                    <a:pt x="18" y="12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713"/>
            <p:cNvSpPr>
              <a:spLocks/>
            </p:cNvSpPr>
            <p:nvPr/>
          </p:nvSpPr>
          <p:spPr bwMode="auto">
            <a:xfrm>
              <a:off x="4033838" y="1857376"/>
              <a:ext cx="74613" cy="82550"/>
            </a:xfrm>
            <a:custGeom>
              <a:avLst/>
              <a:gdLst>
                <a:gd name="T0" fmla="*/ 2 w 20"/>
                <a:gd name="T1" fmla="*/ 12 h 22"/>
                <a:gd name="T2" fmla="*/ 2 w 20"/>
                <a:gd name="T3" fmla="*/ 20 h 22"/>
                <a:gd name="T4" fmla="*/ 10 w 20"/>
                <a:gd name="T5" fmla="*/ 20 h 22"/>
                <a:gd name="T6" fmla="*/ 20 w 20"/>
                <a:gd name="T7" fmla="*/ 9 h 22"/>
                <a:gd name="T8" fmla="*/ 13 w 20"/>
                <a:gd name="T9" fmla="*/ 0 h 22"/>
                <a:gd name="T10" fmla="*/ 2 w 20"/>
                <a:gd name="T1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2">
                  <a:moveTo>
                    <a:pt x="2" y="12"/>
                  </a:moveTo>
                  <a:cubicBezTo>
                    <a:pt x="0" y="14"/>
                    <a:pt x="0" y="17"/>
                    <a:pt x="2" y="20"/>
                  </a:cubicBezTo>
                  <a:cubicBezTo>
                    <a:pt x="4" y="22"/>
                    <a:pt x="8" y="22"/>
                    <a:pt x="10" y="2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5" y="4"/>
                    <a:pt x="13" y="0"/>
                  </a:cubicBez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714"/>
            <p:cNvSpPr>
              <a:spLocks noEditPoints="1"/>
            </p:cNvSpPr>
            <p:nvPr/>
          </p:nvSpPr>
          <p:spPr bwMode="auto">
            <a:xfrm>
              <a:off x="4071938" y="1514476"/>
              <a:ext cx="390525" cy="481013"/>
            </a:xfrm>
            <a:custGeom>
              <a:avLst/>
              <a:gdLst>
                <a:gd name="T0" fmla="*/ 94 w 104"/>
                <a:gd name="T1" fmla="*/ 21 h 128"/>
                <a:gd name="T2" fmla="*/ 71 w 104"/>
                <a:gd name="T3" fmla="*/ 4 h 128"/>
                <a:gd name="T4" fmla="*/ 58 w 104"/>
                <a:gd name="T5" fmla="*/ 1 h 128"/>
                <a:gd name="T6" fmla="*/ 57 w 104"/>
                <a:gd name="T7" fmla="*/ 1 h 128"/>
                <a:gd name="T8" fmla="*/ 52 w 104"/>
                <a:gd name="T9" fmla="*/ 0 h 128"/>
                <a:gd name="T10" fmla="*/ 52 w 104"/>
                <a:gd name="T11" fmla="*/ 0 h 128"/>
                <a:gd name="T12" fmla="*/ 47 w 104"/>
                <a:gd name="T13" fmla="*/ 1 h 128"/>
                <a:gd name="T14" fmla="*/ 47 w 104"/>
                <a:gd name="T15" fmla="*/ 1 h 128"/>
                <a:gd name="T16" fmla="*/ 33 w 104"/>
                <a:gd name="T17" fmla="*/ 4 h 128"/>
                <a:gd name="T18" fmla="*/ 11 w 104"/>
                <a:gd name="T19" fmla="*/ 21 h 128"/>
                <a:gd name="T20" fmla="*/ 4 w 104"/>
                <a:gd name="T21" fmla="*/ 74 h 128"/>
                <a:gd name="T22" fmla="*/ 22 w 104"/>
                <a:gd name="T23" fmla="*/ 98 h 128"/>
                <a:gd name="T24" fmla="*/ 25 w 104"/>
                <a:gd name="T25" fmla="*/ 115 h 128"/>
                <a:gd name="T26" fmla="*/ 25 w 104"/>
                <a:gd name="T27" fmla="*/ 115 h 128"/>
                <a:gd name="T28" fmla="*/ 25 w 104"/>
                <a:gd name="T29" fmla="*/ 115 h 128"/>
                <a:gd name="T30" fmla="*/ 67 w 104"/>
                <a:gd name="T31" fmla="*/ 128 h 128"/>
                <a:gd name="T32" fmla="*/ 79 w 104"/>
                <a:gd name="T33" fmla="*/ 115 h 128"/>
                <a:gd name="T34" fmla="*/ 79 w 104"/>
                <a:gd name="T35" fmla="*/ 115 h 128"/>
                <a:gd name="T36" fmla="*/ 80 w 104"/>
                <a:gd name="T37" fmla="*/ 102 h 128"/>
                <a:gd name="T38" fmla="*/ 87 w 104"/>
                <a:gd name="T39" fmla="*/ 94 h 128"/>
                <a:gd name="T40" fmla="*/ 104 w 104"/>
                <a:gd name="T41" fmla="*/ 53 h 128"/>
                <a:gd name="T42" fmla="*/ 81 w 104"/>
                <a:gd name="T43" fmla="*/ 87 h 128"/>
                <a:gd name="T44" fmla="*/ 72 w 104"/>
                <a:gd name="T45" fmla="*/ 101 h 128"/>
                <a:gd name="T46" fmla="*/ 70 w 104"/>
                <a:gd name="T47" fmla="*/ 115 h 128"/>
                <a:gd name="T48" fmla="*/ 37 w 104"/>
                <a:gd name="T49" fmla="*/ 119 h 128"/>
                <a:gd name="T50" fmla="*/ 34 w 104"/>
                <a:gd name="T51" fmla="*/ 115 h 128"/>
                <a:gd name="T52" fmla="*/ 32 w 104"/>
                <a:gd name="T53" fmla="*/ 101 h 128"/>
                <a:gd name="T54" fmla="*/ 24 w 104"/>
                <a:gd name="T55" fmla="*/ 88 h 128"/>
                <a:gd name="T56" fmla="*/ 9 w 104"/>
                <a:gd name="T57" fmla="*/ 53 h 128"/>
                <a:gd name="T58" fmla="*/ 40 w 104"/>
                <a:gd name="T59" fmla="*/ 11 h 128"/>
                <a:gd name="T60" fmla="*/ 47 w 104"/>
                <a:gd name="T61" fmla="*/ 10 h 128"/>
                <a:gd name="T62" fmla="*/ 48 w 104"/>
                <a:gd name="T63" fmla="*/ 10 h 128"/>
                <a:gd name="T64" fmla="*/ 52 w 104"/>
                <a:gd name="T65" fmla="*/ 9 h 128"/>
                <a:gd name="T66" fmla="*/ 56 w 104"/>
                <a:gd name="T67" fmla="*/ 10 h 128"/>
                <a:gd name="T68" fmla="*/ 57 w 104"/>
                <a:gd name="T69" fmla="*/ 10 h 128"/>
                <a:gd name="T70" fmla="*/ 63 w 104"/>
                <a:gd name="T71" fmla="*/ 11 h 128"/>
                <a:gd name="T72" fmla="*/ 87 w 104"/>
                <a:gd name="T73" fmla="*/ 27 h 128"/>
                <a:gd name="T74" fmla="*/ 92 w 104"/>
                <a:gd name="T75" fmla="*/ 7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28">
                  <a:moveTo>
                    <a:pt x="104" y="53"/>
                  </a:moveTo>
                  <a:cubicBezTo>
                    <a:pt x="104" y="41"/>
                    <a:pt x="100" y="30"/>
                    <a:pt x="94" y="21"/>
                  </a:cubicBezTo>
                  <a:cubicBezTo>
                    <a:pt x="88" y="14"/>
                    <a:pt x="80" y="8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4" y="2"/>
                    <a:pt x="61" y="1"/>
                    <a:pt x="58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9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3" y="1"/>
                    <a:pt x="40" y="2"/>
                    <a:pt x="37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4" y="8"/>
                    <a:pt x="16" y="14"/>
                    <a:pt x="11" y="21"/>
                  </a:cubicBezTo>
                  <a:cubicBezTo>
                    <a:pt x="4" y="30"/>
                    <a:pt x="0" y="41"/>
                    <a:pt x="0" y="53"/>
                  </a:cubicBezTo>
                  <a:cubicBezTo>
                    <a:pt x="0" y="61"/>
                    <a:pt x="1" y="68"/>
                    <a:pt x="4" y="74"/>
                  </a:cubicBezTo>
                  <a:cubicBezTo>
                    <a:pt x="7" y="82"/>
                    <a:pt x="12" y="88"/>
                    <a:pt x="17" y="93"/>
                  </a:cubicBezTo>
                  <a:cubicBezTo>
                    <a:pt x="19" y="95"/>
                    <a:pt x="20" y="97"/>
                    <a:pt x="22" y="98"/>
                  </a:cubicBezTo>
                  <a:cubicBezTo>
                    <a:pt x="23" y="100"/>
                    <a:pt x="24" y="101"/>
                    <a:pt x="24" y="102"/>
                  </a:cubicBezTo>
                  <a:cubicBezTo>
                    <a:pt x="25" y="107"/>
                    <a:pt x="25" y="113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22"/>
                    <a:pt x="30" y="128"/>
                    <a:pt x="37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4" y="128"/>
                    <a:pt x="79" y="122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113"/>
                    <a:pt x="79" y="107"/>
                    <a:pt x="80" y="102"/>
                  </a:cubicBezTo>
                  <a:cubicBezTo>
                    <a:pt x="80" y="102"/>
                    <a:pt x="81" y="101"/>
                    <a:pt x="81" y="100"/>
                  </a:cubicBezTo>
                  <a:cubicBezTo>
                    <a:pt x="82" y="98"/>
                    <a:pt x="84" y="96"/>
                    <a:pt x="87" y="94"/>
                  </a:cubicBezTo>
                  <a:cubicBezTo>
                    <a:pt x="90" y="90"/>
                    <a:pt x="94" y="85"/>
                    <a:pt x="98" y="79"/>
                  </a:cubicBezTo>
                  <a:cubicBezTo>
                    <a:pt x="102" y="72"/>
                    <a:pt x="104" y="64"/>
                    <a:pt x="104" y="53"/>
                  </a:cubicBezTo>
                  <a:close/>
                  <a:moveTo>
                    <a:pt x="92" y="71"/>
                  </a:moveTo>
                  <a:cubicBezTo>
                    <a:pt x="89" y="78"/>
                    <a:pt x="85" y="82"/>
                    <a:pt x="81" y="87"/>
                  </a:cubicBezTo>
                  <a:cubicBezTo>
                    <a:pt x="79" y="89"/>
                    <a:pt x="77" y="91"/>
                    <a:pt x="75" y="93"/>
                  </a:cubicBezTo>
                  <a:cubicBezTo>
                    <a:pt x="74" y="95"/>
                    <a:pt x="72" y="98"/>
                    <a:pt x="72" y="101"/>
                  </a:cubicBezTo>
                  <a:cubicBezTo>
                    <a:pt x="71" y="107"/>
                    <a:pt x="70" y="113"/>
                    <a:pt x="70" y="115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17"/>
                    <a:pt x="69" y="119"/>
                    <a:pt x="67" y="11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6" y="119"/>
                    <a:pt x="35" y="119"/>
                    <a:pt x="35" y="118"/>
                  </a:cubicBezTo>
                  <a:cubicBezTo>
                    <a:pt x="34" y="117"/>
                    <a:pt x="34" y="116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3"/>
                    <a:pt x="34" y="107"/>
                    <a:pt x="32" y="101"/>
                  </a:cubicBezTo>
                  <a:cubicBezTo>
                    <a:pt x="32" y="99"/>
                    <a:pt x="31" y="97"/>
                    <a:pt x="30" y="95"/>
                  </a:cubicBezTo>
                  <a:cubicBezTo>
                    <a:pt x="29" y="92"/>
                    <a:pt x="26" y="90"/>
                    <a:pt x="24" y="88"/>
                  </a:cubicBezTo>
                  <a:cubicBezTo>
                    <a:pt x="20" y="84"/>
                    <a:pt x="17" y="80"/>
                    <a:pt x="14" y="75"/>
                  </a:cubicBezTo>
                  <a:cubicBezTo>
                    <a:pt x="11" y="69"/>
                    <a:pt x="9" y="62"/>
                    <a:pt x="9" y="53"/>
                  </a:cubicBezTo>
                  <a:cubicBezTo>
                    <a:pt x="9" y="43"/>
                    <a:pt x="12" y="34"/>
                    <a:pt x="18" y="27"/>
                  </a:cubicBezTo>
                  <a:cubicBezTo>
                    <a:pt x="23" y="19"/>
                    <a:pt x="31" y="14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10"/>
                    <a:pt x="45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9"/>
                    <a:pt x="51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5" y="9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9" y="10"/>
                    <a:pt x="61" y="10"/>
                    <a:pt x="63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3" y="14"/>
                    <a:pt x="81" y="19"/>
                    <a:pt x="87" y="27"/>
                  </a:cubicBezTo>
                  <a:cubicBezTo>
                    <a:pt x="92" y="34"/>
                    <a:pt x="95" y="43"/>
                    <a:pt x="95" y="53"/>
                  </a:cubicBezTo>
                  <a:cubicBezTo>
                    <a:pt x="95" y="60"/>
                    <a:pt x="94" y="66"/>
                    <a:pt x="92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Rectangle 715"/>
            <p:cNvSpPr>
              <a:spLocks noChangeArrowheads="1"/>
            </p:cNvSpPr>
            <p:nvPr/>
          </p:nvSpPr>
          <p:spPr bwMode="auto">
            <a:xfrm>
              <a:off x="4289425" y="15176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716"/>
            <p:cNvSpPr>
              <a:spLocks noChangeArrowheads="1"/>
            </p:cNvSpPr>
            <p:nvPr/>
          </p:nvSpPr>
          <p:spPr bwMode="auto">
            <a:xfrm>
              <a:off x="4248150" y="1517651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17"/>
            <p:cNvSpPr>
              <a:spLocks/>
            </p:cNvSpPr>
            <p:nvPr/>
          </p:nvSpPr>
          <p:spPr bwMode="auto">
            <a:xfrm>
              <a:off x="4191000" y="2006601"/>
              <a:ext cx="150813" cy="41275"/>
            </a:xfrm>
            <a:custGeom>
              <a:avLst/>
              <a:gdLst>
                <a:gd name="T0" fmla="*/ 35 w 40"/>
                <a:gd name="T1" fmla="*/ 0 h 11"/>
                <a:gd name="T2" fmla="*/ 6 w 40"/>
                <a:gd name="T3" fmla="*/ 0 h 11"/>
                <a:gd name="T4" fmla="*/ 0 w 40"/>
                <a:gd name="T5" fmla="*/ 6 h 11"/>
                <a:gd name="T6" fmla="*/ 6 w 40"/>
                <a:gd name="T7" fmla="*/ 11 h 11"/>
                <a:gd name="T8" fmla="*/ 35 w 40"/>
                <a:gd name="T9" fmla="*/ 11 h 11"/>
                <a:gd name="T10" fmla="*/ 40 w 40"/>
                <a:gd name="T11" fmla="*/ 6 h 11"/>
                <a:gd name="T12" fmla="*/ 35 w 4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11"/>
                    <a:pt x="40" y="9"/>
                    <a:pt x="40" y="6"/>
                  </a:cubicBezTo>
                  <a:cubicBezTo>
                    <a:pt x="40" y="3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18"/>
            <p:cNvSpPr>
              <a:spLocks/>
            </p:cNvSpPr>
            <p:nvPr/>
          </p:nvSpPr>
          <p:spPr bwMode="auto">
            <a:xfrm>
              <a:off x="4191000" y="2058988"/>
              <a:ext cx="150813" cy="41275"/>
            </a:xfrm>
            <a:custGeom>
              <a:avLst/>
              <a:gdLst>
                <a:gd name="T0" fmla="*/ 35 w 40"/>
                <a:gd name="T1" fmla="*/ 0 h 11"/>
                <a:gd name="T2" fmla="*/ 6 w 40"/>
                <a:gd name="T3" fmla="*/ 0 h 11"/>
                <a:gd name="T4" fmla="*/ 0 w 40"/>
                <a:gd name="T5" fmla="*/ 5 h 11"/>
                <a:gd name="T6" fmla="*/ 6 w 40"/>
                <a:gd name="T7" fmla="*/ 11 h 11"/>
                <a:gd name="T8" fmla="*/ 35 w 40"/>
                <a:gd name="T9" fmla="*/ 11 h 11"/>
                <a:gd name="T10" fmla="*/ 40 w 40"/>
                <a:gd name="T11" fmla="*/ 5 h 11"/>
                <a:gd name="T12" fmla="*/ 35 w 4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11"/>
                    <a:pt x="40" y="8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19"/>
            <p:cNvSpPr>
              <a:spLocks/>
            </p:cNvSpPr>
            <p:nvPr/>
          </p:nvSpPr>
          <p:spPr bwMode="auto">
            <a:xfrm>
              <a:off x="4221163" y="2112963"/>
              <a:ext cx="90488" cy="22225"/>
            </a:xfrm>
            <a:custGeom>
              <a:avLst/>
              <a:gdLst>
                <a:gd name="T0" fmla="*/ 15 w 24"/>
                <a:gd name="T1" fmla="*/ 0 h 6"/>
                <a:gd name="T2" fmla="*/ 10 w 24"/>
                <a:gd name="T3" fmla="*/ 0 h 6"/>
                <a:gd name="T4" fmla="*/ 0 w 24"/>
                <a:gd name="T5" fmla="*/ 0 h 6"/>
                <a:gd name="T6" fmla="*/ 0 w 24"/>
                <a:gd name="T7" fmla="*/ 0 h 6"/>
                <a:gd name="T8" fmla="*/ 9 w 24"/>
                <a:gd name="T9" fmla="*/ 6 h 6"/>
                <a:gd name="T10" fmla="*/ 9 w 24"/>
                <a:gd name="T11" fmla="*/ 6 h 6"/>
                <a:gd name="T12" fmla="*/ 15 w 24"/>
                <a:gd name="T13" fmla="*/ 6 h 6"/>
                <a:gd name="T14" fmla="*/ 16 w 24"/>
                <a:gd name="T15" fmla="*/ 6 h 6"/>
                <a:gd name="T16" fmla="*/ 24 w 24"/>
                <a:gd name="T17" fmla="*/ 0 h 6"/>
                <a:gd name="T18" fmla="*/ 24 w 24"/>
                <a:gd name="T19" fmla="*/ 0 h 6"/>
                <a:gd name="T20" fmla="*/ 15 w 2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6">
                  <a:moveTo>
                    <a:pt x="1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4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0" y="6"/>
                    <a:pt x="24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0"/>
            <p:cNvSpPr>
              <a:spLocks noEditPoints="1"/>
            </p:cNvSpPr>
            <p:nvPr/>
          </p:nvSpPr>
          <p:spPr bwMode="auto">
            <a:xfrm>
              <a:off x="4168775" y="1582738"/>
              <a:ext cx="192088" cy="307975"/>
            </a:xfrm>
            <a:custGeom>
              <a:avLst/>
              <a:gdLst>
                <a:gd name="T0" fmla="*/ 30 w 51"/>
                <a:gd name="T1" fmla="*/ 38 h 82"/>
                <a:gd name="T2" fmla="*/ 30 w 51"/>
                <a:gd name="T3" fmla="*/ 16 h 82"/>
                <a:gd name="T4" fmla="*/ 32 w 51"/>
                <a:gd name="T5" fmla="*/ 16 h 82"/>
                <a:gd name="T6" fmla="*/ 39 w 51"/>
                <a:gd name="T7" fmla="*/ 21 h 82"/>
                <a:gd name="T8" fmla="*/ 40 w 51"/>
                <a:gd name="T9" fmla="*/ 21 h 82"/>
                <a:gd name="T10" fmla="*/ 40 w 51"/>
                <a:gd name="T11" fmla="*/ 22 h 82"/>
                <a:gd name="T12" fmla="*/ 40 w 51"/>
                <a:gd name="T13" fmla="*/ 22 h 82"/>
                <a:gd name="T14" fmla="*/ 48 w 51"/>
                <a:gd name="T15" fmla="*/ 17 h 82"/>
                <a:gd name="T16" fmla="*/ 34 w 51"/>
                <a:gd name="T17" fmla="*/ 8 h 82"/>
                <a:gd name="T18" fmla="*/ 30 w 51"/>
                <a:gd name="T19" fmla="*/ 7 h 82"/>
                <a:gd name="T20" fmla="*/ 30 w 51"/>
                <a:gd name="T21" fmla="*/ 2 h 82"/>
                <a:gd name="T22" fmla="*/ 28 w 51"/>
                <a:gd name="T23" fmla="*/ 0 h 82"/>
                <a:gd name="T24" fmla="*/ 22 w 51"/>
                <a:gd name="T25" fmla="*/ 0 h 82"/>
                <a:gd name="T26" fmla="*/ 21 w 51"/>
                <a:gd name="T27" fmla="*/ 2 h 82"/>
                <a:gd name="T28" fmla="*/ 21 w 51"/>
                <a:gd name="T29" fmla="*/ 7 h 82"/>
                <a:gd name="T30" fmla="*/ 8 w 51"/>
                <a:gd name="T31" fmla="*/ 13 h 82"/>
                <a:gd name="T32" fmla="*/ 4 w 51"/>
                <a:gd name="T33" fmla="*/ 32 h 82"/>
                <a:gd name="T34" fmla="*/ 10 w 51"/>
                <a:gd name="T35" fmla="*/ 39 h 82"/>
                <a:gd name="T36" fmla="*/ 21 w 51"/>
                <a:gd name="T37" fmla="*/ 44 h 82"/>
                <a:gd name="T38" fmla="*/ 21 w 51"/>
                <a:gd name="T39" fmla="*/ 67 h 82"/>
                <a:gd name="T40" fmla="*/ 17 w 51"/>
                <a:gd name="T41" fmla="*/ 66 h 82"/>
                <a:gd name="T42" fmla="*/ 11 w 51"/>
                <a:gd name="T43" fmla="*/ 62 h 82"/>
                <a:gd name="T44" fmla="*/ 10 w 51"/>
                <a:gd name="T45" fmla="*/ 61 h 82"/>
                <a:gd name="T46" fmla="*/ 10 w 51"/>
                <a:gd name="T47" fmla="*/ 61 h 82"/>
                <a:gd name="T48" fmla="*/ 9 w 51"/>
                <a:gd name="T49" fmla="*/ 60 h 82"/>
                <a:gd name="T50" fmla="*/ 2 w 51"/>
                <a:gd name="T51" fmla="*/ 66 h 82"/>
                <a:gd name="T52" fmla="*/ 21 w 51"/>
                <a:gd name="T53" fmla="*/ 76 h 82"/>
                <a:gd name="T54" fmla="*/ 21 w 51"/>
                <a:gd name="T55" fmla="*/ 81 h 82"/>
                <a:gd name="T56" fmla="*/ 22 w 51"/>
                <a:gd name="T57" fmla="*/ 82 h 82"/>
                <a:gd name="T58" fmla="*/ 28 w 51"/>
                <a:gd name="T59" fmla="*/ 82 h 82"/>
                <a:gd name="T60" fmla="*/ 30 w 51"/>
                <a:gd name="T61" fmla="*/ 81 h 82"/>
                <a:gd name="T62" fmla="*/ 30 w 51"/>
                <a:gd name="T63" fmla="*/ 76 h 82"/>
                <a:gd name="T64" fmla="*/ 44 w 51"/>
                <a:gd name="T65" fmla="*/ 71 h 82"/>
                <a:gd name="T66" fmla="*/ 49 w 51"/>
                <a:gd name="T67" fmla="*/ 53 h 82"/>
                <a:gd name="T68" fmla="*/ 30 w 51"/>
                <a:gd name="T69" fmla="*/ 38 h 82"/>
                <a:gd name="T70" fmla="*/ 20 w 51"/>
                <a:gd name="T71" fmla="*/ 34 h 82"/>
                <a:gd name="T72" fmla="*/ 14 w 51"/>
                <a:gd name="T73" fmla="*/ 29 h 82"/>
                <a:gd name="T74" fmla="*/ 15 w 51"/>
                <a:gd name="T75" fmla="*/ 19 h 82"/>
                <a:gd name="T76" fmla="*/ 21 w 51"/>
                <a:gd name="T77" fmla="*/ 16 h 82"/>
                <a:gd name="T78" fmla="*/ 21 w 51"/>
                <a:gd name="T79" fmla="*/ 34 h 82"/>
                <a:gd name="T80" fmla="*/ 20 w 51"/>
                <a:gd name="T81" fmla="*/ 34 h 82"/>
                <a:gd name="T82" fmla="*/ 36 w 51"/>
                <a:gd name="T83" fmla="*/ 65 h 82"/>
                <a:gd name="T84" fmla="*/ 30 w 51"/>
                <a:gd name="T85" fmla="*/ 68 h 82"/>
                <a:gd name="T86" fmla="*/ 30 w 51"/>
                <a:gd name="T87" fmla="*/ 49 h 82"/>
                <a:gd name="T88" fmla="*/ 32 w 51"/>
                <a:gd name="T89" fmla="*/ 50 h 82"/>
                <a:gd name="T90" fmla="*/ 38 w 51"/>
                <a:gd name="T91" fmla="*/ 55 h 82"/>
                <a:gd name="T92" fmla="*/ 36 w 51"/>
                <a:gd name="T93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82">
                  <a:moveTo>
                    <a:pt x="30" y="38"/>
                  </a:move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1" y="16"/>
                    <a:pt x="32" y="16"/>
                  </a:cubicBezTo>
                  <a:cubicBezTo>
                    <a:pt x="34" y="17"/>
                    <a:pt x="37" y="19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3" y="26"/>
                    <a:pt x="50" y="20"/>
                    <a:pt x="48" y="17"/>
                  </a:cubicBezTo>
                  <a:cubicBezTo>
                    <a:pt x="45" y="13"/>
                    <a:pt x="39" y="9"/>
                    <a:pt x="34" y="8"/>
                  </a:cubicBezTo>
                  <a:cubicBezTo>
                    <a:pt x="33" y="8"/>
                    <a:pt x="31" y="7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8"/>
                    <a:pt x="11" y="10"/>
                    <a:pt x="8" y="13"/>
                  </a:cubicBezTo>
                  <a:cubicBezTo>
                    <a:pt x="2" y="18"/>
                    <a:pt x="1" y="26"/>
                    <a:pt x="4" y="32"/>
                  </a:cubicBezTo>
                  <a:cubicBezTo>
                    <a:pt x="5" y="35"/>
                    <a:pt x="7" y="38"/>
                    <a:pt x="10" y="39"/>
                  </a:cubicBezTo>
                  <a:cubicBezTo>
                    <a:pt x="12" y="40"/>
                    <a:pt x="16" y="42"/>
                    <a:pt x="21" y="4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18" y="66"/>
                    <a:pt x="17" y="66"/>
                  </a:cubicBezTo>
                  <a:cubicBezTo>
                    <a:pt x="15" y="65"/>
                    <a:pt x="12" y="64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7" y="56"/>
                    <a:pt x="0" y="62"/>
                    <a:pt x="2" y="66"/>
                  </a:cubicBezTo>
                  <a:cubicBezTo>
                    <a:pt x="5" y="71"/>
                    <a:pt x="13" y="74"/>
                    <a:pt x="21" y="7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21" y="82"/>
                    <a:pt x="22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1"/>
                    <a:pt x="30" y="8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6"/>
                    <a:pt x="41" y="74"/>
                    <a:pt x="44" y="71"/>
                  </a:cubicBezTo>
                  <a:cubicBezTo>
                    <a:pt x="49" y="66"/>
                    <a:pt x="51" y="59"/>
                    <a:pt x="49" y="53"/>
                  </a:cubicBezTo>
                  <a:cubicBezTo>
                    <a:pt x="47" y="46"/>
                    <a:pt x="37" y="41"/>
                    <a:pt x="30" y="38"/>
                  </a:cubicBezTo>
                  <a:close/>
                  <a:moveTo>
                    <a:pt x="20" y="34"/>
                  </a:moveTo>
                  <a:cubicBezTo>
                    <a:pt x="17" y="33"/>
                    <a:pt x="15" y="32"/>
                    <a:pt x="14" y="29"/>
                  </a:cubicBezTo>
                  <a:cubicBezTo>
                    <a:pt x="12" y="26"/>
                    <a:pt x="12" y="21"/>
                    <a:pt x="15" y="19"/>
                  </a:cubicBezTo>
                  <a:cubicBezTo>
                    <a:pt x="16" y="17"/>
                    <a:pt x="18" y="16"/>
                    <a:pt x="21" y="16"/>
                  </a:cubicBezTo>
                  <a:cubicBezTo>
                    <a:pt x="21" y="34"/>
                    <a:pt x="21" y="34"/>
                    <a:pt x="21" y="34"/>
                  </a:cubicBezTo>
                  <a:lnTo>
                    <a:pt x="20" y="34"/>
                  </a:lnTo>
                  <a:close/>
                  <a:moveTo>
                    <a:pt x="36" y="65"/>
                  </a:moveTo>
                  <a:cubicBezTo>
                    <a:pt x="34" y="67"/>
                    <a:pt x="32" y="67"/>
                    <a:pt x="30" y="6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2" y="50"/>
                    <a:pt x="32" y="50"/>
                  </a:cubicBezTo>
                  <a:cubicBezTo>
                    <a:pt x="35" y="51"/>
                    <a:pt x="37" y="53"/>
                    <a:pt x="38" y="55"/>
                  </a:cubicBezTo>
                  <a:cubicBezTo>
                    <a:pt x="40" y="58"/>
                    <a:pt x="39" y="63"/>
                    <a:pt x="3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5" name="组合 734"/>
          <p:cNvGrpSpPr/>
          <p:nvPr/>
        </p:nvGrpSpPr>
        <p:grpSpPr>
          <a:xfrm>
            <a:off x="3432960" y="2772305"/>
            <a:ext cx="666750" cy="665163"/>
            <a:chOff x="3092450" y="2736851"/>
            <a:chExt cx="666750" cy="665163"/>
          </a:xfrm>
          <a:solidFill>
            <a:srgbClr val="EBAC07"/>
          </a:solidFill>
        </p:grpSpPr>
        <p:sp>
          <p:nvSpPr>
            <p:cNvPr id="724" name="Freeform 721"/>
            <p:cNvSpPr>
              <a:spLocks noEditPoints="1"/>
            </p:cNvSpPr>
            <p:nvPr/>
          </p:nvSpPr>
          <p:spPr bwMode="auto">
            <a:xfrm>
              <a:off x="3092450" y="2736851"/>
              <a:ext cx="666750" cy="665163"/>
            </a:xfrm>
            <a:custGeom>
              <a:avLst/>
              <a:gdLst>
                <a:gd name="T0" fmla="*/ 89 w 177"/>
                <a:gd name="T1" fmla="*/ 0 h 177"/>
                <a:gd name="T2" fmla="*/ 0 w 177"/>
                <a:gd name="T3" fmla="*/ 88 h 177"/>
                <a:gd name="T4" fmla="*/ 89 w 177"/>
                <a:gd name="T5" fmla="*/ 177 h 177"/>
                <a:gd name="T6" fmla="*/ 177 w 177"/>
                <a:gd name="T7" fmla="*/ 88 h 177"/>
                <a:gd name="T8" fmla="*/ 89 w 177"/>
                <a:gd name="T9" fmla="*/ 0 h 177"/>
                <a:gd name="T10" fmla="*/ 89 w 177"/>
                <a:gd name="T11" fmla="*/ 160 h 177"/>
                <a:gd name="T12" fmla="*/ 17 w 177"/>
                <a:gd name="T13" fmla="*/ 88 h 177"/>
                <a:gd name="T14" fmla="*/ 89 w 177"/>
                <a:gd name="T15" fmla="*/ 17 h 177"/>
                <a:gd name="T16" fmla="*/ 160 w 177"/>
                <a:gd name="T17" fmla="*/ 88 h 177"/>
                <a:gd name="T18" fmla="*/ 89 w 177"/>
                <a:gd name="T19" fmla="*/ 1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89" y="0"/>
                  </a:moveTo>
                  <a:cubicBezTo>
                    <a:pt x="40" y="0"/>
                    <a:pt x="0" y="40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ubicBezTo>
                    <a:pt x="137" y="177"/>
                    <a:pt x="177" y="137"/>
                    <a:pt x="177" y="88"/>
                  </a:cubicBezTo>
                  <a:cubicBezTo>
                    <a:pt x="177" y="40"/>
                    <a:pt x="137" y="0"/>
                    <a:pt x="89" y="0"/>
                  </a:cubicBezTo>
                  <a:close/>
                  <a:moveTo>
                    <a:pt x="89" y="160"/>
                  </a:moveTo>
                  <a:cubicBezTo>
                    <a:pt x="49" y="160"/>
                    <a:pt x="17" y="128"/>
                    <a:pt x="17" y="88"/>
                  </a:cubicBezTo>
                  <a:cubicBezTo>
                    <a:pt x="17" y="49"/>
                    <a:pt x="49" y="17"/>
                    <a:pt x="89" y="17"/>
                  </a:cubicBezTo>
                  <a:cubicBezTo>
                    <a:pt x="128" y="17"/>
                    <a:pt x="160" y="49"/>
                    <a:pt x="160" y="88"/>
                  </a:cubicBezTo>
                  <a:cubicBezTo>
                    <a:pt x="160" y="128"/>
                    <a:pt x="128" y="160"/>
                    <a:pt x="8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22"/>
            <p:cNvSpPr>
              <a:spLocks/>
            </p:cNvSpPr>
            <p:nvPr/>
          </p:nvSpPr>
          <p:spPr bwMode="auto">
            <a:xfrm>
              <a:off x="3405188" y="2811463"/>
              <a:ext cx="46038" cy="57150"/>
            </a:xfrm>
            <a:custGeom>
              <a:avLst/>
              <a:gdLst>
                <a:gd name="T0" fmla="*/ 5 w 12"/>
                <a:gd name="T1" fmla="*/ 15 h 15"/>
                <a:gd name="T2" fmla="*/ 6 w 12"/>
                <a:gd name="T3" fmla="*/ 15 h 15"/>
                <a:gd name="T4" fmla="*/ 12 w 12"/>
                <a:gd name="T5" fmla="*/ 10 h 15"/>
                <a:gd name="T6" fmla="*/ 12 w 12"/>
                <a:gd name="T7" fmla="*/ 0 h 15"/>
                <a:gd name="T8" fmla="*/ 6 w 12"/>
                <a:gd name="T9" fmla="*/ 0 h 15"/>
                <a:gd name="T10" fmla="*/ 0 w 12"/>
                <a:gd name="T11" fmla="*/ 0 h 15"/>
                <a:gd name="T12" fmla="*/ 0 w 12"/>
                <a:gd name="T13" fmla="*/ 10 h 15"/>
                <a:gd name="T14" fmla="*/ 5 w 12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12" y="13"/>
                    <a:pt x="12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23"/>
            <p:cNvSpPr>
              <a:spLocks/>
            </p:cNvSpPr>
            <p:nvPr/>
          </p:nvSpPr>
          <p:spPr bwMode="auto">
            <a:xfrm>
              <a:off x="3405188" y="3267076"/>
              <a:ext cx="46038" cy="60325"/>
            </a:xfrm>
            <a:custGeom>
              <a:avLst/>
              <a:gdLst>
                <a:gd name="T0" fmla="*/ 6 w 12"/>
                <a:gd name="T1" fmla="*/ 0 h 16"/>
                <a:gd name="T2" fmla="*/ 5 w 12"/>
                <a:gd name="T3" fmla="*/ 0 h 16"/>
                <a:gd name="T4" fmla="*/ 0 w 12"/>
                <a:gd name="T5" fmla="*/ 6 h 16"/>
                <a:gd name="T6" fmla="*/ 0 w 12"/>
                <a:gd name="T7" fmla="*/ 16 h 16"/>
                <a:gd name="T8" fmla="*/ 6 w 12"/>
                <a:gd name="T9" fmla="*/ 16 h 16"/>
                <a:gd name="T10" fmla="*/ 12 w 12"/>
                <a:gd name="T11" fmla="*/ 16 h 16"/>
                <a:gd name="T12" fmla="*/ 12 w 12"/>
                <a:gd name="T13" fmla="*/ 6 h 16"/>
                <a:gd name="T14" fmla="*/ 6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724"/>
            <p:cNvSpPr>
              <a:spLocks/>
            </p:cNvSpPr>
            <p:nvPr/>
          </p:nvSpPr>
          <p:spPr bwMode="auto">
            <a:xfrm>
              <a:off x="3168650" y="3044826"/>
              <a:ext cx="60325" cy="44450"/>
            </a:xfrm>
            <a:custGeom>
              <a:avLst/>
              <a:gdLst>
                <a:gd name="T0" fmla="*/ 10 w 16"/>
                <a:gd name="T1" fmla="*/ 0 h 12"/>
                <a:gd name="T2" fmla="*/ 0 w 16"/>
                <a:gd name="T3" fmla="*/ 0 h 12"/>
                <a:gd name="T4" fmla="*/ 0 w 16"/>
                <a:gd name="T5" fmla="*/ 6 h 12"/>
                <a:gd name="T6" fmla="*/ 0 w 16"/>
                <a:gd name="T7" fmla="*/ 12 h 12"/>
                <a:gd name="T8" fmla="*/ 10 w 16"/>
                <a:gd name="T9" fmla="*/ 12 h 12"/>
                <a:gd name="T10" fmla="*/ 16 w 16"/>
                <a:gd name="T11" fmla="*/ 7 h 12"/>
                <a:gd name="T12" fmla="*/ 16 w 16"/>
                <a:gd name="T13" fmla="*/ 6 h 12"/>
                <a:gd name="T14" fmla="*/ 10 w 16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3" y="12"/>
                    <a:pt x="16" y="10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3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725"/>
            <p:cNvSpPr>
              <a:spLocks/>
            </p:cNvSpPr>
            <p:nvPr/>
          </p:nvSpPr>
          <p:spPr bwMode="auto">
            <a:xfrm>
              <a:off x="3627438" y="3044826"/>
              <a:ext cx="57150" cy="44450"/>
            </a:xfrm>
            <a:custGeom>
              <a:avLst/>
              <a:gdLst>
                <a:gd name="T0" fmla="*/ 15 w 15"/>
                <a:gd name="T1" fmla="*/ 0 h 12"/>
                <a:gd name="T2" fmla="*/ 5 w 15"/>
                <a:gd name="T3" fmla="*/ 0 h 12"/>
                <a:gd name="T4" fmla="*/ 0 w 15"/>
                <a:gd name="T5" fmla="*/ 6 h 12"/>
                <a:gd name="T6" fmla="*/ 0 w 15"/>
                <a:gd name="T7" fmla="*/ 7 h 12"/>
                <a:gd name="T8" fmla="*/ 5 w 15"/>
                <a:gd name="T9" fmla="*/ 12 h 12"/>
                <a:gd name="T10" fmla="*/ 15 w 15"/>
                <a:gd name="T11" fmla="*/ 12 h 12"/>
                <a:gd name="T12" fmla="*/ 15 w 15"/>
                <a:gd name="T13" fmla="*/ 6 h 12"/>
                <a:gd name="T14" fmla="*/ 15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8"/>
                    <a:pt x="15" y="6"/>
                  </a:cubicBezTo>
                  <a:cubicBezTo>
                    <a:pt x="15" y="4"/>
                    <a:pt x="15" y="2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26"/>
            <p:cNvSpPr>
              <a:spLocks/>
            </p:cNvSpPr>
            <p:nvPr/>
          </p:nvSpPr>
          <p:spPr bwMode="auto">
            <a:xfrm>
              <a:off x="3265488" y="2886076"/>
              <a:ext cx="185738" cy="214313"/>
            </a:xfrm>
            <a:custGeom>
              <a:avLst/>
              <a:gdLst>
                <a:gd name="T0" fmla="*/ 43 w 49"/>
                <a:gd name="T1" fmla="*/ 0 h 57"/>
                <a:gd name="T2" fmla="*/ 36 w 49"/>
                <a:gd name="T3" fmla="*/ 7 h 57"/>
                <a:gd name="T4" fmla="*/ 36 w 49"/>
                <a:gd name="T5" fmla="*/ 42 h 57"/>
                <a:gd name="T6" fmla="*/ 34 w 49"/>
                <a:gd name="T7" fmla="*/ 44 h 57"/>
                <a:gd name="T8" fmla="*/ 6 w 49"/>
                <a:gd name="T9" fmla="*/ 44 h 57"/>
                <a:gd name="T10" fmla="*/ 0 w 49"/>
                <a:gd name="T11" fmla="*/ 50 h 57"/>
                <a:gd name="T12" fmla="*/ 6 w 49"/>
                <a:gd name="T13" fmla="*/ 57 h 57"/>
                <a:gd name="T14" fmla="*/ 41 w 49"/>
                <a:gd name="T15" fmla="*/ 57 h 57"/>
                <a:gd name="T16" fmla="*/ 45 w 49"/>
                <a:gd name="T17" fmla="*/ 55 h 57"/>
                <a:gd name="T18" fmla="*/ 46 w 49"/>
                <a:gd name="T19" fmla="*/ 55 h 57"/>
                <a:gd name="T20" fmla="*/ 49 w 49"/>
                <a:gd name="T21" fmla="*/ 49 h 57"/>
                <a:gd name="T22" fmla="*/ 49 w 49"/>
                <a:gd name="T23" fmla="*/ 7 h 57"/>
                <a:gd name="T24" fmla="*/ 43 w 49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7">
                  <a:moveTo>
                    <a:pt x="43" y="0"/>
                  </a:moveTo>
                  <a:cubicBezTo>
                    <a:pt x="39" y="0"/>
                    <a:pt x="36" y="3"/>
                    <a:pt x="36" y="7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3"/>
                    <a:pt x="35" y="44"/>
                    <a:pt x="34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7"/>
                    <a:pt x="0" y="50"/>
                  </a:cubicBezTo>
                  <a:cubicBezTo>
                    <a:pt x="0" y="54"/>
                    <a:pt x="3" y="57"/>
                    <a:pt x="6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3" y="57"/>
                    <a:pt x="44" y="56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8" y="54"/>
                    <a:pt x="49" y="52"/>
                    <a:pt x="49" y="49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3"/>
                    <a:pt x="46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69" name="文本框 3168"/>
          <p:cNvSpPr txBox="1"/>
          <p:nvPr/>
        </p:nvSpPr>
        <p:spPr>
          <a:xfrm>
            <a:off x="4885633" y="1224812"/>
            <a:ext cx="141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0" name="文本框 769"/>
          <p:cNvSpPr txBox="1"/>
          <p:nvPr/>
        </p:nvSpPr>
        <p:spPr>
          <a:xfrm>
            <a:off x="4885633" y="2587794"/>
            <a:ext cx="141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1" name="文本框 770"/>
          <p:cNvSpPr txBox="1"/>
          <p:nvPr/>
        </p:nvSpPr>
        <p:spPr>
          <a:xfrm>
            <a:off x="4885633" y="3950776"/>
            <a:ext cx="141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4885633" y="5313757"/>
            <a:ext cx="141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3" name="文本框 772"/>
          <p:cNvSpPr txBox="1"/>
          <p:nvPr/>
        </p:nvSpPr>
        <p:spPr>
          <a:xfrm>
            <a:off x="7886474" y="989460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4" name="文本框 773"/>
          <p:cNvSpPr txBox="1"/>
          <p:nvPr/>
        </p:nvSpPr>
        <p:spPr>
          <a:xfrm>
            <a:off x="7886474" y="2353066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5" name="文本框 774"/>
          <p:cNvSpPr txBox="1"/>
          <p:nvPr/>
        </p:nvSpPr>
        <p:spPr>
          <a:xfrm>
            <a:off x="7886474" y="3716672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6" name="文本框 775"/>
          <p:cNvSpPr txBox="1"/>
          <p:nvPr/>
        </p:nvSpPr>
        <p:spPr>
          <a:xfrm>
            <a:off x="7886474" y="5080278"/>
            <a:ext cx="378958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7" name="文本框 776"/>
          <p:cNvSpPr txBox="1"/>
          <p:nvPr/>
        </p:nvSpPr>
        <p:spPr>
          <a:xfrm>
            <a:off x="669103" y="2298923"/>
            <a:ext cx="2196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" name="文本框 777"/>
          <p:cNvSpPr txBox="1"/>
          <p:nvPr/>
        </p:nvSpPr>
        <p:spPr>
          <a:xfrm>
            <a:off x="525464" y="1580245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66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 flipH="1">
            <a:off x="518485" y="1627482"/>
            <a:ext cx="7227381" cy="1990204"/>
          </a:xfrm>
          <a:custGeom>
            <a:avLst/>
            <a:gdLst>
              <a:gd name="T0" fmla="*/ 75 w 2400"/>
              <a:gd name="T1" fmla="*/ 0 h 659"/>
              <a:gd name="T2" fmla="*/ 2325 w 2400"/>
              <a:gd name="T3" fmla="*/ 0 h 659"/>
              <a:gd name="T4" fmla="*/ 2400 w 2400"/>
              <a:gd name="T5" fmla="*/ 74 h 659"/>
              <a:gd name="T6" fmla="*/ 2400 w 2400"/>
              <a:gd name="T7" fmla="*/ 584 h 659"/>
              <a:gd name="T8" fmla="*/ 2325 w 2400"/>
              <a:gd name="T9" fmla="*/ 659 h 659"/>
              <a:gd name="T10" fmla="*/ 75 w 2400"/>
              <a:gd name="T11" fmla="*/ 659 h 659"/>
              <a:gd name="T12" fmla="*/ 0 w 2400"/>
              <a:gd name="T13" fmla="*/ 584 h 659"/>
              <a:gd name="T14" fmla="*/ 0 w 2400"/>
              <a:gd name="T15" fmla="*/ 74 h 659"/>
              <a:gd name="T16" fmla="*/ 75 w 2400"/>
              <a:gd name="T1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00" h="659">
                <a:moveTo>
                  <a:pt x="75" y="0"/>
                </a:moveTo>
                <a:cubicBezTo>
                  <a:pt x="2325" y="0"/>
                  <a:pt x="2325" y="0"/>
                  <a:pt x="2325" y="0"/>
                </a:cubicBezTo>
                <a:cubicBezTo>
                  <a:pt x="2366" y="0"/>
                  <a:pt x="2400" y="33"/>
                  <a:pt x="2400" y="74"/>
                </a:cubicBezTo>
                <a:cubicBezTo>
                  <a:pt x="2400" y="584"/>
                  <a:pt x="2400" y="584"/>
                  <a:pt x="2400" y="584"/>
                </a:cubicBezTo>
                <a:cubicBezTo>
                  <a:pt x="2400" y="625"/>
                  <a:pt x="2366" y="659"/>
                  <a:pt x="2325" y="659"/>
                </a:cubicBezTo>
                <a:cubicBezTo>
                  <a:pt x="75" y="659"/>
                  <a:pt x="75" y="659"/>
                  <a:pt x="75" y="659"/>
                </a:cubicBezTo>
                <a:cubicBezTo>
                  <a:pt x="34" y="659"/>
                  <a:pt x="0" y="625"/>
                  <a:pt x="0" y="58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4" y="0"/>
                  <a:pt x="75" y="0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12"/>
          <p:cNvSpPr>
            <a:spLocks/>
          </p:cNvSpPr>
          <p:nvPr/>
        </p:nvSpPr>
        <p:spPr bwMode="auto">
          <a:xfrm flipH="1">
            <a:off x="515938" y="1623662"/>
            <a:ext cx="7035109" cy="1734265"/>
          </a:xfrm>
          <a:custGeom>
            <a:avLst/>
            <a:gdLst>
              <a:gd name="T0" fmla="*/ 2 w 2336"/>
              <a:gd name="T1" fmla="*/ 1 h 574"/>
              <a:gd name="T2" fmla="*/ 2 w 2336"/>
              <a:gd name="T3" fmla="*/ 518 h 574"/>
              <a:gd name="T4" fmla="*/ 11 w 2336"/>
              <a:gd name="T5" fmla="*/ 558 h 574"/>
              <a:gd name="T6" fmla="*/ 38 w 2336"/>
              <a:gd name="T7" fmla="*/ 572 h 574"/>
              <a:gd name="T8" fmla="*/ 670 w 2336"/>
              <a:gd name="T9" fmla="*/ 572 h 574"/>
              <a:gd name="T10" fmla="*/ 707 w 2336"/>
              <a:gd name="T11" fmla="*/ 552 h 574"/>
              <a:gd name="T12" fmla="*/ 718 w 2336"/>
              <a:gd name="T13" fmla="*/ 518 h 574"/>
              <a:gd name="T14" fmla="*/ 718 w 2336"/>
              <a:gd name="T15" fmla="*/ 88 h 574"/>
              <a:gd name="T16" fmla="*/ 1127 w 2336"/>
              <a:gd name="T17" fmla="*/ 88 h 574"/>
              <a:gd name="T18" fmla="*/ 1478 w 2336"/>
              <a:gd name="T19" fmla="*/ 88 h 574"/>
              <a:gd name="T20" fmla="*/ 1894 w 2336"/>
              <a:gd name="T21" fmla="*/ 88 h 574"/>
              <a:gd name="T22" fmla="*/ 2200 w 2336"/>
              <a:gd name="T23" fmla="*/ 88 h 574"/>
              <a:gd name="T24" fmla="*/ 2335 w 2336"/>
              <a:gd name="T25" fmla="*/ 88 h 574"/>
              <a:gd name="T26" fmla="*/ 2333 w 2336"/>
              <a:gd name="T27" fmla="*/ 58 h 574"/>
              <a:gd name="T28" fmla="*/ 2309 w 2336"/>
              <a:gd name="T29" fmla="*/ 18 h 574"/>
              <a:gd name="T30" fmla="*/ 2264 w 2336"/>
              <a:gd name="T31" fmla="*/ 0 h 574"/>
              <a:gd name="T32" fmla="*/ 2 w 2336"/>
              <a:gd name="T33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36" h="574">
                <a:moveTo>
                  <a:pt x="2" y="1"/>
                </a:moveTo>
                <a:cubicBezTo>
                  <a:pt x="2" y="518"/>
                  <a:pt x="2" y="518"/>
                  <a:pt x="2" y="518"/>
                </a:cubicBezTo>
                <a:cubicBezTo>
                  <a:pt x="2" y="518"/>
                  <a:pt x="0" y="546"/>
                  <a:pt x="11" y="558"/>
                </a:cubicBezTo>
                <a:cubicBezTo>
                  <a:pt x="26" y="574"/>
                  <a:pt x="38" y="572"/>
                  <a:pt x="38" y="572"/>
                </a:cubicBezTo>
                <a:cubicBezTo>
                  <a:pt x="670" y="572"/>
                  <a:pt x="670" y="572"/>
                  <a:pt x="670" y="572"/>
                </a:cubicBezTo>
                <a:cubicBezTo>
                  <a:pt x="678" y="572"/>
                  <a:pt x="696" y="567"/>
                  <a:pt x="707" y="552"/>
                </a:cubicBezTo>
                <a:cubicBezTo>
                  <a:pt x="718" y="540"/>
                  <a:pt x="718" y="523"/>
                  <a:pt x="718" y="518"/>
                </a:cubicBezTo>
                <a:cubicBezTo>
                  <a:pt x="718" y="88"/>
                  <a:pt x="718" y="88"/>
                  <a:pt x="718" y="88"/>
                </a:cubicBezTo>
                <a:cubicBezTo>
                  <a:pt x="1127" y="88"/>
                  <a:pt x="1127" y="88"/>
                  <a:pt x="1127" y="88"/>
                </a:cubicBezTo>
                <a:cubicBezTo>
                  <a:pt x="1478" y="88"/>
                  <a:pt x="1478" y="88"/>
                  <a:pt x="1478" y="88"/>
                </a:cubicBezTo>
                <a:cubicBezTo>
                  <a:pt x="1894" y="88"/>
                  <a:pt x="1894" y="88"/>
                  <a:pt x="1894" y="88"/>
                </a:cubicBezTo>
                <a:cubicBezTo>
                  <a:pt x="2200" y="88"/>
                  <a:pt x="2200" y="88"/>
                  <a:pt x="2200" y="88"/>
                </a:cubicBezTo>
                <a:cubicBezTo>
                  <a:pt x="2335" y="88"/>
                  <a:pt x="2335" y="88"/>
                  <a:pt x="2335" y="88"/>
                </a:cubicBezTo>
                <a:cubicBezTo>
                  <a:pt x="2335" y="88"/>
                  <a:pt x="2336" y="69"/>
                  <a:pt x="2333" y="58"/>
                </a:cubicBezTo>
                <a:cubicBezTo>
                  <a:pt x="2332" y="51"/>
                  <a:pt x="2327" y="34"/>
                  <a:pt x="2309" y="18"/>
                </a:cubicBezTo>
                <a:cubicBezTo>
                  <a:pt x="2287" y="0"/>
                  <a:pt x="2264" y="0"/>
                  <a:pt x="2264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5"/>
          <p:cNvSpPr>
            <a:spLocks/>
          </p:cNvSpPr>
          <p:nvPr/>
        </p:nvSpPr>
        <p:spPr bwMode="auto">
          <a:xfrm>
            <a:off x="4446135" y="4022339"/>
            <a:ext cx="7227381" cy="1990204"/>
          </a:xfrm>
          <a:custGeom>
            <a:avLst/>
            <a:gdLst>
              <a:gd name="T0" fmla="*/ 75 w 2400"/>
              <a:gd name="T1" fmla="*/ 0 h 659"/>
              <a:gd name="T2" fmla="*/ 2325 w 2400"/>
              <a:gd name="T3" fmla="*/ 0 h 659"/>
              <a:gd name="T4" fmla="*/ 2400 w 2400"/>
              <a:gd name="T5" fmla="*/ 74 h 659"/>
              <a:gd name="T6" fmla="*/ 2400 w 2400"/>
              <a:gd name="T7" fmla="*/ 584 h 659"/>
              <a:gd name="T8" fmla="*/ 2325 w 2400"/>
              <a:gd name="T9" fmla="*/ 659 h 659"/>
              <a:gd name="T10" fmla="*/ 75 w 2400"/>
              <a:gd name="T11" fmla="*/ 659 h 659"/>
              <a:gd name="T12" fmla="*/ 0 w 2400"/>
              <a:gd name="T13" fmla="*/ 584 h 659"/>
              <a:gd name="T14" fmla="*/ 0 w 2400"/>
              <a:gd name="T15" fmla="*/ 74 h 659"/>
              <a:gd name="T16" fmla="*/ 75 w 2400"/>
              <a:gd name="T17" fmla="*/ 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00" h="659">
                <a:moveTo>
                  <a:pt x="75" y="0"/>
                </a:moveTo>
                <a:cubicBezTo>
                  <a:pt x="2325" y="0"/>
                  <a:pt x="2325" y="0"/>
                  <a:pt x="2325" y="0"/>
                </a:cubicBezTo>
                <a:cubicBezTo>
                  <a:pt x="2366" y="0"/>
                  <a:pt x="2400" y="33"/>
                  <a:pt x="2400" y="74"/>
                </a:cubicBezTo>
                <a:cubicBezTo>
                  <a:pt x="2400" y="584"/>
                  <a:pt x="2400" y="584"/>
                  <a:pt x="2400" y="584"/>
                </a:cubicBezTo>
                <a:cubicBezTo>
                  <a:pt x="2400" y="625"/>
                  <a:pt x="2366" y="659"/>
                  <a:pt x="2325" y="659"/>
                </a:cubicBezTo>
                <a:cubicBezTo>
                  <a:pt x="75" y="659"/>
                  <a:pt x="75" y="659"/>
                  <a:pt x="75" y="659"/>
                </a:cubicBezTo>
                <a:cubicBezTo>
                  <a:pt x="34" y="659"/>
                  <a:pt x="0" y="625"/>
                  <a:pt x="0" y="58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4" y="0"/>
                  <a:pt x="75" y="0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212"/>
          <p:cNvSpPr>
            <a:spLocks/>
          </p:cNvSpPr>
          <p:nvPr/>
        </p:nvSpPr>
        <p:spPr bwMode="auto">
          <a:xfrm>
            <a:off x="4640954" y="4018519"/>
            <a:ext cx="7035109" cy="1734265"/>
          </a:xfrm>
          <a:custGeom>
            <a:avLst/>
            <a:gdLst>
              <a:gd name="T0" fmla="*/ 2 w 2336"/>
              <a:gd name="T1" fmla="*/ 1 h 574"/>
              <a:gd name="T2" fmla="*/ 2 w 2336"/>
              <a:gd name="T3" fmla="*/ 518 h 574"/>
              <a:gd name="T4" fmla="*/ 11 w 2336"/>
              <a:gd name="T5" fmla="*/ 558 h 574"/>
              <a:gd name="T6" fmla="*/ 38 w 2336"/>
              <a:gd name="T7" fmla="*/ 572 h 574"/>
              <a:gd name="T8" fmla="*/ 670 w 2336"/>
              <a:gd name="T9" fmla="*/ 572 h 574"/>
              <a:gd name="T10" fmla="*/ 707 w 2336"/>
              <a:gd name="T11" fmla="*/ 552 h 574"/>
              <a:gd name="T12" fmla="*/ 718 w 2336"/>
              <a:gd name="T13" fmla="*/ 518 h 574"/>
              <a:gd name="T14" fmla="*/ 718 w 2336"/>
              <a:gd name="T15" fmla="*/ 88 h 574"/>
              <a:gd name="T16" fmla="*/ 1127 w 2336"/>
              <a:gd name="T17" fmla="*/ 88 h 574"/>
              <a:gd name="T18" fmla="*/ 1478 w 2336"/>
              <a:gd name="T19" fmla="*/ 88 h 574"/>
              <a:gd name="T20" fmla="*/ 1894 w 2336"/>
              <a:gd name="T21" fmla="*/ 88 h 574"/>
              <a:gd name="T22" fmla="*/ 2200 w 2336"/>
              <a:gd name="T23" fmla="*/ 88 h 574"/>
              <a:gd name="T24" fmla="*/ 2335 w 2336"/>
              <a:gd name="T25" fmla="*/ 88 h 574"/>
              <a:gd name="T26" fmla="*/ 2333 w 2336"/>
              <a:gd name="T27" fmla="*/ 58 h 574"/>
              <a:gd name="T28" fmla="*/ 2309 w 2336"/>
              <a:gd name="T29" fmla="*/ 18 h 574"/>
              <a:gd name="T30" fmla="*/ 2264 w 2336"/>
              <a:gd name="T31" fmla="*/ 0 h 574"/>
              <a:gd name="T32" fmla="*/ 2 w 2336"/>
              <a:gd name="T33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36" h="574">
                <a:moveTo>
                  <a:pt x="2" y="1"/>
                </a:moveTo>
                <a:cubicBezTo>
                  <a:pt x="2" y="518"/>
                  <a:pt x="2" y="518"/>
                  <a:pt x="2" y="518"/>
                </a:cubicBezTo>
                <a:cubicBezTo>
                  <a:pt x="2" y="518"/>
                  <a:pt x="0" y="546"/>
                  <a:pt x="11" y="558"/>
                </a:cubicBezTo>
                <a:cubicBezTo>
                  <a:pt x="26" y="574"/>
                  <a:pt x="38" y="572"/>
                  <a:pt x="38" y="572"/>
                </a:cubicBezTo>
                <a:cubicBezTo>
                  <a:pt x="670" y="572"/>
                  <a:pt x="670" y="572"/>
                  <a:pt x="670" y="572"/>
                </a:cubicBezTo>
                <a:cubicBezTo>
                  <a:pt x="678" y="572"/>
                  <a:pt x="696" y="567"/>
                  <a:pt x="707" y="552"/>
                </a:cubicBezTo>
                <a:cubicBezTo>
                  <a:pt x="718" y="540"/>
                  <a:pt x="718" y="523"/>
                  <a:pt x="718" y="518"/>
                </a:cubicBezTo>
                <a:cubicBezTo>
                  <a:pt x="718" y="88"/>
                  <a:pt x="718" y="88"/>
                  <a:pt x="718" y="88"/>
                </a:cubicBezTo>
                <a:cubicBezTo>
                  <a:pt x="1127" y="88"/>
                  <a:pt x="1127" y="88"/>
                  <a:pt x="1127" y="88"/>
                </a:cubicBezTo>
                <a:cubicBezTo>
                  <a:pt x="1478" y="88"/>
                  <a:pt x="1478" y="88"/>
                  <a:pt x="1478" y="88"/>
                </a:cubicBezTo>
                <a:cubicBezTo>
                  <a:pt x="1894" y="88"/>
                  <a:pt x="1894" y="88"/>
                  <a:pt x="1894" y="88"/>
                </a:cubicBezTo>
                <a:cubicBezTo>
                  <a:pt x="2200" y="88"/>
                  <a:pt x="2200" y="88"/>
                  <a:pt x="2200" y="88"/>
                </a:cubicBezTo>
                <a:cubicBezTo>
                  <a:pt x="2335" y="88"/>
                  <a:pt x="2335" y="88"/>
                  <a:pt x="2335" y="88"/>
                </a:cubicBezTo>
                <a:cubicBezTo>
                  <a:pt x="2335" y="88"/>
                  <a:pt x="2336" y="69"/>
                  <a:pt x="2333" y="58"/>
                </a:cubicBezTo>
                <a:cubicBezTo>
                  <a:pt x="2332" y="51"/>
                  <a:pt x="2327" y="34"/>
                  <a:pt x="2309" y="18"/>
                </a:cubicBezTo>
                <a:cubicBezTo>
                  <a:pt x="2287" y="0"/>
                  <a:pt x="2264" y="0"/>
                  <a:pt x="2264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文本框 227"/>
          <p:cNvSpPr txBox="1"/>
          <p:nvPr/>
        </p:nvSpPr>
        <p:spPr>
          <a:xfrm>
            <a:off x="5327639" y="2299418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1EF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F1EF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4597412" y="4694275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1EFD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F1EFD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848475" y="2023282"/>
            <a:ext cx="392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1" name="文本框 230"/>
          <p:cNvSpPr txBox="1"/>
          <p:nvPr/>
        </p:nvSpPr>
        <p:spPr>
          <a:xfrm>
            <a:off x="7307384" y="4417275"/>
            <a:ext cx="392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文本框 231"/>
          <p:cNvSpPr txBox="1"/>
          <p:nvPr/>
        </p:nvSpPr>
        <p:spPr>
          <a:xfrm>
            <a:off x="8075856" y="2269993"/>
            <a:ext cx="349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8076083" y="1623662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36124" y="4812214"/>
            <a:ext cx="349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736351" y="4165883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65"/>
          <p:cNvSpPr>
            <a:spLocks noEditPoints="1"/>
          </p:cNvSpPr>
          <p:nvPr/>
        </p:nvSpPr>
        <p:spPr bwMode="auto">
          <a:xfrm>
            <a:off x="5166336" y="1301759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7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7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9 h 159"/>
              <a:gd name="T20" fmla="*/ 234 w 256"/>
              <a:gd name="T21" fmla="*/ 9 h 159"/>
              <a:gd name="T22" fmla="*/ 247 w 256"/>
              <a:gd name="T23" fmla="*/ 22 h 159"/>
              <a:gd name="T24" fmla="*/ 247 w 256"/>
              <a:gd name="T25" fmla="*/ 137 h 159"/>
              <a:gd name="T26" fmla="*/ 234 w 256"/>
              <a:gd name="T27" fmla="*/ 150 h 159"/>
              <a:gd name="T28" fmla="*/ 22 w 256"/>
              <a:gd name="T29" fmla="*/ 150 h 159"/>
              <a:gd name="T30" fmla="*/ 10 w 256"/>
              <a:gd name="T31" fmla="*/ 137 h 159"/>
              <a:gd name="T32" fmla="*/ 10 w 256"/>
              <a:gd name="T33" fmla="*/ 22 h 159"/>
              <a:gd name="T34" fmla="*/ 22 w 256"/>
              <a:gd name="T35" fmla="*/ 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56" y="149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10" y="159"/>
                  <a:pt x="0" y="149"/>
                  <a:pt x="0" y="13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9"/>
                </a:moveTo>
                <a:cubicBezTo>
                  <a:pt x="234" y="9"/>
                  <a:pt x="234" y="9"/>
                  <a:pt x="234" y="9"/>
                </a:cubicBezTo>
                <a:cubicBezTo>
                  <a:pt x="241" y="9"/>
                  <a:pt x="247" y="15"/>
                  <a:pt x="247" y="22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44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10" y="144"/>
                  <a:pt x="10" y="13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5"/>
                  <a:pt x="15" y="9"/>
                  <a:pt x="22" y="9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466"/>
          <p:cNvSpPr>
            <a:spLocks/>
          </p:cNvSpPr>
          <p:nvPr/>
        </p:nvSpPr>
        <p:spPr bwMode="auto">
          <a:xfrm>
            <a:off x="5306972" y="1436144"/>
            <a:ext cx="1618889" cy="909453"/>
          </a:xfrm>
          <a:custGeom>
            <a:avLst/>
            <a:gdLst>
              <a:gd name="T0" fmla="*/ 3 w 219"/>
              <a:gd name="T1" fmla="*/ 0 h 123"/>
              <a:gd name="T2" fmla="*/ 215 w 219"/>
              <a:gd name="T3" fmla="*/ 0 h 123"/>
              <a:gd name="T4" fmla="*/ 219 w 219"/>
              <a:gd name="T5" fmla="*/ 4 h 123"/>
              <a:gd name="T6" fmla="*/ 219 w 219"/>
              <a:gd name="T7" fmla="*/ 119 h 123"/>
              <a:gd name="T8" fmla="*/ 215 w 219"/>
              <a:gd name="T9" fmla="*/ 123 h 123"/>
              <a:gd name="T10" fmla="*/ 3 w 219"/>
              <a:gd name="T11" fmla="*/ 123 h 123"/>
              <a:gd name="T12" fmla="*/ 0 w 219"/>
              <a:gd name="T13" fmla="*/ 119 h 123"/>
              <a:gd name="T14" fmla="*/ 0 w 219"/>
              <a:gd name="T15" fmla="*/ 4 h 123"/>
              <a:gd name="T16" fmla="*/ 3 w 21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3">
                <a:moveTo>
                  <a:pt x="3" y="0"/>
                </a:move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9" y="2"/>
                  <a:pt x="219" y="4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21"/>
                  <a:pt x="217" y="123"/>
                  <a:pt x="215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1" y="123"/>
                  <a:pt x="0" y="121"/>
                  <a:pt x="0" y="11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470"/>
          <p:cNvSpPr>
            <a:spLocks noEditPoints="1"/>
          </p:cNvSpPr>
          <p:nvPr/>
        </p:nvSpPr>
        <p:spPr bwMode="auto">
          <a:xfrm>
            <a:off x="5166336" y="3305053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8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8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10 h 159"/>
              <a:gd name="T20" fmla="*/ 234 w 256"/>
              <a:gd name="T21" fmla="*/ 10 h 159"/>
              <a:gd name="T22" fmla="*/ 247 w 256"/>
              <a:gd name="T23" fmla="*/ 22 h 159"/>
              <a:gd name="T24" fmla="*/ 247 w 256"/>
              <a:gd name="T25" fmla="*/ 138 h 159"/>
              <a:gd name="T26" fmla="*/ 234 w 256"/>
              <a:gd name="T27" fmla="*/ 150 h 159"/>
              <a:gd name="T28" fmla="*/ 22 w 256"/>
              <a:gd name="T29" fmla="*/ 150 h 159"/>
              <a:gd name="T30" fmla="*/ 10 w 256"/>
              <a:gd name="T31" fmla="*/ 138 h 159"/>
              <a:gd name="T32" fmla="*/ 10 w 256"/>
              <a:gd name="T33" fmla="*/ 22 h 159"/>
              <a:gd name="T34" fmla="*/ 22 w 256"/>
              <a:gd name="T35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6" y="150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10" y="159"/>
                  <a:pt x="0" y="150"/>
                  <a:pt x="0" y="13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10"/>
                </a:moveTo>
                <a:cubicBezTo>
                  <a:pt x="234" y="10"/>
                  <a:pt x="234" y="10"/>
                  <a:pt x="234" y="10"/>
                </a:cubicBezTo>
                <a:cubicBezTo>
                  <a:pt x="241" y="10"/>
                  <a:pt x="247" y="15"/>
                  <a:pt x="247" y="22"/>
                </a:cubicBezTo>
                <a:cubicBezTo>
                  <a:pt x="247" y="138"/>
                  <a:pt x="247" y="138"/>
                  <a:pt x="247" y="138"/>
                </a:cubicBezTo>
                <a:cubicBezTo>
                  <a:pt x="247" y="145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10" y="145"/>
                  <a:pt x="10" y="138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5"/>
                  <a:pt x="15" y="10"/>
                  <a:pt x="22" y="10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471"/>
          <p:cNvSpPr>
            <a:spLocks/>
          </p:cNvSpPr>
          <p:nvPr/>
        </p:nvSpPr>
        <p:spPr bwMode="auto">
          <a:xfrm>
            <a:off x="5306972" y="3445691"/>
            <a:ext cx="1618889" cy="903203"/>
          </a:xfrm>
          <a:custGeom>
            <a:avLst/>
            <a:gdLst>
              <a:gd name="T0" fmla="*/ 3 w 219"/>
              <a:gd name="T1" fmla="*/ 0 h 122"/>
              <a:gd name="T2" fmla="*/ 215 w 219"/>
              <a:gd name="T3" fmla="*/ 0 h 122"/>
              <a:gd name="T4" fmla="*/ 219 w 219"/>
              <a:gd name="T5" fmla="*/ 3 h 122"/>
              <a:gd name="T6" fmla="*/ 219 w 219"/>
              <a:gd name="T7" fmla="*/ 119 h 122"/>
              <a:gd name="T8" fmla="*/ 215 w 219"/>
              <a:gd name="T9" fmla="*/ 122 h 122"/>
              <a:gd name="T10" fmla="*/ 3 w 219"/>
              <a:gd name="T11" fmla="*/ 122 h 122"/>
              <a:gd name="T12" fmla="*/ 0 w 219"/>
              <a:gd name="T13" fmla="*/ 119 h 122"/>
              <a:gd name="T14" fmla="*/ 0 w 219"/>
              <a:gd name="T15" fmla="*/ 3 h 122"/>
              <a:gd name="T16" fmla="*/ 3 w 219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2">
                <a:moveTo>
                  <a:pt x="3" y="0"/>
                </a:move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9" y="1"/>
                  <a:pt x="219" y="3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21"/>
                  <a:pt x="217" y="122"/>
                  <a:pt x="215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1" y="122"/>
                  <a:pt x="0" y="121"/>
                  <a:pt x="0" y="11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475"/>
          <p:cNvSpPr>
            <a:spLocks noEditPoints="1"/>
          </p:cNvSpPr>
          <p:nvPr/>
        </p:nvSpPr>
        <p:spPr bwMode="auto">
          <a:xfrm>
            <a:off x="5166336" y="5317723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7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7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9 h 159"/>
              <a:gd name="T20" fmla="*/ 234 w 256"/>
              <a:gd name="T21" fmla="*/ 9 h 159"/>
              <a:gd name="T22" fmla="*/ 247 w 256"/>
              <a:gd name="T23" fmla="*/ 22 h 159"/>
              <a:gd name="T24" fmla="*/ 247 w 256"/>
              <a:gd name="T25" fmla="*/ 137 h 159"/>
              <a:gd name="T26" fmla="*/ 234 w 256"/>
              <a:gd name="T27" fmla="*/ 150 h 159"/>
              <a:gd name="T28" fmla="*/ 22 w 256"/>
              <a:gd name="T29" fmla="*/ 150 h 159"/>
              <a:gd name="T30" fmla="*/ 10 w 256"/>
              <a:gd name="T31" fmla="*/ 137 h 159"/>
              <a:gd name="T32" fmla="*/ 10 w 256"/>
              <a:gd name="T33" fmla="*/ 22 h 159"/>
              <a:gd name="T34" fmla="*/ 22 w 256"/>
              <a:gd name="T35" fmla="*/ 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56" y="149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10" y="159"/>
                  <a:pt x="0" y="149"/>
                  <a:pt x="0" y="13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9"/>
                </a:moveTo>
                <a:cubicBezTo>
                  <a:pt x="234" y="9"/>
                  <a:pt x="234" y="9"/>
                  <a:pt x="234" y="9"/>
                </a:cubicBezTo>
                <a:cubicBezTo>
                  <a:pt x="241" y="9"/>
                  <a:pt x="247" y="15"/>
                  <a:pt x="247" y="22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44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10" y="144"/>
                  <a:pt x="10" y="13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15"/>
                  <a:pt x="15" y="9"/>
                  <a:pt x="22" y="9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476"/>
          <p:cNvSpPr>
            <a:spLocks/>
          </p:cNvSpPr>
          <p:nvPr/>
        </p:nvSpPr>
        <p:spPr bwMode="auto">
          <a:xfrm>
            <a:off x="5306972" y="5448985"/>
            <a:ext cx="1618889" cy="909453"/>
          </a:xfrm>
          <a:custGeom>
            <a:avLst/>
            <a:gdLst>
              <a:gd name="T0" fmla="*/ 3 w 219"/>
              <a:gd name="T1" fmla="*/ 0 h 123"/>
              <a:gd name="T2" fmla="*/ 215 w 219"/>
              <a:gd name="T3" fmla="*/ 0 h 123"/>
              <a:gd name="T4" fmla="*/ 219 w 219"/>
              <a:gd name="T5" fmla="*/ 4 h 123"/>
              <a:gd name="T6" fmla="*/ 219 w 219"/>
              <a:gd name="T7" fmla="*/ 119 h 123"/>
              <a:gd name="T8" fmla="*/ 215 w 219"/>
              <a:gd name="T9" fmla="*/ 123 h 123"/>
              <a:gd name="T10" fmla="*/ 3 w 219"/>
              <a:gd name="T11" fmla="*/ 123 h 123"/>
              <a:gd name="T12" fmla="*/ 0 w 219"/>
              <a:gd name="T13" fmla="*/ 119 h 123"/>
              <a:gd name="T14" fmla="*/ 0 w 219"/>
              <a:gd name="T15" fmla="*/ 4 h 123"/>
              <a:gd name="T16" fmla="*/ 3 w 21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3">
                <a:moveTo>
                  <a:pt x="3" y="0"/>
                </a:move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9" y="2"/>
                  <a:pt x="219" y="4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21"/>
                  <a:pt x="217" y="123"/>
                  <a:pt x="215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1" y="123"/>
                  <a:pt x="0" y="121"/>
                  <a:pt x="0" y="11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80"/>
          <p:cNvSpPr>
            <a:spLocks noEditPoints="1"/>
          </p:cNvSpPr>
          <p:nvPr/>
        </p:nvSpPr>
        <p:spPr bwMode="auto">
          <a:xfrm>
            <a:off x="2859889" y="2308094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7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7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9 h 159"/>
              <a:gd name="T20" fmla="*/ 234 w 256"/>
              <a:gd name="T21" fmla="*/ 9 h 159"/>
              <a:gd name="T22" fmla="*/ 247 w 256"/>
              <a:gd name="T23" fmla="*/ 22 h 159"/>
              <a:gd name="T24" fmla="*/ 247 w 256"/>
              <a:gd name="T25" fmla="*/ 137 h 159"/>
              <a:gd name="T26" fmla="*/ 234 w 256"/>
              <a:gd name="T27" fmla="*/ 150 h 159"/>
              <a:gd name="T28" fmla="*/ 22 w 256"/>
              <a:gd name="T29" fmla="*/ 150 h 159"/>
              <a:gd name="T30" fmla="*/ 9 w 256"/>
              <a:gd name="T31" fmla="*/ 137 h 159"/>
              <a:gd name="T32" fmla="*/ 9 w 256"/>
              <a:gd name="T33" fmla="*/ 22 h 159"/>
              <a:gd name="T34" fmla="*/ 22 w 256"/>
              <a:gd name="T35" fmla="*/ 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56" y="149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10" y="159"/>
                  <a:pt x="0" y="149"/>
                  <a:pt x="0" y="13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9"/>
                </a:moveTo>
                <a:cubicBezTo>
                  <a:pt x="234" y="9"/>
                  <a:pt x="234" y="9"/>
                  <a:pt x="234" y="9"/>
                </a:cubicBezTo>
                <a:cubicBezTo>
                  <a:pt x="241" y="9"/>
                  <a:pt x="247" y="15"/>
                  <a:pt x="247" y="22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44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9" y="144"/>
                  <a:pt x="9" y="137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15"/>
                  <a:pt x="15" y="9"/>
                  <a:pt x="22" y="9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81"/>
          <p:cNvSpPr>
            <a:spLocks/>
          </p:cNvSpPr>
          <p:nvPr/>
        </p:nvSpPr>
        <p:spPr bwMode="auto">
          <a:xfrm>
            <a:off x="3000525" y="2442480"/>
            <a:ext cx="1618889" cy="900076"/>
          </a:xfrm>
          <a:custGeom>
            <a:avLst/>
            <a:gdLst>
              <a:gd name="T0" fmla="*/ 3 w 219"/>
              <a:gd name="T1" fmla="*/ 0 h 122"/>
              <a:gd name="T2" fmla="*/ 215 w 219"/>
              <a:gd name="T3" fmla="*/ 0 h 122"/>
              <a:gd name="T4" fmla="*/ 219 w 219"/>
              <a:gd name="T5" fmla="*/ 4 h 122"/>
              <a:gd name="T6" fmla="*/ 219 w 219"/>
              <a:gd name="T7" fmla="*/ 119 h 122"/>
              <a:gd name="T8" fmla="*/ 215 w 219"/>
              <a:gd name="T9" fmla="*/ 122 h 122"/>
              <a:gd name="T10" fmla="*/ 3 w 219"/>
              <a:gd name="T11" fmla="*/ 122 h 122"/>
              <a:gd name="T12" fmla="*/ 0 w 219"/>
              <a:gd name="T13" fmla="*/ 119 h 122"/>
              <a:gd name="T14" fmla="*/ 0 w 219"/>
              <a:gd name="T15" fmla="*/ 4 h 122"/>
              <a:gd name="T16" fmla="*/ 3 w 219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2">
                <a:moveTo>
                  <a:pt x="3" y="0"/>
                </a:move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9" y="2"/>
                  <a:pt x="219" y="4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21"/>
                  <a:pt x="217" y="122"/>
                  <a:pt x="215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1" y="122"/>
                  <a:pt x="0" y="121"/>
                  <a:pt x="0" y="11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485"/>
          <p:cNvSpPr>
            <a:spLocks noEditPoints="1"/>
          </p:cNvSpPr>
          <p:nvPr/>
        </p:nvSpPr>
        <p:spPr bwMode="auto">
          <a:xfrm>
            <a:off x="2859889" y="4311388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7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7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9 h 159"/>
              <a:gd name="T20" fmla="*/ 234 w 256"/>
              <a:gd name="T21" fmla="*/ 9 h 159"/>
              <a:gd name="T22" fmla="*/ 247 w 256"/>
              <a:gd name="T23" fmla="*/ 22 h 159"/>
              <a:gd name="T24" fmla="*/ 247 w 256"/>
              <a:gd name="T25" fmla="*/ 137 h 159"/>
              <a:gd name="T26" fmla="*/ 234 w 256"/>
              <a:gd name="T27" fmla="*/ 150 h 159"/>
              <a:gd name="T28" fmla="*/ 22 w 256"/>
              <a:gd name="T29" fmla="*/ 150 h 159"/>
              <a:gd name="T30" fmla="*/ 9 w 256"/>
              <a:gd name="T31" fmla="*/ 137 h 159"/>
              <a:gd name="T32" fmla="*/ 9 w 256"/>
              <a:gd name="T33" fmla="*/ 22 h 159"/>
              <a:gd name="T34" fmla="*/ 22 w 256"/>
              <a:gd name="T35" fmla="*/ 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7"/>
                  <a:pt x="256" y="137"/>
                  <a:pt x="256" y="137"/>
                </a:cubicBezTo>
                <a:cubicBezTo>
                  <a:pt x="256" y="149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10" y="159"/>
                  <a:pt x="0" y="149"/>
                  <a:pt x="0" y="13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9"/>
                </a:moveTo>
                <a:cubicBezTo>
                  <a:pt x="234" y="9"/>
                  <a:pt x="234" y="9"/>
                  <a:pt x="234" y="9"/>
                </a:cubicBezTo>
                <a:cubicBezTo>
                  <a:pt x="241" y="9"/>
                  <a:pt x="247" y="15"/>
                  <a:pt x="247" y="22"/>
                </a:cubicBezTo>
                <a:cubicBezTo>
                  <a:pt x="247" y="137"/>
                  <a:pt x="247" y="137"/>
                  <a:pt x="247" y="137"/>
                </a:cubicBezTo>
                <a:cubicBezTo>
                  <a:pt x="247" y="144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9" y="144"/>
                  <a:pt x="9" y="137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15"/>
                  <a:pt x="15" y="9"/>
                  <a:pt x="22" y="9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486"/>
          <p:cNvSpPr>
            <a:spLocks/>
          </p:cNvSpPr>
          <p:nvPr/>
        </p:nvSpPr>
        <p:spPr bwMode="auto">
          <a:xfrm>
            <a:off x="3000525" y="4452026"/>
            <a:ext cx="1618889" cy="900076"/>
          </a:xfrm>
          <a:custGeom>
            <a:avLst/>
            <a:gdLst>
              <a:gd name="T0" fmla="*/ 3 w 219"/>
              <a:gd name="T1" fmla="*/ 0 h 122"/>
              <a:gd name="T2" fmla="*/ 215 w 219"/>
              <a:gd name="T3" fmla="*/ 0 h 122"/>
              <a:gd name="T4" fmla="*/ 219 w 219"/>
              <a:gd name="T5" fmla="*/ 3 h 122"/>
              <a:gd name="T6" fmla="*/ 219 w 219"/>
              <a:gd name="T7" fmla="*/ 118 h 122"/>
              <a:gd name="T8" fmla="*/ 215 w 219"/>
              <a:gd name="T9" fmla="*/ 122 h 122"/>
              <a:gd name="T10" fmla="*/ 3 w 219"/>
              <a:gd name="T11" fmla="*/ 122 h 122"/>
              <a:gd name="T12" fmla="*/ 0 w 219"/>
              <a:gd name="T13" fmla="*/ 118 h 122"/>
              <a:gd name="T14" fmla="*/ 0 w 219"/>
              <a:gd name="T15" fmla="*/ 3 h 122"/>
              <a:gd name="T16" fmla="*/ 3 w 219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2">
                <a:moveTo>
                  <a:pt x="3" y="0"/>
                </a:moveTo>
                <a:cubicBezTo>
                  <a:pt x="215" y="0"/>
                  <a:pt x="215" y="0"/>
                  <a:pt x="215" y="0"/>
                </a:cubicBezTo>
                <a:cubicBezTo>
                  <a:pt x="217" y="0"/>
                  <a:pt x="219" y="1"/>
                  <a:pt x="219" y="3"/>
                </a:cubicBezTo>
                <a:cubicBezTo>
                  <a:pt x="219" y="118"/>
                  <a:pt x="219" y="118"/>
                  <a:pt x="219" y="118"/>
                </a:cubicBezTo>
                <a:cubicBezTo>
                  <a:pt x="219" y="120"/>
                  <a:pt x="217" y="122"/>
                  <a:pt x="215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1" y="122"/>
                  <a:pt x="0" y="120"/>
                  <a:pt x="0" y="118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490"/>
          <p:cNvSpPr>
            <a:spLocks noEditPoints="1"/>
          </p:cNvSpPr>
          <p:nvPr/>
        </p:nvSpPr>
        <p:spPr bwMode="auto">
          <a:xfrm>
            <a:off x="1359760" y="2789385"/>
            <a:ext cx="953208" cy="537546"/>
          </a:xfrm>
          <a:custGeom>
            <a:avLst/>
            <a:gdLst>
              <a:gd name="T0" fmla="*/ 22 w 129"/>
              <a:gd name="T1" fmla="*/ 0 h 73"/>
              <a:gd name="T2" fmla="*/ 129 w 129"/>
              <a:gd name="T3" fmla="*/ 0 h 73"/>
              <a:gd name="T4" fmla="*/ 129 w 129"/>
              <a:gd name="T5" fmla="*/ 10 h 73"/>
              <a:gd name="T6" fmla="*/ 22 w 129"/>
              <a:gd name="T7" fmla="*/ 10 h 73"/>
              <a:gd name="T8" fmla="*/ 9 w 129"/>
              <a:gd name="T9" fmla="*/ 22 h 73"/>
              <a:gd name="T10" fmla="*/ 9 w 129"/>
              <a:gd name="T11" fmla="*/ 73 h 73"/>
              <a:gd name="T12" fmla="*/ 0 w 129"/>
              <a:gd name="T13" fmla="*/ 73 h 73"/>
              <a:gd name="T14" fmla="*/ 0 w 129"/>
              <a:gd name="T15" fmla="*/ 22 h 73"/>
              <a:gd name="T16" fmla="*/ 22 w 129"/>
              <a:gd name="T17" fmla="*/ 0 h 73"/>
              <a:gd name="T18" fmla="*/ 22 w 129"/>
              <a:gd name="T19" fmla="*/ 19 h 73"/>
              <a:gd name="T20" fmla="*/ 129 w 129"/>
              <a:gd name="T21" fmla="*/ 19 h 73"/>
              <a:gd name="T22" fmla="*/ 129 w 129"/>
              <a:gd name="T23" fmla="*/ 28 h 73"/>
              <a:gd name="T24" fmla="*/ 27 w 129"/>
              <a:gd name="T25" fmla="*/ 28 h 73"/>
              <a:gd name="T26" fmla="*/ 27 w 129"/>
              <a:gd name="T27" fmla="*/ 73 h 73"/>
              <a:gd name="T28" fmla="*/ 18 w 129"/>
              <a:gd name="T29" fmla="*/ 73 h 73"/>
              <a:gd name="T30" fmla="*/ 18 w 129"/>
              <a:gd name="T31" fmla="*/ 22 h 73"/>
              <a:gd name="T32" fmla="*/ 22 w 129"/>
              <a:gd name="T33" fmla="*/ 1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73">
                <a:moveTo>
                  <a:pt x="22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15" y="10"/>
                  <a:pt x="9" y="15"/>
                  <a:pt x="9" y="22"/>
                </a:cubicBezTo>
                <a:cubicBezTo>
                  <a:pt x="9" y="73"/>
                  <a:pt x="9" y="73"/>
                  <a:pt x="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22" y="19"/>
                </a:moveTo>
                <a:cubicBezTo>
                  <a:pt x="129" y="19"/>
                  <a:pt x="129" y="19"/>
                  <a:pt x="129" y="19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73"/>
                  <a:pt x="27" y="73"/>
                  <a:pt x="27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20" y="19"/>
                  <a:pt x="22" y="19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491"/>
          <p:cNvSpPr>
            <a:spLocks/>
          </p:cNvSpPr>
          <p:nvPr/>
        </p:nvSpPr>
        <p:spPr bwMode="auto">
          <a:xfrm>
            <a:off x="2262962" y="2736255"/>
            <a:ext cx="596927" cy="318777"/>
          </a:xfrm>
          <a:custGeom>
            <a:avLst/>
            <a:gdLst>
              <a:gd name="T0" fmla="*/ 0 w 191"/>
              <a:gd name="T1" fmla="*/ 17 h 102"/>
              <a:gd name="T2" fmla="*/ 116 w 191"/>
              <a:gd name="T3" fmla="*/ 17 h 102"/>
              <a:gd name="T4" fmla="*/ 116 w 191"/>
              <a:gd name="T5" fmla="*/ 0 h 102"/>
              <a:gd name="T6" fmla="*/ 191 w 191"/>
              <a:gd name="T7" fmla="*/ 50 h 102"/>
              <a:gd name="T8" fmla="*/ 116 w 191"/>
              <a:gd name="T9" fmla="*/ 102 h 102"/>
              <a:gd name="T10" fmla="*/ 116 w 191"/>
              <a:gd name="T11" fmla="*/ 83 h 102"/>
              <a:gd name="T12" fmla="*/ 0 w 191"/>
              <a:gd name="T13" fmla="*/ 83 h 102"/>
              <a:gd name="T14" fmla="*/ 0 w 191"/>
              <a:gd name="T15" fmla="*/ 62 h 102"/>
              <a:gd name="T16" fmla="*/ 116 w 191"/>
              <a:gd name="T17" fmla="*/ 62 h 102"/>
              <a:gd name="T18" fmla="*/ 116 w 191"/>
              <a:gd name="T19" fmla="*/ 40 h 102"/>
              <a:gd name="T20" fmla="*/ 0 w 191"/>
              <a:gd name="T21" fmla="*/ 40 h 102"/>
              <a:gd name="T22" fmla="*/ 0 w 191"/>
              <a:gd name="T23" fmla="*/ 17 h 102"/>
              <a:gd name="T24" fmla="*/ 0 w 191"/>
              <a:gd name="T25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102">
                <a:moveTo>
                  <a:pt x="0" y="17"/>
                </a:moveTo>
                <a:lnTo>
                  <a:pt x="116" y="17"/>
                </a:lnTo>
                <a:lnTo>
                  <a:pt x="116" y="0"/>
                </a:lnTo>
                <a:lnTo>
                  <a:pt x="191" y="50"/>
                </a:lnTo>
                <a:lnTo>
                  <a:pt x="116" y="102"/>
                </a:lnTo>
                <a:lnTo>
                  <a:pt x="116" y="83"/>
                </a:lnTo>
                <a:lnTo>
                  <a:pt x="0" y="83"/>
                </a:lnTo>
                <a:lnTo>
                  <a:pt x="0" y="62"/>
                </a:lnTo>
                <a:lnTo>
                  <a:pt x="116" y="62"/>
                </a:lnTo>
                <a:lnTo>
                  <a:pt x="116" y="40"/>
                </a:lnTo>
                <a:lnTo>
                  <a:pt x="0" y="40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492"/>
          <p:cNvSpPr>
            <a:spLocks noEditPoints="1"/>
          </p:cNvSpPr>
          <p:nvPr/>
        </p:nvSpPr>
        <p:spPr bwMode="auto">
          <a:xfrm>
            <a:off x="1359760" y="4458277"/>
            <a:ext cx="953208" cy="546922"/>
          </a:xfrm>
          <a:custGeom>
            <a:avLst/>
            <a:gdLst>
              <a:gd name="T0" fmla="*/ 22 w 129"/>
              <a:gd name="T1" fmla="*/ 74 h 74"/>
              <a:gd name="T2" fmla="*/ 129 w 129"/>
              <a:gd name="T3" fmla="*/ 74 h 74"/>
              <a:gd name="T4" fmla="*/ 129 w 129"/>
              <a:gd name="T5" fmla="*/ 64 h 74"/>
              <a:gd name="T6" fmla="*/ 22 w 129"/>
              <a:gd name="T7" fmla="*/ 64 h 74"/>
              <a:gd name="T8" fmla="*/ 9 w 129"/>
              <a:gd name="T9" fmla="*/ 52 h 74"/>
              <a:gd name="T10" fmla="*/ 9 w 129"/>
              <a:gd name="T11" fmla="*/ 0 h 74"/>
              <a:gd name="T12" fmla="*/ 0 w 129"/>
              <a:gd name="T13" fmla="*/ 0 h 74"/>
              <a:gd name="T14" fmla="*/ 0 w 129"/>
              <a:gd name="T15" fmla="*/ 52 h 74"/>
              <a:gd name="T16" fmla="*/ 22 w 129"/>
              <a:gd name="T17" fmla="*/ 74 h 74"/>
              <a:gd name="T18" fmla="*/ 22 w 129"/>
              <a:gd name="T19" fmla="*/ 55 h 74"/>
              <a:gd name="T20" fmla="*/ 129 w 129"/>
              <a:gd name="T21" fmla="*/ 55 h 74"/>
              <a:gd name="T22" fmla="*/ 129 w 129"/>
              <a:gd name="T23" fmla="*/ 46 h 74"/>
              <a:gd name="T24" fmla="*/ 27 w 129"/>
              <a:gd name="T25" fmla="*/ 46 h 74"/>
              <a:gd name="T26" fmla="*/ 27 w 129"/>
              <a:gd name="T27" fmla="*/ 0 h 74"/>
              <a:gd name="T28" fmla="*/ 18 w 129"/>
              <a:gd name="T29" fmla="*/ 0 h 74"/>
              <a:gd name="T30" fmla="*/ 18 w 129"/>
              <a:gd name="T31" fmla="*/ 52 h 74"/>
              <a:gd name="T32" fmla="*/ 22 w 129"/>
              <a:gd name="T33" fmla="*/ 5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74">
                <a:moveTo>
                  <a:pt x="22" y="74"/>
                </a:moveTo>
                <a:cubicBezTo>
                  <a:pt x="129" y="74"/>
                  <a:pt x="129" y="74"/>
                  <a:pt x="129" y="74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5" y="64"/>
                  <a:pt x="9" y="59"/>
                  <a:pt x="9" y="52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64"/>
                  <a:pt x="10" y="74"/>
                  <a:pt x="22" y="74"/>
                </a:cubicBezTo>
                <a:close/>
                <a:moveTo>
                  <a:pt x="22" y="55"/>
                </a:moveTo>
                <a:cubicBezTo>
                  <a:pt x="129" y="55"/>
                  <a:pt x="129" y="55"/>
                  <a:pt x="129" y="55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4"/>
                  <a:pt x="20" y="55"/>
                  <a:pt x="22" y="55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493"/>
          <p:cNvSpPr>
            <a:spLocks/>
          </p:cNvSpPr>
          <p:nvPr/>
        </p:nvSpPr>
        <p:spPr bwMode="auto">
          <a:xfrm>
            <a:off x="2262962" y="4739550"/>
            <a:ext cx="596927" cy="318777"/>
          </a:xfrm>
          <a:custGeom>
            <a:avLst/>
            <a:gdLst>
              <a:gd name="T0" fmla="*/ 0 w 191"/>
              <a:gd name="T1" fmla="*/ 85 h 102"/>
              <a:gd name="T2" fmla="*/ 116 w 191"/>
              <a:gd name="T3" fmla="*/ 85 h 102"/>
              <a:gd name="T4" fmla="*/ 116 w 191"/>
              <a:gd name="T5" fmla="*/ 102 h 102"/>
              <a:gd name="T6" fmla="*/ 191 w 191"/>
              <a:gd name="T7" fmla="*/ 52 h 102"/>
              <a:gd name="T8" fmla="*/ 116 w 191"/>
              <a:gd name="T9" fmla="*/ 0 h 102"/>
              <a:gd name="T10" fmla="*/ 116 w 191"/>
              <a:gd name="T11" fmla="*/ 19 h 102"/>
              <a:gd name="T12" fmla="*/ 0 w 191"/>
              <a:gd name="T13" fmla="*/ 19 h 102"/>
              <a:gd name="T14" fmla="*/ 0 w 191"/>
              <a:gd name="T15" fmla="*/ 40 h 102"/>
              <a:gd name="T16" fmla="*/ 116 w 191"/>
              <a:gd name="T17" fmla="*/ 40 h 102"/>
              <a:gd name="T18" fmla="*/ 116 w 191"/>
              <a:gd name="T19" fmla="*/ 62 h 102"/>
              <a:gd name="T20" fmla="*/ 0 w 191"/>
              <a:gd name="T21" fmla="*/ 62 h 102"/>
              <a:gd name="T22" fmla="*/ 0 w 191"/>
              <a:gd name="T23" fmla="*/ 85 h 102"/>
              <a:gd name="T24" fmla="*/ 0 w 191"/>
              <a:gd name="T25" fmla="*/ 8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102">
                <a:moveTo>
                  <a:pt x="0" y="85"/>
                </a:moveTo>
                <a:lnTo>
                  <a:pt x="116" y="85"/>
                </a:lnTo>
                <a:lnTo>
                  <a:pt x="116" y="102"/>
                </a:lnTo>
                <a:lnTo>
                  <a:pt x="191" y="52"/>
                </a:lnTo>
                <a:lnTo>
                  <a:pt x="116" y="0"/>
                </a:lnTo>
                <a:lnTo>
                  <a:pt x="116" y="19"/>
                </a:lnTo>
                <a:lnTo>
                  <a:pt x="0" y="19"/>
                </a:lnTo>
                <a:lnTo>
                  <a:pt x="0" y="40"/>
                </a:lnTo>
                <a:lnTo>
                  <a:pt x="116" y="40"/>
                </a:lnTo>
                <a:lnTo>
                  <a:pt x="116" y="62"/>
                </a:lnTo>
                <a:lnTo>
                  <a:pt x="0" y="62"/>
                </a:lnTo>
                <a:lnTo>
                  <a:pt x="0" y="85"/>
                </a:lnTo>
                <a:lnTo>
                  <a:pt x="0" y="85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494"/>
          <p:cNvSpPr>
            <a:spLocks noEditPoints="1"/>
          </p:cNvSpPr>
          <p:nvPr/>
        </p:nvSpPr>
        <p:spPr bwMode="auto">
          <a:xfrm>
            <a:off x="3666208" y="1792425"/>
            <a:ext cx="953208" cy="537546"/>
          </a:xfrm>
          <a:custGeom>
            <a:avLst/>
            <a:gdLst>
              <a:gd name="T0" fmla="*/ 22 w 129"/>
              <a:gd name="T1" fmla="*/ 0 h 73"/>
              <a:gd name="T2" fmla="*/ 129 w 129"/>
              <a:gd name="T3" fmla="*/ 0 h 73"/>
              <a:gd name="T4" fmla="*/ 129 w 129"/>
              <a:gd name="T5" fmla="*/ 9 h 73"/>
              <a:gd name="T6" fmla="*/ 22 w 129"/>
              <a:gd name="T7" fmla="*/ 9 h 73"/>
              <a:gd name="T8" fmla="*/ 9 w 129"/>
              <a:gd name="T9" fmla="*/ 22 h 73"/>
              <a:gd name="T10" fmla="*/ 9 w 129"/>
              <a:gd name="T11" fmla="*/ 73 h 73"/>
              <a:gd name="T12" fmla="*/ 0 w 129"/>
              <a:gd name="T13" fmla="*/ 73 h 73"/>
              <a:gd name="T14" fmla="*/ 0 w 129"/>
              <a:gd name="T15" fmla="*/ 22 h 73"/>
              <a:gd name="T16" fmla="*/ 22 w 129"/>
              <a:gd name="T17" fmla="*/ 0 h 73"/>
              <a:gd name="T18" fmla="*/ 22 w 129"/>
              <a:gd name="T19" fmla="*/ 18 h 73"/>
              <a:gd name="T20" fmla="*/ 129 w 129"/>
              <a:gd name="T21" fmla="*/ 18 h 73"/>
              <a:gd name="T22" fmla="*/ 129 w 129"/>
              <a:gd name="T23" fmla="*/ 27 h 73"/>
              <a:gd name="T24" fmla="*/ 28 w 129"/>
              <a:gd name="T25" fmla="*/ 27 h 73"/>
              <a:gd name="T26" fmla="*/ 28 w 129"/>
              <a:gd name="T27" fmla="*/ 73 h 73"/>
              <a:gd name="T28" fmla="*/ 18 w 129"/>
              <a:gd name="T29" fmla="*/ 73 h 73"/>
              <a:gd name="T30" fmla="*/ 18 w 129"/>
              <a:gd name="T31" fmla="*/ 22 h 73"/>
              <a:gd name="T32" fmla="*/ 22 w 129"/>
              <a:gd name="T33" fmla="*/ 1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73">
                <a:moveTo>
                  <a:pt x="22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9"/>
                  <a:pt x="129" y="9"/>
                  <a:pt x="12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15" y="9"/>
                  <a:pt x="9" y="15"/>
                  <a:pt x="9" y="22"/>
                </a:cubicBezTo>
                <a:cubicBezTo>
                  <a:pt x="9" y="73"/>
                  <a:pt x="9" y="73"/>
                  <a:pt x="9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9"/>
                  <a:pt x="10" y="0"/>
                  <a:pt x="22" y="0"/>
                </a:cubicBezTo>
                <a:close/>
                <a:moveTo>
                  <a:pt x="22" y="18"/>
                </a:moveTo>
                <a:cubicBezTo>
                  <a:pt x="129" y="18"/>
                  <a:pt x="129" y="18"/>
                  <a:pt x="129" y="18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73"/>
                  <a:pt x="28" y="73"/>
                  <a:pt x="2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0"/>
                  <a:pt x="20" y="18"/>
                  <a:pt x="22" y="18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495"/>
          <p:cNvSpPr>
            <a:spLocks/>
          </p:cNvSpPr>
          <p:nvPr/>
        </p:nvSpPr>
        <p:spPr bwMode="auto">
          <a:xfrm>
            <a:off x="4569409" y="1733046"/>
            <a:ext cx="596927" cy="315653"/>
          </a:xfrm>
          <a:custGeom>
            <a:avLst/>
            <a:gdLst>
              <a:gd name="T0" fmla="*/ 0 w 191"/>
              <a:gd name="T1" fmla="*/ 19 h 101"/>
              <a:gd name="T2" fmla="*/ 118 w 191"/>
              <a:gd name="T3" fmla="*/ 19 h 101"/>
              <a:gd name="T4" fmla="*/ 118 w 191"/>
              <a:gd name="T5" fmla="*/ 0 h 101"/>
              <a:gd name="T6" fmla="*/ 191 w 191"/>
              <a:gd name="T7" fmla="*/ 49 h 101"/>
              <a:gd name="T8" fmla="*/ 118 w 191"/>
              <a:gd name="T9" fmla="*/ 101 h 101"/>
              <a:gd name="T10" fmla="*/ 118 w 191"/>
              <a:gd name="T11" fmla="*/ 82 h 101"/>
              <a:gd name="T12" fmla="*/ 0 w 191"/>
              <a:gd name="T13" fmla="*/ 82 h 101"/>
              <a:gd name="T14" fmla="*/ 0 w 191"/>
              <a:gd name="T15" fmla="*/ 61 h 101"/>
              <a:gd name="T16" fmla="*/ 118 w 191"/>
              <a:gd name="T17" fmla="*/ 61 h 101"/>
              <a:gd name="T18" fmla="*/ 118 w 191"/>
              <a:gd name="T19" fmla="*/ 40 h 101"/>
              <a:gd name="T20" fmla="*/ 0 w 191"/>
              <a:gd name="T21" fmla="*/ 40 h 101"/>
              <a:gd name="T22" fmla="*/ 0 w 191"/>
              <a:gd name="T23" fmla="*/ 19 h 101"/>
              <a:gd name="T24" fmla="*/ 0 w 191"/>
              <a:gd name="T25" fmla="*/ 1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101">
                <a:moveTo>
                  <a:pt x="0" y="19"/>
                </a:moveTo>
                <a:lnTo>
                  <a:pt x="118" y="19"/>
                </a:lnTo>
                <a:lnTo>
                  <a:pt x="118" y="0"/>
                </a:lnTo>
                <a:lnTo>
                  <a:pt x="191" y="49"/>
                </a:lnTo>
                <a:lnTo>
                  <a:pt x="118" y="101"/>
                </a:lnTo>
                <a:lnTo>
                  <a:pt x="118" y="82"/>
                </a:lnTo>
                <a:lnTo>
                  <a:pt x="0" y="82"/>
                </a:lnTo>
                <a:lnTo>
                  <a:pt x="0" y="61"/>
                </a:lnTo>
                <a:lnTo>
                  <a:pt x="118" y="61"/>
                </a:lnTo>
                <a:lnTo>
                  <a:pt x="118" y="40"/>
                </a:lnTo>
                <a:lnTo>
                  <a:pt x="0" y="40"/>
                </a:lnTo>
                <a:lnTo>
                  <a:pt x="0" y="19"/>
                </a:lnTo>
                <a:lnTo>
                  <a:pt x="0" y="19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96"/>
          <p:cNvSpPr>
            <a:spLocks/>
          </p:cNvSpPr>
          <p:nvPr/>
        </p:nvSpPr>
        <p:spPr bwMode="auto">
          <a:xfrm>
            <a:off x="3650580" y="3455066"/>
            <a:ext cx="318777" cy="856323"/>
          </a:xfrm>
          <a:custGeom>
            <a:avLst/>
            <a:gdLst>
              <a:gd name="T0" fmla="*/ 17 w 102"/>
              <a:gd name="T1" fmla="*/ 0 h 274"/>
              <a:gd name="T2" fmla="*/ 17 w 102"/>
              <a:gd name="T3" fmla="*/ 198 h 274"/>
              <a:gd name="T4" fmla="*/ 0 w 102"/>
              <a:gd name="T5" fmla="*/ 198 h 274"/>
              <a:gd name="T6" fmla="*/ 50 w 102"/>
              <a:gd name="T7" fmla="*/ 274 h 274"/>
              <a:gd name="T8" fmla="*/ 102 w 102"/>
              <a:gd name="T9" fmla="*/ 198 h 274"/>
              <a:gd name="T10" fmla="*/ 83 w 102"/>
              <a:gd name="T11" fmla="*/ 198 h 274"/>
              <a:gd name="T12" fmla="*/ 83 w 102"/>
              <a:gd name="T13" fmla="*/ 0 h 274"/>
              <a:gd name="T14" fmla="*/ 62 w 102"/>
              <a:gd name="T15" fmla="*/ 0 h 274"/>
              <a:gd name="T16" fmla="*/ 62 w 102"/>
              <a:gd name="T17" fmla="*/ 198 h 274"/>
              <a:gd name="T18" fmla="*/ 40 w 102"/>
              <a:gd name="T19" fmla="*/ 198 h 274"/>
              <a:gd name="T20" fmla="*/ 40 w 102"/>
              <a:gd name="T21" fmla="*/ 0 h 274"/>
              <a:gd name="T22" fmla="*/ 17 w 102"/>
              <a:gd name="T23" fmla="*/ 0 h 274"/>
              <a:gd name="T24" fmla="*/ 17 w 102"/>
              <a:gd name="T25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74">
                <a:moveTo>
                  <a:pt x="17" y="0"/>
                </a:moveTo>
                <a:lnTo>
                  <a:pt x="17" y="198"/>
                </a:lnTo>
                <a:lnTo>
                  <a:pt x="0" y="198"/>
                </a:lnTo>
                <a:lnTo>
                  <a:pt x="50" y="274"/>
                </a:lnTo>
                <a:lnTo>
                  <a:pt x="102" y="198"/>
                </a:lnTo>
                <a:lnTo>
                  <a:pt x="83" y="198"/>
                </a:lnTo>
                <a:lnTo>
                  <a:pt x="83" y="0"/>
                </a:lnTo>
                <a:lnTo>
                  <a:pt x="62" y="0"/>
                </a:lnTo>
                <a:lnTo>
                  <a:pt x="62" y="198"/>
                </a:lnTo>
                <a:lnTo>
                  <a:pt x="40" y="198"/>
                </a:lnTo>
                <a:lnTo>
                  <a:pt x="40" y="0"/>
                </a:lnTo>
                <a:lnTo>
                  <a:pt x="17" y="0"/>
                </a:lnTo>
                <a:lnTo>
                  <a:pt x="17" y="0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497"/>
          <p:cNvSpPr>
            <a:spLocks noEditPoints="1"/>
          </p:cNvSpPr>
          <p:nvPr/>
        </p:nvSpPr>
        <p:spPr bwMode="auto">
          <a:xfrm>
            <a:off x="3666208" y="5464612"/>
            <a:ext cx="953208" cy="540672"/>
          </a:xfrm>
          <a:custGeom>
            <a:avLst/>
            <a:gdLst>
              <a:gd name="T0" fmla="*/ 22 w 129"/>
              <a:gd name="T1" fmla="*/ 73 h 73"/>
              <a:gd name="T2" fmla="*/ 129 w 129"/>
              <a:gd name="T3" fmla="*/ 73 h 73"/>
              <a:gd name="T4" fmla="*/ 129 w 129"/>
              <a:gd name="T5" fmla="*/ 64 h 73"/>
              <a:gd name="T6" fmla="*/ 22 w 129"/>
              <a:gd name="T7" fmla="*/ 64 h 73"/>
              <a:gd name="T8" fmla="*/ 9 w 129"/>
              <a:gd name="T9" fmla="*/ 51 h 73"/>
              <a:gd name="T10" fmla="*/ 9 w 129"/>
              <a:gd name="T11" fmla="*/ 0 h 73"/>
              <a:gd name="T12" fmla="*/ 0 w 129"/>
              <a:gd name="T13" fmla="*/ 0 h 73"/>
              <a:gd name="T14" fmla="*/ 0 w 129"/>
              <a:gd name="T15" fmla="*/ 51 h 73"/>
              <a:gd name="T16" fmla="*/ 22 w 129"/>
              <a:gd name="T17" fmla="*/ 73 h 73"/>
              <a:gd name="T18" fmla="*/ 22 w 129"/>
              <a:gd name="T19" fmla="*/ 55 h 73"/>
              <a:gd name="T20" fmla="*/ 129 w 129"/>
              <a:gd name="T21" fmla="*/ 55 h 73"/>
              <a:gd name="T22" fmla="*/ 129 w 129"/>
              <a:gd name="T23" fmla="*/ 46 h 73"/>
              <a:gd name="T24" fmla="*/ 28 w 129"/>
              <a:gd name="T25" fmla="*/ 46 h 73"/>
              <a:gd name="T26" fmla="*/ 28 w 129"/>
              <a:gd name="T27" fmla="*/ 0 h 73"/>
              <a:gd name="T28" fmla="*/ 18 w 129"/>
              <a:gd name="T29" fmla="*/ 0 h 73"/>
              <a:gd name="T30" fmla="*/ 18 w 129"/>
              <a:gd name="T31" fmla="*/ 51 h 73"/>
              <a:gd name="T32" fmla="*/ 22 w 129"/>
              <a:gd name="T33" fmla="*/ 5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73">
                <a:moveTo>
                  <a:pt x="22" y="73"/>
                </a:moveTo>
                <a:cubicBezTo>
                  <a:pt x="129" y="73"/>
                  <a:pt x="129" y="73"/>
                  <a:pt x="129" y="73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5" y="64"/>
                  <a:pt x="9" y="58"/>
                  <a:pt x="9" y="51"/>
                </a:cubicBez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3"/>
                  <a:pt x="10" y="73"/>
                  <a:pt x="22" y="73"/>
                </a:cubicBezTo>
                <a:close/>
                <a:moveTo>
                  <a:pt x="22" y="55"/>
                </a:moveTo>
                <a:cubicBezTo>
                  <a:pt x="129" y="55"/>
                  <a:pt x="129" y="55"/>
                  <a:pt x="129" y="55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0"/>
                  <a:pt x="28" y="0"/>
                  <a:pt x="2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20" y="55"/>
                  <a:pt x="22" y="55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498"/>
          <p:cNvSpPr>
            <a:spLocks/>
          </p:cNvSpPr>
          <p:nvPr/>
        </p:nvSpPr>
        <p:spPr bwMode="auto">
          <a:xfrm>
            <a:off x="4569409" y="5745886"/>
            <a:ext cx="596927" cy="318777"/>
          </a:xfrm>
          <a:custGeom>
            <a:avLst/>
            <a:gdLst>
              <a:gd name="T0" fmla="*/ 0 w 191"/>
              <a:gd name="T1" fmla="*/ 83 h 102"/>
              <a:gd name="T2" fmla="*/ 118 w 191"/>
              <a:gd name="T3" fmla="*/ 83 h 102"/>
              <a:gd name="T4" fmla="*/ 118 w 191"/>
              <a:gd name="T5" fmla="*/ 102 h 102"/>
              <a:gd name="T6" fmla="*/ 191 w 191"/>
              <a:gd name="T7" fmla="*/ 52 h 102"/>
              <a:gd name="T8" fmla="*/ 118 w 191"/>
              <a:gd name="T9" fmla="*/ 0 h 102"/>
              <a:gd name="T10" fmla="*/ 118 w 191"/>
              <a:gd name="T11" fmla="*/ 19 h 102"/>
              <a:gd name="T12" fmla="*/ 0 w 191"/>
              <a:gd name="T13" fmla="*/ 19 h 102"/>
              <a:gd name="T14" fmla="*/ 0 w 191"/>
              <a:gd name="T15" fmla="*/ 40 h 102"/>
              <a:gd name="T16" fmla="*/ 118 w 191"/>
              <a:gd name="T17" fmla="*/ 40 h 102"/>
              <a:gd name="T18" fmla="*/ 118 w 191"/>
              <a:gd name="T19" fmla="*/ 61 h 102"/>
              <a:gd name="T20" fmla="*/ 0 w 191"/>
              <a:gd name="T21" fmla="*/ 61 h 102"/>
              <a:gd name="T22" fmla="*/ 0 w 191"/>
              <a:gd name="T23" fmla="*/ 83 h 102"/>
              <a:gd name="T24" fmla="*/ 0 w 191"/>
              <a:gd name="T25" fmla="*/ 8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102">
                <a:moveTo>
                  <a:pt x="0" y="83"/>
                </a:moveTo>
                <a:lnTo>
                  <a:pt x="118" y="83"/>
                </a:lnTo>
                <a:lnTo>
                  <a:pt x="118" y="102"/>
                </a:lnTo>
                <a:lnTo>
                  <a:pt x="191" y="52"/>
                </a:lnTo>
                <a:lnTo>
                  <a:pt x="118" y="0"/>
                </a:lnTo>
                <a:lnTo>
                  <a:pt x="118" y="19"/>
                </a:lnTo>
                <a:lnTo>
                  <a:pt x="0" y="19"/>
                </a:lnTo>
                <a:lnTo>
                  <a:pt x="0" y="40"/>
                </a:lnTo>
                <a:lnTo>
                  <a:pt x="118" y="40"/>
                </a:lnTo>
                <a:lnTo>
                  <a:pt x="118" y="61"/>
                </a:lnTo>
                <a:lnTo>
                  <a:pt x="0" y="61"/>
                </a:lnTo>
                <a:lnTo>
                  <a:pt x="0" y="83"/>
                </a:lnTo>
                <a:lnTo>
                  <a:pt x="0" y="83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499"/>
          <p:cNvSpPr>
            <a:spLocks/>
          </p:cNvSpPr>
          <p:nvPr/>
        </p:nvSpPr>
        <p:spPr bwMode="auto">
          <a:xfrm>
            <a:off x="5957028" y="2470608"/>
            <a:ext cx="318777" cy="834447"/>
          </a:xfrm>
          <a:custGeom>
            <a:avLst/>
            <a:gdLst>
              <a:gd name="T0" fmla="*/ 83 w 102"/>
              <a:gd name="T1" fmla="*/ 0 h 267"/>
              <a:gd name="T2" fmla="*/ 83 w 102"/>
              <a:gd name="T3" fmla="*/ 192 h 267"/>
              <a:gd name="T4" fmla="*/ 102 w 102"/>
              <a:gd name="T5" fmla="*/ 192 h 267"/>
              <a:gd name="T6" fmla="*/ 50 w 102"/>
              <a:gd name="T7" fmla="*/ 267 h 267"/>
              <a:gd name="T8" fmla="*/ 0 w 102"/>
              <a:gd name="T9" fmla="*/ 192 h 267"/>
              <a:gd name="T10" fmla="*/ 19 w 102"/>
              <a:gd name="T11" fmla="*/ 192 h 267"/>
              <a:gd name="T12" fmla="*/ 19 w 102"/>
              <a:gd name="T13" fmla="*/ 0 h 267"/>
              <a:gd name="T14" fmla="*/ 40 w 102"/>
              <a:gd name="T15" fmla="*/ 0 h 267"/>
              <a:gd name="T16" fmla="*/ 40 w 102"/>
              <a:gd name="T17" fmla="*/ 192 h 267"/>
              <a:gd name="T18" fmla="*/ 62 w 102"/>
              <a:gd name="T19" fmla="*/ 192 h 267"/>
              <a:gd name="T20" fmla="*/ 62 w 102"/>
              <a:gd name="T21" fmla="*/ 0 h 267"/>
              <a:gd name="T22" fmla="*/ 83 w 102"/>
              <a:gd name="T23" fmla="*/ 0 h 267"/>
              <a:gd name="T24" fmla="*/ 83 w 102"/>
              <a:gd name="T2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67">
                <a:moveTo>
                  <a:pt x="83" y="0"/>
                </a:moveTo>
                <a:lnTo>
                  <a:pt x="83" y="192"/>
                </a:lnTo>
                <a:lnTo>
                  <a:pt x="102" y="192"/>
                </a:lnTo>
                <a:lnTo>
                  <a:pt x="50" y="267"/>
                </a:lnTo>
                <a:lnTo>
                  <a:pt x="0" y="192"/>
                </a:lnTo>
                <a:lnTo>
                  <a:pt x="19" y="192"/>
                </a:lnTo>
                <a:lnTo>
                  <a:pt x="19" y="0"/>
                </a:lnTo>
                <a:lnTo>
                  <a:pt x="40" y="0"/>
                </a:lnTo>
                <a:lnTo>
                  <a:pt x="40" y="192"/>
                </a:lnTo>
                <a:lnTo>
                  <a:pt x="62" y="192"/>
                </a:lnTo>
                <a:lnTo>
                  <a:pt x="62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500"/>
          <p:cNvSpPr>
            <a:spLocks/>
          </p:cNvSpPr>
          <p:nvPr/>
        </p:nvSpPr>
        <p:spPr bwMode="auto">
          <a:xfrm>
            <a:off x="5957028" y="4489529"/>
            <a:ext cx="318777" cy="834447"/>
          </a:xfrm>
          <a:custGeom>
            <a:avLst/>
            <a:gdLst>
              <a:gd name="T0" fmla="*/ 83 w 102"/>
              <a:gd name="T1" fmla="*/ 267 h 267"/>
              <a:gd name="T2" fmla="*/ 83 w 102"/>
              <a:gd name="T3" fmla="*/ 73 h 267"/>
              <a:gd name="T4" fmla="*/ 102 w 102"/>
              <a:gd name="T5" fmla="*/ 73 h 267"/>
              <a:gd name="T6" fmla="*/ 50 w 102"/>
              <a:gd name="T7" fmla="*/ 0 h 267"/>
              <a:gd name="T8" fmla="*/ 0 w 102"/>
              <a:gd name="T9" fmla="*/ 73 h 267"/>
              <a:gd name="T10" fmla="*/ 19 w 102"/>
              <a:gd name="T11" fmla="*/ 73 h 267"/>
              <a:gd name="T12" fmla="*/ 19 w 102"/>
              <a:gd name="T13" fmla="*/ 267 h 267"/>
              <a:gd name="T14" fmla="*/ 40 w 102"/>
              <a:gd name="T15" fmla="*/ 267 h 267"/>
              <a:gd name="T16" fmla="*/ 40 w 102"/>
              <a:gd name="T17" fmla="*/ 73 h 267"/>
              <a:gd name="T18" fmla="*/ 62 w 102"/>
              <a:gd name="T19" fmla="*/ 73 h 267"/>
              <a:gd name="T20" fmla="*/ 62 w 102"/>
              <a:gd name="T21" fmla="*/ 267 h 267"/>
              <a:gd name="T22" fmla="*/ 83 w 102"/>
              <a:gd name="T23" fmla="*/ 267 h 267"/>
              <a:gd name="T24" fmla="*/ 83 w 102"/>
              <a:gd name="T25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267">
                <a:moveTo>
                  <a:pt x="83" y="267"/>
                </a:moveTo>
                <a:lnTo>
                  <a:pt x="83" y="73"/>
                </a:lnTo>
                <a:lnTo>
                  <a:pt x="102" y="73"/>
                </a:lnTo>
                <a:lnTo>
                  <a:pt x="50" y="0"/>
                </a:lnTo>
                <a:lnTo>
                  <a:pt x="0" y="73"/>
                </a:lnTo>
                <a:lnTo>
                  <a:pt x="19" y="73"/>
                </a:lnTo>
                <a:lnTo>
                  <a:pt x="19" y="267"/>
                </a:lnTo>
                <a:lnTo>
                  <a:pt x="40" y="267"/>
                </a:lnTo>
                <a:lnTo>
                  <a:pt x="40" y="73"/>
                </a:lnTo>
                <a:lnTo>
                  <a:pt x="62" y="73"/>
                </a:lnTo>
                <a:lnTo>
                  <a:pt x="62" y="267"/>
                </a:lnTo>
                <a:lnTo>
                  <a:pt x="83" y="267"/>
                </a:lnTo>
                <a:lnTo>
                  <a:pt x="83" y="267"/>
                </a:ln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501"/>
          <p:cNvSpPr>
            <a:spLocks noEditPoints="1"/>
          </p:cNvSpPr>
          <p:nvPr/>
        </p:nvSpPr>
        <p:spPr bwMode="auto">
          <a:xfrm>
            <a:off x="515938" y="3305053"/>
            <a:ext cx="1893912" cy="1175100"/>
          </a:xfrm>
          <a:custGeom>
            <a:avLst/>
            <a:gdLst>
              <a:gd name="T0" fmla="*/ 22 w 256"/>
              <a:gd name="T1" fmla="*/ 0 h 159"/>
              <a:gd name="T2" fmla="*/ 234 w 256"/>
              <a:gd name="T3" fmla="*/ 0 h 159"/>
              <a:gd name="T4" fmla="*/ 256 w 256"/>
              <a:gd name="T5" fmla="*/ 22 h 159"/>
              <a:gd name="T6" fmla="*/ 256 w 256"/>
              <a:gd name="T7" fmla="*/ 138 h 159"/>
              <a:gd name="T8" fmla="*/ 234 w 256"/>
              <a:gd name="T9" fmla="*/ 159 h 159"/>
              <a:gd name="T10" fmla="*/ 22 w 256"/>
              <a:gd name="T11" fmla="*/ 159 h 159"/>
              <a:gd name="T12" fmla="*/ 0 w 256"/>
              <a:gd name="T13" fmla="*/ 138 h 159"/>
              <a:gd name="T14" fmla="*/ 0 w 256"/>
              <a:gd name="T15" fmla="*/ 22 h 159"/>
              <a:gd name="T16" fmla="*/ 22 w 256"/>
              <a:gd name="T17" fmla="*/ 0 h 159"/>
              <a:gd name="T18" fmla="*/ 22 w 256"/>
              <a:gd name="T19" fmla="*/ 10 h 159"/>
              <a:gd name="T20" fmla="*/ 234 w 256"/>
              <a:gd name="T21" fmla="*/ 10 h 159"/>
              <a:gd name="T22" fmla="*/ 246 w 256"/>
              <a:gd name="T23" fmla="*/ 22 h 159"/>
              <a:gd name="T24" fmla="*/ 246 w 256"/>
              <a:gd name="T25" fmla="*/ 138 h 159"/>
              <a:gd name="T26" fmla="*/ 234 w 256"/>
              <a:gd name="T27" fmla="*/ 150 h 159"/>
              <a:gd name="T28" fmla="*/ 22 w 256"/>
              <a:gd name="T29" fmla="*/ 150 h 159"/>
              <a:gd name="T30" fmla="*/ 9 w 256"/>
              <a:gd name="T31" fmla="*/ 138 h 159"/>
              <a:gd name="T32" fmla="*/ 9 w 256"/>
              <a:gd name="T33" fmla="*/ 22 h 159"/>
              <a:gd name="T34" fmla="*/ 22 w 256"/>
              <a:gd name="T35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6" h="159">
                <a:moveTo>
                  <a:pt x="22" y="0"/>
                </a:moveTo>
                <a:cubicBezTo>
                  <a:pt x="234" y="0"/>
                  <a:pt x="234" y="0"/>
                  <a:pt x="234" y="0"/>
                </a:cubicBezTo>
                <a:cubicBezTo>
                  <a:pt x="246" y="0"/>
                  <a:pt x="256" y="10"/>
                  <a:pt x="256" y="22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6" y="150"/>
                  <a:pt x="246" y="159"/>
                  <a:pt x="234" y="159"/>
                </a:cubicBezTo>
                <a:cubicBezTo>
                  <a:pt x="22" y="159"/>
                  <a:pt x="22" y="159"/>
                  <a:pt x="22" y="159"/>
                </a:cubicBezTo>
                <a:cubicBezTo>
                  <a:pt x="9" y="159"/>
                  <a:pt x="0" y="150"/>
                  <a:pt x="0" y="138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9" y="0"/>
                  <a:pt x="22" y="0"/>
                </a:cubicBezTo>
                <a:close/>
                <a:moveTo>
                  <a:pt x="22" y="10"/>
                </a:moveTo>
                <a:cubicBezTo>
                  <a:pt x="234" y="10"/>
                  <a:pt x="234" y="10"/>
                  <a:pt x="234" y="10"/>
                </a:cubicBezTo>
                <a:cubicBezTo>
                  <a:pt x="241" y="10"/>
                  <a:pt x="246" y="15"/>
                  <a:pt x="246" y="22"/>
                </a:cubicBezTo>
                <a:cubicBezTo>
                  <a:pt x="246" y="138"/>
                  <a:pt x="246" y="138"/>
                  <a:pt x="246" y="138"/>
                </a:cubicBezTo>
                <a:cubicBezTo>
                  <a:pt x="246" y="145"/>
                  <a:pt x="241" y="150"/>
                  <a:pt x="234" y="150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15" y="150"/>
                  <a:pt x="9" y="145"/>
                  <a:pt x="9" y="138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15"/>
                  <a:pt x="15" y="10"/>
                  <a:pt x="22" y="10"/>
                </a:cubicBezTo>
                <a:close/>
              </a:path>
            </a:pathLst>
          </a:cu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502"/>
          <p:cNvSpPr>
            <a:spLocks/>
          </p:cNvSpPr>
          <p:nvPr/>
        </p:nvSpPr>
        <p:spPr bwMode="auto">
          <a:xfrm>
            <a:off x="650324" y="3445691"/>
            <a:ext cx="1618889" cy="903203"/>
          </a:xfrm>
          <a:custGeom>
            <a:avLst/>
            <a:gdLst>
              <a:gd name="T0" fmla="*/ 4 w 219"/>
              <a:gd name="T1" fmla="*/ 0 h 122"/>
              <a:gd name="T2" fmla="*/ 216 w 219"/>
              <a:gd name="T3" fmla="*/ 0 h 122"/>
              <a:gd name="T4" fmla="*/ 219 w 219"/>
              <a:gd name="T5" fmla="*/ 3 h 122"/>
              <a:gd name="T6" fmla="*/ 219 w 219"/>
              <a:gd name="T7" fmla="*/ 119 h 122"/>
              <a:gd name="T8" fmla="*/ 216 w 219"/>
              <a:gd name="T9" fmla="*/ 122 h 122"/>
              <a:gd name="T10" fmla="*/ 4 w 219"/>
              <a:gd name="T11" fmla="*/ 122 h 122"/>
              <a:gd name="T12" fmla="*/ 0 w 219"/>
              <a:gd name="T13" fmla="*/ 119 h 122"/>
              <a:gd name="T14" fmla="*/ 0 w 219"/>
              <a:gd name="T15" fmla="*/ 3 h 122"/>
              <a:gd name="T16" fmla="*/ 4 w 219"/>
              <a:gd name="T1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9" h="122">
                <a:moveTo>
                  <a:pt x="4" y="0"/>
                </a:moveTo>
                <a:cubicBezTo>
                  <a:pt x="216" y="0"/>
                  <a:pt x="216" y="0"/>
                  <a:pt x="216" y="0"/>
                </a:cubicBezTo>
                <a:cubicBezTo>
                  <a:pt x="218" y="0"/>
                  <a:pt x="219" y="1"/>
                  <a:pt x="219" y="3"/>
                </a:cubicBezTo>
                <a:cubicBezTo>
                  <a:pt x="219" y="119"/>
                  <a:pt x="219" y="119"/>
                  <a:pt x="219" y="119"/>
                </a:cubicBezTo>
                <a:cubicBezTo>
                  <a:pt x="219" y="121"/>
                  <a:pt x="218" y="122"/>
                  <a:pt x="216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2" y="122"/>
                  <a:pt x="0" y="121"/>
                  <a:pt x="0" y="11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401545" y="1730024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401771" y="1474086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01545" y="3741104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401771" y="3485166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01545" y="5754046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01771" y="5498108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000525" y="4748972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00751" y="4493034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15999" y="2736309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016225" y="2480371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60884" y="3765468"/>
            <a:ext cx="1553410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61110" y="3509530"/>
            <a:ext cx="162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200657" y="1926689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200884" y="1280358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200657" y="3765468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200884" y="3119137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200657" y="5771281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200884" y="5124950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64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533658" y="864004"/>
            <a:ext cx="5275044" cy="5562196"/>
          </a:xfrm>
          <a:custGeom>
            <a:avLst/>
            <a:gdLst>
              <a:gd name="T0" fmla="*/ 215 w 456"/>
              <a:gd name="T1" fmla="*/ 56 h 481"/>
              <a:gd name="T2" fmla="*/ 349 w 456"/>
              <a:gd name="T3" fmla="*/ 90 h 481"/>
              <a:gd name="T4" fmla="*/ 347 w 456"/>
              <a:gd name="T5" fmla="*/ 304 h 481"/>
              <a:gd name="T6" fmla="*/ 329 w 456"/>
              <a:gd name="T7" fmla="*/ 387 h 481"/>
              <a:gd name="T8" fmla="*/ 233 w 456"/>
              <a:gd name="T9" fmla="*/ 425 h 481"/>
              <a:gd name="T10" fmla="*/ 297 w 456"/>
              <a:gd name="T11" fmla="*/ 290 h 481"/>
              <a:gd name="T12" fmla="*/ 200 w 456"/>
              <a:gd name="T13" fmla="*/ 352 h 481"/>
              <a:gd name="T14" fmla="*/ 144 w 456"/>
              <a:gd name="T15" fmla="*/ 416 h 481"/>
              <a:gd name="T16" fmla="*/ 160 w 456"/>
              <a:gd name="T17" fmla="*/ 304 h 481"/>
              <a:gd name="T18" fmla="*/ 246 w 456"/>
              <a:gd name="T19" fmla="*/ 224 h 481"/>
              <a:gd name="T20" fmla="*/ 140 w 456"/>
              <a:gd name="T21" fmla="*/ 239 h 481"/>
              <a:gd name="T22" fmla="*/ 76 w 456"/>
              <a:gd name="T23" fmla="*/ 123 h 481"/>
              <a:gd name="T24" fmla="*/ 246 w 456"/>
              <a:gd name="T25" fmla="*/ 169 h 481"/>
              <a:gd name="T26" fmla="*/ 151 w 456"/>
              <a:gd name="T27" fmla="*/ 127 h 481"/>
              <a:gd name="T28" fmla="*/ 294 w 456"/>
              <a:gd name="T29" fmla="*/ 106 h 481"/>
              <a:gd name="T30" fmla="*/ 292 w 456"/>
              <a:gd name="T31" fmla="*/ 107 h 481"/>
              <a:gd name="T32" fmla="*/ 290 w 456"/>
              <a:gd name="T33" fmla="*/ 108 h 481"/>
              <a:gd name="T34" fmla="*/ 292 w 456"/>
              <a:gd name="T35" fmla="*/ 107 h 481"/>
              <a:gd name="T36" fmla="*/ 288 w 456"/>
              <a:gd name="T37" fmla="*/ 110 h 481"/>
              <a:gd name="T38" fmla="*/ 246 w 456"/>
              <a:gd name="T39" fmla="*/ 224 h 481"/>
              <a:gd name="T40" fmla="*/ 347 w 456"/>
              <a:gd name="T41" fmla="*/ 304 h 481"/>
              <a:gd name="T42" fmla="*/ 285 w 456"/>
              <a:gd name="T43" fmla="*/ 283 h 481"/>
              <a:gd name="T44" fmla="*/ 250 w 456"/>
              <a:gd name="T45" fmla="*/ 236 h 481"/>
              <a:gd name="T46" fmla="*/ 215 w 456"/>
              <a:gd name="T47" fmla="*/ 59 h 481"/>
              <a:gd name="T48" fmla="*/ 215 w 456"/>
              <a:gd name="T49" fmla="*/ 60 h 481"/>
              <a:gd name="T50" fmla="*/ 215 w 456"/>
              <a:gd name="T51" fmla="*/ 64 h 481"/>
              <a:gd name="T52" fmla="*/ 158 w 456"/>
              <a:gd name="T53" fmla="*/ 127 h 481"/>
              <a:gd name="T54" fmla="*/ 325 w 456"/>
              <a:gd name="T55" fmla="*/ 383 h 481"/>
              <a:gd name="T56" fmla="*/ 326 w 456"/>
              <a:gd name="T57" fmla="*/ 384 h 481"/>
              <a:gd name="T58" fmla="*/ 327 w 456"/>
              <a:gd name="T59" fmla="*/ 385 h 481"/>
              <a:gd name="T60" fmla="*/ 328 w 456"/>
              <a:gd name="T61" fmla="*/ 386 h 481"/>
              <a:gd name="T62" fmla="*/ 329 w 456"/>
              <a:gd name="T63" fmla="*/ 387 h 481"/>
              <a:gd name="T64" fmla="*/ 271 w 456"/>
              <a:gd name="T65" fmla="*/ 373 h 481"/>
              <a:gd name="T66" fmla="*/ 272 w 456"/>
              <a:gd name="T67" fmla="*/ 372 h 481"/>
              <a:gd name="T68" fmla="*/ 274 w 456"/>
              <a:gd name="T69" fmla="*/ 372 h 481"/>
              <a:gd name="T70" fmla="*/ 275 w 456"/>
              <a:gd name="T71" fmla="*/ 372 h 481"/>
              <a:gd name="T72" fmla="*/ 276 w 456"/>
              <a:gd name="T73" fmla="*/ 371 h 481"/>
              <a:gd name="T74" fmla="*/ 278 w 456"/>
              <a:gd name="T75" fmla="*/ 371 h 481"/>
              <a:gd name="T76" fmla="*/ 278 w 456"/>
              <a:gd name="T77" fmla="*/ 371 h 481"/>
              <a:gd name="T78" fmla="*/ 141 w 456"/>
              <a:gd name="T79" fmla="*/ 161 h 481"/>
              <a:gd name="T80" fmla="*/ 142 w 456"/>
              <a:gd name="T81" fmla="*/ 162 h 481"/>
              <a:gd name="T82" fmla="*/ 143 w 456"/>
              <a:gd name="T83" fmla="*/ 233 h 481"/>
              <a:gd name="T84" fmla="*/ 142 w 456"/>
              <a:gd name="T85" fmla="*/ 234 h 481"/>
              <a:gd name="T86" fmla="*/ 141 w 456"/>
              <a:gd name="T87" fmla="*/ 236 h 481"/>
              <a:gd name="T88" fmla="*/ 141 w 456"/>
              <a:gd name="T89" fmla="*/ 237 h 481"/>
              <a:gd name="T90" fmla="*/ 140 w 456"/>
              <a:gd name="T91" fmla="*/ 239 h 481"/>
              <a:gd name="T92" fmla="*/ 162 w 456"/>
              <a:gd name="T93" fmla="*/ 305 h 481"/>
              <a:gd name="T94" fmla="*/ 164 w 456"/>
              <a:gd name="T95" fmla="*/ 306 h 481"/>
              <a:gd name="T96" fmla="*/ 166 w 456"/>
              <a:gd name="T97" fmla="*/ 306 h 481"/>
              <a:gd name="T98" fmla="*/ 166 w 456"/>
              <a:gd name="T99" fmla="*/ 306 h 481"/>
              <a:gd name="T100" fmla="*/ 199 w 456"/>
              <a:gd name="T101" fmla="*/ 344 h 481"/>
              <a:gd name="T102" fmla="*/ 199 w 456"/>
              <a:gd name="T103" fmla="*/ 346 h 481"/>
              <a:gd name="T104" fmla="*/ 199 w 456"/>
              <a:gd name="T105" fmla="*/ 347 h 481"/>
              <a:gd name="T106" fmla="*/ 200 w 456"/>
              <a:gd name="T107" fmla="*/ 349 h 481"/>
              <a:gd name="T108" fmla="*/ 200 w 456"/>
              <a:gd name="T109" fmla="*/ 35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6" h="481">
                <a:moveTo>
                  <a:pt x="151" y="0"/>
                </a:moveTo>
                <a:cubicBezTo>
                  <a:pt x="184" y="0"/>
                  <a:pt x="212" y="25"/>
                  <a:pt x="215" y="57"/>
                </a:cubicBezTo>
                <a:cubicBezTo>
                  <a:pt x="215" y="57"/>
                  <a:pt x="215" y="56"/>
                  <a:pt x="215" y="56"/>
                </a:cubicBezTo>
                <a:cubicBezTo>
                  <a:pt x="239" y="102"/>
                  <a:pt x="265" y="118"/>
                  <a:pt x="294" y="105"/>
                </a:cubicBezTo>
                <a:cubicBezTo>
                  <a:pt x="294" y="106"/>
                  <a:pt x="294" y="106"/>
                  <a:pt x="294" y="106"/>
                </a:cubicBezTo>
                <a:cubicBezTo>
                  <a:pt x="310" y="96"/>
                  <a:pt x="329" y="90"/>
                  <a:pt x="349" y="90"/>
                </a:cubicBezTo>
                <a:cubicBezTo>
                  <a:pt x="409" y="90"/>
                  <a:pt x="456" y="138"/>
                  <a:pt x="456" y="197"/>
                </a:cubicBezTo>
                <a:cubicBezTo>
                  <a:pt x="456" y="256"/>
                  <a:pt x="409" y="304"/>
                  <a:pt x="349" y="304"/>
                </a:cubicBezTo>
                <a:cubicBezTo>
                  <a:pt x="349" y="304"/>
                  <a:pt x="348" y="304"/>
                  <a:pt x="347" y="304"/>
                </a:cubicBezTo>
                <a:cubicBezTo>
                  <a:pt x="348" y="304"/>
                  <a:pt x="349" y="304"/>
                  <a:pt x="349" y="304"/>
                </a:cubicBezTo>
                <a:cubicBezTo>
                  <a:pt x="327" y="333"/>
                  <a:pt x="320" y="361"/>
                  <a:pt x="329" y="387"/>
                </a:cubicBezTo>
                <a:cubicBezTo>
                  <a:pt x="329" y="387"/>
                  <a:pt x="329" y="387"/>
                  <a:pt x="329" y="387"/>
                </a:cubicBezTo>
                <a:cubicBezTo>
                  <a:pt x="339" y="397"/>
                  <a:pt x="344" y="410"/>
                  <a:pt x="344" y="425"/>
                </a:cubicBezTo>
                <a:cubicBezTo>
                  <a:pt x="344" y="456"/>
                  <a:pt x="320" y="481"/>
                  <a:pt x="289" y="481"/>
                </a:cubicBezTo>
                <a:cubicBezTo>
                  <a:pt x="258" y="481"/>
                  <a:pt x="233" y="456"/>
                  <a:pt x="233" y="425"/>
                </a:cubicBezTo>
                <a:cubicBezTo>
                  <a:pt x="233" y="401"/>
                  <a:pt x="249" y="381"/>
                  <a:pt x="270" y="373"/>
                </a:cubicBezTo>
                <a:cubicBezTo>
                  <a:pt x="269" y="373"/>
                  <a:pt x="269" y="373"/>
                  <a:pt x="269" y="374"/>
                </a:cubicBezTo>
                <a:cubicBezTo>
                  <a:pt x="292" y="350"/>
                  <a:pt x="302" y="323"/>
                  <a:pt x="297" y="290"/>
                </a:cubicBezTo>
                <a:cubicBezTo>
                  <a:pt x="303" y="294"/>
                  <a:pt x="286" y="283"/>
                  <a:pt x="285" y="283"/>
                </a:cubicBezTo>
                <a:cubicBezTo>
                  <a:pt x="286" y="283"/>
                  <a:pt x="287" y="284"/>
                  <a:pt x="287" y="284"/>
                </a:cubicBezTo>
                <a:cubicBezTo>
                  <a:pt x="259" y="282"/>
                  <a:pt x="230" y="305"/>
                  <a:pt x="200" y="352"/>
                </a:cubicBezTo>
                <a:cubicBezTo>
                  <a:pt x="200" y="352"/>
                  <a:pt x="200" y="352"/>
                  <a:pt x="200" y="351"/>
                </a:cubicBezTo>
                <a:cubicBezTo>
                  <a:pt x="200" y="354"/>
                  <a:pt x="201" y="356"/>
                  <a:pt x="201" y="359"/>
                </a:cubicBezTo>
                <a:cubicBezTo>
                  <a:pt x="201" y="390"/>
                  <a:pt x="175" y="416"/>
                  <a:pt x="144" y="416"/>
                </a:cubicBezTo>
                <a:cubicBezTo>
                  <a:pt x="112" y="416"/>
                  <a:pt x="86" y="390"/>
                  <a:pt x="86" y="359"/>
                </a:cubicBezTo>
                <a:cubicBezTo>
                  <a:pt x="86" y="327"/>
                  <a:pt x="112" y="302"/>
                  <a:pt x="144" y="302"/>
                </a:cubicBezTo>
                <a:cubicBezTo>
                  <a:pt x="149" y="302"/>
                  <a:pt x="155" y="302"/>
                  <a:pt x="160" y="304"/>
                </a:cubicBezTo>
                <a:cubicBezTo>
                  <a:pt x="160" y="304"/>
                  <a:pt x="160" y="304"/>
                  <a:pt x="160" y="304"/>
                </a:cubicBezTo>
                <a:cubicBezTo>
                  <a:pt x="209" y="296"/>
                  <a:pt x="239" y="273"/>
                  <a:pt x="250" y="236"/>
                </a:cubicBezTo>
                <a:cubicBezTo>
                  <a:pt x="250" y="237"/>
                  <a:pt x="246" y="226"/>
                  <a:pt x="246" y="224"/>
                </a:cubicBezTo>
                <a:cubicBezTo>
                  <a:pt x="246" y="225"/>
                  <a:pt x="246" y="226"/>
                  <a:pt x="246" y="226"/>
                </a:cubicBezTo>
                <a:cubicBezTo>
                  <a:pt x="208" y="205"/>
                  <a:pt x="172" y="210"/>
                  <a:pt x="139" y="239"/>
                </a:cubicBezTo>
                <a:cubicBezTo>
                  <a:pt x="140" y="239"/>
                  <a:pt x="140" y="239"/>
                  <a:pt x="140" y="239"/>
                </a:cubicBezTo>
                <a:cubicBezTo>
                  <a:pt x="126" y="260"/>
                  <a:pt x="103" y="274"/>
                  <a:pt x="76" y="274"/>
                </a:cubicBezTo>
                <a:cubicBezTo>
                  <a:pt x="34" y="274"/>
                  <a:pt x="0" y="240"/>
                  <a:pt x="0" y="198"/>
                </a:cubicBezTo>
                <a:cubicBezTo>
                  <a:pt x="0" y="156"/>
                  <a:pt x="34" y="123"/>
                  <a:pt x="76" y="123"/>
                </a:cubicBezTo>
                <a:cubicBezTo>
                  <a:pt x="104" y="123"/>
                  <a:pt x="128" y="138"/>
                  <a:pt x="141" y="160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77" y="187"/>
                  <a:pt x="212" y="190"/>
                  <a:pt x="246" y="169"/>
                </a:cubicBezTo>
                <a:cubicBezTo>
                  <a:pt x="237" y="141"/>
                  <a:pt x="208" y="126"/>
                  <a:pt x="158" y="127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56" y="127"/>
                  <a:pt x="154" y="127"/>
                  <a:pt x="151" y="127"/>
                </a:cubicBezTo>
                <a:cubicBezTo>
                  <a:pt x="116" y="127"/>
                  <a:pt x="88" y="99"/>
                  <a:pt x="88" y="64"/>
                </a:cubicBezTo>
                <a:cubicBezTo>
                  <a:pt x="88" y="28"/>
                  <a:pt x="116" y="0"/>
                  <a:pt x="151" y="0"/>
                </a:cubicBezTo>
                <a:close/>
                <a:moveTo>
                  <a:pt x="294" y="106"/>
                </a:moveTo>
                <a:cubicBezTo>
                  <a:pt x="293" y="106"/>
                  <a:pt x="292" y="107"/>
                  <a:pt x="292" y="107"/>
                </a:cubicBezTo>
                <a:cubicBezTo>
                  <a:pt x="292" y="107"/>
                  <a:pt x="293" y="106"/>
                  <a:pt x="294" y="106"/>
                </a:cubicBezTo>
                <a:close/>
                <a:moveTo>
                  <a:pt x="292" y="107"/>
                </a:moveTo>
                <a:cubicBezTo>
                  <a:pt x="292" y="107"/>
                  <a:pt x="292" y="107"/>
                  <a:pt x="292" y="107"/>
                </a:cubicBezTo>
                <a:cubicBezTo>
                  <a:pt x="291" y="107"/>
                  <a:pt x="290" y="108"/>
                  <a:pt x="290" y="108"/>
                </a:cubicBezTo>
                <a:cubicBezTo>
                  <a:pt x="290" y="108"/>
                  <a:pt x="290" y="108"/>
                  <a:pt x="290" y="108"/>
                </a:cubicBezTo>
                <a:cubicBezTo>
                  <a:pt x="289" y="109"/>
                  <a:pt x="288" y="109"/>
                  <a:pt x="288" y="110"/>
                </a:cubicBezTo>
                <a:cubicBezTo>
                  <a:pt x="288" y="109"/>
                  <a:pt x="289" y="109"/>
                  <a:pt x="290" y="108"/>
                </a:cubicBezTo>
                <a:cubicBezTo>
                  <a:pt x="292" y="107"/>
                  <a:pt x="292" y="107"/>
                  <a:pt x="292" y="107"/>
                </a:cubicBezTo>
                <a:close/>
                <a:moveTo>
                  <a:pt x="288" y="110"/>
                </a:moveTo>
                <a:cubicBezTo>
                  <a:pt x="287" y="110"/>
                  <a:pt x="286" y="111"/>
                  <a:pt x="285" y="111"/>
                </a:cubicBezTo>
                <a:cubicBezTo>
                  <a:pt x="286" y="111"/>
                  <a:pt x="287" y="110"/>
                  <a:pt x="288" y="110"/>
                </a:cubicBezTo>
                <a:close/>
                <a:moveTo>
                  <a:pt x="285" y="111"/>
                </a:moveTo>
                <a:cubicBezTo>
                  <a:pt x="283" y="113"/>
                  <a:pt x="283" y="113"/>
                  <a:pt x="285" y="111"/>
                </a:cubicBezTo>
                <a:close/>
                <a:moveTo>
                  <a:pt x="246" y="224"/>
                </a:moveTo>
                <a:cubicBezTo>
                  <a:pt x="244" y="218"/>
                  <a:pt x="244" y="218"/>
                  <a:pt x="246" y="224"/>
                </a:cubicBezTo>
                <a:close/>
                <a:moveTo>
                  <a:pt x="347" y="304"/>
                </a:moveTo>
                <a:cubicBezTo>
                  <a:pt x="344" y="304"/>
                  <a:pt x="344" y="304"/>
                  <a:pt x="347" y="304"/>
                </a:cubicBezTo>
                <a:close/>
                <a:moveTo>
                  <a:pt x="298" y="291"/>
                </a:moveTo>
                <a:cubicBezTo>
                  <a:pt x="304" y="294"/>
                  <a:pt x="304" y="294"/>
                  <a:pt x="298" y="291"/>
                </a:cubicBezTo>
                <a:close/>
                <a:moveTo>
                  <a:pt x="285" y="283"/>
                </a:moveTo>
                <a:cubicBezTo>
                  <a:pt x="283" y="281"/>
                  <a:pt x="283" y="281"/>
                  <a:pt x="285" y="283"/>
                </a:cubicBezTo>
                <a:close/>
                <a:moveTo>
                  <a:pt x="251" y="239"/>
                </a:moveTo>
                <a:cubicBezTo>
                  <a:pt x="251" y="238"/>
                  <a:pt x="250" y="237"/>
                  <a:pt x="250" y="236"/>
                </a:cubicBezTo>
                <a:cubicBezTo>
                  <a:pt x="250" y="237"/>
                  <a:pt x="251" y="238"/>
                  <a:pt x="251" y="239"/>
                </a:cubicBezTo>
                <a:close/>
                <a:moveTo>
                  <a:pt x="215" y="57"/>
                </a:moveTo>
                <a:cubicBezTo>
                  <a:pt x="215" y="58"/>
                  <a:pt x="215" y="58"/>
                  <a:pt x="215" y="59"/>
                </a:cubicBezTo>
                <a:cubicBezTo>
                  <a:pt x="215" y="58"/>
                  <a:pt x="215" y="58"/>
                  <a:pt x="215" y="57"/>
                </a:cubicBezTo>
                <a:close/>
                <a:moveTo>
                  <a:pt x="215" y="59"/>
                </a:moveTo>
                <a:cubicBezTo>
                  <a:pt x="215" y="59"/>
                  <a:pt x="215" y="60"/>
                  <a:pt x="215" y="60"/>
                </a:cubicBezTo>
                <a:cubicBezTo>
                  <a:pt x="215" y="60"/>
                  <a:pt x="215" y="59"/>
                  <a:pt x="215" y="59"/>
                </a:cubicBezTo>
                <a:close/>
                <a:moveTo>
                  <a:pt x="215" y="60"/>
                </a:moveTo>
                <a:cubicBezTo>
                  <a:pt x="215" y="61"/>
                  <a:pt x="215" y="63"/>
                  <a:pt x="215" y="64"/>
                </a:cubicBezTo>
                <a:cubicBezTo>
                  <a:pt x="215" y="65"/>
                  <a:pt x="215" y="65"/>
                  <a:pt x="215" y="64"/>
                </a:cubicBezTo>
                <a:cubicBezTo>
                  <a:pt x="215" y="63"/>
                  <a:pt x="215" y="61"/>
                  <a:pt x="215" y="60"/>
                </a:cubicBezTo>
                <a:close/>
                <a:moveTo>
                  <a:pt x="158" y="127"/>
                </a:moveTo>
                <a:cubicBezTo>
                  <a:pt x="160" y="127"/>
                  <a:pt x="160" y="127"/>
                  <a:pt x="158" y="127"/>
                </a:cubicBezTo>
                <a:close/>
                <a:moveTo>
                  <a:pt x="324" y="382"/>
                </a:moveTo>
                <a:cubicBezTo>
                  <a:pt x="325" y="383"/>
                  <a:pt x="325" y="383"/>
                  <a:pt x="325" y="383"/>
                </a:cubicBezTo>
                <a:cubicBezTo>
                  <a:pt x="325" y="383"/>
                  <a:pt x="325" y="383"/>
                  <a:pt x="324" y="382"/>
                </a:cubicBezTo>
                <a:close/>
                <a:moveTo>
                  <a:pt x="325" y="383"/>
                </a:moveTo>
                <a:cubicBezTo>
                  <a:pt x="326" y="384"/>
                  <a:pt x="326" y="384"/>
                  <a:pt x="326" y="384"/>
                </a:cubicBezTo>
                <a:cubicBezTo>
                  <a:pt x="326" y="384"/>
                  <a:pt x="326" y="384"/>
                  <a:pt x="325" y="383"/>
                </a:cubicBezTo>
                <a:close/>
                <a:moveTo>
                  <a:pt x="326" y="384"/>
                </a:moveTo>
                <a:cubicBezTo>
                  <a:pt x="327" y="384"/>
                  <a:pt x="327" y="385"/>
                  <a:pt x="327" y="385"/>
                </a:cubicBezTo>
                <a:cubicBezTo>
                  <a:pt x="327" y="385"/>
                  <a:pt x="327" y="384"/>
                  <a:pt x="326" y="384"/>
                </a:cubicBezTo>
                <a:close/>
                <a:moveTo>
                  <a:pt x="327" y="385"/>
                </a:moveTo>
                <a:cubicBezTo>
                  <a:pt x="327" y="385"/>
                  <a:pt x="328" y="386"/>
                  <a:pt x="328" y="386"/>
                </a:cubicBezTo>
                <a:cubicBezTo>
                  <a:pt x="328" y="386"/>
                  <a:pt x="327" y="385"/>
                  <a:pt x="327" y="385"/>
                </a:cubicBezTo>
                <a:close/>
                <a:moveTo>
                  <a:pt x="328" y="386"/>
                </a:moveTo>
                <a:cubicBezTo>
                  <a:pt x="328" y="386"/>
                  <a:pt x="329" y="387"/>
                  <a:pt x="329" y="387"/>
                </a:cubicBezTo>
                <a:cubicBezTo>
                  <a:pt x="329" y="387"/>
                  <a:pt x="328" y="386"/>
                  <a:pt x="328" y="386"/>
                </a:cubicBezTo>
                <a:close/>
                <a:moveTo>
                  <a:pt x="270" y="373"/>
                </a:moveTo>
                <a:cubicBezTo>
                  <a:pt x="270" y="373"/>
                  <a:pt x="271" y="373"/>
                  <a:pt x="271" y="373"/>
                </a:cubicBezTo>
                <a:cubicBezTo>
                  <a:pt x="271" y="373"/>
                  <a:pt x="270" y="373"/>
                  <a:pt x="270" y="373"/>
                </a:cubicBezTo>
                <a:close/>
                <a:moveTo>
                  <a:pt x="271" y="373"/>
                </a:moveTo>
                <a:cubicBezTo>
                  <a:pt x="272" y="373"/>
                  <a:pt x="272" y="372"/>
                  <a:pt x="272" y="372"/>
                </a:cubicBezTo>
                <a:cubicBezTo>
                  <a:pt x="272" y="372"/>
                  <a:pt x="272" y="373"/>
                  <a:pt x="271" y="373"/>
                </a:cubicBezTo>
                <a:close/>
                <a:moveTo>
                  <a:pt x="272" y="372"/>
                </a:moveTo>
                <a:cubicBezTo>
                  <a:pt x="273" y="372"/>
                  <a:pt x="273" y="372"/>
                  <a:pt x="274" y="372"/>
                </a:cubicBezTo>
                <a:cubicBezTo>
                  <a:pt x="273" y="372"/>
                  <a:pt x="273" y="372"/>
                  <a:pt x="272" y="372"/>
                </a:cubicBezTo>
                <a:close/>
                <a:moveTo>
                  <a:pt x="274" y="372"/>
                </a:moveTo>
                <a:cubicBezTo>
                  <a:pt x="275" y="372"/>
                  <a:pt x="275" y="372"/>
                  <a:pt x="275" y="372"/>
                </a:cubicBezTo>
                <a:cubicBezTo>
                  <a:pt x="275" y="372"/>
                  <a:pt x="274" y="372"/>
                  <a:pt x="274" y="372"/>
                </a:cubicBezTo>
                <a:close/>
                <a:moveTo>
                  <a:pt x="275" y="372"/>
                </a:moveTo>
                <a:cubicBezTo>
                  <a:pt x="275" y="371"/>
                  <a:pt x="276" y="371"/>
                  <a:pt x="276" y="371"/>
                </a:cubicBezTo>
                <a:cubicBezTo>
                  <a:pt x="276" y="371"/>
                  <a:pt x="275" y="371"/>
                  <a:pt x="275" y="372"/>
                </a:cubicBezTo>
                <a:close/>
                <a:moveTo>
                  <a:pt x="276" y="371"/>
                </a:moveTo>
                <a:cubicBezTo>
                  <a:pt x="277" y="371"/>
                  <a:pt x="277" y="371"/>
                  <a:pt x="278" y="371"/>
                </a:cubicBezTo>
                <a:cubicBezTo>
                  <a:pt x="277" y="371"/>
                  <a:pt x="277" y="371"/>
                  <a:pt x="276" y="371"/>
                </a:cubicBezTo>
                <a:close/>
                <a:moveTo>
                  <a:pt x="278" y="371"/>
                </a:moveTo>
                <a:cubicBezTo>
                  <a:pt x="281" y="370"/>
                  <a:pt x="281" y="370"/>
                  <a:pt x="278" y="371"/>
                </a:cubicBezTo>
                <a:close/>
                <a:moveTo>
                  <a:pt x="141" y="161"/>
                </a:moveTo>
                <a:cubicBezTo>
                  <a:pt x="142" y="161"/>
                  <a:pt x="142" y="162"/>
                  <a:pt x="142" y="162"/>
                </a:cubicBezTo>
                <a:cubicBezTo>
                  <a:pt x="142" y="162"/>
                  <a:pt x="142" y="161"/>
                  <a:pt x="141" y="161"/>
                </a:cubicBezTo>
                <a:close/>
                <a:moveTo>
                  <a:pt x="142" y="162"/>
                </a:moveTo>
                <a:cubicBezTo>
                  <a:pt x="143" y="163"/>
                  <a:pt x="143" y="163"/>
                  <a:pt x="143" y="164"/>
                </a:cubicBezTo>
                <a:cubicBezTo>
                  <a:pt x="143" y="163"/>
                  <a:pt x="143" y="163"/>
                  <a:pt x="142" y="162"/>
                </a:cubicBezTo>
                <a:close/>
                <a:moveTo>
                  <a:pt x="143" y="164"/>
                </a:moveTo>
                <a:cubicBezTo>
                  <a:pt x="144" y="166"/>
                  <a:pt x="144" y="166"/>
                  <a:pt x="143" y="164"/>
                </a:cubicBezTo>
                <a:close/>
                <a:moveTo>
                  <a:pt x="143" y="233"/>
                </a:moveTo>
                <a:cubicBezTo>
                  <a:pt x="144" y="231"/>
                  <a:pt x="144" y="231"/>
                  <a:pt x="143" y="233"/>
                </a:cubicBezTo>
                <a:close/>
                <a:moveTo>
                  <a:pt x="143" y="233"/>
                </a:moveTo>
                <a:cubicBezTo>
                  <a:pt x="143" y="233"/>
                  <a:pt x="143" y="234"/>
                  <a:pt x="142" y="234"/>
                </a:cubicBezTo>
                <a:cubicBezTo>
                  <a:pt x="143" y="234"/>
                  <a:pt x="143" y="233"/>
                  <a:pt x="143" y="233"/>
                </a:cubicBezTo>
                <a:close/>
                <a:moveTo>
                  <a:pt x="142" y="234"/>
                </a:moveTo>
                <a:cubicBezTo>
                  <a:pt x="142" y="235"/>
                  <a:pt x="142" y="235"/>
                  <a:pt x="141" y="236"/>
                </a:cubicBezTo>
                <a:cubicBezTo>
                  <a:pt x="142" y="235"/>
                  <a:pt x="142" y="235"/>
                  <a:pt x="142" y="234"/>
                </a:cubicBezTo>
                <a:close/>
                <a:moveTo>
                  <a:pt x="141" y="236"/>
                </a:moveTo>
                <a:cubicBezTo>
                  <a:pt x="141" y="236"/>
                  <a:pt x="141" y="237"/>
                  <a:pt x="141" y="237"/>
                </a:cubicBezTo>
                <a:cubicBezTo>
                  <a:pt x="141" y="237"/>
                  <a:pt x="141" y="236"/>
                  <a:pt x="141" y="236"/>
                </a:cubicBezTo>
                <a:close/>
                <a:moveTo>
                  <a:pt x="141" y="237"/>
                </a:moveTo>
                <a:cubicBezTo>
                  <a:pt x="140" y="238"/>
                  <a:pt x="140" y="238"/>
                  <a:pt x="140" y="239"/>
                </a:cubicBezTo>
                <a:cubicBezTo>
                  <a:pt x="140" y="238"/>
                  <a:pt x="140" y="238"/>
                  <a:pt x="141" y="237"/>
                </a:cubicBezTo>
                <a:close/>
                <a:moveTo>
                  <a:pt x="161" y="304"/>
                </a:moveTo>
                <a:cubicBezTo>
                  <a:pt x="161" y="304"/>
                  <a:pt x="161" y="304"/>
                  <a:pt x="162" y="305"/>
                </a:cubicBezTo>
                <a:cubicBezTo>
                  <a:pt x="161" y="304"/>
                  <a:pt x="161" y="304"/>
                  <a:pt x="161" y="304"/>
                </a:cubicBezTo>
                <a:close/>
                <a:moveTo>
                  <a:pt x="162" y="305"/>
                </a:moveTo>
                <a:cubicBezTo>
                  <a:pt x="163" y="305"/>
                  <a:pt x="164" y="305"/>
                  <a:pt x="164" y="306"/>
                </a:cubicBezTo>
                <a:cubicBezTo>
                  <a:pt x="164" y="305"/>
                  <a:pt x="163" y="305"/>
                  <a:pt x="162" y="305"/>
                </a:cubicBezTo>
                <a:close/>
                <a:moveTo>
                  <a:pt x="165" y="306"/>
                </a:moveTo>
                <a:cubicBezTo>
                  <a:pt x="165" y="306"/>
                  <a:pt x="165" y="306"/>
                  <a:pt x="166" y="306"/>
                </a:cubicBezTo>
                <a:cubicBezTo>
                  <a:pt x="165" y="306"/>
                  <a:pt x="165" y="306"/>
                  <a:pt x="165" y="306"/>
                </a:cubicBezTo>
                <a:close/>
                <a:moveTo>
                  <a:pt x="166" y="306"/>
                </a:moveTo>
                <a:cubicBezTo>
                  <a:pt x="167" y="307"/>
                  <a:pt x="167" y="307"/>
                  <a:pt x="166" y="306"/>
                </a:cubicBezTo>
                <a:close/>
                <a:moveTo>
                  <a:pt x="199" y="344"/>
                </a:moveTo>
                <a:cubicBezTo>
                  <a:pt x="198" y="343"/>
                  <a:pt x="198" y="343"/>
                  <a:pt x="199" y="344"/>
                </a:cubicBezTo>
                <a:close/>
                <a:moveTo>
                  <a:pt x="199" y="344"/>
                </a:moveTo>
                <a:cubicBezTo>
                  <a:pt x="199" y="345"/>
                  <a:pt x="199" y="345"/>
                  <a:pt x="199" y="346"/>
                </a:cubicBezTo>
                <a:cubicBezTo>
                  <a:pt x="199" y="345"/>
                  <a:pt x="199" y="345"/>
                  <a:pt x="199" y="344"/>
                </a:cubicBezTo>
                <a:close/>
                <a:moveTo>
                  <a:pt x="199" y="346"/>
                </a:moveTo>
                <a:cubicBezTo>
                  <a:pt x="199" y="346"/>
                  <a:pt x="199" y="347"/>
                  <a:pt x="199" y="347"/>
                </a:cubicBezTo>
                <a:cubicBezTo>
                  <a:pt x="199" y="347"/>
                  <a:pt x="199" y="346"/>
                  <a:pt x="199" y="346"/>
                </a:cubicBezTo>
                <a:close/>
                <a:moveTo>
                  <a:pt x="199" y="347"/>
                </a:moveTo>
                <a:cubicBezTo>
                  <a:pt x="200" y="348"/>
                  <a:pt x="200" y="348"/>
                  <a:pt x="200" y="349"/>
                </a:cubicBezTo>
                <a:cubicBezTo>
                  <a:pt x="200" y="348"/>
                  <a:pt x="200" y="348"/>
                  <a:pt x="199" y="347"/>
                </a:cubicBezTo>
                <a:close/>
                <a:moveTo>
                  <a:pt x="200" y="349"/>
                </a:moveTo>
                <a:cubicBezTo>
                  <a:pt x="200" y="349"/>
                  <a:pt x="200" y="349"/>
                  <a:pt x="200" y="350"/>
                </a:cubicBezTo>
                <a:cubicBezTo>
                  <a:pt x="200" y="349"/>
                  <a:pt x="200" y="349"/>
                  <a:pt x="200" y="349"/>
                </a:cubicBezTo>
                <a:close/>
                <a:moveTo>
                  <a:pt x="200" y="350"/>
                </a:moveTo>
                <a:cubicBezTo>
                  <a:pt x="200" y="350"/>
                  <a:pt x="200" y="351"/>
                  <a:pt x="200" y="351"/>
                </a:cubicBezTo>
                <a:cubicBezTo>
                  <a:pt x="200" y="351"/>
                  <a:pt x="200" y="350"/>
                  <a:pt x="200" y="350"/>
                </a:cubicBezTo>
                <a:close/>
              </a:path>
            </a:pathLst>
          </a:custGeom>
          <a:solidFill>
            <a:srgbClr val="2D88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33658" y="2293374"/>
            <a:ext cx="1740967" cy="1740967"/>
          </a:xfrm>
          <a:prstGeom prst="ellipse">
            <a:avLst/>
          </a:prstGeom>
          <a:solidFill>
            <a:srgbClr val="EBAC0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/>
              <a:t>2</a:t>
            </a:r>
            <a:endParaRPr lang="zh-CN" altLang="en-US" sz="5400" b="1" dirty="0"/>
          </a:p>
        </p:txBody>
      </p:sp>
      <p:sp>
        <p:nvSpPr>
          <p:cNvPr id="12" name="椭圆 11"/>
          <p:cNvSpPr/>
          <p:nvPr/>
        </p:nvSpPr>
        <p:spPr>
          <a:xfrm>
            <a:off x="6550219" y="4376604"/>
            <a:ext cx="1286014" cy="1286014"/>
          </a:xfrm>
          <a:prstGeom prst="ellipse">
            <a:avLst/>
          </a:prstGeom>
          <a:solidFill>
            <a:srgbClr val="A2B9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/>
              <a:t>3</a:t>
            </a:r>
            <a:endParaRPr lang="zh-CN" altLang="en-US" sz="5400" b="1" dirty="0"/>
          </a:p>
        </p:txBody>
      </p:sp>
      <p:sp>
        <p:nvSpPr>
          <p:cNvPr id="10" name="椭圆 9"/>
          <p:cNvSpPr/>
          <p:nvPr/>
        </p:nvSpPr>
        <p:spPr>
          <a:xfrm>
            <a:off x="8214087" y="5132551"/>
            <a:ext cx="1284979" cy="1284979"/>
          </a:xfrm>
          <a:prstGeom prst="ellipse">
            <a:avLst/>
          </a:prstGeom>
          <a:solidFill>
            <a:srgbClr val="4C60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/>
              <a:t>4</a:t>
            </a:r>
            <a:endParaRPr lang="zh-CN" altLang="en-US" sz="5400" b="1" dirty="0"/>
          </a:p>
        </p:txBody>
      </p:sp>
      <p:sp>
        <p:nvSpPr>
          <p:cNvPr id="8" name="椭圆 7"/>
          <p:cNvSpPr/>
          <p:nvPr/>
        </p:nvSpPr>
        <p:spPr>
          <a:xfrm>
            <a:off x="6550219" y="864004"/>
            <a:ext cx="1442449" cy="1442449"/>
          </a:xfrm>
          <a:prstGeom prst="ellipse">
            <a:avLst/>
          </a:prstGeom>
          <a:solidFill>
            <a:srgbClr val="F8300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/>
              <a:t>1</a:t>
            </a:r>
            <a:endParaRPr lang="zh-CN" altLang="en-US" sz="54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365591" y="2563692"/>
            <a:ext cx="226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829" y="1721678"/>
            <a:ext cx="378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3056" y="1198458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2829" y="3018465"/>
            <a:ext cx="378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3056" y="2495245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2829" y="4315252"/>
            <a:ext cx="378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3056" y="3792032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2829" y="5612039"/>
            <a:ext cx="378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23056" y="5088819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7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5"/>
          <p:cNvSpPr>
            <a:spLocks/>
          </p:cNvSpPr>
          <p:nvPr/>
        </p:nvSpPr>
        <p:spPr bwMode="auto">
          <a:xfrm>
            <a:off x="786634" y="5230479"/>
            <a:ext cx="10557186" cy="128466"/>
          </a:xfrm>
          <a:custGeom>
            <a:avLst/>
            <a:gdLst>
              <a:gd name="T0" fmla="*/ 0 w 2301"/>
              <a:gd name="T1" fmla="*/ 0 h 28"/>
              <a:gd name="T2" fmla="*/ 2301 w 2301"/>
              <a:gd name="T3" fmla="*/ 0 h 28"/>
              <a:gd name="T4" fmla="*/ 2301 w 2301"/>
              <a:gd name="T5" fmla="*/ 28 h 28"/>
              <a:gd name="T6" fmla="*/ 0 w 2301"/>
              <a:gd name="T7" fmla="*/ 28 h 28"/>
              <a:gd name="T8" fmla="*/ 0 w 2301"/>
              <a:gd name="T9" fmla="*/ 0 h 28"/>
              <a:gd name="T10" fmla="*/ 0 w 2301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1" h="28">
                <a:moveTo>
                  <a:pt x="0" y="0"/>
                </a:moveTo>
                <a:lnTo>
                  <a:pt x="2301" y="0"/>
                </a:lnTo>
                <a:lnTo>
                  <a:pt x="2301" y="28"/>
                </a:lnTo>
                <a:lnTo>
                  <a:pt x="0" y="2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Oval 226"/>
          <p:cNvSpPr>
            <a:spLocks noChangeArrowheads="1"/>
          </p:cNvSpPr>
          <p:nvPr/>
        </p:nvSpPr>
        <p:spPr bwMode="auto">
          <a:xfrm>
            <a:off x="515938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227"/>
          <p:cNvSpPr>
            <a:spLocks noChangeArrowheads="1"/>
          </p:cNvSpPr>
          <p:nvPr/>
        </p:nvSpPr>
        <p:spPr bwMode="auto">
          <a:xfrm>
            <a:off x="635228" y="5129542"/>
            <a:ext cx="316579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228"/>
          <p:cNvSpPr>
            <a:spLocks noChangeArrowheads="1"/>
          </p:cNvSpPr>
          <p:nvPr/>
        </p:nvSpPr>
        <p:spPr bwMode="auto">
          <a:xfrm>
            <a:off x="676520" y="5184599"/>
            <a:ext cx="220228" cy="220228"/>
          </a:xfrm>
          <a:prstGeom prst="ellipse">
            <a:avLst/>
          </a:pr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229"/>
          <p:cNvSpPr>
            <a:spLocks noChangeArrowheads="1"/>
          </p:cNvSpPr>
          <p:nvPr/>
        </p:nvSpPr>
        <p:spPr bwMode="auto">
          <a:xfrm>
            <a:off x="2273173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230"/>
          <p:cNvSpPr>
            <a:spLocks noChangeArrowheads="1"/>
          </p:cNvSpPr>
          <p:nvPr/>
        </p:nvSpPr>
        <p:spPr bwMode="auto">
          <a:xfrm>
            <a:off x="2383287" y="5129542"/>
            <a:ext cx="325756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231"/>
          <p:cNvSpPr>
            <a:spLocks noChangeArrowheads="1"/>
          </p:cNvSpPr>
          <p:nvPr/>
        </p:nvSpPr>
        <p:spPr bwMode="auto">
          <a:xfrm>
            <a:off x="2438344" y="5184599"/>
            <a:ext cx="215641" cy="220228"/>
          </a:xfrm>
          <a:prstGeom prst="ellipse">
            <a:avLst/>
          </a:pr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232"/>
          <p:cNvSpPr>
            <a:spLocks noChangeArrowheads="1"/>
          </p:cNvSpPr>
          <p:nvPr/>
        </p:nvSpPr>
        <p:spPr bwMode="auto">
          <a:xfrm>
            <a:off x="4030411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233"/>
          <p:cNvSpPr>
            <a:spLocks noChangeArrowheads="1"/>
          </p:cNvSpPr>
          <p:nvPr/>
        </p:nvSpPr>
        <p:spPr bwMode="auto">
          <a:xfrm>
            <a:off x="4140525" y="5129542"/>
            <a:ext cx="311990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234"/>
          <p:cNvSpPr>
            <a:spLocks noChangeArrowheads="1"/>
          </p:cNvSpPr>
          <p:nvPr/>
        </p:nvSpPr>
        <p:spPr bwMode="auto">
          <a:xfrm>
            <a:off x="4195582" y="5184599"/>
            <a:ext cx="206465" cy="220228"/>
          </a:xfrm>
          <a:prstGeom prst="ellipse">
            <a:avLst/>
          </a:pr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235"/>
          <p:cNvSpPr>
            <a:spLocks noChangeArrowheads="1"/>
          </p:cNvSpPr>
          <p:nvPr/>
        </p:nvSpPr>
        <p:spPr bwMode="auto">
          <a:xfrm>
            <a:off x="5778471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Oval 236"/>
          <p:cNvSpPr>
            <a:spLocks noChangeArrowheads="1"/>
          </p:cNvSpPr>
          <p:nvPr/>
        </p:nvSpPr>
        <p:spPr bwMode="auto">
          <a:xfrm>
            <a:off x="5897761" y="5129542"/>
            <a:ext cx="316579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237"/>
          <p:cNvSpPr>
            <a:spLocks noChangeArrowheads="1"/>
          </p:cNvSpPr>
          <p:nvPr/>
        </p:nvSpPr>
        <p:spPr bwMode="auto">
          <a:xfrm>
            <a:off x="5939055" y="5184599"/>
            <a:ext cx="220228" cy="220228"/>
          </a:xfrm>
          <a:prstGeom prst="ellipse">
            <a:avLst/>
          </a:pr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238"/>
          <p:cNvSpPr>
            <a:spLocks noChangeArrowheads="1"/>
          </p:cNvSpPr>
          <p:nvPr/>
        </p:nvSpPr>
        <p:spPr bwMode="auto">
          <a:xfrm>
            <a:off x="7535709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Oval 239"/>
          <p:cNvSpPr>
            <a:spLocks noChangeArrowheads="1"/>
          </p:cNvSpPr>
          <p:nvPr/>
        </p:nvSpPr>
        <p:spPr bwMode="auto">
          <a:xfrm>
            <a:off x="7645823" y="5129542"/>
            <a:ext cx="311990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Oval 240"/>
          <p:cNvSpPr>
            <a:spLocks noChangeArrowheads="1"/>
          </p:cNvSpPr>
          <p:nvPr/>
        </p:nvSpPr>
        <p:spPr bwMode="auto">
          <a:xfrm>
            <a:off x="7700880" y="5184599"/>
            <a:ext cx="215641" cy="220228"/>
          </a:xfrm>
          <a:prstGeom prst="ellipse">
            <a:avLst/>
          </a:pr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41"/>
          <p:cNvSpPr>
            <a:spLocks noChangeArrowheads="1"/>
          </p:cNvSpPr>
          <p:nvPr/>
        </p:nvSpPr>
        <p:spPr bwMode="auto">
          <a:xfrm>
            <a:off x="9283768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242"/>
          <p:cNvSpPr>
            <a:spLocks noChangeArrowheads="1"/>
          </p:cNvSpPr>
          <p:nvPr/>
        </p:nvSpPr>
        <p:spPr bwMode="auto">
          <a:xfrm>
            <a:off x="9403058" y="5129542"/>
            <a:ext cx="316579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243"/>
          <p:cNvSpPr>
            <a:spLocks noChangeArrowheads="1"/>
          </p:cNvSpPr>
          <p:nvPr/>
        </p:nvSpPr>
        <p:spPr bwMode="auto">
          <a:xfrm>
            <a:off x="9444352" y="5184599"/>
            <a:ext cx="220228" cy="220228"/>
          </a:xfrm>
          <a:prstGeom prst="ellipse">
            <a:avLst/>
          </a:pr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244"/>
          <p:cNvSpPr>
            <a:spLocks noChangeArrowheads="1"/>
          </p:cNvSpPr>
          <p:nvPr/>
        </p:nvSpPr>
        <p:spPr bwMode="auto">
          <a:xfrm>
            <a:off x="11041006" y="5024017"/>
            <a:ext cx="541394" cy="541394"/>
          </a:xfrm>
          <a:prstGeom prst="ellipse">
            <a:avLst/>
          </a:pr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245"/>
          <p:cNvSpPr>
            <a:spLocks noChangeArrowheads="1"/>
          </p:cNvSpPr>
          <p:nvPr/>
        </p:nvSpPr>
        <p:spPr bwMode="auto">
          <a:xfrm>
            <a:off x="11151120" y="5129542"/>
            <a:ext cx="311990" cy="31657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246"/>
          <p:cNvSpPr>
            <a:spLocks noChangeArrowheads="1"/>
          </p:cNvSpPr>
          <p:nvPr/>
        </p:nvSpPr>
        <p:spPr bwMode="auto">
          <a:xfrm>
            <a:off x="11206177" y="5184599"/>
            <a:ext cx="215641" cy="220228"/>
          </a:xfrm>
          <a:prstGeom prst="ellipse">
            <a:avLst/>
          </a:prstGeom>
          <a:solidFill>
            <a:srgbClr val="7B60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7"/>
          <p:cNvSpPr>
            <a:spLocks noEditPoints="1"/>
          </p:cNvSpPr>
          <p:nvPr/>
        </p:nvSpPr>
        <p:spPr bwMode="auto">
          <a:xfrm>
            <a:off x="11105239" y="5684702"/>
            <a:ext cx="477161" cy="261522"/>
          </a:xfrm>
          <a:custGeom>
            <a:avLst/>
            <a:gdLst>
              <a:gd name="T0" fmla="*/ 6 w 44"/>
              <a:gd name="T1" fmla="*/ 16 h 24"/>
              <a:gd name="T2" fmla="*/ 4 w 44"/>
              <a:gd name="T3" fmla="*/ 20 h 24"/>
              <a:gd name="T4" fmla="*/ 10 w 44"/>
              <a:gd name="T5" fmla="*/ 23 h 24"/>
              <a:gd name="T6" fmla="*/ 0 w 44"/>
              <a:gd name="T7" fmla="*/ 23 h 24"/>
              <a:gd name="T8" fmla="*/ 0 w 44"/>
              <a:gd name="T9" fmla="*/ 20 h 24"/>
              <a:gd name="T10" fmla="*/ 1 w 44"/>
              <a:gd name="T11" fmla="*/ 16 h 24"/>
              <a:gd name="T12" fmla="*/ 6 w 44"/>
              <a:gd name="T13" fmla="*/ 10 h 24"/>
              <a:gd name="T14" fmla="*/ 6 w 44"/>
              <a:gd name="T15" fmla="*/ 4 h 24"/>
              <a:gd name="T16" fmla="*/ 5 w 44"/>
              <a:gd name="T17" fmla="*/ 3 h 24"/>
              <a:gd name="T18" fmla="*/ 4 w 44"/>
              <a:gd name="T19" fmla="*/ 6 h 24"/>
              <a:gd name="T20" fmla="*/ 0 w 44"/>
              <a:gd name="T21" fmla="*/ 8 h 24"/>
              <a:gd name="T22" fmla="*/ 1 w 44"/>
              <a:gd name="T23" fmla="*/ 1 h 24"/>
              <a:gd name="T24" fmla="*/ 5 w 44"/>
              <a:gd name="T25" fmla="*/ 0 h 24"/>
              <a:gd name="T26" fmla="*/ 9 w 44"/>
              <a:gd name="T27" fmla="*/ 2 h 24"/>
              <a:gd name="T28" fmla="*/ 10 w 44"/>
              <a:gd name="T29" fmla="*/ 8 h 24"/>
              <a:gd name="T30" fmla="*/ 7 w 44"/>
              <a:gd name="T31" fmla="*/ 13 h 24"/>
              <a:gd name="T32" fmla="*/ 22 w 44"/>
              <a:gd name="T33" fmla="*/ 21 h 24"/>
              <a:gd name="T34" fmla="*/ 18 w 44"/>
              <a:gd name="T35" fmla="*/ 24 h 24"/>
              <a:gd name="T36" fmla="*/ 13 w 44"/>
              <a:gd name="T37" fmla="*/ 22 h 24"/>
              <a:gd name="T38" fmla="*/ 12 w 44"/>
              <a:gd name="T39" fmla="*/ 4 h 24"/>
              <a:gd name="T40" fmla="*/ 15 w 44"/>
              <a:gd name="T41" fmla="*/ 0 h 24"/>
              <a:gd name="T42" fmla="*/ 19 w 44"/>
              <a:gd name="T43" fmla="*/ 0 h 24"/>
              <a:gd name="T44" fmla="*/ 22 w 44"/>
              <a:gd name="T45" fmla="*/ 4 h 24"/>
              <a:gd name="T46" fmla="*/ 18 w 44"/>
              <a:gd name="T47" fmla="*/ 4 h 24"/>
              <a:gd name="T48" fmla="*/ 16 w 44"/>
              <a:gd name="T49" fmla="*/ 4 h 24"/>
              <a:gd name="T50" fmla="*/ 16 w 44"/>
              <a:gd name="T51" fmla="*/ 20 h 24"/>
              <a:gd name="T52" fmla="*/ 18 w 44"/>
              <a:gd name="T53" fmla="*/ 20 h 24"/>
              <a:gd name="T54" fmla="*/ 31 w 44"/>
              <a:gd name="T55" fmla="*/ 0 h 24"/>
              <a:gd name="T56" fmla="*/ 31 w 44"/>
              <a:gd name="T57" fmla="*/ 23 h 24"/>
              <a:gd name="T58" fmla="*/ 27 w 44"/>
              <a:gd name="T59" fmla="*/ 6 h 24"/>
              <a:gd name="T60" fmla="*/ 25 w 44"/>
              <a:gd name="T61" fmla="*/ 7 h 24"/>
              <a:gd name="T62" fmla="*/ 25 w 44"/>
              <a:gd name="T63" fmla="*/ 4 h 24"/>
              <a:gd name="T64" fmla="*/ 27 w 44"/>
              <a:gd name="T65" fmla="*/ 2 h 24"/>
              <a:gd name="T66" fmla="*/ 31 w 44"/>
              <a:gd name="T67" fmla="*/ 0 h 24"/>
              <a:gd name="T68" fmla="*/ 42 w 44"/>
              <a:gd name="T69" fmla="*/ 22 h 24"/>
              <a:gd name="T70" fmla="*/ 38 w 44"/>
              <a:gd name="T71" fmla="*/ 24 h 24"/>
              <a:gd name="T72" fmla="*/ 34 w 44"/>
              <a:gd name="T73" fmla="*/ 21 h 24"/>
              <a:gd name="T74" fmla="*/ 34 w 44"/>
              <a:gd name="T75" fmla="*/ 15 h 24"/>
              <a:gd name="T76" fmla="*/ 38 w 44"/>
              <a:gd name="T77" fmla="*/ 19 h 24"/>
              <a:gd name="T78" fmla="*/ 39 w 44"/>
              <a:gd name="T79" fmla="*/ 20 h 24"/>
              <a:gd name="T80" fmla="*/ 40 w 44"/>
              <a:gd name="T81" fmla="*/ 14 h 24"/>
              <a:gd name="T82" fmla="*/ 39 w 44"/>
              <a:gd name="T83" fmla="*/ 12 h 24"/>
              <a:gd name="T84" fmla="*/ 37 w 44"/>
              <a:gd name="T85" fmla="*/ 12 h 24"/>
              <a:gd name="T86" fmla="*/ 37 w 44"/>
              <a:gd name="T87" fmla="*/ 9 h 24"/>
              <a:gd name="T88" fmla="*/ 39 w 44"/>
              <a:gd name="T89" fmla="*/ 9 h 24"/>
              <a:gd name="T90" fmla="*/ 40 w 44"/>
              <a:gd name="T91" fmla="*/ 4 h 24"/>
              <a:gd name="T92" fmla="*/ 39 w 44"/>
              <a:gd name="T93" fmla="*/ 3 h 24"/>
              <a:gd name="T94" fmla="*/ 38 w 44"/>
              <a:gd name="T95" fmla="*/ 6 h 24"/>
              <a:gd name="T96" fmla="*/ 34 w 44"/>
              <a:gd name="T97" fmla="*/ 8 h 24"/>
              <a:gd name="T98" fmla="*/ 35 w 44"/>
              <a:gd name="T99" fmla="*/ 1 h 24"/>
              <a:gd name="T100" fmla="*/ 39 w 44"/>
              <a:gd name="T101" fmla="*/ 0 h 24"/>
              <a:gd name="T102" fmla="*/ 43 w 44"/>
              <a:gd name="T103" fmla="*/ 2 h 24"/>
              <a:gd name="T104" fmla="*/ 43 w 44"/>
              <a:gd name="T105" fmla="*/ 8 h 24"/>
              <a:gd name="T106" fmla="*/ 42 w 44"/>
              <a:gd name="T107" fmla="*/ 11 h 24"/>
              <a:gd name="T108" fmla="*/ 44 w 44"/>
              <a:gd name="T109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7"/>
                  <a:pt x="5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10" y="20"/>
                  <a:pt x="10" y="20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1" y="18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5"/>
                  <a:pt x="2" y="14"/>
                  <a:pt x="3" y="14"/>
                </a:cubicBezTo>
                <a:cubicBezTo>
                  <a:pt x="3" y="13"/>
                  <a:pt x="4" y="12"/>
                  <a:pt x="4" y="12"/>
                </a:cubicBezTo>
                <a:cubicBezTo>
                  <a:pt x="5" y="11"/>
                  <a:pt x="5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2" y="1"/>
                  <a:pt x="2" y="0"/>
                  <a:pt x="2" y="0"/>
                </a:cubicBezTo>
                <a:cubicBezTo>
                  <a:pt x="3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8" y="0"/>
                  <a:pt x="8" y="1"/>
                  <a:pt x="8" y="1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10" y="4"/>
                  <a:pt x="10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9" y="9"/>
                  <a:pt x="9" y="10"/>
                </a:cubicBezTo>
                <a:cubicBezTo>
                  <a:pt x="9" y="11"/>
                  <a:pt x="9" y="11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7" y="15"/>
                  <a:pt x="6" y="1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4"/>
                  <a:pt x="1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4" y="23"/>
                  <a:pt x="14" y="23"/>
                  <a:pt x="13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2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3" y="2"/>
                </a:cubicBezTo>
                <a:cubicBezTo>
                  <a:pt x="13" y="2"/>
                  <a:pt x="13" y="2"/>
                  <a:pt x="13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0" y="0"/>
                  <a:pt x="20" y="1"/>
                  <a:pt x="21" y="1"/>
                </a:cubicBezTo>
                <a:cubicBezTo>
                  <a:pt x="21" y="2"/>
                  <a:pt x="21" y="2"/>
                  <a:pt x="22" y="2"/>
                </a:cubicBezTo>
                <a:cubicBezTo>
                  <a:pt x="22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1" y="0"/>
                </a:moveTo>
                <a:cubicBezTo>
                  <a:pt x="31" y="0"/>
                  <a:pt x="31" y="0"/>
                  <a:pt x="31" y="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6" y="4"/>
                  <a:pt x="26" y="3"/>
                </a:cubicBezTo>
                <a:cubicBezTo>
                  <a:pt x="27" y="3"/>
                  <a:pt x="27" y="2"/>
                  <a:pt x="27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44" y="19"/>
                </a:moveTo>
                <a:cubicBezTo>
                  <a:pt x="44" y="20"/>
                  <a:pt x="43" y="21"/>
                  <a:pt x="43" y="21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3"/>
                  <a:pt x="41" y="23"/>
                  <a:pt x="41" y="23"/>
                </a:cubicBezTo>
                <a:cubicBezTo>
                  <a:pt x="40" y="23"/>
                  <a:pt x="40" y="24"/>
                  <a:pt x="39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7" y="24"/>
                  <a:pt x="37" y="23"/>
                  <a:pt x="36" y="23"/>
                </a:cubicBezTo>
                <a:cubicBezTo>
                  <a:pt x="36" y="23"/>
                  <a:pt x="35" y="23"/>
                  <a:pt x="35" y="22"/>
                </a:cubicBezTo>
                <a:cubicBezTo>
                  <a:pt x="35" y="22"/>
                  <a:pt x="34" y="22"/>
                  <a:pt x="34" y="21"/>
                </a:cubicBezTo>
                <a:cubicBezTo>
                  <a:pt x="34" y="21"/>
                  <a:pt x="34" y="20"/>
                  <a:pt x="34" y="19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4"/>
                  <a:pt x="38" y="14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20"/>
                  <a:pt x="38" y="20"/>
                </a:cubicBezTo>
                <a:cubicBezTo>
                  <a:pt x="38" y="20"/>
                  <a:pt x="38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0"/>
                  <a:pt x="40" y="19"/>
                  <a:pt x="40" y="19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40" y="9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39" y="4"/>
                </a:cubicBezTo>
                <a:cubicBezTo>
                  <a:pt x="39" y="4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8" y="3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7"/>
                  <a:pt x="38" y="7"/>
                  <a:pt x="37" y="7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3"/>
                  <a:pt x="34" y="2"/>
                </a:cubicBezTo>
                <a:cubicBezTo>
                  <a:pt x="34" y="2"/>
                  <a:pt x="35" y="2"/>
                  <a:pt x="35" y="1"/>
                </a:cubicBezTo>
                <a:cubicBezTo>
                  <a:pt x="35" y="1"/>
                  <a:pt x="36" y="0"/>
                  <a:pt x="36" y="0"/>
                </a:cubicBezTo>
                <a:cubicBezTo>
                  <a:pt x="37" y="0"/>
                  <a:pt x="37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1" y="0"/>
                </a:cubicBezTo>
                <a:cubicBezTo>
                  <a:pt x="41" y="0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4" y="4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3" y="8"/>
                  <a:pt x="43" y="8"/>
                </a:cubicBezTo>
                <a:cubicBezTo>
                  <a:pt x="43" y="8"/>
                  <a:pt x="43" y="9"/>
                  <a:pt x="43" y="9"/>
                </a:cubicBezTo>
                <a:cubicBezTo>
                  <a:pt x="43" y="9"/>
                  <a:pt x="43" y="10"/>
                  <a:pt x="43" y="10"/>
                </a:cubicBezTo>
                <a:cubicBezTo>
                  <a:pt x="43" y="10"/>
                  <a:pt x="42" y="11"/>
                  <a:pt x="42" y="11"/>
                </a:cubicBezTo>
                <a:cubicBezTo>
                  <a:pt x="42" y="11"/>
                  <a:pt x="43" y="11"/>
                  <a:pt x="43" y="11"/>
                </a:cubicBezTo>
                <a:cubicBezTo>
                  <a:pt x="43" y="11"/>
                  <a:pt x="43" y="12"/>
                  <a:pt x="43" y="12"/>
                </a:cubicBezTo>
                <a:cubicBezTo>
                  <a:pt x="43" y="13"/>
                  <a:pt x="44" y="13"/>
                  <a:pt x="44" y="14"/>
                </a:cubicBezTo>
                <a:cubicBezTo>
                  <a:pt x="44" y="19"/>
                  <a:pt x="44" y="19"/>
                  <a:pt x="44" y="19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48"/>
          <p:cNvSpPr>
            <a:spLocks noEditPoints="1"/>
          </p:cNvSpPr>
          <p:nvPr/>
        </p:nvSpPr>
        <p:spPr bwMode="auto">
          <a:xfrm>
            <a:off x="9348001" y="5684702"/>
            <a:ext cx="467985" cy="261522"/>
          </a:xfrm>
          <a:custGeom>
            <a:avLst/>
            <a:gdLst>
              <a:gd name="T0" fmla="*/ 6 w 43"/>
              <a:gd name="T1" fmla="*/ 16 h 24"/>
              <a:gd name="T2" fmla="*/ 4 w 43"/>
              <a:gd name="T3" fmla="*/ 20 h 24"/>
              <a:gd name="T4" fmla="*/ 9 w 43"/>
              <a:gd name="T5" fmla="*/ 23 h 24"/>
              <a:gd name="T6" fmla="*/ 0 w 43"/>
              <a:gd name="T7" fmla="*/ 23 h 24"/>
              <a:gd name="T8" fmla="*/ 0 w 43"/>
              <a:gd name="T9" fmla="*/ 20 h 24"/>
              <a:gd name="T10" fmla="*/ 1 w 43"/>
              <a:gd name="T11" fmla="*/ 16 h 24"/>
              <a:gd name="T12" fmla="*/ 5 w 43"/>
              <a:gd name="T13" fmla="*/ 10 h 24"/>
              <a:gd name="T14" fmla="*/ 5 w 43"/>
              <a:gd name="T15" fmla="*/ 4 h 24"/>
              <a:gd name="T16" fmla="*/ 4 w 43"/>
              <a:gd name="T17" fmla="*/ 3 h 24"/>
              <a:gd name="T18" fmla="*/ 4 w 43"/>
              <a:gd name="T19" fmla="*/ 6 h 24"/>
              <a:gd name="T20" fmla="*/ 0 w 43"/>
              <a:gd name="T21" fmla="*/ 8 h 24"/>
              <a:gd name="T22" fmla="*/ 1 w 43"/>
              <a:gd name="T23" fmla="*/ 1 h 24"/>
              <a:gd name="T24" fmla="*/ 5 w 43"/>
              <a:gd name="T25" fmla="*/ 0 h 24"/>
              <a:gd name="T26" fmla="*/ 9 w 43"/>
              <a:gd name="T27" fmla="*/ 2 h 24"/>
              <a:gd name="T28" fmla="*/ 9 w 43"/>
              <a:gd name="T29" fmla="*/ 8 h 24"/>
              <a:gd name="T30" fmla="*/ 7 w 43"/>
              <a:gd name="T31" fmla="*/ 13 h 24"/>
              <a:gd name="T32" fmla="*/ 21 w 43"/>
              <a:gd name="T33" fmla="*/ 21 h 24"/>
              <a:gd name="T34" fmla="*/ 17 w 43"/>
              <a:gd name="T35" fmla="*/ 24 h 24"/>
              <a:gd name="T36" fmla="*/ 13 w 43"/>
              <a:gd name="T37" fmla="*/ 22 h 24"/>
              <a:gd name="T38" fmla="*/ 12 w 43"/>
              <a:gd name="T39" fmla="*/ 4 h 24"/>
              <a:gd name="T40" fmla="*/ 14 w 43"/>
              <a:gd name="T41" fmla="*/ 0 h 24"/>
              <a:gd name="T42" fmla="*/ 19 w 43"/>
              <a:gd name="T43" fmla="*/ 0 h 24"/>
              <a:gd name="T44" fmla="*/ 22 w 43"/>
              <a:gd name="T45" fmla="*/ 4 h 24"/>
              <a:gd name="T46" fmla="*/ 17 w 43"/>
              <a:gd name="T47" fmla="*/ 4 h 24"/>
              <a:gd name="T48" fmla="*/ 16 w 43"/>
              <a:gd name="T49" fmla="*/ 4 h 24"/>
              <a:gd name="T50" fmla="*/ 16 w 43"/>
              <a:gd name="T51" fmla="*/ 20 h 24"/>
              <a:gd name="T52" fmla="*/ 17 w 43"/>
              <a:gd name="T53" fmla="*/ 20 h 24"/>
              <a:gd name="T54" fmla="*/ 30 w 43"/>
              <a:gd name="T55" fmla="*/ 0 h 24"/>
              <a:gd name="T56" fmla="*/ 30 w 43"/>
              <a:gd name="T57" fmla="*/ 23 h 24"/>
              <a:gd name="T58" fmla="*/ 27 w 43"/>
              <a:gd name="T59" fmla="*/ 6 h 24"/>
              <a:gd name="T60" fmla="*/ 24 w 43"/>
              <a:gd name="T61" fmla="*/ 7 h 24"/>
              <a:gd name="T62" fmla="*/ 24 w 43"/>
              <a:gd name="T63" fmla="*/ 4 h 24"/>
              <a:gd name="T64" fmla="*/ 27 w 43"/>
              <a:gd name="T65" fmla="*/ 2 h 24"/>
              <a:gd name="T66" fmla="*/ 30 w 43"/>
              <a:gd name="T67" fmla="*/ 0 h 24"/>
              <a:gd name="T68" fmla="*/ 40 w 43"/>
              <a:gd name="T69" fmla="*/ 16 h 24"/>
              <a:gd name="T70" fmla="*/ 38 w 43"/>
              <a:gd name="T71" fmla="*/ 20 h 24"/>
              <a:gd name="T72" fmla="*/ 43 w 43"/>
              <a:gd name="T73" fmla="*/ 23 h 24"/>
              <a:gd name="T74" fmla="*/ 34 w 43"/>
              <a:gd name="T75" fmla="*/ 23 h 24"/>
              <a:gd name="T76" fmla="*/ 34 w 43"/>
              <a:gd name="T77" fmla="*/ 20 h 24"/>
              <a:gd name="T78" fmla="*/ 35 w 43"/>
              <a:gd name="T79" fmla="*/ 16 h 24"/>
              <a:gd name="T80" fmla="*/ 39 w 43"/>
              <a:gd name="T81" fmla="*/ 10 h 24"/>
              <a:gd name="T82" fmla="*/ 39 w 43"/>
              <a:gd name="T83" fmla="*/ 4 h 24"/>
              <a:gd name="T84" fmla="*/ 38 w 43"/>
              <a:gd name="T85" fmla="*/ 3 h 24"/>
              <a:gd name="T86" fmla="*/ 37 w 43"/>
              <a:gd name="T87" fmla="*/ 6 h 24"/>
              <a:gd name="T88" fmla="*/ 34 w 43"/>
              <a:gd name="T89" fmla="*/ 8 h 24"/>
              <a:gd name="T90" fmla="*/ 35 w 43"/>
              <a:gd name="T91" fmla="*/ 1 h 24"/>
              <a:gd name="T92" fmla="*/ 39 w 43"/>
              <a:gd name="T93" fmla="*/ 0 h 24"/>
              <a:gd name="T94" fmla="*/ 43 w 43"/>
              <a:gd name="T95" fmla="*/ 2 h 24"/>
              <a:gd name="T96" fmla="*/ 43 w 43"/>
              <a:gd name="T97" fmla="*/ 8 h 24"/>
              <a:gd name="T98" fmla="*/ 41 w 43"/>
              <a:gd name="T99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0" y="18"/>
                  <a:pt x="1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5"/>
                  <a:pt x="2" y="14"/>
                  <a:pt x="3" y="14"/>
                </a:cubicBezTo>
                <a:cubicBezTo>
                  <a:pt x="3" y="13"/>
                  <a:pt x="4" y="12"/>
                  <a:pt x="4" y="12"/>
                </a:cubicBezTo>
                <a:cubicBezTo>
                  <a:pt x="4" y="11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9" y="4"/>
                  <a:pt x="9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10"/>
                </a:cubicBezTo>
                <a:cubicBezTo>
                  <a:pt x="9" y="11"/>
                  <a:pt x="9" y="11"/>
                  <a:pt x="8" y="12"/>
                </a:cubicBezTo>
                <a:cubicBezTo>
                  <a:pt x="8" y="12"/>
                  <a:pt x="7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lose/>
                <a:moveTo>
                  <a:pt x="22" y="19"/>
                </a:moveTo>
                <a:cubicBezTo>
                  <a:pt x="22" y="20"/>
                  <a:pt x="21" y="21"/>
                  <a:pt x="21" y="21"/>
                </a:cubicBezTo>
                <a:cubicBezTo>
                  <a:pt x="21" y="22"/>
                  <a:pt x="21" y="22"/>
                  <a:pt x="20" y="22"/>
                </a:cubicBezTo>
                <a:cubicBezTo>
                  <a:pt x="20" y="23"/>
                  <a:pt x="20" y="23"/>
                  <a:pt x="19" y="23"/>
                </a:cubicBezTo>
                <a:cubicBezTo>
                  <a:pt x="18" y="23"/>
                  <a:pt x="18" y="24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4" y="23"/>
                </a:cubicBezTo>
                <a:cubicBezTo>
                  <a:pt x="14" y="23"/>
                  <a:pt x="14" y="23"/>
                  <a:pt x="13" y="22"/>
                </a:cubicBezTo>
                <a:cubicBezTo>
                  <a:pt x="13" y="22"/>
                  <a:pt x="12" y="22"/>
                  <a:pt x="12" y="21"/>
                </a:cubicBezTo>
                <a:cubicBezTo>
                  <a:pt x="12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2"/>
                  <a:pt x="13" y="2"/>
                  <a:pt x="13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20" y="0"/>
                  <a:pt x="20" y="1"/>
                  <a:pt x="20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0" y="0"/>
                </a:moveTo>
                <a:cubicBezTo>
                  <a:pt x="31" y="0"/>
                  <a:pt x="31" y="0"/>
                  <a:pt x="31" y="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0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6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5" y="4"/>
                </a:cubicBezTo>
                <a:cubicBezTo>
                  <a:pt x="25" y="4"/>
                  <a:pt x="26" y="4"/>
                  <a:pt x="26" y="3"/>
                </a:cubicBezTo>
                <a:cubicBezTo>
                  <a:pt x="26" y="3"/>
                  <a:pt x="27" y="2"/>
                  <a:pt x="27" y="2"/>
                </a:cubicBezTo>
                <a:cubicBezTo>
                  <a:pt x="27" y="2"/>
                  <a:pt x="28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0" y="0"/>
                  <a:pt x="30" y="0"/>
                  <a:pt x="30" y="0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9"/>
                  <a:pt x="38" y="19"/>
                  <a:pt x="38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2"/>
                  <a:pt x="34" y="22"/>
                </a:cubicBezTo>
                <a:cubicBezTo>
                  <a:pt x="34" y="21"/>
                  <a:pt x="34" y="21"/>
                  <a:pt x="34" y="21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19"/>
                  <a:pt x="34" y="19"/>
                  <a:pt x="34" y="18"/>
                </a:cubicBezTo>
                <a:cubicBezTo>
                  <a:pt x="34" y="18"/>
                  <a:pt x="34" y="18"/>
                  <a:pt x="34" y="17"/>
                </a:cubicBezTo>
                <a:cubicBezTo>
                  <a:pt x="35" y="17"/>
                  <a:pt x="35" y="17"/>
                  <a:pt x="35" y="16"/>
                </a:cubicBezTo>
                <a:cubicBezTo>
                  <a:pt x="35" y="15"/>
                  <a:pt x="36" y="14"/>
                  <a:pt x="37" y="14"/>
                </a:cubicBezTo>
                <a:cubicBezTo>
                  <a:pt x="37" y="13"/>
                  <a:pt x="37" y="12"/>
                  <a:pt x="38" y="12"/>
                </a:cubicBezTo>
                <a:cubicBezTo>
                  <a:pt x="38" y="11"/>
                  <a:pt x="39" y="10"/>
                  <a:pt x="39" y="10"/>
                </a:cubicBezTo>
                <a:cubicBezTo>
                  <a:pt x="39" y="10"/>
                  <a:pt x="39" y="9"/>
                  <a:pt x="39" y="9"/>
                </a:cubicBezTo>
                <a:cubicBezTo>
                  <a:pt x="39" y="9"/>
                  <a:pt x="39" y="9"/>
                  <a:pt x="39" y="8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3"/>
                  <a:pt x="39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4"/>
                  <a:pt x="38" y="4"/>
                </a:cubicBezTo>
                <a:cubicBezTo>
                  <a:pt x="38" y="4"/>
                  <a:pt x="37" y="4"/>
                  <a:pt x="37" y="4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7" y="7"/>
                  <a:pt x="37" y="7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3"/>
                  <a:pt x="34" y="2"/>
                </a:cubicBezTo>
                <a:cubicBezTo>
                  <a:pt x="34" y="2"/>
                  <a:pt x="34" y="2"/>
                  <a:pt x="35" y="1"/>
                </a:cubicBezTo>
                <a:cubicBezTo>
                  <a:pt x="35" y="1"/>
                  <a:pt x="36" y="0"/>
                  <a:pt x="36" y="0"/>
                </a:cubicBezTo>
                <a:cubicBezTo>
                  <a:pt x="37" y="0"/>
                  <a:pt x="37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1" y="0"/>
                </a:cubicBezTo>
                <a:cubicBezTo>
                  <a:pt x="41" y="0"/>
                  <a:pt x="42" y="1"/>
                  <a:pt x="42" y="1"/>
                </a:cubicBezTo>
                <a:cubicBezTo>
                  <a:pt x="42" y="2"/>
                  <a:pt x="43" y="2"/>
                  <a:pt x="43" y="2"/>
                </a:cubicBezTo>
                <a:cubicBezTo>
                  <a:pt x="43" y="3"/>
                  <a:pt x="43" y="4"/>
                  <a:pt x="43" y="4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9"/>
                  <a:pt x="43" y="9"/>
                  <a:pt x="43" y="10"/>
                </a:cubicBezTo>
                <a:cubicBezTo>
                  <a:pt x="43" y="11"/>
                  <a:pt x="43" y="11"/>
                  <a:pt x="42" y="12"/>
                </a:cubicBezTo>
                <a:cubicBezTo>
                  <a:pt x="42" y="12"/>
                  <a:pt x="41" y="13"/>
                  <a:pt x="41" y="13"/>
                </a:cubicBezTo>
                <a:cubicBezTo>
                  <a:pt x="41" y="14"/>
                  <a:pt x="40" y="15"/>
                  <a:pt x="40" y="15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49"/>
          <p:cNvSpPr>
            <a:spLocks noEditPoints="1"/>
          </p:cNvSpPr>
          <p:nvPr/>
        </p:nvSpPr>
        <p:spPr bwMode="auto">
          <a:xfrm>
            <a:off x="7581590" y="5684702"/>
            <a:ext cx="431280" cy="261522"/>
          </a:xfrm>
          <a:custGeom>
            <a:avLst/>
            <a:gdLst>
              <a:gd name="T0" fmla="*/ 6 w 40"/>
              <a:gd name="T1" fmla="*/ 15 h 24"/>
              <a:gd name="T2" fmla="*/ 5 w 40"/>
              <a:gd name="T3" fmla="*/ 17 h 24"/>
              <a:gd name="T4" fmla="*/ 4 w 40"/>
              <a:gd name="T5" fmla="*/ 20 h 24"/>
              <a:gd name="T6" fmla="*/ 9 w 40"/>
              <a:gd name="T7" fmla="*/ 20 h 24"/>
              <a:gd name="T8" fmla="*/ 9 w 40"/>
              <a:gd name="T9" fmla="*/ 23 h 24"/>
              <a:gd name="T10" fmla="*/ 0 w 40"/>
              <a:gd name="T11" fmla="*/ 23 h 24"/>
              <a:gd name="T12" fmla="*/ 0 w 40"/>
              <a:gd name="T13" fmla="*/ 21 h 24"/>
              <a:gd name="T14" fmla="*/ 0 w 40"/>
              <a:gd name="T15" fmla="*/ 18 h 24"/>
              <a:gd name="T16" fmla="*/ 1 w 40"/>
              <a:gd name="T17" fmla="*/ 16 h 24"/>
              <a:gd name="T18" fmla="*/ 4 w 40"/>
              <a:gd name="T19" fmla="*/ 12 h 24"/>
              <a:gd name="T20" fmla="*/ 6 w 40"/>
              <a:gd name="T21" fmla="*/ 9 h 24"/>
              <a:gd name="T22" fmla="*/ 6 w 40"/>
              <a:gd name="T23" fmla="*/ 4 h 24"/>
              <a:gd name="T24" fmla="*/ 5 w 40"/>
              <a:gd name="T25" fmla="*/ 3 h 24"/>
              <a:gd name="T26" fmla="*/ 4 w 40"/>
              <a:gd name="T27" fmla="*/ 4 h 24"/>
              <a:gd name="T28" fmla="*/ 4 w 40"/>
              <a:gd name="T29" fmla="*/ 6 h 24"/>
              <a:gd name="T30" fmla="*/ 0 w 40"/>
              <a:gd name="T31" fmla="*/ 8 h 24"/>
              <a:gd name="T32" fmla="*/ 0 w 40"/>
              <a:gd name="T33" fmla="*/ 4 h 24"/>
              <a:gd name="T34" fmla="*/ 1 w 40"/>
              <a:gd name="T35" fmla="*/ 1 h 24"/>
              <a:gd name="T36" fmla="*/ 4 w 40"/>
              <a:gd name="T37" fmla="*/ 0 h 24"/>
              <a:gd name="T38" fmla="*/ 7 w 40"/>
              <a:gd name="T39" fmla="*/ 0 h 24"/>
              <a:gd name="T40" fmla="*/ 9 w 40"/>
              <a:gd name="T41" fmla="*/ 2 h 24"/>
              <a:gd name="T42" fmla="*/ 9 w 40"/>
              <a:gd name="T43" fmla="*/ 6 h 24"/>
              <a:gd name="T44" fmla="*/ 9 w 40"/>
              <a:gd name="T45" fmla="*/ 10 h 24"/>
              <a:gd name="T46" fmla="*/ 7 w 40"/>
              <a:gd name="T47" fmla="*/ 13 h 24"/>
              <a:gd name="T48" fmla="*/ 22 w 40"/>
              <a:gd name="T49" fmla="*/ 19 h 24"/>
              <a:gd name="T50" fmla="*/ 21 w 40"/>
              <a:gd name="T51" fmla="*/ 22 h 24"/>
              <a:gd name="T52" fmla="*/ 18 w 40"/>
              <a:gd name="T53" fmla="*/ 24 h 24"/>
              <a:gd name="T54" fmla="*/ 15 w 40"/>
              <a:gd name="T55" fmla="*/ 23 h 24"/>
              <a:gd name="T56" fmla="*/ 12 w 40"/>
              <a:gd name="T57" fmla="*/ 21 h 24"/>
              <a:gd name="T58" fmla="*/ 12 w 40"/>
              <a:gd name="T59" fmla="*/ 4 h 24"/>
              <a:gd name="T60" fmla="*/ 13 w 40"/>
              <a:gd name="T61" fmla="*/ 1 h 24"/>
              <a:gd name="T62" fmla="*/ 16 w 40"/>
              <a:gd name="T63" fmla="*/ 0 h 24"/>
              <a:gd name="T64" fmla="*/ 19 w 40"/>
              <a:gd name="T65" fmla="*/ 0 h 24"/>
              <a:gd name="T66" fmla="*/ 21 w 40"/>
              <a:gd name="T67" fmla="*/ 2 h 24"/>
              <a:gd name="T68" fmla="*/ 22 w 40"/>
              <a:gd name="T69" fmla="*/ 19 h 24"/>
              <a:gd name="T70" fmla="*/ 18 w 40"/>
              <a:gd name="T71" fmla="*/ 4 h 24"/>
              <a:gd name="T72" fmla="*/ 17 w 40"/>
              <a:gd name="T73" fmla="*/ 3 h 24"/>
              <a:gd name="T74" fmla="*/ 16 w 40"/>
              <a:gd name="T75" fmla="*/ 4 h 24"/>
              <a:gd name="T76" fmla="*/ 16 w 40"/>
              <a:gd name="T77" fmla="*/ 20 h 24"/>
              <a:gd name="T78" fmla="*/ 17 w 40"/>
              <a:gd name="T79" fmla="*/ 20 h 24"/>
              <a:gd name="T80" fmla="*/ 18 w 40"/>
              <a:gd name="T81" fmla="*/ 19 h 24"/>
              <a:gd name="T82" fmla="*/ 31 w 40"/>
              <a:gd name="T83" fmla="*/ 0 h 24"/>
              <a:gd name="T84" fmla="*/ 31 w 40"/>
              <a:gd name="T85" fmla="*/ 23 h 24"/>
              <a:gd name="T86" fmla="*/ 28 w 40"/>
              <a:gd name="T87" fmla="*/ 23 h 24"/>
              <a:gd name="T88" fmla="*/ 27 w 40"/>
              <a:gd name="T89" fmla="*/ 6 h 24"/>
              <a:gd name="T90" fmla="*/ 25 w 40"/>
              <a:gd name="T91" fmla="*/ 7 h 24"/>
              <a:gd name="T92" fmla="*/ 24 w 40"/>
              <a:gd name="T93" fmla="*/ 7 h 24"/>
              <a:gd name="T94" fmla="*/ 25 w 40"/>
              <a:gd name="T95" fmla="*/ 4 h 24"/>
              <a:gd name="T96" fmla="*/ 26 w 40"/>
              <a:gd name="T97" fmla="*/ 3 h 24"/>
              <a:gd name="T98" fmla="*/ 28 w 40"/>
              <a:gd name="T99" fmla="*/ 0 h 24"/>
              <a:gd name="T100" fmla="*/ 31 w 40"/>
              <a:gd name="T101" fmla="*/ 0 h 24"/>
              <a:gd name="T102" fmla="*/ 40 w 40"/>
              <a:gd name="T103" fmla="*/ 1 h 24"/>
              <a:gd name="T104" fmla="*/ 40 w 40"/>
              <a:gd name="T105" fmla="*/ 23 h 24"/>
              <a:gd name="T106" fmla="*/ 37 w 40"/>
              <a:gd name="T107" fmla="*/ 23 h 24"/>
              <a:gd name="T108" fmla="*/ 36 w 40"/>
              <a:gd name="T109" fmla="*/ 7 h 24"/>
              <a:gd name="T110" fmla="*/ 34 w 40"/>
              <a:gd name="T111" fmla="*/ 7 h 24"/>
              <a:gd name="T112" fmla="*/ 34 w 40"/>
              <a:gd name="T113" fmla="*/ 4 h 24"/>
              <a:gd name="T114" fmla="*/ 34 w 40"/>
              <a:gd name="T115" fmla="*/ 4 h 24"/>
              <a:gd name="T116" fmla="*/ 37 w 40"/>
              <a:gd name="T117" fmla="*/ 2 h 24"/>
              <a:gd name="T118" fmla="*/ 38 w 40"/>
              <a:gd name="T11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5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1" y="18"/>
                  <a:pt x="1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5"/>
                  <a:pt x="2" y="14"/>
                  <a:pt x="3" y="14"/>
                </a:cubicBezTo>
                <a:cubicBezTo>
                  <a:pt x="3" y="13"/>
                  <a:pt x="4" y="12"/>
                  <a:pt x="4" y="12"/>
                </a:cubicBezTo>
                <a:cubicBezTo>
                  <a:pt x="5" y="11"/>
                  <a:pt x="5" y="10"/>
                  <a:pt x="5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4"/>
                  <a:pt x="9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10"/>
                </a:cubicBezTo>
                <a:cubicBezTo>
                  <a:pt x="9" y="11"/>
                  <a:pt x="9" y="11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7" y="15"/>
                  <a:pt x="6" y="1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4"/>
                  <a:pt x="18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4" y="23"/>
                  <a:pt x="14" y="23"/>
                  <a:pt x="13" y="22"/>
                </a:cubicBezTo>
                <a:cubicBezTo>
                  <a:pt x="13" y="22"/>
                  <a:pt x="13" y="22"/>
                  <a:pt x="12" y="21"/>
                </a:cubicBezTo>
                <a:cubicBezTo>
                  <a:pt x="12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2" y="2"/>
                </a:cubicBezTo>
                <a:cubicBezTo>
                  <a:pt x="13" y="2"/>
                  <a:pt x="13" y="2"/>
                  <a:pt x="13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0" y="0"/>
                  <a:pt x="20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1" y="0"/>
                </a:moveTo>
                <a:cubicBezTo>
                  <a:pt x="31" y="0"/>
                  <a:pt x="31" y="0"/>
                  <a:pt x="31" y="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6" y="4"/>
                  <a:pt x="26" y="3"/>
                </a:cubicBezTo>
                <a:cubicBezTo>
                  <a:pt x="27" y="3"/>
                  <a:pt x="27" y="2"/>
                  <a:pt x="27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40" y="0"/>
                </a:moveTo>
                <a:cubicBezTo>
                  <a:pt x="40" y="0"/>
                  <a:pt x="40" y="0"/>
                  <a:pt x="40" y="1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7"/>
                  <a:pt x="36" y="7"/>
                </a:cubicBezTo>
                <a:cubicBezTo>
                  <a:pt x="35" y="7"/>
                  <a:pt x="35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4"/>
                  <a:pt x="36" y="3"/>
                </a:cubicBezTo>
                <a:cubicBezTo>
                  <a:pt x="36" y="3"/>
                  <a:pt x="36" y="2"/>
                  <a:pt x="37" y="2"/>
                </a:cubicBezTo>
                <a:cubicBezTo>
                  <a:pt x="37" y="2"/>
                  <a:pt x="37" y="1"/>
                  <a:pt x="37" y="0"/>
                </a:cubicBezTo>
                <a:cubicBezTo>
                  <a:pt x="37" y="0"/>
                  <a:pt x="37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50"/>
          <p:cNvSpPr>
            <a:spLocks noEditPoints="1"/>
          </p:cNvSpPr>
          <p:nvPr/>
        </p:nvSpPr>
        <p:spPr bwMode="auto">
          <a:xfrm>
            <a:off x="5819765" y="5684702"/>
            <a:ext cx="481750" cy="261522"/>
          </a:xfrm>
          <a:custGeom>
            <a:avLst/>
            <a:gdLst>
              <a:gd name="T0" fmla="*/ 6 w 44"/>
              <a:gd name="T1" fmla="*/ 16 h 24"/>
              <a:gd name="T2" fmla="*/ 4 w 44"/>
              <a:gd name="T3" fmla="*/ 20 h 24"/>
              <a:gd name="T4" fmla="*/ 10 w 44"/>
              <a:gd name="T5" fmla="*/ 23 h 24"/>
              <a:gd name="T6" fmla="*/ 0 w 44"/>
              <a:gd name="T7" fmla="*/ 23 h 24"/>
              <a:gd name="T8" fmla="*/ 0 w 44"/>
              <a:gd name="T9" fmla="*/ 20 h 24"/>
              <a:gd name="T10" fmla="*/ 1 w 44"/>
              <a:gd name="T11" fmla="*/ 16 h 24"/>
              <a:gd name="T12" fmla="*/ 6 w 44"/>
              <a:gd name="T13" fmla="*/ 10 h 24"/>
              <a:gd name="T14" fmla="*/ 6 w 44"/>
              <a:gd name="T15" fmla="*/ 4 h 24"/>
              <a:gd name="T16" fmla="*/ 5 w 44"/>
              <a:gd name="T17" fmla="*/ 3 h 24"/>
              <a:gd name="T18" fmla="*/ 4 w 44"/>
              <a:gd name="T19" fmla="*/ 6 h 24"/>
              <a:gd name="T20" fmla="*/ 0 w 44"/>
              <a:gd name="T21" fmla="*/ 8 h 24"/>
              <a:gd name="T22" fmla="*/ 1 w 44"/>
              <a:gd name="T23" fmla="*/ 1 h 24"/>
              <a:gd name="T24" fmla="*/ 6 w 44"/>
              <a:gd name="T25" fmla="*/ 0 h 24"/>
              <a:gd name="T26" fmla="*/ 9 w 44"/>
              <a:gd name="T27" fmla="*/ 2 h 24"/>
              <a:gd name="T28" fmla="*/ 10 w 44"/>
              <a:gd name="T29" fmla="*/ 8 h 24"/>
              <a:gd name="T30" fmla="*/ 8 w 44"/>
              <a:gd name="T31" fmla="*/ 13 h 24"/>
              <a:gd name="T32" fmla="*/ 22 w 44"/>
              <a:gd name="T33" fmla="*/ 21 h 24"/>
              <a:gd name="T34" fmla="*/ 18 w 44"/>
              <a:gd name="T35" fmla="*/ 24 h 24"/>
              <a:gd name="T36" fmla="*/ 14 w 44"/>
              <a:gd name="T37" fmla="*/ 22 h 24"/>
              <a:gd name="T38" fmla="*/ 12 w 44"/>
              <a:gd name="T39" fmla="*/ 4 h 24"/>
              <a:gd name="T40" fmla="*/ 15 w 44"/>
              <a:gd name="T41" fmla="*/ 0 h 24"/>
              <a:gd name="T42" fmla="*/ 19 w 44"/>
              <a:gd name="T43" fmla="*/ 0 h 24"/>
              <a:gd name="T44" fmla="*/ 22 w 44"/>
              <a:gd name="T45" fmla="*/ 4 h 24"/>
              <a:gd name="T46" fmla="*/ 18 w 44"/>
              <a:gd name="T47" fmla="*/ 4 h 24"/>
              <a:gd name="T48" fmla="*/ 17 w 44"/>
              <a:gd name="T49" fmla="*/ 4 h 24"/>
              <a:gd name="T50" fmla="*/ 17 w 44"/>
              <a:gd name="T51" fmla="*/ 20 h 24"/>
              <a:gd name="T52" fmla="*/ 18 w 44"/>
              <a:gd name="T53" fmla="*/ 20 h 24"/>
              <a:gd name="T54" fmla="*/ 31 w 44"/>
              <a:gd name="T55" fmla="*/ 0 h 24"/>
              <a:gd name="T56" fmla="*/ 31 w 44"/>
              <a:gd name="T57" fmla="*/ 23 h 24"/>
              <a:gd name="T58" fmla="*/ 28 w 44"/>
              <a:gd name="T59" fmla="*/ 6 h 24"/>
              <a:gd name="T60" fmla="*/ 25 w 44"/>
              <a:gd name="T61" fmla="*/ 7 h 24"/>
              <a:gd name="T62" fmla="*/ 25 w 44"/>
              <a:gd name="T63" fmla="*/ 4 h 24"/>
              <a:gd name="T64" fmla="*/ 28 w 44"/>
              <a:gd name="T65" fmla="*/ 2 h 24"/>
              <a:gd name="T66" fmla="*/ 31 w 44"/>
              <a:gd name="T67" fmla="*/ 0 h 24"/>
              <a:gd name="T68" fmla="*/ 42 w 44"/>
              <a:gd name="T69" fmla="*/ 22 h 24"/>
              <a:gd name="T70" fmla="*/ 38 w 44"/>
              <a:gd name="T71" fmla="*/ 24 h 24"/>
              <a:gd name="T72" fmla="*/ 34 w 44"/>
              <a:gd name="T73" fmla="*/ 21 h 24"/>
              <a:gd name="T74" fmla="*/ 34 w 44"/>
              <a:gd name="T75" fmla="*/ 2 h 24"/>
              <a:gd name="T76" fmla="*/ 38 w 44"/>
              <a:gd name="T77" fmla="*/ 0 h 24"/>
              <a:gd name="T78" fmla="*/ 42 w 44"/>
              <a:gd name="T79" fmla="*/ 1 h 24"/>
              <a:gd name="T80" fmla="*/ 44 w 44"/>
              <a:gd name="T81" fmla="*/ 19 h 24"/>
              <a:gd name="T82" fmla="*/ 39 w 44"/>
              <a:gd name="T83" fmla="*/ 3 h 24"/>
              <a:gd name="T84" fmla="*/ 38 w 44"/>
              <a:gd name="T85" fmla="*/ 4 h 24"/>
              <a:gd name="T86" fmla="*/ 39 w 44"/>
              <a:gd name="T87" fmla="*/ 20 h 24"/>
              <a:gd name="T88" fmla="*/ 40 w 44"/>
              <a:gd name="T89" fmla="*/ 1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7"/>
                  <a:pt x="5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9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9"/>
                  <a:pt x="1" y="18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5"/>
                  <a:pt x="3" y="14"/>
                  <a:pt x="3" y="14"/>
                </a:cubicBezTo>
                <a:cubicBezTo>
                  <a:pt x="4" y="13"/>
                  <a:pt x="4" y="12"/>
                  <a:pt x="4" y="12"/>
                </a:cubicBezTo>
                <a:cubicBezTo>
                  <a:pt x="5" y="11"/>
                  <a:pt x="5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2" y="1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8" y="0"/>
                  <a:pt x="8" y="1"/>
                  <a:pt x="9" y="1"/>
                </a:cubicBezTo>
                <a:cubicBezTo>
                  <a:pt x="9" y="2"/>
                  <a:pt x="9" y="2"/>
                  <a:pt x="9" y="2"/>
                </a:cubicBezTo>
                <a:cubicBezTo>
                  <a:pt x="10" y="3"/>
                  <a:pt x="10" y="4"/>
                  <a:pt x="10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9" y="10"/>
                </a:cubicBezTo>
                <a:cubicBezTo>
                  <a:pt x="9" y="11"/>
                  <a:pt x="9" y="11"/>
                  <a:pt x="9" y="12"/>
                </a:cubicBezTo>
                <a:cubicBezTo>
                  <a:pt x="8" y="12"/>
                  <a:pt x="8" y="13"/>
                  <a:pt x="8" y="13"/>
                </a:cubicBezTo>
                <a:cubicBezTo>
                  <a:pt x="7" y="14"/>
                  <a:pt x="7" y="15"/>
                  <a:pt x="6" y="1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4"/>
                  <a:pt x="18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4" y="23"/>
                  <a:pt x="14" y="23"/>
                  <a:pt x="14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3" y="3"/>
                  <a:pt x="13" y="2"/>
                </a:cubicBezTo>
                <a:cubicBezTo>
                  <a:pt x="13" y="2"/>
                  <a:pt x="13" y="2"/>
                  <a:pt x="14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5" y="0"/>
                  <a:pt x="16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0" y="0"/>
                  <a:pt x="20" y="1"/>
                  <a:pt x="21" y="1"/>
                </a:cubicBezTo>
                <a:cubicBezTo>
                  <a:pt x="21" y="2"/>
                  <a:pt x="21" y="2"/>
                  <a:pt x="22" y="2"/>
                </a:cubicBezTo>
                <a:cubicBezTo>
                  <a:pt x="22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1" y="0"/>
                </a:moveTo>
                <a:cubicBezTo>
                  <a:pt x="31" y="0"/>
                  <a:pt x="31" y="0"/>
                  <a:pt x="31" y="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6"/>
                  <a:pt x="28" y="6"/>
                  <a:pt x="28" y="6"/>
                </a:cubicBezTo>
                <a:cubicBezTo>
                  <a:pt x="27" y="6"/>
                  <a:pt x="27" y="7"/>
                  <a:pt x="26" y="7"/>
                </a:cubicBezTo>
                <a:cubicBezTo>
                  <a:pt x="26" y="7"/>
                  <a:pt x="26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7" y="3"/>
                  <a:pt x="27" y="2"/>
                  <a:pt x="28" y="2"/>
                </a:cubicBezTo>
                <a:cubicBezTo>
                  <a:pt x="28" y="2"/>
                  <a:pt x="28" y="1"/>
                  <a:pt x="28" y="0"/>
                </a:cubicBezTo>
                <a:cubicBezTo>
                  <a:pt x="28" y="0"/>
                  <a:pt x="28" y="0"/>
                  <a:pt x="29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44" y="19"/>
                </a:moveTo>
                <a:cubicBezTo>
                  <a:pt x="44" y="20"/>
                  <a:pt x="44" y="21"/>
                  <a:pt x="43" y="21"/>
                </a:cubicBezTo>
                <a:cubicBezTo>
                  <a:pt x="43" y="22"/>
                  <a:pt x="43" y="22"/>
                  <a:pt x="42" y="22"/>
                </a:cubicBezTo>
                <a:cubicBezTo>
                  <a:pt x="42" y="23"/>
                  <a:pt x="42" y="23"/>
                  <a:pt x="41" y="23"/>
                </a:cubicBezTo>
                <a:cubicBezTo>
                  <a:pt x="41" y="23"/>
                  <a:pt x="40" y="24"/>
                  <a:pt x="39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7" y="23"/>
                  <a:pt x="37" y="23"/>
                </a:cubicBezTo>
                <a:cubicBezTo>
                  <a:pt x="36" y="23"/>
                  <a:pt x="36" y="23"/>
                  <a:pt x="35" y="22"/>
                </a:cubicBezTo>
                <a:cubicBezTo>
                  <a:pt x="35" y="22"/>
                  <a:pt x="35" y="22"/>
                  <a:pt x="34" y="21"/>
                </a:cubicBezTo>
                <a:cubicBezTo>
                  <a:pt x="34" y="21"/>
                  <a:pt x="34" y="20"/>
                  <a:pt x="34" y="19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4"/>
                  <a:pt x="34" y="3"/>
                  <a:pt x="34" y="2"/>
                </a:cubicBezTo>
                <a:cubicBezTo>
                  <a:pt x="35" y="2"/>
                  <a:pt x="35" y="2"/>
                  <a:pt x="35" y="1"/>
                </a:cubicBezTo>
                <a:cubicBezTo>
                  <a:pt x="36" y="1"/>
                  <a:pt x="36" y="0"/>
                  <a:pt x="37" y="0"/>
                </a:cubicBezTo>
                <a:cubicBezTo>
                  <a:pt x="37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0"/>
                </a:cubicBezTo>
                <a:cubicBezTo>
                  <a:pt x="42" y="0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3"/>
                  <a:pt x="44" y="4"/>
                  <a:pt x="44" y="4"/>
                </a:cubicBezTo>
                <a:cubicBezTo>
                  <a:pt x="44" y="19"/>
                  <a:pt x="44" y="19"/>
                  <a:pt x="44" y="19"/>
                </a:cubicBezTo>
                <a:close/>
                <a:moveTo>
                  <a:pt x="40" y="4"/>
                </a:move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19"/>
                  <a:pt x="38" y="19"/>
                  <a:pt x="38" y="19"/>
                </a:cubicBezTo>
                <a:cubicBezTo>
                  <a:pt x="38" y="19"/>
                  <a:pt x="38" y="20"/>
                  <a:pt x="38" y="20"/>
                </a:cubicBezTo>
                <a:cubicBezTo>
                  <a:pt x="38" y="20"/>
                  <a:pt x="39" y="20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20"/>
                  <a:pt x="40" y="20"/>
                </a:cubicBezTo>
                <a:cubicBezTo>
                  <a:pt x="40" y="20"/>
                  <a:pt x="40" y="19"/>
                  <a:pt x="40" y="19"/>
                </a:cubicBezTo>
                <a:cubicBezTo>
                  <a:pt x="40" y="4"/>
                  <a:pt x="40" y="4"/>
                  <a:pt x="40" y="4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1"/>
          <p:cNvSpPr>
            <a:spLocks noEditPoints="1"/>
          </p:cNvSpPr>
          <p:nvPr/>
        </p:nvSpPr>
        <p:spPr bwMode="auto">
          <a:xfrm>
            <a:off x="4053350" y="5684702"/>
            <a:ext cx="500103" cy="261522"/>
          </a:xfrm>
          <a:custGeom>
            <a:avLst/>
            <a:gdLst>
              <a:gd name="T0" fmla="*/ 6 w 46"/>
              <a:gd name="T1" fmla="*/ 16 h 24"/>
              <a:gd name="T2" fmla="*/ 4 w 46"/>
              <a:gd name="T3" fmla="*/ 20 h 24"/>
              <a:gd name="T4" fmla="*/ 9 w 46"/>
              <a:gd name="T5" fmla="*/ 23 h 24"/>
              <a:gd name="T6" fmla="*/ 0 w 46"/>
              <a:gd name="T7" fmla="*/ 23 h 24"/>
              <a:gd name="T8" fmla="*/ 0 w 46"/>
              <a:gd name="T9" fmla="*/ 20 h 24"/>
              <a:gd name="T10" fmla="*/ 1 w 46"/>
              <a:gd name="T11" fmla="*/ 16 h 24"/>
              <a:gd name="T12" fmla="*/ 5 w 46"/>
              <a:gd name="T13" fmla="*/ 10 h 24"/>
              <a:gd name="T14" fmla="*/ 5 w 46"/>
              <a:gd name="T15" fmla="*/ 4 h 24"/>
              <a:gd name="T16" fmla="*/ 4 w 46"/>
              <a:gd name="T17" fmla="*/ 3 h 24"/>
              <a:gd name="T18" fmla="*/ 3 w 46"/>
              <a:gd name="T19" fmla="*/ 6 h 24"/>
              <a:gd name="T20" fmla="*/ 0 w 46"/>
              <a:gd name="T21" fmla="*/ 8 h 24"/>
              <a:gd name="T22" fmla="*/ 1 w 46"/>
              <a:gd name="T23" fmla="*/ 1 h 24"/>
              <a:gd name="T24" fmla="*/ 5 w 46"/>
              <a:gd name="T25" fmla="*/ 0 h 24"/>
              <a:gd name="T26" fmla="*/ 9 w 46"/>
              <a:gd name="T27" fmla="*/ 2 h 24"/>
              <a:gd name="T28" fmla="*/ 9 w 46"/>
              <a:gd name="T29" fmla="*/ 8 h 24"/>
              <a:gd name="T30" fmla="*/ 7 w 46"/>
              <a:gd name="T31" fmla="*/ 13 h 24"/>
              <a:gd name="T32" fmla="*/ 21 w 46"/>
              <a:gd name="T33" fmla="*/ 21 h 24"/>
              <a:gd name="T34" fmla="*/ 17 w 46"/>
              <a:gd name="T35" fmla="*/ 24 h 24"/>
              <a:gd name="T36" fmla="*/ 13 w 46"/>
              <a:gd name="T37" fmla="*/ 22 h 24"/>
              <a:gd name="T38" fmla="*/ 12 w 46"/>
              <a:gd name="T39" fmla="*/ 4 h 24"/>
              <a:gd name="T40" fmla="*/ 14 w 46"/>
              <a:gd name="T41" fmla="*/ 0 h 24"/>
              <a:gd name="T42" fmla="*/ 19 w 46"/>
              <a:gd name="T43" fmla="*/ 0 h 24"/>
              <a:gd name="T44" fmla="*/ 21 w 46"/>
              <a:gd name="T45" fmla="*/ 4 h 24"/>
              <a:gd name="T46" fmla="*/ 17 w 46"/>
              <a:gd name="T47" fmla="*/ 4 h 24"/>
              <a:gd name="T48" fmla="*/ 16 w 46"/>
              <a:gd name="T49" fmla="*/ 4 h 24"/>
              <a:gd name="T50" fmla="*/ 16 w 46"/>
              <a:gd name="T51" fmla="*/ 20 h 24"/>
              <a:gd name="T52" fmla="*/ 17 w 46"/>
              <a:gd name="T53" fmla="*/ 20 h 24"/>
              <a:gd name="T54" fmla="*/ 34 w 46"/>
              <a:gd name="T55" fmla="*/ 19 h 24"/>
              <a:gd name="T56" fmla="*/ 31 w 46"/>
              <a:gd name="T57" fmla="*/ 23 h 24"/>
              <a:gd name="T58" fmla="*/ 27 w 46"/>
              <a:gd name="T59" fmla="*/ 23 h 24"/>
              <a:gd name="T60" fmla="*/ 24 w 46"/>
              <a:gd name="T61" fmla="*/ 19 h 24"/>
              <a:gd name="T62" fmla="*/ 25 w 46"/>
              <a:gd name="T63" fmla="*/ 1 h 24"/>
              <a:gd name="T64" fmla="*/ 30 w 46"/>
              <a:gd name="T65" fmla="*/ 0 h 24"/>
              <a:gd name="T66" fmla="*/ 33 w 46"/>
              <a:gd name="T67" fmla="*/ 2 h 24"/>
              <a:gd name="T68" fmla="*/ 30 w 46"/>
              <a:gd name="T69" fmla="*/ 4 h 24"/>
              <a:gd name="T70" fmla="*/ 29 w 46"/>
              <a:gd name="T71" fmla="*/ 3 h 24"/>
              <a:gd name="T72" fmla="*/ 28 w 46"/>
              <a:gd name="T73" fmla="*/ 19 h 24"/>
              <a:gd name="T74" fmla="*/ 29 w 46"/>
              <a:gd name="T75" fmla="*/ 20 h 24"/>
              <a:gd name="T76" fmla="*/ 30 w 46"/>
              <a:gd name="T77" fmla="*/ 4 h 24"/>
              <a:gd name="T78" fmla="*/ 45 w 46"/>
              <a:gd name="T79" fmla="*/ 1 h 24"/>
              <a:gd name="T80" fmla="*/ 46 w 46"/>
              <a:gd name="T81" fmla="*/ 19 h 24"/>
              <a:gd name="T82" fmla="*/ 43 w 46"/>
              <a:gd name="T83" fmla="*/ 23 h 24"/>
              <a:gd name="T84" fmla="*/ 39 w 46"/>
              <a:gd name="T85" fmla="*/ 23 h 24"/>
              <a:gd name="T86" fmla="*/ 36 w 46"/>
              <a:gd name="T87" fmla="*/ 19 h 24"/>
              <a:gd name="T88" fmla="*/ 40 w 46"/>
              <a:gd name="T89" fmla="*/ 17 h 24"/>
              <a:gd name="T90" fmla="*/ 41 w 46"/>
              <a:gd name="T91" fmla="*/ 20 h 24"/>
              <a:gd name="T92" fmla="*/ 42 w 46"/>
              <a:gd name="T93" fmla="*/ 20 h 24"/>
              <a:gd name="T94" fmla="*/ 40 w 46"/>
              <a:gd name="T95" fmla="*/ 15 h 24"/>
              <a:gd name="T96" fmla="*/ 36 w 46"/>
              <a:gd name="T97" fmla="*/ 4 h 24"/>
              <a:gd name="T98" fmla="*/ 39 w 46"/>
              <a:gd name="T99" fmla="*/ 0 h 24"/>
              <a:gd name="T100" fmla="*/ 42 w 46"/>
              <a:gd name="T101" fmla="*/ 4 h 24"/>
              <a:gd name="T102" fmla="*/ 41 w 46"/>
              <a:gd name="T103" fmla="*/ 3 h 24"/>
              <a:gd name="T104" fmla="*/ 40 w 46"/>
              <a:gd name="T105" fmla="*/ 11 h 24"/>
              <a:gd name="T106" fmla="*/ 41 w 46"/>
              <a:gd name="T107" fmla="*/ 12 h 24"/>
              <a:gd name="T108" fmla="*/ 42 w 46"/>
              <a:gd name="T10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0" y="18"/>
                  <a:pt x="0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3" y="13"/>
                  <a:pt x="3" y="12"/>
                  <a:pt x="4" y="12"/>
                </a:cubicBezTo>
                <a:cubicBezTo>
                  <a:pt x="4" y="11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9" y="4"/>
                  <a:pt x="9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10"/>
                </a:cubicBezTo>
                <a:cubicBezTo>
                  <a:pt x="9" y="11"/>
                  <a:pt x="8" y="11"/>
                  <a:pt x="8" y="12"/>
                </a:cubicBezTo>
                <a:cubicBezTo>
                  <a:pt x="8" y="12"/>
                  <a:pt x="7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lose/>
                <a:moveTo>
                  <a:pt x="21" y="19"/>
                </a:moveTo>
                <a:cubicBezTo>
                  <a:pt x="21" y="20"/>
                  <a:pt x="21" y="21"/>
                  <a:pt x="21" y="21"/>
                </a:cubicBezTo>
                <a:cubicBezTo>
                  <a:pt x="21" y="22"/>
                  <a:pt x="21" y="22"/>
                  <a:pt x="20" y="22"/>
                </a:cubicBezTo>
                <a:cubicBezTo>
                  <a:pt x="20" y="23"/>
                  <a:pt x="19" y="23"/>
                  <a:pt x="19" y="23"/>
                </a:cubicBezTo>
                <a:cubicBezTo>
                  <a:pt x="18" y="23"/>
                  <a:pt x="18" y="24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5" y="23"/>
                  <a:pt x="14" y="23"/>
                </a:cubicBezTo>
                <a:cubicBezTo>
                  <a:pt x="14" y="23"/>
                  <a:pt x="13" y="23"/>
                  <a:pt x="13" y="22"/>
                </a:cubicBezTo>
                <a:cubicBezTo>
                  <a:pt x="13" y="22"/>
                  <a:pt x="12" y="22"/>
                  <a:pt x="12" y="21"/>
                </a:cubicBezTo>
                <a:cubicBezTo>
                  <a:pt x="12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2"/>
                  <a:pt x="13" y="2"/>
                  <a:pt x="13" y="1"/>
                </a:cubicBezTo>
                <a:cubicBezTo>
                  <a:pt x="13" y="1"/>
                  <a:pt x="14" y="0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9" y="0"/>
                </a:cubicBezTo>
                <a:cubicBezTo>
                  <a:pt x="19" y="0"/>
                  <a:pt x="20" y="1"/>
                  <a:pt x="20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4"/>
                  <a:pt x="21" y="4"/>
                </a:cubicBezTo>
                <a:cubicBezTo>
                  <a:pt x="21" y="19"/>
                  <a:pt x="21" y="19"/>
                  <a:pt x="21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4" y="19"/>
                </a:moveTo>
                <a:cubicBezTo>
                  <a:pt x="34" y="20"/>
                  <a:pt x="34" y="21"/>
                  <a:pt x="33" y="21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3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3"/>
                  <a:pt x="27" y="23"/>
                </a:cubicBezTo>
                <a:cubicBezTo>
                  <a:pt x="26" y="23"/>
                  <a:pt x="26" y="23"/>
                  <a:pt x="25" y="22"/>
                </a:cubicBezTo>
                <a:cubicBezTo>
                  <a:pt x="25" y="22"/>
                  <a:pt x="25" y="22"/>
                  <a:pt x="24" y="21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3"/>
                  <a:pt x="24" y="2"/>
                </a:cubicBezTo>
                <a:cubicBezTo>
                  <a:pt x="25" y="2"/>
                  <a:pt x="25" y="2"/>
                  <a:pt x="25" y="1"/>
                </a:cubicBezTo>
                <a:cubicBezTo>
                  <a:pt x="26" y="1"/>
                  <a:pt x="26" y="0"/>
                  <a:pt x="27" y="0"/>
                </a:cubicBezTo>
                <a:cubicBezTo>
                  <a:pt x="27" y="0"/>
                  <a:pt x="28" y="0"/>
                  <a:pt x="2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1"/>
                  <a:pt x="33" y="1"/>
                </a:cubicBezTo>
                <a:cubicBezTo>
                  <a:pt x="33" y="2"/>
                  <a:pt x="33" y="2"/>
                  <a:pt x="33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19"/>
                  <a:pt x="34" y="19"/>
                  <a:pt x="34" y="19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20"/>
                  <a:pt x="30" y="19"/>
                  <a:pt x="30" y="19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42" y="0"/>
                </a:moveTo>
                <a:cubicBezTo>
                  <a:pt x="42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3"/>
                  <a:pt x="46" y="4"/>
                  <a:pt x="46" y="4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5" y="22"/>
                  <a:pt x="45" y="22"/>
                  <a:pt x="45" y="22"/>
                </a:cubicBezTo>
                <a:cubicBezTo>
                  <a:pt x="44" y="23"/>
                  <a:pt x="44" y="23"/>
                  <a:pt x="43" y="23"/>
                </a:cubicBezTo>
                <a:cubicBezTo>
                  <a:pt x="43" y="23"/>
                  <a:pt x="42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39" y="23"/>
                  <a:pt x="39" y="23"/>
                </a:cubicBezTo>
                <a:cubicBezTo>
                  <a:pt x="38" y="23"/>
                  <a:pt x="38" y="23"/>
                  <a:pt x="38" y="22"/>
                </a:cubicBezTo>
                <a:cubicBezTo>
                  <a:pt x="37" y="22"/>
                  <a:pt x="37" y="22"/>
                  <a:pt x="37" y="21"/>
                </a:cubicBezTo>
                <a:cubicBezTo>
                  <a:pt x="37" y="21"/>
                  <a:pt x="36" y="20"/>
                  <a:pt x="36" y="19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7" y="18"/>
                  <a:pt x="37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5"/>
                  <a:pt x="41" y="15"/>
                  <a:pt x="40" y="15"/>
                </a:cubicBezTo>
                <a:cubicBezTo>
                  <a:pt x="40" y="15"/>
                  <a:pt x="39" y="15"/>
                  <a:pt x="39" y="15"/>
                </a:cubicBezTo>
                <a:cubicBezTo>
                  <a:pt x="37" y="14"/>
                  <a:pt x="36" y="13"/>
                  <a:pt x="36" y="11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7" y="3"/>
                  <a:pt x="37" y="2"/>
                </a:cubicBezTo>
                <a:cubicBezTo>
                  <a:pt x="37" y="2"/>
                  <a:pt x="37" y="2"/>
                  <a:pt x="38" y="1"/>
                </a:cubicBezTo>
                <a:cubicBezTo>
                  <a:pt x="38" y="1"/>
                  <a:pt x="38" y="0"/>
                  <a:pt x="39" y="0"/>
                </a:cubicBezTo>
                <a:cubicBezTo>
                  <a:pt x="39" y="0"/>
                  <a:pt x="40" y="0"/>
                  <a:pt x="41" y="0"/>
                </a:cubicBezTo>
                <a:cubicBezTo>
                  <a:pt x="42" y="0"/>
                  <a:pt x="42" y="0"/>
                  <a:pt x="42" y="0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2" y="12"/>
                  <a:pt x="42" y="12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4"/>
                  <a:pt x="42" y="4"/>
                  <a:pt x="42" y="4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52"/>
          <p:cNvSpPr>
            <a:spLocks noEditPoints="1"/>
          </p:cNvSpPr>
          <p:nvPr/>
        </p:nvSpPr>
        <p:spPr bwMode="auto">
          <a:xfrm>
            <a:off x="2319054" y="5684702"/>
            <a:ext cx="495513" cy="261522"/>
          </a:xfrm>
          <a:custGeom>
            <a:avLst/>
            <a:gdLst>
              <a:gd name="T0" fmla="*/ 6 w 46"/>
              <a:gd name="T1" fmla="*/ 16 h 24"/>
              <a:gd name="T2" fmla="*/ 4 w 46"/>
              <a:gd name="T3" fmla="*/ 20 h 24"/>
              <a:gd name="T4" fmla="*/ 9 w 46"/>
              <a:gd name="T5" fmla="*/ 23 h 24"/>
              <a:gd name="T6" fmla="*/ 0 w 46"/>
              <a:gd name="T7" fmla="*/ 23 h 24"/>
              <a:gd name="T8" fmla="*/ 0 w 46"/>
              <a:gd name="T9" fmla="*/ 20 h 24"/>
              <a:gd name="T10" fmla="*/ 1 w 46"/>
              <a:gd name="T11" fmla="*/ 16 h 24"/>
              <a:gd name="T12" fmla="*/ 5 w 46"/>
              <a:gd name="T13" fmla="*/ 10 h 24"/>
              <a:gd name="T14" fmla="*/ 5 w 46"/>
              <a:gd name="T15" fmla="*/ 4 h 24"/>
              <a:gd name="T16" fmla="*/ 4 w 46"/>
              <a:gd name="T17" fmla="*/ 3 h 24"/>
              <a:gd name="T18" fmla="*/ 4 w 46"/>
              <a:gd name="T19" fmla="*/ 6 h 24"/>
              <a:gd name="T20" fmla="*/ 0 w 46"/>
              <a:gd name="T21" fmla="*/ 8 h 24"/>
              <a:gd name="T22" fmla="*/ 1 w 46"/>
              <a:gd name="T23" fmla="*/ 1 h 24"/>
              <a:gd name="T24" fmla="*/ 5 w 46"/>
              <a:gd name="T25" fmla="*/ 0 h 24"/>
              <a:gd name="T26" fmla="*/ 9 w 46"/>
              <a:gd name="T27" fmla="*/ 2 h 24"/>
              <a:gd name="T28" fmla="*/ 9 w 46"/>
              <a:gd name="T29" fmla="*/ 8 h 24"/>
              <a:gd name="T30" fmla="*/ 7 w 46"/>
              <a:gd name="T31" fmla="*/ 13 h 24"/>
              <a:gd name="T32" fmla="*/ 21 w 46"/>
              <a:gd name="T33" fmla="*/ 21 h 24"/>
              <a:gd name="T34" fmla="*/ 17 w 46"/>
              <a:gd name="T35" fmla="*/ 24 h 24"/>
              <a:gd name="T36" fmla="*/ 13 w 46"/>
              <a:gd name="T37" fmla="*/ 22 h 24"/>
              <a:gd name="T38" fmla="*/ 12 w 46"/>
              <a:gd name="T39" fmla="*/ 4 h 24"/>
              <a:gd name="T40" fmla="*/ 15 w 46"/>
              <a:gd name="T41" fmla="*/ 0 h 24"/>
              <a:gd name="T42" fmla="*/ 19 w 46"/>
              <a:gd name="T43" fmla="*/ 0 h 24"/>
              <a:gd name="T44" fmla="*/ 22 w 46"/>
              <a:gd name="T45" fmla="*/ 4 h 24"/>
              <a:gd name="T46" fmla="*/ 17 w 46"/>
              <a:gd name="T47" fmla="*/ 4 h 24"/>
              <a:gd name="T48" fmla="*/ 16 w 46"/>
              <a:gd name="T49" fmla="*/ 4 h 24"/>
              <a:gd name="T50" fmla="*/ 16 w 46"/>
              <a:gd name="T51" fmla="*/ 20 h 24"/>
              <a:gd name="T52" fmla="*/ 17 w 46"/>
              <a:gd name="T53" fmla="*/ 20 h 24"/>
              <a:gd name="T54" fmla="*/ 34 w 46"/>
              <a:gd name="T55" fmla="*/ 19 h 24"/>
              <a:gd name="T56" fmla="*/ 31 w 46"/>
              <a:gd name="T57" fmla="*/ 23 h 24"/>
              <a:gd name="T58" fmla="*/ 27 w 46"/>
              <a:gd name="T59" fmla="*/ 23 h 24"/>
              <a:gd name="T60" fmla="*/ 24 w 46"/>
              <a:gd name="T61" fmla="*/ 19 h 24"/>
              <a:gd name="T62" fmla="*/ 25 w 46"/>
              <a:gd name="T63" fmla="*/ 1 h 24"/>
              <a:gd name="T64" fmla="*/ 30 w 46"/>
              <a:gd name="T65" fmla="*/ 0 h 24"/>
              <a:gd name="T66" fmla="*/ 34 w 46"/>
              <a:gd name="T67" fmla="*/ 2 h 24"/>
              <a:gd name="T68" fmla="*/ 30 w 46"/>
              <a:gd name="T69" fmla="*/ 4 h 24"/>
              <a:gd name="T70" fmla="*/ 29 w 46"/>
              <a:gd name="T71" fmla="*/ 3 h 24"/>
              <a:gd name="T72" fmla="*/ 28 w 46"/>
              <a:gd name="T73" fmla="*/ 19 h 24"/>
              <a:gd name="T74" fmla="*/ 29 w 46"/>
              <a:gd name="T75" fmla="*/ 20 h 24"/>
              <a:gd name="T76" fmla="*/ 30 w 46"/>
              <a:gd name="T77" fmla="*/ 4 h 24"/>
              <a:gd name="T78" fmla="*/ 45 w 46"/>
              <a:gd name="T79" fmla="*/ 11 h 24"/>
              <a:gd name="T80" fmla="*/ 46 w 46"/>
              <a:gd name="T81" fmla="*/ 19 h 24"/>
              <a:gd name="T82" fmla="*/ 44 w 46"/>
              <a:gd name="T83" fmla="*/ 23 h 24"/>
              <a:gd name="T84" fmla="*/ 39 w 46"/>
              <a:gd name="T85" fmla="*/ 23 h 24"/>
              <a:gd name="T86" fmla="*/ 37 w 46"/>
              <a:gd name="T87" fmla="*/ 19 h 24"/>
              <a:gd name="T88" fmla="*/ 37 w 46"/>
              <a:gd name="T89" fmla="*/ 12 h 24"/>
              <a:gd name="T90" fmla="*/ 37 w 46"/>
              <a:gd name="T91" fmla="*/ 10 h 24"/>
              <a:gd name="T92" fmla="*/ 37 w 46"/>
              <a:gd name="T93" fmla="*/ 8 h 24"/>
              <a:gd name="T94" fmla="*/ 38 w 46"/>
              <a:gd name="T95" fmla="*/ 1 h 24"/>
              <a:gd name="T96" fmla="*/ 42 w 46"/>
              <a:gd name="T97" fmla="*/ 0 h 24"/>
              <a:gd name="T98" fmla="*/ 46 w 46"/>
              <a:gd name="T99" fmla="*/ 2 h 24"/>
              <a:gd name="T100" fmla="*/ 46 w 46"/>
              <a:gd name="T101" fmla="*/ 8 h 24"/>
              <a:gd name="T102" fmla="*/ 42 w 46"/>
              <a:gd name="T103" fmla="*/ 14 h 24"/>
              <a:gd name="T104" fmla="*/ 42 w 46"/>
              <a:gd name="T105" fmla="*/ 13 h 24"/>
              <a:gd name="T106" fmla="*/ 41 w 46"/>
              <a:gd name="T107" fmla="*/ 13 h 24"/>
              <a:gd name="T108" fmla="*/ 40 w 46"/>
              <a:gd name="T109" fmla="*/ 14 h 24"/>
              <a:gd name="T110" fmla="*/ 41 w 46"/>
              <a:gd name="T111" fmla="*/ 20 h 24"/>
              <a:gd name="T112" fmla="*/ 42 w 46"/>
              <a:gd name="T113" fmla="*/ 19 h 24"/>
              <a:gd name="T114" fmla="*/ 42 w 46"/>
              <a:gd name="T115" fmla="*/ 4 h 24"/>
              <a:gd name="T116" fmla="*/ 41 w 46"/>
              <a:gd name="T117" fmla="*/ 4 h 24"/>
              <a:gd name="T118" fmla="*/ 41 w 46"/>
              <a:gd name="T119" fmla="*/ 9 h 24"/>
              <a:gd name="T120" fmla="*/ 42 w 46"/>
              <a:gd name="T121" fmla="*/ 9 h 24"/>
              <a:gd name="T122" fmla="*/ 42 w 46"/>
              <a:gd name="T123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24">
                <a:moveTo>
                  <a:pt x="6" y="15"/>
                </a:moveTo>
                <a:cubicBezTo>
                  <a:pt x="6" y="15"/>
                  <a:pt x="6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6"/>
                  <a:pt x="5" y="17"/>
                  <a:pt x="5" y="17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9"/>
                  <a:pt x="0" y="18"/>
                </a:cubicBezTo>
                <a:cubicBezTo>
                  <a:pt x="0" y="18"/>
                  <a:pt x="0" y="18"/>
                  <a:pt x="1" y="17"/>
                </a:cubicBezTo>
                <a:cubicBezTo>
                  <a:pt x="1" y="17"/>
                  <a:pt x="1" y="17"/>
                  <a:pt x="1" y="16"/>
                </a:cubicBezTo>
                <a:cubicBezTo>
                  <a:pt x="2" y="15"/>
                  <a:pt x="2" y="14"/>
                  <a:pt x="3" y="14"/>
                </a:cubicBezTo>
                <a:cubicBezTo>
                  <a:pt x="3" y="13"/>
                  <a:pt x="4" y="12"/>
                  <a:pt x="4" y="12"/>
                </a:cubicBezTo>
                <a:cubicBezTo>
                  <a:pt x="4" y="11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cubicBezTo>
                  <a:pt x="5" y="9"/>
                  <a:pt x="5" y="9"/>
                  <a:pt x="5" y="8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7" y="0"/>
                </a:cubicBezTo>
                <a:cubicBezTo>
                  <a:pt x="7" y="0"/>
                  <a:pt x="8" y="1"/>
                  <a:pt x="8" y="1"/>
                </a:cubicBezTo>
                <a:cubicBezTo>
                  <a:pt x="8" y="2"/>
                  <a:pt x="9" y="2"/>
                  <a:pt x="9" y="2"/>
                </a:cubicBezTo>
                <a:cubicBezTo>
                  <a:pt x="9" y="3"/>
                  <a:pt x="9" y="4"/>
                  <a:pt x="9" y="4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10"/>
                </a:cubicBezTo>
                <a:cubicBezTo>
                  <a:pt x="9" y="11"/>
                  <a:pt x="9" y="11"/>
                  <a:pt x="8" y="12"/>
                </a:cubicBezTo>
                <a:cubicBezTo>
                  <a:pt x="8" y="12"/>
                  <a:pt x="8" y="13"/>
                  <a:pt x="7" y="13"/>
                </a:cubicBezTo>
                <a:cubicBezTo>
                  <a:pt x="7" y="14"/>
                  <a:pt x="6" y="15"/>
                  <a:pt x="6" y="15"/>
                </a:cubicBezTo>
                <a:close/>
                <a:moveTo>
                  <a:pt x="22" y="19"/>
                </a:moveTo>
                <a:cubicBezTo>
                  <a:pt x="22" y="20"/>
                  <a:pt x="21" y="21"/>
                  <a:pt x="21" y="21"/>
                </a:cubicBezTo>
                <a:cubicBezTo>
                  <a:pt x="21" y="22"/>
                  <a:pt x="21" y="22"/>
                  <a:pt x="20" y="22"/>
                </a:cubicBezTo>
                <a:cubicBezTo>
                  <a:pt x="20" y="23"/>
                  <a:pt x="20" y="23"/>
                  <a:pt x="19" y="23"/>
                </a:cubicBezTo>
                <a:cubicBezTo>
                  <a:pt x="19" y="23"/>
                  <a:pt x="18" y="24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4" y="23"/>
                  <a:pt x="14" y="23"/>
                  <a:pt x="13" y="22"/>
                </a:cubicBezTo>
                <a:cubicBezTo>
                  <a:pt x="13" y="22"/>
                  <a:pt x="13" y="22"/>
                  <a:pt x="12" y="21"/>
                </a:cubicBezTo>
                <a:cubicBezTo>
                  <a:pt x="12" y="21"/>
                  <a:pt x="12" y="20"/>
                  <a:pt x="12" y="19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3"/>
                  <a:pt x="12" y="2"/>
                </a:cubicBezTo>
                <a:cubicBezTo>
                  <a:pt x="13" y="2"/>
                  <a:pt x="13" y="2"/>
                  <a:pt x="13" y="1"/>
                </a:cubicBezTo>
                <a:cubicBezTo>
                  <a:pt x="14" y="1"/>
                  <a:pt x="14" y="0"/>
                  <a:pt x="15" y="0"/>
                </a:cubicBezTo>
                <a:cubicBezTo>
                  <a:pt x="15" y="0"/>
                  <a:pt x="16" y="0"/>
                  <a:pt x="16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0" y="0"/>
                  <a:pt x="20" y="1"/>
                  <a:pt x="20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7" y="4"/>
                </a:cubicBezTo>
                <a:cubicBezTo>
                  <a:pt x="17" y="4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20"/>
                  <a:pt x="16" y="20"/>
                </a:cubicBezTo>
                <a:cubicBezTo>
                  <a:pt x="16" y="20"/>
                  <a:pt x="16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4" y="19"/>
                </a:moveTo>
                <a:cubicBezTo>
                  <a:pt x="34" y="20"/>
                  <a:pt x="34" y="21"/>
                  <a:pt x="34" y="21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3"/>
                  <a:pt x="32" y="23"/>
                  <a:pt x="31" y="23"/>
                </a:cubicBezTo>
                <a:cubicBezTo>
                  <a:pt x="31" y="23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4"/>
                  <a:pt x="27" y="23"/>
                  <a:pt x="27" y="23"/>
                </a:cubicBezTo>
                <a:cubicBezTo>
                  <a:pt x="26" y="23"/>
                  <a:pt x="26" y="23"/>
                  <a:pt x="25" y="22"/>
                </a:cubicBezTo>
                <a:cubicBezTo>
                  <a:pt x="25" y="22"/>
                  <a:pt x="25" y="22"/>
                  <a:pt x="25" y="21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3"/>
                  <a:pt x="25" y="2"/>
                </a:cubicBezTo>
                <a:cubicBezTo>
                  <a:pt x="25" y="2"/>
                  <a:pt x="25" y="2"/>
                  <a:pt x="25" y="1"/>
                </a:cubicBezTo>
                <a:cubicBezTo>
                  <a:pt x="26" y="1"/>
                  <a:pt x="26" y="0"/>
                  <a:pt x="27" y="0"/>
                </a:cubicBezTo>
                <a:cubicBezTo>
                  <a:pt x="27" y="0"/>
                  <a:pt x="28" y="0"/>
                  <a:pt x="2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1"/>
                  <a:pt x="33" y="1"/>
                </a:cubicBezTo>
                <a:cubicBezTo>
                  <a:pt x="33" y="2"/>
                  <a:pt x="33" y="2"/>
                  <a:pt x="34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19"/>
                  <a:pt x="34" y="19"/>
                  <a:pt x="34" y="19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30" y="20"/>
                  <a:pt x="30" y="20"/>
                </a:cubicBezTo>
                <a:cubicBezTo>
                  <a:pt x="30" y="20"/>
                  <a:pt x="30" y="19"/>
                  <a:pt x="30" y="19"/>
                </a:cubicBezTo>
                <a:cubicBezTo>
                  <a:pt x="30" y="4"/>
                  <a:pt x="30" y="4"/>
                  <a:pt x="30" y="4"/>
                </a:cubicBezTo>
                <a:close/>
                <a:moveTo>
                  <a:pt x="45" y="10"/>
                </a:moveTo>
                <a:cubicBezTo>
                  <a:pt x="45" y="10"/>
                  <a:pt x="45" y="11"/>
                  <a:pt x="44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2"/>
                  <a:pt x="46" y="12"/>
                </a:cubicBezTo>
                <a:cubicBezTo>
                  <a:pt x="46" y="13"/>
                  <a:pt x="46" y="13"/>
                  <a:pt x="46" y="14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2"/>
                  <a:pt x="45" y="22"/>
                  <a:pt x="45" y="22"/>
                </a:cubicBezTo>
                <a:cubicBezTo>
                  <a:pt x="45" y="23"/>
                  <a:pt x="44" y="23"/>
                  <a:pt x="44" y="23"/>
                </a:cubicBezTo>
                <a:cubicBezTo>
                  <a:pt x="43" y="23"/>
                  <a:pt x="43" y="24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3"/>
                  <a:pt x="39" y="23"/>
                </a:cubicBezTo>
                <a:cubicBezTo>
                  <a:pt x="39" y="23"/>
                  <a:pt x="38" y="23"/>
                  <a:pt x="38" y="22"/>
                </a:cubicBezTo>
                <a:cubicBezTo>
                  <a:pt x="37" y="22"/>
                  <a:pt x="37" y="22"/>
                  <a:pt x="37" y="21"/>
                </a:cubicBezTo>
                <a:cubicBezTo>
                  <a:pt x="37" y="21"/>
                  <a:pt x="37" y="20"/>
                  <a:pt x="37" y="19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7" y="10"/>
                  <a:pt x="37" y="10"/>
                </a:cubicBezTo>
                <a:cubicBezTo>
                  <a:pt x="37" y="10"/>
                  <a:pt x="37" y="9"/>
                  <a:pt x="37" y="9"/>
                </a:cubicBezTo>
                <a:cubicBezTo>
                  <a:pt x="37" y="9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3"/>
                  <a:pt x="37" y="2"/>
                </a:cubicBezTo>
                <a:cubicBezTo>
                  <a:pt x="37" y="2"/>
                  <a:pt x="37" y="2"/>
                  <a:pt x="38" y="1"/>
                </a:cubicBezTo>
                <a:cubicBezTo>
                  <a:pt x="38" y="1"/>
                  <a:pt x="39" y="0"/>
                  <a:pt x="39" y="0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3" y="0"/>
                  <a:pt x="44" y="0"/>
                </a:cubicBezTo>
                <a:cubicBezTo>
                  <a:pt x="44" y="0"/>
                  <a:pt x="45" y="1"/>
                  <a:pt x="45" y="1"/>
                </a:cubicBezTo>
                <a:cubicBezTo>
                  <a:pt x="45" y="2"/>
                  <a:pt x="46" y="2"/>
                  <a:pt x="46" y="2"/>
                </a:cubicBezTo>
                <a:cubicBezTo>
                  <a:pt x="46" y="3"/>
                  <a:pt x="46" y="4"/>
                  <a:pt x="46" y="4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9"/>
                  <a:pt x="46" y="9"/>
                </a:cubicBezTo>
                <a:cubicBezTo>
                  <a:pt x="46" y="9"/>
                  <a:pt x="46" y="10"/>
                  <a:pt x="45" y="10"/>
                </a:cubicBezTo>
                <a:close/>
                <a:moveTo>
                  <a:pt x="42" y="14"/>
                </a:moveTo>
                <a:cubicBezTo>
                  <a:pt x="42" y="14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3"/>
                  <a:pt x="40" y="13"/>
                  <a:pt x="40" y="13"/>
                </a:cubicBezTo>
                <a:cubicBezTo>
                  <a:pt x="40" y="13"/>
                  <a:pt x="40" y="14"/>
                  <a:pt x="40" y="1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20"/>
                  <a:pt x="42" y="19"/>
                  <a:pt x="42" y="19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42" y="4"/>
                </a:move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"/>
                  <a:pt x="42" y="4"/>
                  <a:pt x="42" y="4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53"/>
          <p:cNvSpPr>
            <a:spLocks noEditPoints="1"/>
          </p:cNvSpPr>
          <p:nvPr/>
        </p:nvSpPr>
        <p:spPr bwMode="auto">
          <a:xfrm>
            <a:off x="525114" y="5684702"/>
            <a:ext cx="500103" cy="261522"/>
          </a:xfrm>
          <a:custGeom>
            <a:avLst/>
            <a:gdLst>
              <a:gd name="T0" fmla="*/ 6 w 46"/>
              <a:gd name="T1" fmla="*/ 16 h 24"/>
              <a:gd name="T2" fmla="*/ 5 w 46"/>
              <a:gd name="T3" fmla="*/ 20 h 24"/>
              <a:gd name="T4" fmla="*/ 10 w 46"/>
              <a:gd name="T5" fmla="*/ 23 h 24"/>
              <a:gd name="T6" fmla="*/ 1 w 46"/>
              <a:gd name="T7" fmla="*/ 23 h 24"/>
              <a:gd name="T8" fmla="*/ 1 w 46"/>
              <a:gd name="T9" fmla="*/ 20 h 24"/>
              <a:gd name="T10" fmla="*/ 2 w 46"/>
              <a:gd name="T11" fmla="*/ 16 h 24"/>
              <a:gd name="T12" fmla="*/ 6 w 46"/>
              <a:gd name="T13" fmla="*/ 10 h 24"/>
              <a:gd name="T14" fmla="*/ 6 w 46"/>
              <a:gd name="T15" fmla="*/ 4 h 24"/>
              <a:gd name="T16" fmla="*/ 5 w 46"/>
              <a:gd name="T17" fmla="*/ 3 h 24"/>
              <a:gd name="T18" fmla="*/ 4 w 46"/>
              <a:gd name="T19" fmla="*/ 6 h 24"/>
              <a:gd name="T20" fmla="*/ 0 w 46"/>
              <a:gd name="T21" fmla="*/ 8 h 24"/>
              <a:gd name="T22" fmla="*/ 2 w 46"/>
              <a:gd name="T23" fmla="*/ 1 h 24"/>
              <a:gd name="T24" fmla="*/ 6 w 46"/>
              <a:gd name="T25" fmla="*/ 0 h 24"/>
              <a:gd name="T26" fmla="*/ 10 w 46"/>
              <a:gd name="T27" fmla="*/ 2 h 24"/>
              <a:gd name="T28" fmla="*/ 10 w 46"/>
              <a:gd name="T29" fmla="*/ 8 h 24"/>
              <a:gd name="T30" fmla="*/ 8 w 46"/>
              <a:gd name="T31" fmla="*/ 13 h 24"/>
              <a:gd name="T32" fmla="*/ 22 w 46"/>
              <a:gd name="T33" fmla="*/ 21 h 24"/>
              <a:gd name="T34" fmla="*/ 18 w 46"/>
              <a:gd name="T35" fmla="*/ 24 h 24"/>
              <a:gd name="T36" fmla="*/ 14 w 46"/>
              <a:gd name="T37" fmla="*/ 22 h 24"/>
              <a:gd name="T38" fmla="*/ 13 w 46"/>
              <a:gd name="T39" fmla="*/ 4 h 24"/>
              <a:gd name="T40" fmla="*/ 15 w 46"/>
              <a:gd name="T41" fmla="*/ 0 h 24"/>
              <a:gd name="T42" fmla="*/ 20 w 46"/>
              <a:gd name="T43" fmla="*/ 0 h 24"/>
              <a:gd name="T44" fmla="*/ 22 w 46"/>
              <a:gd name="T45" fmla="*/ 4 h 24"/>
              <a:gd name="T46" fmla="*/ 18 w 46"/>
              <a:gd name="T47" fmla="*/ 4 h 24"/>
              <a:gd name="T48" fmla="*/ 17 w 46"/>
              <a:gd name="T49" fmla="*/ 4 h 24"/>
              <a:gd name="T50" fmla="*/ 17 w 46"/>
              <a:gd name="T51" fmla="*/ 20 h 24"/>
              <a:gd name="T52" fmla="*/ 18 w 46"/>
              <a:gd name="T53" fmla="*/ 20 h 24"/>
              <a:gd name="T54" fmla="*/ 35 w 46"/>
              <a:gd name="T55" fmla="*/ 19 h 24"/>
              <a:gd name="T56" fmla="*/ 32 w 46"/>
              <a:gd name="T57" fmla="*/ 23 h 24"/>
              <a:gd name="T58" fmla="*/ 27 w 46"/>
              <a:gd name="T59" fmla="*/ 23 h 24"/>
              <a:gd name="T60" fmla="*/ 25 w 46"/>
              <a:gd name="T61" fmla="*/ 19 h 24"/>
              <a:gd name="T62" fmla="*/ 26 w 46"/>
              <a:gd name="T63" fmla="*/ 1 h 24"/>
              <a:gd name="T64" fmla="*/ 30 w 46"/>
              <a:gd name="T65" fmla="*/ 0 h 24"/>
              <a:gd name="T66" fmla="*/ 34 w 46"/>
              <a:gd name="T67" fmla="*/ 2 h 24"/>
              <a:gd name="T68" fmla="*/ 31 w 46"/>
              <a:gd name="T69" fmla="*/ 4 h 24"/>
              <a:gd name="T70" fmla="*/ 30 w 46"/>
              <a:gd name="T71" fmla="*/ 3 h 24"/>
              <a:gd name="T72" fmla="*/ 29 w 46"/>
              <a:gd name="T73" fmla="*/ 19 h 24"/>
              <a:gd name="T74" fmla="*/ 30 w 46"/>
              <a:gd name="T75" fmla="*/ 20 h 24"/>
              <a:gd name="T76" fmla="*/ 31 w 46"/>
              <a:gd name="T77" fmla="*/ 4 h 24"/>
              <a:gd name="T78" fmla="*/ 39 w 46"/>
              <a:gd name="T79" fmla="*/ 23 h 24"/>
              <a:gd name="T80" fmla="*/ 41 w 46"/>
              <a:gd name="T81" fmla="*/ 6 h 24"/>
              <a:gd name="T82" fmla="*/ 37 w 46"/>
              <a:gd name="T83" fmla="*/ 4 h 24"/>
              <a:gd name="T84" fmla="*/ 37 w 46"/>
              <a:gd name="T85" fmla="*/ 0 h 24"/>
              <a:gd name="T86" fmla="*/ 45 w 46"/>
              <a:gd name="T87" fmla="*/ 0 h 24"/>
              <a:gd name="T88" fmla="*/ 44 w 46"/>
              <a:gd name="T89" fmla="*/ 7 h 24"/>
              <a:gd name="T90" fmla="*/ 43 w 46"/>
              <a:gd name="T91" fmla="*/ 15 h 24"/>
              <a:gd name="T92" fmla="*/ 42 w 46"/>
              <a:gd name="T93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" h="24">
                <a:moveTo>
                  <a:pt x="7" y="15"/>
                </a:moveTo>
                <a:cubicBezTo>
                  <a:pt x="7" y="15"/>
                  <a:pt x="7" y="15"/>
                  <a:pt x="6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7"/>
                  <a:pt x="5" y="17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0" y="22"/>
                  <a:pt x="0" y="2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1" y="17"/>
                  <a:pt x="2" y="16"/>
                </a:cubicBezTo>
                <a:cubicBezTo>
                  <a:pt x="2" y="15"/>
                  <a:pt x="3" y="14"/>
                  <a:pt x="3" y="14"/>
                </a:cubicBezTo>
                <a:cubicBezTo>
                  <a:pt x="4" y="13"/>
                  <a:pt x="4" y="12"/>
                  <a:pt x="5" y="12"/>
                </a:cubicBezTo>
                <a:cubicBezTo>
                  <a:pt x="5" y="11"/>
                  <a:pt x="6" y="10"/>
                  <a:pt x="6" y="10"/>
                </a:cubicBezTo>
                <a:cubicBezTo>
                  <a:pt x="6" y="10"/>
                  <a:pt x="6" y="9"/>
                  <a:pt x="6" y="9"/>
                </a:cubicBezTo>
                <a:cubicBezTo>
                  <a:pt x="6" y="9"/>
                  <a:pt x="6" y="9"/>
                  <a:pt x="6" y="8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1" y="2"/>
                  <a:pt x="2" y="1"/>
                </a:cubicBezTo>
                <a:cubicBezTo>
                  <a:pt x="2" y="1"/>
                  <a:pt x="2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0"/>
                  <a:pt x="7" y="0"/>
                </a:cubicBezTo>
                <a:cubicBezTo>
                  <a:pt x="8" y="0"/>
                  <a:pt x="8" y="1"/>
                  <a:pt x="9" y="1"/>
                </a:cubicBezTo>
                <a:cubicBezTo>
                  <a:pt x="9" y="2"/>
                  <a:pt x="9" y="2"/>
                  <a:pt x="10" y="2"/>
                </a:cubicBezTo>
                <a:cubicBezTo>
                  <a:pt x="10" y="3"/>
                  <a:pt x="10" y="4"/>
                  <a:pt x="10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9" y="12"/>
                  <a:pt x="8" y="13"/>
                  <a:pt x="8" y="13"/>
                </a:cubicBezTo>
                <a:cubicBezTo>
                  <a:pt x="7" y="14"/>
                  <a:pt x="7" y="15"/>
                  <a:pt x="7" y="15"/>
                </a:cubicBezTo>
                <a:close/>
                <a:moveTo>
                  <a:pt x="22" y="19"/>
                </a:moveTo>
                <a:cubicBezTo>
                  <a:pt x="22" y="20"/>
                  <a:pt x="22" y="21"/>
                  <a:pt x="22" y="21"/>
                </a:cubicBezTo>
                <a:cubicBezTo>
                  <a:pt x="22" y="22"/>
                  <a:pt x="21" y="22"/>
                  <a:pt x="21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4"/>
                  <a:pt x="18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4"/>
                  <a:pt x="16" y="23"/>
                  <a:pt x="15" y="23"/>
                </a:cubicBezTo>
                <a:cubicBezTo>
                  <a:pt x="15" y="23"/>
                  <a:pt x="14" y="23"/>
                  <a:pt x="14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0"/>
                  <a:pt x="13" y="19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3" y="3"/>
                  <a:pt x="13" y="2"/>
                </a:cubicBezTo>
                <a:cubicBezTo>
                  <a:pt x="13" y="2"/>
                  <a:pt x="13" y="2"/>
                  <a:pt x="14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6" y="0"/>
                  <a:pt x="1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0" y="0"/>
                  <a:pt x="21" y="1"/>
                  <a:pt x="21" y="1"/>
                </a:cubicBezTo>
                <a:cubicBezTo>
                  <a:pt x="21" y="2"/>
                  <a:pt x="22" y="2"/>
                  <a:pt x="22" y="2"/>
                </a:cubicBezTo>
                <a:cubicBezTo>
                  <a:pt x="22" y="3"/>
                  <a:pt x="22" y="4"/>
                  <a:pt x="22" y="4"/>
                </a:cubicBezTo>
                <a:cubicBezTo>
                  <a:pt x="22" y="19"/>
                  <a:pt x="22" y="19"/>
                  <a:pt x="22" y="19"/>
                </a:cubicBezTo>
                <a:close/>
                <a:moveTo>
                  <a:pt x="18" y="4"/>
                </a:move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7" y="4"/>
                  <a:pt x="16" y="4"/>
                  <a:pt x="16" y="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0"/>
                  <a:pt x="18" y="19"/>
                  <a:pt x="18" y="19"/>
                </a:cubicBezTo>
                <a:cubicBezTo>
                  <a:pt x="18" y="4"/>
                  <a:pt x="18" y="4"/>
                  <a:pt x="18" y="4"/>
                </a:cubicBezTo>
                <a:close/>
                <a:moveTo>
                  <a:pt x="35" y="19"/>
                </a:moveTo>
                <a:cubicBezTo>
                  <a:pt x="35" y="20"/>
                  <a:pt x="34" y="21"/>
                  <a:pt x="34" y="21"/>
                </a:cubicBezTo>
                <a:cubicBezTo>
                  <a:pt x="34" y="22"/>
                  <a:pt x="34" y="22"/>
                  <a:pt x="33" y="22"/>
                </a:cubicBezTo>
                <a:cubicBezTo>
                  <a:pt x="33" y="23"/>
                  <a:pt x="32" y="23"/>
                  <a:pt x="32" y="23"/>
                </a:cubicBezTo>
                <a:cubicBezTo>
                  <a:pt x="31" y="23"/>
                  <a:pt x="31" y="24"/>
                  <a:pt x="30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4"/>
                  <a:pt x="28" y="23"/>
                  <a:pt x="27" y="23"/>
                </a:cubicBezTo>
                <a:cubicBezTo>
                  <a:pt x="27" y="23"/>
                  <a:pt x="26" y="23"/>
                  <a:pt x="26" y="22"/>
                </a:cubicBezTo>
                <a:cubicBezTo>
                  <a:pt x="26" y="22"/>
                  <a:pt x="25" y="22"/>
                  <a:pt x="25" y="21"/>
                </a:cubicBezTo>
                <a:cubicBezTo>
                  <a:pt x="25" y="21"/>
                  <a:pt x="25" y="20"/>
                  <a:pt x="25" y="19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3"/>
                  <a:pt x="25" y="2"/>
                </a:cubicBezTo>
                <a:cubicBezTo>
                  <a:pt x="25" y="2"/>
                  <a:pt x="26" y="2"/>
                  <a:pt x="26" y="1"/>
                </a:cubicBezTo>
                <a:cubicBezTo>
                  <a:pt x="26" y="1"/>
                  <a:pt x="27" y="0"/>
                  <a:pt x="27" y="0"/>
                </a:cubicBezTo>
                <a:cubicBezTo>
                  <a:pt x="28" y="0"/>
                  <a:pt x="28" y="0"/>
                  <a:pt x="2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5" y="4"/>
                  <a:pt x="35" y="4"/>
                </a:cubicBezTo>
                <a:cubicBezTo>
                  <a:pt x="35" y="19"/>
                  <a:pt x="35" y="19"/>
                  <a:pt x="35" y="19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0" y="4"/>
                </a:cubicBezTo>
                <a:cubicBezTo>
                  <a:pt x="30" y="4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1" y="4"/>
                  <a:pt x="31" y="4"/>
                  <a:pt x="31" y="4"/>
                </a:cubicBezTo>
                <a:close/>
                <a:moveTo>
                  <a:pt x="39" y="23"/>
                </a:move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1"/>
                  <a:pt x="39" y="19"/>
                  <a:pt x="39" y="17"/>
                </a:cubicBezTo>
                <a:cubicBezTo>
                  <a:pt x="39" y="15"/>
                  <a:pt x="39" y="13"/>
                  <a:pt x="40" y="11"/>
                </a:cubicBezTo>
                <a:cubicBezTo>
                  <a:pt x="40" y="9"/>
                  <a:pt x="40" y="8"/>
                  <a:pt x="41" y="6"/>
                </a:cubicBezTo>
                <a:cubicBezTo>
                  <a:pt x="41" y="5"/>
                  <a:pt x="41" y="4"/>
                  <a:pt x="41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6" y="3"/>
                  <a:pt x="36" y="3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1"/>
                  <a:pt x="46" y="1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5"/>
                  <a:pt x="45" y="6"/>
                  <a:pt x="44" y="7"/>
                </a:cubicBezTo>
                <a:cubicBezTo>
                  <a:pt x="44" y="9"/>
                  <a:pt x="44" y="10"/>
                  <a:pt x="44" y="11"/>
                </a:cubicBezTo>
                <a:cubicBezTo>
                  <a:pt x="43" y="12"/>
                  <a:pt x="43" y="13"/>
                  <a:pt x="43" y="13"/>
                </a:cubicBezTo>
                <a:cubicBezTo>
                  <a:pt x="43" y="14"/>
                  <a:pt x="43" y="15"/>
                  <a:pt x="43" y="15"/>
                </a:cubicBezTo>
                <a:cubicBezTo>
                  <a:pt x="43" y="16"/>
                  <a:pt x="43" y="17"/>
                  <a:pt x="43" y="19"/>
                </a:cubicBezTo>
                <a:cubicBezTo>
                  <a:pt x="43" y="20"/>
                  <a:pt x="43" y="21"/>
                  <a:pt x="43" y="23"/>
                </a:cubicBezTo>
                <a:cubicBezTo>
                  <a:pt x="43" y="23"/>
                  <a:pt x="43" y="23"/>
                  <a:pt x="42" y="23"/>
                </a:cubicBezTo>
                <a:cubicBezTo>
                  <a:pt x="39" y="23"/>
                  <a:pt x="39" y="23"/>
                  <a:pt x="39" y="23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54"/>
          <p:cNvSpPr>
            <a:spLocks/>
          </p:cNvSpPr>
          <p:nvPr/>
        </p:nvSpPr>
        <p:spPr bwMode="auto">
          <a:xfrm>
            <a:off x="1034390" y="3317249"/>
            <a:ext cx="2996021" cy="1142435"/>
          </a:xfrm>
          <a:custGeom>
            <a:avLst/>
            <a:gdLst>
              <a:gd name="T0" fmla="*/ 0 w 653"/>
              <a:gd name="T1" fmla="*/ 249 h 249"/>
              <a:gd name="T2" fmla="*/ 653 w 653"/>
              <a:gd name="T3" fmla="*/ 249 h 249"/>
              <a:gd name="T4" fmla="*/ 653 w 653"/>
              <a:gd name="T5" fmla="*/ 0 h 249"/>
              <a:gd name="T6" fmla="*/ 0 w 653"/>
              <a:gd name="T7" fmla="*/ 0 h 249"/>
              <a:gd name="T8" fmla="*/ 0 w 653"/>
              <a:gd name="T9" fmla="*/ 249 h 249"/>
              <a:gd name="T10" fmla="*/ 0 w 653"/>
              <a:gd name="T1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3" h="249">
                <a:moveTo>
                  <a:pt x="0" y="249"/>
                </a:moveTo>
                <a:lnTo>
                  <a:pt x="653" y="249"/>
                </a:lnTo>
                <a:lnTo>
                  <a:pt x="653" y="0"/>
                </a:ln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55"/>
          <p:cNvSpPr>
            <a:spLocks/>
          </p:cNvSpPr>
          <p:nvPr/>
        </p:nvSpPr>
        <p:spPr bwMode="auto">
          <a:xfrm>
            <a:off x="9522348" y="3831114"/>
            <a:ext cx="64233" cy="1463601"/>
          </a:xfrm>
          <a:custGeom>
            <a:avLst/>
            <a:gdLst>
              <a:gd name="T0" fmla="*/ 14 w 14"/>
              <a:gd name="T1" fmla="*/ 319 h 319"/>
              <a:gd name="T2" fmla="*/ 0 w 14"/>
              <a:gd name="T3" fmla="*/ 319 h 319"/>
              <a:gd name="T4" fmla="*/ 0 w 14"/>
              <a:gd name="T5" fmla="*/ 0 h 319"/>
              <a:gd name="T6" fmla="*/ 14 w 14"/>
              <a:gd name="T7" fmla="*/ 0 h 319"/>
              <a:gd name="T8" fmla="*/ 14 w 14"/>
              <a:gd name="T9" fmla="*/ 319 h 319"/>
              <a:gd name="T10" fmla="*/ 14 w 14"/>
              <a:gd name="T11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319">
                <a:moveTo>
                  <a:pt x="14" y="319"/>
                </a:moveTo>
                <a:lnTo>
                  <a:pt x="0" y="319"/>
                </a:lnTo>
                <a:lnTo>
                  <a:pt x="0" y="0"/>
                </a:lnTo>
                <a:lnTo>
                  <a:pt x="14" y="0"/>
                </a:lnTo>
                <a:lnTo>
                  <a:pt x="14" y="319"/>
                </a:lnTo>
                <a:lnTo>
                  <a:pt x="14" y="319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56"/>
          <p:cNvSpPr>
            <a:spLocks/>
          </p:cNvSpPr>
          <p:nvPr/>
        </p:nvSpPr>
        <p:spPr bwMode="auto">
          <a:xfrm>
            <a:off x="8035809" y="3317249"/>
            <a:ext cx="3005197" cy="1142435"/>
          </a:xfrm>
          <a:custGeom>
            <a:avLst/>
            <a:gdLst>
              <a:gd name="T0" fmla="*/ 0 w 655"/>
              <a:gd name="T1" fmla="*/ 249 h 249"/>
              <a:gd name="T2" fmla="*/ 655 w 655"/>
              <a:gd name="T3" fmla="*/ 249 h 249"/>
              <a:gd name="T4" fmla="*/ 655 w 655"/>
              <a:gd name="T5" fmla="*/ 0 h 249"/>
              <a:gd name="T6" fmla="*/ 0 w 655"/>
              <a:gd name="T7" fmla="*/ 0 h 249"/>
              <a:gd name="T8" fmla="*/ 0 w 655"/>
              <a:gd name="T9" fmla="*/ 249 h 249"/>
              <a:gd name="T10" fmla="*/ 0 w 655"/>
              <a:gd name="T1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49">
                <a:moveTo>
                  <a:pt x="0" y="249"/>
                </a:moveTo>
                <a:lnTo>
                  <a:pt x="655" y="249"/>
                </a:lnTo>
                <a:lnTo>
                  <a:pt x="655" y="0"/>
                </a:ln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257"/>
          <p:cNvSpPr>
            <a:spLocks/>
          </p:cNvSpPr>
          <p:nvPr/>
        </p:nvSpPr>
        <p:spPr bwMode="auto">
          <a:xfrm>
            <a:off x="4553453" y="3317249"/>
            <a:ext cx="2991432" cy="1142435"/>
          </a:xfrm>
          <a:custGeom>
            <a:avLst/>
            <a:gdLst>
              <a:gd name="T0" fmla="*/ 0 w 652"/>
              <a:gd name="T1" fmla="*/ 249 h 249"/>
              <a:gd name="T2" fmla="*/ 652 w 652"/>
              <a:gd name="T3" fmla="*/ 249 h 249"/>
              <a:gd name="T4" fmla="*/ 652 w 652"/>
              <a:gd name="T5" fmla="*/ 0 h 249"/>
              <a:gd name="T6" fmla="*/ 0 w 652"/>
              <a:gd name="T7" fmla="*/ 0 h 249"/>
              <a:gd name="T8" fmla="*/ 0 w 652"/>
              <a:gd name="T9" fmla="*/ 249 h 249"/>
              <a:gd name="T10" fmla="*/ 0 w 652"/>
              <a:gd name="T1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2" h="249">
                <a:moveTo>
                  <a:pt x="0" y="249"/>
                </a:moveTo>
                <a:lnTo>
                  <a:pt x="652" y="249"/>
                </a:lnTo>
                <a:lnTo>
                  <a:pt x="652" y="0"/>
                </a:lnTo>
                <a:lnTo>
                  <a:pt x="0" y="0"/>
                </a:lnTo>
                <a:lnTo>
                  <a:pt x="0" y="249"/>
                </a:lnTo>
                <a:lnTo>
                  <a:pt x="0" y="24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58"/>
          <p:cNvSpPr>
            <a:spLocks/>
          </p:cNvSpPr>
          <p:nvPr/>
        </p:nvSpPr>
        <p:spPr bwMode="auto">
          <a:xfrm>
            <a:off x="515938" y="1711418"/>
            <a:ext cx="3005197" cy="1151611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59"/>
          <p:cNvSpPr>
            <a:spLocks/>
          </p:cNvSpPr>
          <p:nvPr/>
        </p:nvSpPr>
        <p:spPr bwMode="auto">
          <a:xfrm>
            <a:off x="7567824" y="1711418"/>
            <a:ext cx="3005197" cy="1151611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60"/>
          <p:cNvSpPr>
            <a:spLocks/>
          </p:cNvSpPr>
          <p:nvPr/>
        </p:nvSpPr>
        <p:spPr bwMode="auto">
          <a:xfrm>
            <a:off x="4053350" y="1711418"/>
            <a:ext cx="3005197" cy="1151611"/>
          </a:xfrm>
          <a:custGeom>
            <a:avLst/>
            <a:gdLst>
              <a:gd name="T0" fmla="*/ 0 w 655"/>
              <a:gd name="T1" fmla="*/ 251 h 251"/>
              <a:gd name="T2" fmla="*/ 655 w 655"/>
              <a:gd name="T3" fmla="*/ 251 h 251"/>
              <a:gd name="T4" fmla="*/ 655 w 655"/>
              <a:gd name="T5" fmla="*/ 0 h 251"/>
              <a:gd name="T6" fmla="*/ 0 w 655"/>
              <a:gd name="T7" fmla="*/ 0 h 251"/>
              <a:gd name="T8" fmla="*/ 0 w 655"/>
              <a:gd name="T9" fmla="*/ 251 h 251"/>
              <a:gd name="T10" fmla="*/ 0 w 655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5" h="251">
                <a:moveTo>
                  <a:pt x="0" y="251"/>
                </a:moveTo>
                <a:lnTo>
                  <a:pt x="655" y="251"/>
                </a:lnTo>
                <a:lnTo>
                  <a:pt x="655" y="0"/>
                </a:lnTo>
                <a:lnTo>
                  <a:pt x="0" y="0"/>
                </a:lnTo>
                <a:lnTo>
                  <a:pt x="0" y="251"/>
                </a:lnTo>
                <a:lnTo>
                  <a:pt x="0" y="25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261"/>
          <p:cNvSpPr>
            <a:spLocks/>
          </p:cNvSpPr>
          <p:nvPr/>
        </p:nvSpPr>
        <p:spPr bwMode="auto">
          <a:xfrm>
            <a:off x="7774289" y="2528098"/>
            <a:ext cx="64233" cy="2766618"/>
          </a:xfrm>
          <a:custGeom>
            <a:avLst/>
            <a:gdLst>
              <a:gd name="T0" fmla="*/ 14 w 14"/>
              <a:gd name="T1" fmla="*/ 603 h 603"/>
              <a:gd name="T2" fmla="*/ 0 w 14"/>
              <a:gd name="T3" fmla="*/ 603 h 603"/>
              <a:gd name="T4" fmla="*/ 0 w 14"/>
              <a:gd name="T5" fmla="*/ 0 h 603"/>
              <a:gd name="T6" fmla="*/ 14 w 14"/>
              <a:gd name="T7" fmla="*/ 0 h 603"/>
              <a:gd name="T8" fmla="*/ 14 w 14"/>
              <a:gd name="T9" fmla="*/ 603 h 603"/>
              <a:gd name="T10" fmla="*/ 14 w 14"/>
              <a:gd name="T11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603">
                <a:moveTo>
                  <a:pt x="14" y="603"/>
                </a:moveTo>
                <a:lnTo>
                  <a:pt x="0" y="603"/>
                </a:lnTo>
                <a:lnTo>
                  <a:pt x="0" y="0"/>
                </a:lnTo>
                <a:lnTo>
                  <a:pt x="14" y="0"/>
                </a:lnTo>
                <a:lnTo>
                  <a:pt x="14" y="603"/>
                </a:lnTo>
                <a:lnTo>
                  <a:pt x="14" y="603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262"/>
          <p:cNvSpPr>
            <a:spLocks/>
          </p:cNvSpPr>
          <p:nvPr/>
        </p:nvSpPr>
        <p:spPr bwMode="auto">
          <a:xfrm>
            <a:off x="6017051" y="3831114"/>
            <a:ext cx="64233" cy="1463601"/>
          </a:xfrm>
          <a:custGeom>
            <a:avLst/>
            <a:gdLst>
              <a:gd name="T0" fmla="*/ 14 w 14"/>
              <a:gd name="T1" fmla="*/ 319 h 319"/>
              <a:gd name="T2" fmla="*/ 0 w 14"/>
              <a:gd name="T3" fmla="*/ 319 h 319"/>
              <a:gd name="T4" fmla="*/ 0 w 14"/>
              <a:gd name="T5" fmla="*/ 0 h 319"/>
              <a:gd name="T6" fmla="*/ 14 w 14"/>
              <a:gd name="T7" fmla="*/ 0 h 319"/>
              <a:gd name="T8" fmla="*/ 14 w 14"/>
              <a:gd name="T9" fmla="*/ 319 h 319"/>
              <a:gd name="T10" fmla="*/ 14 w 14"/>
              <a:gd name="T11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319">
                <a:moveTo>
                  <a:pt x="14" y="319"/>
                </a:moveTo>
                <a:lnTo>
                  <a:pt x="0" y="319"/>
                </a:lnTo>
                <a:lnTo>
                  <a:pt x="0" y="0"/>
                </a:lnTo>
                <a:lnTo>
                  <a:pt x="14" y="0"/>
                </a:lnTo>
                <a:lnTo>
                  <a:pt x="14" y="319"/>
                </a:lnTo>
                <a:lnTo>
                  <a:pt x="14" y="31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63"/>
          <p:cNvSpPr>
            <a:spLocks/>
          </p:cNvSpPr>
          <p:nvPr/>
        </p:nvSpPr>
        <p:spPr bwMode="auto">
          <a:xfrm>
            <a:off x="4259816" y="2330808"/>
            <a:ext cx="73409" cy="2963904"/>
          </a:xfrm>
          <a:custGeom>
            <a:avLst/>
            <a:gdLst>
              <a:gd name="T0" fmla="*/ 16 w 16"/>
              <a:gd name="T1" fmla="*/ 646 h 646"/>
              <a:gd name="T2" fmla="*/ 0 w 16"/>
              <a:gd name="T3" fmla="*/ 646 h 646"/>
              <a:gd name="T4" fmla="*/ 0 w 16"/>
              <a:gd name="T5" fmla="*/ 0 h 646"/>
              <a:gd name="T6" fmla="*/ 16 w 16"/>
              <a:gd name="T7" fmla="*/ 0 h 646"/>
              <a:gd name="T8" fmla="*/ 16 w 16"/>
              <a:gd name="T9" fmla="*/ 646 h 646"/>
              <a:gd name="T10" fmla="*/ 16 w 16"/>
              <a:gd name="T11" fmla="*/ 646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646">
                <a:moveTo>
                  <a:pt x="16" y="646"/>
                </a:moveTo>
                <a:lnTo>
                  <a:pt x="0" y="646"/>
                </a:lnTo>
                <a:lnTo>
                  <a:pt x="0" y="0"/>
                </a:lnTo>
                <a:lnTo>
                  <a:pt x="16" y="0"/>
                </a:lnTo>
                <a:lnTo>
                  <a:pt x="16" y="646"/>
                </a:lnTo>
                <a:lnTo>
                  <a:pt x="16" y="646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64"/>
          <p:cNvSpPr>
            <a:spLocks/>
          </p:cNvSpPr>
          <p:nvPr/>
        </p:nvSpPr>
        <p:spPr bwMode="auto">
          <a:xfrm>
            <a:off x="2511754" y="3436539"/>
            <a:ext cx="64233" cy="1858177"/>
          </a:xfrm>
          <a:custGeom>
            <a:avLst/>
            <a:gdLst>
              <a:gd name="T0" fmla="*/ 14 w 14"/>
              <a:gd name="T1" fmla="*/ 405 h 405"/>
              <a:gd name="T2" fmla="*/ 0 w 14"/>
              <a:gd name="T3" fmla="*/ 405 h 405"/>
              <a:gd name="T4" fmla="*/ 0 w 14"/>
              <a:gd name="T5" fmla="*/ 0 h 405"/>
              <a:gd name="T6" fmla="*/ 14 w 14"/>
              <a:gd name="T7" fmla="*/ 0 h 405"/>
              <a:gd name="T8" fmla="*/ 14 w 14"/>
              <a:gd name="T9" fmla="*/ 405 h 405"/>
              <a:gd name="T10" fmla="*/ 14 w 14"/>
              <a:gd name="T11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405">
                <a:moveTo>
                  <a:pt x="14" y="405"/>
                </a:moveTo>
                <a:lnTo>
                  <a:pt x="0" y="405"/>
                </a:lnTo>
                <a:lnTo>
                  <a:pt x="0" y="0"/>
                </a:lnTo>
                <a:lnTo>
                  <a:pt x="14" y="0"/>
                </a:lnTo>
                <a:lnTo>
                  <a:pt x="14" y="405"/>
                </a:lnTo>
                <a:lnTo>
                  <a:pt x="14" y="405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265"/>
          <p:cNvSpPr>
            <a:spLocks/>
          </p:cNvSpPr>
          <p:nvPr/>
        </p:nvSpPr>
        <p:spPr bwMode="auto">
          <a:xfrm>
            <a:off x="754518" y="1940822"/>
            <a:ext cx="64233" cy="3353893"/>
          </a:xfrm>
          <a:custGeom>
            <a:avLst/>
            <a:gdLst>
              <a:gd name="T0" fmla="*/ 14 w 14"/>
              <a:gd name="T1" fmla="*/ 731 h 731"/>
              <a:gd name="T2" fmla="*/ 0 w 14"/>
              <a:gd name="T3" fmla="*/ 731 h 731"/>
              <a:gd name="T4" fmla="*/ 0 w 14"/>
              <a:gd name="T5" fmla="*/ 0 h 731"/>
              <a:gd name="T6" fmla="*/ 14 w 14"/>
              <a:gd name="T7" fmla="*/ 0 h 731"/>
              <a:gd name="T8" fmla="*/ 14 w 14"/>
              <a:gd name="T9" fmla="*/ 731 h 731"/>
              <a:gd name="T10" fmla="*/ 14 w 14"/>
              <a:gd name="T11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731">
                <a:moveTo>
                  <a:pt x="14" y="731"/>
                </a:moveTo>
                <a:lnTo>
                  <a:pt x="0" y="731"/>
                </a:lnTo>
                <a:lnTo>
                  <a:pt x="0" y="0"/>
                </a:lnTo>
                <a:lnTo>
                  <a:pt x="14" y="0"/>
                </a:lnTo>
                <a:lnTo>
                  <a:pt x="14" y="731"/>
                </a:lnTo>
                <a:lnTo>
                  <a:pt x="14" y="731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73459" y="2204756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73686" y="1681536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053350" y="2204756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53577" y="1681536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575129" y="2204756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575356" y="1681536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082484" y="3840469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82711" y="3317249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562375" y="3840469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562602" y="3317249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084154" y="3840469"/>
            <a:ext cx="30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084381" y="3317249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3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9729788" y="1966459"/>
            <a:ext cx="957263" cy="1300163"/>
          </a:xfrm>
          <a:custGeom>
            <a:avLst/>
            <a:gdLst>
              <a:gd name="T0" fmla="*/ 54 w 108"/>
              <a:gd name="T1" fmla="*/ 0 h 145"/>
              <a:gd name="T2" fmla="*/ 0 w 108"/>
              <a:gd name="T3" fmla="*/ 54 h 145"/>
              <a:gd name="T4" fmla="*/ 54 w 108"/>
              <a:gd name="T5" fmla="*/ 145 h 145"/>
              <a:gd name="T6" fmla="*/ 108 w 108"/>
              <a:gd name="T7" fmla="*/ 54 h 145"/>
              <a:gd name="T8" fmla="*/ 54 w 108"/>
              <a:gd name="T9" fmla="*/ 0 h 145"/>
              <a:gd name="T10" fmla="*/ 54 w 108"/>
              <a:gd name="T11" fmla="*/ 97 h 145"/>
              <a:gd name="T12" fmla="*/ 9 w 108"/>
              <a:gd name="T13" fmla="*/ 53 h 145"/>
              <a:gd name="T14" fmla="*/ 54 w 108"/>
              <a:gd name="T15" fmla="*/ 8 h 145"/>
              <a:gd name="T16" fmla="*/ 99 w 108"/>
              <a:gd name="T17" fmla="*/ 53 h 145"/>
              <a:gd name="T18" fmla="*/ 54 w 108"/>
              <a:gd name="T19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5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99"/>
                  <a:pt x="54" y="145"/>
                  <a:pt x="54" y="145"/>
                </a:cubicBezTo>
                <a:cubicBezTo>
                  <a:pt x="54" y="145"/>
                  <a:pt x="108" y="99"/>
                  <a:pt x="108" y="54"/>
                </a:cubicBezTo>
                <a:cubicBezTo>
                  <a:pt x="108" y="24"/>
                  <a:pt x="84" y="0"/>
                  <a:pt x="54" y="0"/>
                </a:cubicBezTo>
                <a:close/>
                <a:moveTo>
                  <a:pt x="54" y="97"/>
                </a:moveTo>
                <a:cubicBezTo>
                  <a:pt x="29" y="97"/>
                  <a:pt x="9" y="77"/>
                  <a:pt x="9" y="53"/>
                </a:cubicBezTo>
                <a:cubicBezTo>
                  <a:pt x="9" y="28"/>
                  <a:pt x="29" y="8"/>
                  <a:pt x="54" y="8"/>
                </a:cubicBezTo>
                <a:cubicBezTo>
                  <a:pt x="79" y="8"/>
                  <a:pt x="99" y="28"/>
                  <a:pt x="99" y="53"/>
                </a:cubicBezTo>
                <a:cubicBezTo>
                  <a:pt x="99" y="77"/>
                  <a:pt x="79" y="97"/>
                  <a:pt x="54" y="97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583238" y="1966459"/>
            <a:ext cx="965200" cy="1300163"/>
          </a:xfrm>
          <a:custGeom>
            <a:avLst/>
            <a:gdLst>
              <a:gd name="T0" fmla="*/ 55 w 109"/>
              <a:gd name="T1" fmla="*/ 0 h 145"/>
              <a:gd name="T2" fmla="*/ 0 w 109"/>
              <a:gd name="T3" fmla="*/ 54 h 145"/>
              <a:gd name="T4" fmla="*/ 55 w 109"/>
              <a:gd name="T5" fmla="*/ 145 h 145"/>
              <a:gd name="T6" fmla="*/ 109 w 109"/>
              <a:gd name="T7" fmla="*/ 54 h 145"/>
              <a:gd name="T8" fmla="*/ 55 w 109"/>
              <a:gd name="T9" fmla="*/ 0 h 145"/>
              <a:gd name="T10" fmla="*/ 55 w 109"/>
              <a:gd name="T11" fmla="*/ 97 h 145"/>
              <a:gd name="T12" fmla="*/ 10 w 109"/>
              <a:gd name="T13" fmla="*/ 53 h 145"/>
              <a:gd name="T14" fmla="*/ 55 w 109"/>
              <a:gd name="T15" fmla="*/ 8 h 145"/>
              <a:gd name="T16" fmla="*/ 99 w 109"/>
              <a:gd name="T17" fmla="*/ 53 h 145"/>
              <a:gd name="T18" fmla="*/ 55 w 109"/>
              <a:gd name="T19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45">
                <a:moveTo>
                  <a:pt x="55" y="0"/>
                </a:moveTo>
                <a:cubicBezTo>
                  <a:pt x="25" y="0"/>
                  <a:pt x="0" y="24"/>
                  <a:pt x="0" y="54"/>
                </a:cubicBezTo>
                <a:cubicBezTo>
                  <a:pt x="0" y="99"/>
                  <a:pt x="55" y="145"/>
                  <a:pt x="55" y="145"/>
                </a:cubicBezTo>
                <a:cubicBezTo>
                  <a:pt x="55" y="145"/>
                  <a:pt x="109" y="99"/>
                  <a:pt x="109" y="54"/>
                </a:cubicBezTo>
                <a:cubicBezTo>
                  <a:pt x="109" y="24"/>
                  <a:pt x="85" y="0"/>
                  <a:pt x="55" y="0"/>
                </a:cubicBezTo>
                <a:close/>
                <a:moveTo>
                  <a:pt x="55" y="97"/>
                </a:moveTo>
                <a:cubicBezTo>
                  <a:pt x="30" y="97"/>
                  <a:pt x="10" y="77"/>
                  <a:pt x="10" y="53"/>
                </a:cubicBezTo>
                <a:cubicBezTo>
                  <a:pt x="10" y="28"/>
                  <a:pt x="30" y="8"/>
                  <a:pt x="55" y="8"/>
                </a:cubicBezTo>
                <a:cubicBezTo>
                  <a:pt x="79" y="8"/>
                  <a:pt x="99" y="28"/>
                  <a:pt x="99" y="53"/>
                </a:cubicBezTo>
                <a:cubicBezTo>
                  <a:pt x="99" y="77"/>
                  <a:pt x="79" y="97"/>
                  <a:pt x="55" y="97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4351338" y="1966459"/>
            <a:ext cx="965200" cy="1300163"/>
          </a:xfrm>
          <a:custGeom>
            <a:avLst/>
            <a:gdLst>
              <a:gd name="T0" fmla="*/ 54 w 109"/>
              <a:gd name="T1" fmla="*/ 0 h 145"/>
              <a:gd name="T2" fmla="*/ 0 w 109"/>
              <a:gd name="T3" fmla="*/ 54 h 145"/>
              <a:gd name="T4" fmla="*/ 54 w 109"/>
              <a:gd name="T5" fmla="*/ 145 h 145"/>
              <a:gd name="T6" fmla="*/ 109 w 109"/>
              <a:gd name="T7" fmla="*/ 54 h 145"/>
              <a:gd name="T8" fmla="*/ 54 w 109"/>
              <a:gd name="T9" fmla="*/ 0 h 145"/>
              <a:gd name="T10" fmla="*/ 54 w 109"/>
              <a:gd name="T11" fmla="*/ 97 h 145"/>
              <a:gd name="T12" fmla="*/ 10 w 109"/>
              <a:gd name="T13" fmla="*/ 53 h 145"/>
              <a:gd name="T14" fmla="*/ 54 w 109"/>
              <a:gd name="T15" fmla="*/ 8 h 145"/>
              <a:gd name="T16" fmla="*/ 99 w 109"/>
              <a:gd name="T17" fmla="*/ 53 h 145"/>
              <a:gd name="T18" fmla="*/ 54 w 109"/>
              <a:gd name="T19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45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99"/>
                  <a:pt x="54" y="145"/>
                  <a:pt x="54" y="145"/>
                </a:cubicBezTo>
                <a:cubicBezTo>
                  <a:pt x="54" y="145"/>
                  <a:pt x="109" y="99"/>
                  <a:pt x="109" y="54"/>
                </a:cubicBezTo>
                <a:cubicBezTo>
                  <a:pt x="109" y="24"/>
                  <a:pt x="84" y="0"/>
                  <a:pt x="54" y="0"/>
                </a:cubicBezTo>
                <a:close/>
                <a:moveTo>
                  <a:pt x="54" y="97"/>
                </a:moveTo>
                <a:cubicBezTo>
                  <a:pt x="30" y="97"/>
                  <a:pt x="10" y="77"/>
                  <a:pt x="10" y="53"/>
                </a:cubicBezTo>
                <a:cubicBezTo>
                  <a:pt x="10" y="28"/>
                  <a:pt x="30" y="8"/>
                  <a:pt x="54" y="8"/>
                </a:cubicBezTo>
                <a:cubicBezTo>
                  <a:pt x="79" y="8"/>
                  <a:pt x="99" y="28"/>
                  <a:pt x="99" y="53"/>
                </a:cubicBezTo>
                <a:cubicBezTo>
                  <a:pt x="99" y="77"/>
                  <a:pt x="79" y="97"/>
                  <a:pt x="54" y="97"/>
                </a:cubicBez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2471738" y="1966459"/>
            <a:ext cx="957263" cy="1300163"/>
          </a:xfrm>
          <a:custGeom>
            <a:avLst/>
            <a:gdLst>
              <a:gd name="T0" fmla="*/ 54 w 108"/>
              <a:gd name="T1" fmla="*/ 0 h 145"/>
              <a:gd name="T2" fmla="*/ 0 w 108"/>
              <a:gd name="T3" fmla="*/ 54 h 145"/>
              <a:gd name="T4" fmla="*/ 54 w 108"/>
              <a:gd name="T5" fmla="*/ 145 h 145"/>
              <a:gd name="T6" fmla="*/ 108 w 108"/>
              <a:gd name="T7" fmla="*/ 54 h 145"/>
              <a:gd name="T8" fmla="*/ 54 w 108"/>
              <a:gd name="T9" fmla="*/ 0 h 145"/>
              <a:gd name="T10" fmla="*/ 54 w 108"/>
              <a:gd name="T11" fmla="*/ 97 h 145"/>
              <a:gd name="T12" fmla="*/ 9 w 108"/>
              <a:gd name="T13" fmla="*/ 53 h 145"/>
              <a:gd name="T14" fmla="*/ 54 w 108"/>
              <a:gd name="T15" fmla="*/ 8 h 145"/>
              <a:gd name="T16" fmla="*/ 99 w 108"/>
              <a:gd name="T17" fmla="*/ 53 h 145"/>
              <a:gd name="T18" fmla="*/ 54 w 108"/>
              <a:gd name="T19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145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99"/>
                  <a:pt x="54" y="145"/>
                  <a:pt x="54" y="145"/>
                </a:cubicBezTo>
                <a:cubicBezTo>
                  <a:pt x="54" y="145"/>
                  <a:pt x="108" y="99"/>
                  <a:pt x="108" y="54"/>
                </a:cubicBezTo>
                <a:cubicBezTo>
                  <a:pt x="108" y="24"/>
                  <a:pt x="84" y="0"/>
                  <a:pt x="54" y="0"/>
                </a:cubicBezTo>
                <a:close/>
                <a:moveTo>
                  <a:pt x="54" y="97"/>
                </a:moveTo>
                <a:cubicBezTo>
                  <a:pt x="29" y="97"/>
                  <a:pt x="9" y="77"/>
                  <a:pt x="9" y="53"/>
                </a:cubicBezTo>
                <a:cubicBezTo>
                  <a:pt x="9" y="28"/>
                  <a:pt x="29" y="8"/>
                  <a:pt x="54" y="8"/>
                </a:cubicBezTo>
                <a:cubicBezTo>
                  <a:pt x="79" y="8"/>
                  <a:pt x="99" y="28"/>
                  <a:pt x="99" y="53"/>
                </a:cubicBezTo>
                <a:cubicBezTo>
                  <a:pt x="99" y="77"/>
                  <a:pt x="79" y="97"/>
                  <a:pt x="54" y="97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096000" y="3588884"/>
            <a:ext cx="4157663" cy="304800"/>
          </a:xfrm>
          <a:prstGeom prst="rect">
            <a:avLst/>
          </a:pr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864100" y="3588884"/>
            <a:ext cx="1169988" cy="30480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968625" y="3588884"/>
            <a:ext cx="1833563" cy="30480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939925" y="3588884"/>
            <a:ext cx="966788" cy="30480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520425" y="2168071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zh-CN" dirty="0" smtClean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dirty="0" smtClean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5738" y="2168071"/>
            <a:ext cx="896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3200" b="1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dirty="0" smtClean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dirty="0" smtClean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17638" y="2168071"/>
            <a:ext cx="896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3200" b="1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dirty="0" smtClean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dirty="0" smtClean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740983" y="2229625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en-US" altLang="zh-CN" sz="14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39926" y="4004266"/>
            <a:ext cx="102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6000" y="4004266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969305" y="4004266"/>
            <a:ext cx="1832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57751" y="4004266"/>
            <a:ext cx="1176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39924" y="5526740"/>
            <a:ext cx="8735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5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6096000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对角圆角矩形 10"/>
          <p:cNvSpPr/>
          <p:nvPr/>
        </p:nvSpPr>
        <p:spPr>
          <a:xfrm>
            <a:off x="7709065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>
            <a:off x="9322130" y="1603169"/>
            <a:ext cx="1460665" cy="1460665"/>
          </a:xfrm>
          <a:prstGeom prst="round2DiagRect">
            <a:avLst>
              <a:gd name="adj1" fmla="val 28049"/>
              <a:gd name="adj2" fmla="val 0"/>
            </a:avLst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72549" y="5665223"/>
            <a:ext cx="906780" cy="37338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172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017676" y="5310893"/>
            <a:ext cx="906780" cy="727710"/>
          </a:xfrm>
          <a:prstGeom prst="rect">
            <a:avLst/>
          </a:prstGeom>
          <a:solidFill>
            <a:srgbClr val="28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257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962803" y="5587118"/>
            <a:ext cx="906780" cy="451485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179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07930" y="5006093"/>
            <a:ext cx="906780" cy="1032510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388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7336" y="1603169"/>
            <a:ext cx="4783364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>
            <p:extLst>
              <p:ext uri="{D42A27DB-BD31-4B8C-83A1-F6EECF244321}">
                <p14:modId xmlns:p14="http://schemas.microsoft.com/office/powerpoint/2010/main" val="1783465346"/>
              </p:ext>
            </p:extLst>
          </p:nvPr>
        </p:nvGraphicFramePr>
        <p:xfrm>
          <a:off x="817336" y="3421260"/>
          <a:ext cx="4630963" cy="289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矩形 22"/>
          <p:cNvSpPr/>
          <p:nvPr/>
        </p:nvSpPr>
        <p:spPr>
          <a:xfrm>
            <a:off x="6255657" y="3701143"/>
            <a:ext cx="609600" cy="261257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55657" y="4103271"/>
            <a:ext cx="609600" cy="261257"/>
          </a:xfrm>
          <a:prstGeom prst="rect">
            <a:avLst/>
          </a:pr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3321" y="370114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43321" y="408001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dirty="0" smtClean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40532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53597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66662" y="2193387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94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777877" y="2275066"/>
            <a:ext cx="6905624" cy="3076128"/>
            <a:chOff x="777876" y="2909888"/>
            <a:chExt cx="7348537" cy="3273425"/>
          </a:xfrm>
        </p:grpSpPr>
        <p:grpSp>
          <p:nvGrpSpPr>
            <p:cNvPr id="49" name="组合 48"/>
            <p:cNvGrpSpPr/>
            <p:nvPr/>
          </p:nvGrpSpPr>
          <p:grpSpPr>
            <a:xfrm>
              <a:off x="777876" y="2909888"/>
              <a:ext cx="7348537" cy="3273425"/>
              <a:chOff x="777876" y="2909888"/>
              <a:chExt cx="7348537" cy="3273425"/>
            </a:xfrm>
            <a:solidFill>
              <a:srgbClr val="EBAC07"/>
            </a:solidFill>
          </p:grpSpPr>
          <p:sp>
            <p:nvSpPr>
              <p:cNvPr id="29" name="Freeform 29"/>
              <p:cNvSpPr>
                <a:spLocks noEditPoints="1"/>
              </p:cNvSpPr>
              <p:nvPr/>
            </p:nvSpPr>
            <p:spPr bwMode="auto">
              <a:xfrm>
                <a:off x="7778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1538288" y="2909888"/>
                <a:ext cx="481013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23002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9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/>
              <p:cNvSpPr>
                <a:spLocks noEditPoints="1"/>
              </p:cNvSpPr>
              <p:nvPr/>
            </p:nvSpPr>
            <p:spPr bwMode="auto">
              <a:xfrm>
                <a:off x="30622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9 w 34"/>
                  <a:gd name="T19" fmla="*/ 64 h 100"/>
                  <a:gd name="T20" fmla="*/ 9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9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9" y="64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3838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7 w 34"/>
                  <a:gd name="T25" fmla="*/ 100 h 100"/>
                  <a:gd name="T26" fmla="*/ 25 w 34"/>
                  <a:gd name="T27" fmla="*/ 92 h 100"/>
                  <a:gd name="T28" fmla="*/ 25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2" y="100"/>
                      <a:pt x="25" y="97"/>
                      <a:pt x="25" y="9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4600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5 w 34"/>
                  <a:gd name="T27" fmla="*/ 92 h 100"/>
                  <a:gd name="T28" fmla="*/ 25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5" y="97"/>
                      <a:pt x="25" y="9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/>
              <p:cNvSpPr>
                <a:spLocks noEditPoints="1"/>
              </p:cNvSpPr>
              <p:nvPr/>
            </p:nvSpPr>
            <p:spPr bwMode="auto">
              <a:xfrm>
                <a:off x="5362576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9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/>
              <p:cNvSpPr>
                <a:spLocks noEditPoints="1"/>
              </p:cNvSpPr>
              <p:nvPr/>
            </p:nvSpPr>
            <p:spPr bwMode="auto">
              <a:xfrm>
                <a:off x="6122988" y="2909888"/>
                <a:ext cx="481013" cy="1417638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9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>
                <a:off x="68849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7 w 34"/>
                  <a:gd name="T7" fmla="*/ 9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9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8"/>
              <p:cNvSpPr>
                <a:spLocks noEditPoints="1"/>
              </p:cNvSpPr>
              <p:nvPr/>
            </p:nvSpPr>
            <p:spPr bwMode="auto">
              <a:xfrm>
                <a:off x="7646988" y="2909888"/>
                <a:ext cx="479425" cy="1417638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9 h 100"/>
                  <a:gd name="T4" fmla="*/ 17 w 34"/>
                  <a:gd name="T5" fmla="*/ 0 h 100"/>
                  <a:gd name="T6" fmla="*/ 8 w 34"/>
                  <a:gd name="T7" fmla="*/ 9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4 h 100"/>
                  <a:gd name="T20" fmla="*/ 8 w 34"/>
                  <a:gd name="T21" fmla="*/ 92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2 h 100"/>
                  <a:gd name="T28" fmla="*/ 26 w 34"/>
                  <a:gd name="T29" fmla="*/ 64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9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9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5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4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5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7778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/>
              <p:cNvSpPr>
                <a:spLocks noEditPoints="1"/>
              </p:cNvSpPr>
              <p:nvPr/>
            </p:nvSpPr>
            <p:spPr bwMode="auto">
              <a:xfrm>
                <a:off x="1538288" y="4767263"/>
                <a:ext cx="481013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23002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10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30622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9 w 34"/>
                  <a:gd name="T19" fmla="*/ 65 h 100"/>
                  <a:gd name="T20" fmla="*/ 9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3" y="19"/>
                      <a:pt x="27" y="15"/>
                      <a:pt x="27" y="10"/>
                    </a:cubicBezTo>
                    <a:cubicBezTo>
                      <a:pt x="27" y="4"/>
                      <a:pt x="23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5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9" y="65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9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3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/>
              <p:cNvSpPr>
                <a:spLocks noEditPoints="1"/>
              </p:cNvSpPr>
              <p:nvPr/>
            </p:nvSpPr>
            <p:spPr bwMode="auto">
              <a:xfrm>
                <a:off x="3838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7 w 34"/>
                  <a:gd name="T25" fmla="*/ 100 h 100"/>
                  <a:gd name="T26" fmla="*/ 25 w 34"/>
                  <a:gd name="T27" fmla="*/ 93 h 100"/>
                  <a:gd name="T28" fmla="*/ 25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2" y="100"/>
                      <a:pt x="25" y="97"/>
                      <a:pt x="25" y="9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600576" y="4767263"/>
              <a:ext cx="3525837" cy="1416050"/>
              <a:chOff x="4600576" y="4767263"/>
              <a:chExt cx="3525837" cy="1416050"/>
            </a:xfrm>
            <a:solidFill>
              <a:srgbClr val="F83003"/>
            </a:solidFill>
          </p:grpSpPr>
          <p:sp>
            <p:nvSpPr>
              <p:cNvPr id="44" name="Freeform 44"/>
              <p:cNvSpPr>
                <a:spLocks noEditPoints="1"/>
              </p:cNvSpPr>
              <p:nvPr/>
            </p:nvSpPr>
            <p:spPr bwMode="auto">
              <a:xfrm>
                <a:off x="4600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5 w 34"/>
                  <a:gd name="T27" fmla="*/ 93 h 100"/>
                  <a:gd name="T28" fmla="*/ 25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5" y="97"/>
                      <a:pt x="25" y="93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/>
              <p:cNvSpPr>
                <a:spLocks noEditPoints="1"/>
              </p:cNvSpPr>
              <p:nvPr/>
            </p:nvSpPr>
            <p:spPr bwMode="auto">
              <a:xfrm>
                <a:off x="5362576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1" y="0"/>
                      <a:pt x="7" y="4"/>
                      <a:pt x="7" y="10"/>
                    </a:cubicBezTo>
                    <a:cubicBezTo>
                      <a:pt x="7" y="15"/>
                      <a:pt x="11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1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29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/>
              <p:cNvSpPr>
                <a:spLocks noEditPoints="1"/>
              </p:cNvSpPr>
              <p:nvPr/>
            </p:nvSpPr>
            <p:spPr bwMode="auto">
              <a:xfrm>
                <a:off x="6122988" y="4767263"/>
                <a:ext cx="481013" cy="1416050"/>
              </a:xfrm>
              <a:custGeom>
                <a:avLst/>
                <a:gdLst>
                  <a:gd name="T0" fmla="*/ 17 w 34"/>
                  <a:gd name="T1" fmla="*/ 19 h 100"/>
                  <a:gd name="T2" fmla="*/ 26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6" y="15"/>
                      <a:pt x="26" y="10"/>
                    </a:cubicBezTo>
                    <a:cubicBezTo>
                      <a:pt x="26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/>
              <p:cNvSpPr>
                <a:spLocks noEditPoints="1"/>
              </p:cNvSpPr>
              <p:nvPr/>
            </p:nvSpPr>
            <p:spPr bwMode="auto">
              <a:xfrm>
                <a:off x="68849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7 w 34"/>
                  <a:gd name="T7" fmla="*/ 10 h 100"/>
                  <a:gd name="T8" fmla="*/ 17 w 34"/>
                  <a:gd name="T9" fmla="*/ 19 h 100"/>
                  <a:gd name="T10" fmla="*/ 24 w 34"/>
                  <a:gd name="T11" fmla="*/ 22 h 100"/>
                  <a:gd name="T12" fmla="*/ 9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4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7" y="4"/>
                      <a:pt x="7" y="10"/>
                    </a:cubicBezTo>
                    <a:cubicBezTo>
                      <a:pt x="7" y="15"/>
                      <a:pt x="12" y="19"/>
                      <a:pt x="17" y="19"/>
                    </a:cubicBezTo>
                    <a:close/>
                    <a:moveTo>
                      <a:pt x="24" y="22"/>
                    </a:moveTo>
                    <a:cubicBezTo>
                      <a:pt x="9" y="22"/>
                      <a:pt x="9" y="22"/>
                      <a:pt x="9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0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/>
              <p:cNvSpPr>
                <a:spLocks noEditPoints="1"/>
              </p:cNvSpPr>
              <p:nvPr/>
            </p:nvSpPr>
            <p:spPr bwMode="auto">
              <a:xfrm>
                <a:off x="7646988" y="4767263"/>
                <a:ext cx="479425" cy="1416050"/>
              </a:xfrm>
              <a:custGeom>
                <a:avLst/>
                <a:gdLst>
                  <a:gd name="T0" fmla="*/ 17 w 34"/>
                  <a:gd name="T1" fmla="*/ 19 h 100"/>
                  <a:gd name="T2" fmla="*/ 27 w 34"/>
                  <a:gd name="T3" fmla="*/ 10 h 100"/>
                  <a:gd name="T4" fmla="*/ 17 w 34"/>
                  <a:gd name="T5" fmla="*/ 0 h 100"/>
                  <a:gd name="T6" fmla="*/ 8 w 34"/>
                  <a:gd name="T7" fmla="*/ 10 h 100"/>
                  <a:gd name="T8" fmla="*/ 17 w 34"/>
                  <a:gd name="T9" fmla="*/ 19 h 100"/>
                  <a:gd name="T10" fmla="*/ 25 w 34"/>
                  <a:gd name="T11" fmla="*/ 22 h 100"/>
                  <a:gd name="T12" fmla="*/ 10 w 34"/>
                  <a:gd name="T13" fmla="*/ 22 h 100"/>
                  <a:gd name="T14" fmla="*/ 0 w 34"/>
                  <a:gd name="T15" fmla="*/ 30 h 100"/>
                  <a:gd name="T16" fmla="*/ 0 w 34"/>
                  <a:gd name="T17" fmla="*/ 57 h 100"/>
                  <a:gd name="T18" fmla="*/ 8 w 34"/>
                  <a:gd name="T19" fmla="*/ 65 h 100"/>
                  <a:gd name="T20" fmla="*/ 8 w 34"/>
                  <a:gd name="T21" fmla="*/ 93 h 100"/>
                  <a:gd name="T22" fmla="*/ 16 w 34"/>
                  <a:gd name="T23" fmla="*/ 100 h 100"/>
                  <a:gd name="T24" fmla="*/ 18 w 34"/>
                  <a:gd name="T25" fmla="*/ 100 h 100"/>
                  <a:gd name="T26" fmla="*/ 26 w 34"/>
                  <a:gd name="T27" fmla="*/ 93 h 100"/>
                  <a:gd name="T28" fmla="*/ 26 w 34"/>
                  <a:gd name="T29" fmla="*/ 65 h 100"/>
                  <a:gd name="T30" fmla="*/ 34 w 34"/>
                  <a:gd name="T31" fmla="*/ 57 h 100"/>
                  <a:gd name="T32" fmla="*/ 34 w 34"/>
                  <a:gd name="T33" fmla="*/ 30 h 100"/>
                  <a:gd name="T34" fmla="*/ 25 w 34"/>
                  <a:gd name="T35" fmla="*/ 2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100">
                    <a:moveTo>
                      <a:pt x="17" y="19"/>
                    </a:moveTo>
                    <a:cubicBezTo>
                      <a:pt x="22" y="19"/>
                      <a:pt x="27" y="15"/>
                      <a:pt x="27" y="10"/>
                    </a:cubicBezTo>
                    <a:cubicBezTo>
                      <a:pt x="27" y="4"/>
                      <a:pt x="22" y="0"/>
                      <a:pt x="17" y="0"/>
                    </a:cubicBezTo>
                    <a:cubicBezTo>
                      <a:pt x="12" y="0"/>
                      <a:pt x="8" y="4"/>
                      <a:pt x="8" y="10"/>
                    </a:cubicBezTo>
                    <a:cubicBezTo>
                      <a:pt x="8" y="15"/>
                      <a:pt x="12" y="19"/>
                      <a:pt x="17" y="19"/>
                    </a:cubicBezTo>
                    <a:close/>
                    <a:moveTo>
                      <a:pt x="25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4" y="22"/>
                      <a:pt x="0" y="26"/>
                      <a:pt x="0" y="3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4" y="64"/>
                      <a:pt x="8" y="65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97"/>
                      <a:pt x="12" y="100"/>
                      <a:pt x="16" y="100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22" y="100"/>
                      <a:pt x="26" y="97"/>
                      <a:pt x="26" y="9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31" y="64"/>
                      <a:pt x="34" y="61"/>
                      <a:pt x="34" y="57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6"/>
                      <a:pt x="30" y="22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8126413" y="2088768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26413" y="4115201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3670480" y="3256095"/>
            <a:ext cx="3495090" cy="2480677"/>
          </a:xfrm>
          <a:custGeom>
            <a:avLst/>
            <a:gdLst>
              <a:gd name="connsiteX0" fmla="*/ 2235020 w 3495090"/>
              <a:gd name="connsiteY0" fmla="*/ 0 h 2480677"/>
              <a:gd name="connsiteX1" fmla="*/ 2725817 w 3495090"/>
              <a:gd name="connsiteY1" fmla="*/ 0 h 2480677"/>
              <a:gd name="connsiteX2" fmla="*/ 2977970 w 3495090"/>
              <a:gd name="connsiteY2" fmla="*/ 1351284 h 2480677"/>
              <a:gd name="connsiteX3" fmla="*/ 3495090 w 3495090"/>
              <a:gd name="connsiteY3" fmla="*/ 2132465 h 2480677"/>
              <a:gd name="connsiteX4" fmla="*/ 3380398 w 3495090"/>
              <a:gd name="connsiteY4" fmla="*/ 2202142 h 2480677"/>
              <a:gd name="connsiteX5" fmla="*/ 2280377 w 3495090"/>
              <a:gd name="connsiteY5" fmla="*/ 2480677 h 2480677"/>
              <a:gd name="connsiteX6" fmla="*/ 19492 w 3495090"/>
              <a:gd name="connsiteY6" fmla="*/ 638002 h 2480677"/>
              <a:gd name="connsiteX7" fmla="*/ 0 w 3495090"/>
              <a:gd name="connsiteY7" fmla="*/ 510287 h 2480677"/>
              <a:gd name="connsiteX8" fmla="*/ 2235020 w 3495090"/>
              <a:gd name="connsiteY8" fmla="*/ 189234 h 2480677"/>
              <a:gd name="connsiteX9" fmla="*/ 2235020 w 3495090"/>
              <a:gd name="connsiteY9" fmla="*/ 0 h 24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5090" h="2480677">
                <a:moveTo>
                  <a:pt x="2235020" y="0"/>
                </a:moveTo>
                <a:lnTo>
                  <a:pt x="2725817" y="0"/>
                </a:lnTo>
                <a:lnTo>
                  <a:pt x="2977970" y="1351284"/>
                </a:lnTo>
                <a:lnTo>
                  <a:pt x="3495090" y="2132465"/>
                </a:lnTo>
                <a:lnTo>
                  <a:pt x="3380398" y="2202142"/>
                </a:lnTo>
                <a:cubicBezTo>
                  <a:pt x="3053402" y="2379776"/>
                  <a:pt x="2678673" y="2480677"/>
                  <a:pt x="2280377" y="2480677"/>
                </a:cubicBezTo>
                <a:cubicBezTo>
                  <a:pt x="1165149" y="2480677"/>
                  <a:pt x="234683" y="1689615"/>
                  <a:pt x="19492" y="638002"/>
                </a:cubicBezTo>
                <a:lnTo>
                  <a:pt x="0" y="510287"/>
                </a:lnTo>
                <a:lnTo>
                  <a:pt x="2235020" y="189234"/>
                </a:lnTo>
                <a:lnTo>
                  <a:pt x="2235020" y="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905500" y="1121229"/>
            <a:ext cx="2353128" cy="4267330"/>
          </a:xfrm>
          <a:custGeom>
            <a:avLst/>
            <a:gdLst>
              <a:gd name="connsiteX0" fmla="*/ 45357 w 2353128"/>
              <a:gd name="connsiteY0" fmla="*/ 0 h 4267330"/>
              <a:gd name="connsiteX1" fmla="*/ 92873 w 2353128"/>
              <a:gd name="connsiteY1" fmla="*/ 2399 h 4267330"/>
              <a:gd name="connsiteX2" fmla="*/ 281313 w 2353128"/>
              <a:gd name="connsiteY2" fmla="*/ 11915 h 4267330"/>
              <a:gd name="connsiteX3" fmla="*/ 2353128 w 2353128"/>
              <a:gd name="connsiteY3" fmla="*/ 2307771 h 4267330"/>
              <a:gd name="connsiteX4" fmla="*/ 1335654 w 2353128"/>
              <a:gd name="connsiteY4" fmla="*/ 4221411 h 4267330"/>
              <a:gd name="connsiteX5" fmla="*/ 1260070 w 2353128"/>
              <a:gd name="connsiteY5" fmla="*/ 4267330 h 4267330"/>
              <a:gd name="connsiteX6" fmla="*/ 742950 w 2353128"/>
              <a:gd name="connsiteY6" fmla="*/ 3486149 h 4267330"/>
              <a:gd name="connsiteX7" fmla="*/ 490797 w 2353128"/>
              <a:gd name="connsiteY7" fmla="*/ 2134865 h 4267330"/>
              <a:gd name="connsiteX8" fmla="*/ 0 w 2353128"/>
              <a:gd name="connsiteY8" fmla="*/ 2134865 h 4267330"/>
              <a:gd name="connsiteX9" fmla="*/ 0 w 2353128"/>
              <a:gd name="connsiteY9" fmla="*/ 2290 h 426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3128" h="4267330">
                <a:moveTo>
                  <a:pt x="45357" y="0"/>
                </a:moveTo>
                <a:lnTo>
                  <a:pt x="92873" y="2399"/>
                </a:lnTo>
                <a:lnTo>
                  <a:pt x="281313" y="11915"/>
                </a:lnTo>
                <a:cubicBezTo>
                  <a:pt x="1445021" y="130096"/>
                  <a:pt x="2353128" y="1112883"/>
                  <a:pt x="2353128" y="2307771"/>
                </a:cubicBezTo>
                <a:cubicBezTo>
                  <a:pt x="2353128" y="3104363"/>
                  <a:pt x="1949525" y="3806688"/>
                  <a:pt x="1335654" y="4221411"/>
                </a:cubicBezTo>
                <a:lnTo>
                  <a:pt x="1260070" y="4267330"/>
                </a:lnTo>
                <a:lnTo>
                  <a:pt x="742950" y="3486149"/>
                </a:lnTo>
                <a:lnTo>
                  <a:pt x="490797" y="2134865"/>
                </a:lnTo>
                <a:lnTo>
                  <a:pt x="0" y="2134865"/>
                </a:lnTo>
                <a:lnTo>
                  <a:pt x="0" y="229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643086" y="1123519"/>
            <a:ext cx="2262414" cy="2642862"/>
          </a:xfrm>
          <a:custGeom>
            <a:avLst/>
            <a:gdLst>
              <a:gd name="connsiteX0" fmla="*/ 2262414 w 2262414"/>
              <a:gd name="connsiteY0" fmla="*/ 0 h 2642862"/>
              <a:gd name="connsiteX1" fmla="*/ 2262414 w 2262414"/>
              <a:gd name="connsiteY1" fmla="*/ 2321809 h 2642862"/>
              <a:gd name="connsiteX2" fmla="*/ 27394 w 2262414"/>
              <a:gd name="connsiteY2" fmla="*/ 2642862 h 2642862"/>
              <a:gd name="connsiteX3" fmla="*/ 11915 w 2262414"/>
              <a:gd name="connsiteY3" fmla="*/ 2541437 h 2642862"/>
              <a:gd name="connsiteX4" fmla="*/ 0 w 2262414"/>
              <a:gd name="connsiteY4" fmla="*/ 2305481 h 2642862"/>
              <a:gd name="connsiteX5" fmla="*/ 2071815 w 2262414"/>
              <a:gd name="connsiteY5" fmla="*/ 9625 h 2642862"/>
              <a:gd name="connsiteX6" fmla="*/ 2262414 w 2262414"/>
              <a:gd name="connsiteY6" fmla="*/ 0 h 264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414" h="2642862">
                <a:moveTo>
                  <a:pt x="2262414" y="0"/>
                </a:moveTo>
                <a:lnTo>
                  <a:pt x="2262414" y="2321809"/>
                </a:lnTo>
                <a:lnTo>
                  <a:pt x="27394" y="2642862"/>
                </a:lnTo>
                <a:lnTo>
                  <a:pt x="11915" y="2541437"/>
                </a:lnTo>
                <a:cubicBezTo>
                  <a:pt x="4036" y="2463857"/>
                  <a:pt x="0" y="2385140"/>
                  <a:pt x="0" y="2305481"/>
                </a:cubicBezTo>
                <a:cubicBezTo>
                  <a:pt x="0" y="1110593"/>
                  <a:pt x="908107" y="127806"/>
                  <a:pt x="2071815" y="9625"/>
                </a:cubicBezTo>
                <a:lnTo>
                  <a:pt x="2262414" y="0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99214" y="2086428"/>
            <a:ext cx="3196772" cy="3196772"/>
          </a:xfrm>
          <a:prstGeom prst="ellipse">
            <a:avLst/>
          </a:prstGeom>
          <a:solidFill>
            <a:srgbClr val="F8F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258628" y="1915886"/>
            <a:ext cx="3164115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592457" y="3265714"/>
            <a:ext cx="2830286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98286" y="1364343"/>
            <a:ext cx="3294743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8286" y="2554514"/>
            <a:ext cx="2598057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8286" y="4946211"/>
            <a:ext cx="3294743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98286" y="6023429"/>
            <a:ext cx="4093029" cy="0"/>
          </a:xfrm>
          <a:prstGeom prst="line">
            <a:avLst/>
          </a:prstGeom>
          <a:ln>
            <a:solidFill>
              <a:srgbClr val="584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98286" y="1420820"/>
            <a:ext cx="277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单击此处添加您的标题文字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286" y="4946211"/>
            <a:ext cx="277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单击此处添加您的标题文字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51939" y="2052191"/>
            <a:ext cx="2770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单击此处添加您的标题文字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93029" y="1976035"/>
            <a:ext cx="11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28%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11685" y="1501653"/>
            <a:ext cx="11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39%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74293" y="5057649"/>
            <a:ext cx="118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33%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8286" y="846202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 smtClean="0">
              <a:solidFill>
                <a:srgbClr val="F830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98286" y="4428069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2B93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 smtClean="0">
              <a:solidFill>
                <a:srgbClr val="A2B93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58628" y="1431188"/>
            <a:ext cx="18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 smtClean="0">
              <a:solidFill>
                <a:srgbClr val="EBA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342"/>
          <p:cNvSpPr>
            <a:spLocks/>
          </p:cNvSpPr>
          <p:nvPr/>
        </p:nvSpPr>
        <p:spPr bwMode="auto">
          <a:xfrm>
            <a:off x="5231930" y="2671203"/>
            <a:ext cx="1691952" cy="2021986"/>
          </a:xfrm>
          <a:custGeom>
            <a:avLst/>
            <a:gdLst>
              <a:gd name="T0" fmla="*/ 1447943939 w 13526"/>
              <a:gd name="T1" fmla="*/ 1100520921 h 16157"/>
              <a:gd name="T2" fmla="*/ 1430867226 w 13526"/>
              <a:gd name="T3" fmla="*/ 1144398523 h 16157"/>
              <a:gd name="T4" fmla="*/ 1401223533 w 13526"/>
              <a:gd name="T5" fmla="*/ 1184836455 h 16157"/>
              <a:gd name="T6" fmla="*/ 1358802811 w 13526"/>
              <a:gd name="T7" fmla="*/ 1222262000 h 16157"/>
              <a:gd name="T8" fmla="*/ 1306607839 w 13526"/>
              <a:gd name="T9" fmla="*/ 1254741705 h 16157"/>
              <a:gd name="T10" fmla="*/ 1256021541 w 13526"/>
              <a:gd name="T11" fmla="*/ 1278295245 h 16157"/>
              <a:gd name="T12" fmla="*/ 1205008249 w 13526"/>
              <a:gd name="T13" fmla="*/ 1295717820 h 16157"/>
              <a:gd name="T14" fmla="*/ 1153348742 w 13526"/>
              <a:gd name="T15" fmla="*/ 1306900958 h 16157"/>
              <a:gd name="T16" fmla="*/ 1101368383 w 13526"/>
              <a:gd name="T17" fmla="*/ 1311849128 h 16157"/>
              <a:gd name="T18" fmla="*/ 1057228234 w 13526"/>
              <a:gd name="T19" fmla="*/ 1311310850 h 16157"/>
              <a:gd name="T20" fmla="*/ 1018135659 w 13526"/>
              <a:gd name="T21" fmla="*/ 1307224333 h 16157"/>
              <a:gd name="T22" fmla="*/ 981083312 w 13526"/>
              <a:gd name="T23" fmla="*/ 1300125477 h 16157"/>
              <a:gd name="T24" fmla="*/ 946500565 w 13526"/>
              <a:gd name="T25" fmla="*/ 1289586903 h 16157"/>
              <a:gd name="T26" fmla="*/ 912670176 w 13526"/>
              <a:gd name="T27" fmla="*/ 1275497760 h 16157"/>
              <a:gd name="T28" fmla="*/ 877335022 w 13526"/>
              <a:gd name="T29" fmla="*/ 1253773766 h 16157"/>
              <a:gd name="T30" fmla="*/ 850915569 w 13526"/>
              <a:gd name="T31" fmla="*/ 1228499250 h 16157"/>
              <a:gd name="T32" fmla="*/ 833409534 w 13526"/>
              <a:gd name="T33" fmla="*/ 1199355260 h 16157"/>
              <a:gd name="T34" fmla="*/ 824819200 w 13526"/>
              <a:gd name="T35" fmla="*/ 1166445940 h 16157"/>
              <a:gd name="T36" fmla="*/ 826321684 w 13526"/>
              <a:gd name="T37" fmla="*/ 1125793201 h 16157"/>
              <a:gd name="T38" fmla="*/ 840820422 w 13526"/>
              <a:gd name="T39" fmla="*/ 1084172523 h 16157"/>
              <a:gd name="T40" fmla="*/ 868959302 w 13526"/>
              <a:gd name="T41" fmla="*/ 1046317269 h 16157"/>
              <a:gd name="T42" fmla="*/ 910521476 w 13526"/>
              <a:gd name="T43" fmla="*/ 1012331441 h 16157"/>
              <a:gd name="T44" fmla="*/ 965617555 w 13526"/>
              <a:gd name="T45" fmla="*/ 981896136 h 16157"/>
              <a:gd name="T46" fmla="*/ 1015557636 w 13526"/>
              <a:gd name="T47" fmla="*/ 961248650 h 16157"/>
              <a:gd name="T48" fmla="*/ 1065712379 w 13526"/>
              <a:gd name="T49" fmla="*/ 945547051 h 16157"/>
              <a:gd name="T50" fmla="*/ 1116296395 w 13526"/>
              <a:gd name="T51" fmla="*/ 935006195 h 16157"/>
              <a:gd name="T52" fmla="*/ 1167203544 w 13526"/>
              <a:gd name="T53" fmla="*/ 929522029 h 16157"/>
              <a:gd name="T54" fmla="*/ 1227132536 w 13526"/>
              <a:gd name="T55" fmla="*/ 929628363 h 16157"/>
              <a:gd name="T56" fmla="*/ 1275032341 w 13526"/>
              <a:gd name="T57" fmla="*/ 935114763 h 16157"/>
              <a:gd name="T58" fmla="*/ 1306284754 w 13526"/>
              <a:gd name="T59" fmla="*/ 941890196 h 16157"/>
              <a:gd name="T60" fmla="*/ 1335711504 w 13526"/>
              <a:gd name="T61" fmla="*/ 951246023 h 16157"/>
              <a:gd name="T62" fmla="*/ 620655235 w 13526"/>
              <a:gd name="T63" fmla="*/ 1494784146 h 16157"/>
              <a:gd name="T64" fmla="*/ 610880939 w 13526"/>
              <a:gd name="T65" fmla="*/ 1540170248 h 16157"/>
              <a:gd name="T66" fmla="*/ 588971266 w 13526"/>
              <a:gd name="T67" fmla="*/ 1582541729 h 16157"/>
              <a:gd name="T68" fmla="*/ 554605413 w 13526"/>
              <a:gd name="T69" fmla="*/ 1622120242 h 16157"/>
              <a:gd name="T70" fmla="*/ 507778818 w 13526"/>
              <a:gd name="T71" fmla="*/ 1658792750 h 16157"/>
              <a:gd name="T72" fmla="*/ 456442395 w 13526"/>
              <a:gd name="T73" fmla="*/ 1688474924 h 16157"/>
              <a:gd name="T74" fmla="*/ 406287700 w 13526"/>
              <a:gd name="T75" fmla="*/ 1710630862 h 16157"/>
              <a:gd name="T76" fmla="*/ 355809825 w 13526"/>
              <a:gd name="T77" fmla="*/ 1726117606 h 16157"/>
              <a:gd name="T78" fmla="*/ 305011195 w 13526"/>
              <a:gd name="T79" fmla="*/ 1735258579 h 16157"/>
              <a:gd name="T80" fmla="*/ 255177303 w 13526"/>
              <a:gd name="T81" fmla="*/ 1737624119 h 16157"/>
              <a:gd name="T82" fmla="*/ 215334555 w 13526"/>
              <a:gd name="T83" fmla="*/ 1735579720 h 16157"/>
              <a:gd name="T84" fmla="*/ 177636040 w 13526"/>
              <a:gd name="T85" fmla="*/ 1730204123 h 16157"/>
              <a:gd name="T86" fmla="*/ 141873846 w 13526"/>
              <a:gd name="T87" fmla="*/ 1721707666 h 16157"/>
              <a:gd name="T88" fmla="*/ 108149694 w 13526"/>
              <a:gd name="T89" fmla="*/ 1709877777 h 16157"/>
              <a:gd name="T90" fmla="*/ 72387500 w 13526"/>
              <a:gd name="T91" fmla="*/ 1692561441 h 16157"/>
              <a:gd name="T92" fmla="*/ 40812002 w 13526"/>
              <a:gd name="T93" fmla="*/ 1669763269 h 16157"/>
              <a:gd name="T94" fmla="*/ 18149970 w 13526"/>
              <a:gd name="T95" fmla="*/ 1642767729 h 16157"/>
              <a:gd name="T96" fmla="*/ 4618252 w 13526"/>
              <a:gd name="T97" fmla="*/ 1611687907 h 16157"/>
              <a:gd name="T98" fmla="*/ 0 w 13526"/>
              <a:gd name="T99" fmla="*/ 1576627902 h 16157"/>
              <a:gd name="T100" fmla="*/ 6767000 w 13526"/>
              <a:gd name="T101" fmla="*/ 1533394768 h 16157"/>
              <a:gd name="T102" fmla="*/ 26848775 w 13526"/>
              <a:gd name="T103" fmla="*/ 1493816255 h 16157"/>
              <a:gd name="T104" fmla="*/ 60572927 w 13526"/>
              <a:gd name="T105" fmla="*/ 1457573456 h 16157"/>
              <a:gd name="T106" fmla="*/ 107397288 w 13526"/>
              <a:gd name="T107" fmla="*/ 1424664089 h 16157"/>
              <a:gd name="T108" fmla="*/ 161634818 w 13526"/>
              <a:gd name="T109" fmla="*/ 1397885639 h 16157"/>
              <a:gd name="T110" fmla="*/ 211681089 w 13526"/>
              <a:gd name="T111" fmla="*/ 1379386555 h 16157"/>
              <a:gd name="T112" fmla="*/ 262052727 w 13526"/>
              <a:gd name="T113" fmla="*/ 1365837925 h 16157"/>
              <a:gd name="T114" fmla="*/ 312742933 w 13526"/>
              <a:gd name="T115" fmla="*/ 1357447754 h 16157"/>
              <a:gd name="T116" fmla="*/ 363864696 w 13526"/>
              <a:gd name="T117" fmla="*/ 1354222843 h 16157"/>
              <a:gd name="T118" fmla="*/ 428626600 w 13526"/>
              <a:gd name="T119" fmla="*/ 1357662609 h 16157"/>
              <a:gd name="T120" fmla="*/ 489735038 w 13526"/>
              <a:gd name="T121" fmla="*/ 1370354151 h 161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26" h="16157">
                <a:moveTo>
                  <a:pt x="13526" y="9859"/>
                </a:moveTo>
                <a:lnTo>
                  <a:pt x="13525" y="9923"/>
                </a:lnTo>
                <a:lnTo>
                  <a:pt x="13521" y="9987"/>
                </a:lnTo>
                <a:lnTo>
                  <a:pt x="13515" y="10048"/>
                </a:lnTo>
                <a:lnTo>
                  <a:pt x="13507" y="10110"/>
                </a:lnTo>
                <a:lnTo>
                  <a:pt x="13495" y="10172"/>
                </a:lnTo>
                <a:lnTo>
                  <a:pt x="13482" y="10233"/>
                </a:lnTo>
                <a:lnTo>
                  <a:pt x="13467" y="10292"/>
                </a:lnTo>
                <a:lnTo>
                  <a:pt x="13449" y="10352"/>
                </a:lnTo>
                <a:lnTo>
                  <a:pt x="13429" y="10411"/>
                </a:lnTo>
                <a:lnTo>
                  <a:pt x="13405" y="10470"/>
                </a:lnTo>
                <a:lnTo>
                  <a:pt x="13380" y="10527"/>
                </a:lnTo>
                <a:lnTo>
                  <a:pt x="13353" y="10584"/>
                </a:lnTo>
                <a:lnTo>
                  <a:pt x="13323" y="10641"/>
                </a:lnTo>
                <a:lnTo>
                  <a:pt x="13291" y="10696"/>
                </a:lnTo>
                <a:lnTo>
                  <a:pt x="13255" y="10751"/>
                </a:lnTo>
                <a:lnTo>
                  <a:pt x="13219" y="10806"/>
                </a:lnTo>
                <a:lnTo>
                  <a:pt x="13179" y="10859"/>
                </a:lnTo>
                <a:lnTo>
                  <a:pt x="13137" y="10913"/>
                </a:lnTo>
                <a:lnTo>
                  <a:pt x="13093" y="10966"/>
                </a:lnTo>
                <a:lnTo>
                  <a:pt x="13047" y="11017"/>
                </a:lnTo>
                <a:lnTo>
                  <a:pt x="12997" y="11069"/>
                </a:lnTo>
                <a:lnTo>
                  <a:pt x="12945" y="11120"/>
                </a:lnTo>
                <a:lnTo>
                  <a:pt x="12891" y="11170"/>
                </a:lnTo>
                <a:lnTo>
                  <a:pt x="12836" y="11220"/>
                </a:lnTo>
                <a:lnTo>
                  <a:pt x="12777" y="11268"/>
                </a:lnTo>
                <a:lnTo>
                  <a:pt x="12716" y="11317"/>
                </a:lnTo>
                <a:lnTo>
                  <a:pt x="12652" y="11365"/>
                </a:lnTo>
                <a:lnTo>
                  <a:pt x="12587" y="11412"/>
                </a:lnTo>
                <a:lnTo>
                  <a:pt x="12519" y="11459"/>
                </a:lnTo>
                <a:lnTo>
                  <a:pt x="12449" y="11504"/>
                </a:lnTo>
                <a:lnTo>
                  <a:pt x="12376" y="11549"/>
                </a:lnTo>
                <a:lnTo>
                  <a:pt x="12301" y="11593"/>
                </a:lnTo>
                <a:lnTo>
                  <a:pt x="12234" y="11631"/>
                </a:lnTo>
                <a:lnTo>
                  <a:pt x="12166" y="11667"/>
                </a:lnTo>
                <a:lnTo>
                  <a:pt x="12099" y="11702"/>
                </a:lnTo>
                <a:lnTo>
                  <a:pt x="12032" y="11735"/>
                </a:lnTo>
                <a:lnTo>
                  <a:pt x="11964" y="11769"/>
                </a:lnTo>
                <a:lnTo>
                  <a:pt x="11898" y="11800"/>
                </a:lnTo>
                <a:lnTo>
                  <a:pt x="11830" y="11829"/>
                </a:lnTo>
                <a:lnTo>
                  <a:pt x="11763" y="11859"/>
                </a:lnTo>
                <a:lnTo>
                  <a:pt x="11695" y="11886"/>
                </a:lnTo>
                <a:lnTo>
                  <a:pt x="11627" y="11913"/>
                </a:lnTo>
                <a:lnTo>
                  <a:pt x="11559" y="11939"/>
                </a:lnTo>
                <a:lnTo>
                  <a:pt x="11492" y="11963"/>
                </a:lnTo>
                <a:lnTo>
                  <a:pt x="11423" y="11986"/>
                </a:lnTo>
                <a:lnTo>
                  <a:pt x="11355" y="12008"/>
                </a:lnTo>
                <a:lnTo>
                  <a:pt x="11288" y="12029"/>
                </a:lnTo>
                <a:lnTo>
                  <a:pt x="11220" y="12048"/>
                </a:lnTo>
                <a:lnTo>
                  <a:pt x="11151" y="12066"/>
                </a:lnTo>
                <a:lnTo>
                  <a:pt x="11083" y="12084"/>
                </a:lnTo>
                <a:lnTo>
                  <a:pt x="11014" y="12100"/>
                </a:lnTo>
                <a:lnTo>
                  <a:pt x="10946" y="12115"/>
                </a:lnTo>
                <a:lnTo>
                  <a:pt x="10877" y="12128"/>
                </a:lnTo>
                <a:lnTo>
                  <a:pt x="10808" y="12141"/>
                </a:lnTo>
                <a:lnTo>
                  <a:pt x="10739" y="12152"/>
                </a:lnTo>
                <a:lnTo>
                  <a:pt x="10671" y="12162"/>
                </a:lnTo>
                <a:lnTo>
                  <a:pt x="10602" y="12172"/>
                </a:lnTo>
                <a:lnTo>
                  <a:pt x="10533" y="12179"/>
                </a:lnTo>
                <a:lnTo>
                  <a:pt x="10464" y="12186"/>
                </a:lnTo>
                <a:lnTo>
                  <a:pt x="10394" y="12191"/>
                </a:lnTo>
                <a:lnTo>
                  <a:pt x="10325" y="12195"/>
                </a:lnTo>
                <a:lnTo>
                  <a:pt x="10255" y="12198"/>
                </a:lnTo>
                <a:lnTo>
                  <a:pt x="10185" y="12200"/>
                </a:lnTo>
                <a:lnTo>
                  <a:pt x="10115" y="12200"/>
                </a:lnTo>
                <a:lnTo>
                  <a:pt x="10061" y="12200"/>
                </a:lnTo>
                <a:lnTo>
                  <a:pt x="10006" y="12199"/>
                </a:lnTo>
                <a:lnTo>
                  <a:pt x="9951" y="12197"/>
                </a:lnTo>
                <a:lnTo>
                  <a:pt x="9897" y="12195"/>
                </a:lnTo>
                <a:lnTo>
                  <a:pt x="9844" y="12193"/>
                </a:lnTo>
                <a:lnTo>
                  <a:pt x="9790" y="12189"/>
                </a:lnTo>
                <a:lnTo>
                  <a:pt x="9737" y="12185"/>
                </a:lnTo>
                <a:lnTo>
                  <a:pt x="9685" y="12180"/>
                </a:lnTo>
                <a:lnTo>
                  <a:pt x="9633" y="12175"/>
                </a:lnTo>
                <a:lnTo>
                  <a:pt x="9581" y="12169"/>
                </a:lnTo>
                <a:lnTo>
                  <a:pt x="9531" y="12162"/>
                </a:lnTo>
                <a:lnTo>
                  <a:pt x="9480" y="12155"/>
                </a:lnTo>
                <a:lnTo>
                  <a:pt x="9429" y="12147"/>
                </a:lnTo>
                <a:lnTo>
                  <a:pt x="9380" y="12139"/>
                </a:lnTo>
                <a:lnTo>
                  <a:pt x="9330" y="12130"/>
                </a:lnTo>
                <a:lnTo>
                  <a:pt x="9280" y="12121"/>
                </a:lnTo>
                <a:lnTo>
                  <a:pt x="9232" y="12111"/>
                </a:lnTo>
                <a:lnTo>
                  <a:pt x="9184" y="12100"/>
                </a:lnTo>
                <a:lnTo>
                  <a:pt x="9135" y="12089"/>
                </a:lnTo>
                <a:lnTo>
                  <a:pt x="9089" y="12076"/>
                </a:lnTo>
                <a:lnTo>
                  <a:pt x="9041" y="12063"/>
                </a:lnTo>
                <a:lnTo>
                  <a:pt x="8995" y="12050"/>
                </a:lnTo>
                <a:lnTo>
                  <a:pt x="8949" y="12037"/>
                </a:lnTo>
                <a:lnTo>
                  <a:pt x="8903" y="12022"/>
                </a:lnTo>
                <a:lnTo>
                  <a:pt x="8858" y="12008"/>
                </a:lnTo>
                <a:lnTo>
                  <a:pt x="8813" y="11991"/>
                </a:lnTo>
                <a:lnTo>
                  <a:pt x="8769" y="11975"/>
                </a:lnTo>
                <a:lnTo>
                  <a:pt x="8724" y="11959"/>
                </a:lnTo>
                <a:lnTo>
                  <a:pt x="8681" y="11941"/>
                </a:lnTo>
                <a:lnTo>
                  <a:pt x="8638" y="11924"/>
                </a:lnTo>
                <a:lnTo>
                  <a:pt x="8594" y="11904"/>
                </a:lnTo>
                <a:lnTo>
                  <a:pt x="8553" y="11885"/>
                </a:lnTo>
                <a:lnTo>
                  <a:pt x="8498" y="11860"/>
                </a:lnTo>
                <a:lnTo>
                  <a:pt x="8446" y="11833"/>
                </a:lnTo>
                <a:lnTo>
                  <a:pt x="8396" y="11806"/>
                </a:lnTo>
                <a:lnTo>
                  <a:pt x="8347" y="11778"/>
                </a:lnTo>
                <a:lnTo>
                  <a:pt x="8300" y="11749"/>
                </a:lnTo>
                <a:lnTo>
                  <a:pt x="8255" y="11720"/>
                </a:lnTo>
                <a:lnTo>
                  <a:pt x="8210" y="11690"/>
                </a:lnTo>
                <a:lnTo>
                  <a:pt x="8169" y="11658"/>
                </a:lnTo>
                <a:lnTo>
                  <a:pt x="8128" y="11627"/>
                </a:lnTo>
                <a:lnTo>
                  <a:pt x="8090" y="11595"/>
                </a:lnTo>
                <a:lnTo>
                  <a:pt x="8053" y="11562"/>
                </a:lnTo>
                <a:lnTo>
                  <a:pt x="8018" y="11529"/>
                </a:lnTo>
                <a:lnTo>
                  <a:pt x="7984" y="11494"/>
                </a:lnTo>
                <a:lnTo>
                  <a:pt x="7952" y="11459"/>
                </a:lnTo>
                <a:lnTo>
                  <a:pt x="7923" y="11423"/>
                </a:lnTo>
                <a:lnTo>
                  <a:pt x="7894" y="11387"/>
                </a:lnTo>
                <a:lnTo>
                  <a:pt x="7867" y="11349"/>
                </a:lnTo>
                <a:lnTo>
                  <a:pt x="7843" y="11312"/>
                </a:lnTo>
                <a:lnTo>
                  <a:pt x="7819" y="11272"/>
                </a:lnTo>
                <a:lnTo>
                  <a:pt x="7797" y="11233"/>
                </a:lnTo>
                <a:lnTo>
                  <a:pt x="7778" y="11194"/>
                </a:lnTo>
                <a:lnTo>
                  <a:pt x="7760" y="11152"/>
                </a:lnTo>
                <a:lnTo>
                  <a:pt x="7743" y="11110"/>
                </a:lnTo>
                <a:lnTo>
                  <a:pt x="7728" y="11068"/>
                </a:lnTo>
                <a:lnTo>
                  <a:pt x="7716" y="11025"/>
                </a:lnTo>
                <a:lnTo>
                  <a:pt x="7704" y="10982"/>
                </a:lnTo>
                <a:lnTo>
                  <a:pt x="7695" y="10937"/>
                </a:lnTo>
                <a:lnTo>
                  <a:pt x="7687" y="10892"/>
                </a:lnTo>
                <a:lnTo>
                  <a:pt x="7680" y="10846"/>
                </a:lnTo>
                <a:lnTo>
                  <a:pt x="7676" y="10800"/>
                </a:lnTo>
                <a:lnTo>
                  <a:pt x="7674" y="10752"/>
                </a:lnTo>
                <a:lnTo>
                  <a:pt x="7673" y="10703"/>
                </a:lnTo>
                <a:lnTo>
                  <a:pt x="7674" y="10644"/>
                </a:lnTo>
                <a:lnTo>
                  <a:pt x="7678" y="10584"/>
                </a:lnTo>
                <a:lnTo>
                  <a:pt x="7685" y="10525"/>
                </a:lnTo>
                <a:lnTo>
                  <a:pt x="7694" y="10468"/>
                </a:lnTo>
                <a:lnTo>
                  <a:pt x="7706" y="10410"/>
                </a:lnTo>
                <a:lnTo>
                  <a:pt x="7720" y="10353"/>
                </a:lnTo>
                <a:lnTo>
                  <a:pt x="7736" y="10297"/>
                </a:lnTo>
                <a:lnTo>
                  <a:pt x="7755" y="10243"/>
                </a:lnTo>
                <a:lnTo>
                  <a:pt x="7778" y="10188"/>
                </a:lnTo>
                <a:lnTo>
                  <a:pt x="7802" y="10134"/>
                </a:lnTo>
                <a:lnTo>
                  <a:pt x="7829" y="10081"/>
                </a:lnTo>
                <a:lnTo>
                  <a:pt x="7859" y="10029"/>
                </a:lnTo>
                <a:lnTo>
                  <a:pt x="7891" y="9978"/>
                </a:lnTo>
                <a:lnTo>
                  <a:pt x="7926" y="9926"/>
                </a:lnTo>
                <a:lnTo>
                  <a:pt x="7963" y="9876"/>
                </a:lnTo>
                <a:lnTo>
                  <a:pt x="8004" y="9827"/>
                </a:lnTo>
                <a:lnTo>
                  <a:pt x="8046" y="9777"/>
                </a:lnTo>
                <a:lnTo>
                  <a:pt x="8091" y="9729"/>
                </a:lnTo>
                <a:lnTo>
                  <a:pt x="8138" y="9682"/>
                </a:lnTo>
                <a:lnTo>
                  <a:pt x="8189" y="9635"/>
                </a:lnTo>
                <a:lnTo>
                  <a:pt x="8242" y="9589"/>
                </a:lnTo>
                <a:lnTo>
                  <a:pt x="8297" y="9544"/>
                </a:lnTo>
                <a:lnTo>
                  <a:pt x="8354" y="9500"/>
                </a:lnTo>
                <a:lnTo>
                  <a:pt x="8415" y="9455"/>
                </a:lnTo>
                <a:lnTo>
                  <a:pt x="8478" y="9413"/>
                </a:lnTo>
                <a:lnTo>
                  <a:pt x="8544" y="9370"/>
                </a:lnTo>
                <a:lnTo>
                  <a:pt x="8612" y="9328"/>
                </a:lnTo>
                <a:lnTo>
                  <a:pt x="8683" y="9287"/>
                </a:lnTo>
                <a:lnTo>
                  <a:pt x="8756" y="9246"/>
                </a:lnTo>
                <a:lnTo>
                  <a:pt x="8832" y="9207"/>
                </a:lnTo>
                <a:lnTo>
                  <a:pt x="8910" y="9169"/>
                </a:lnTo>
                <a:lnTo>
                  <a:pt x="8991" y="9130"/>
                </a:lnTo>
                <a:lnTo>
                  <a:pt x="9056" y="9100"/>
                </a:lnTo>
                <a:lnTo>
                  <a:pt x="9123" y="9070"/>
                </a:lnTo>
                <a:lnTo>
                  <a:pt x="9189" y="9042"/>
                </a:lnTo>
                <a:lnTo>
                  <a:pt x="9256" y="9014"/>
                </a:lnTo>
                <a:lnTo>
                  <a:pt x="9322" y="8987"/>
                </a:lnTo>
                <a:lnTo>
                  <a:pt x="9389" y="8962"/>
                </a:lnTo>
                <a:lnTo>
                  <a:pt x="9456" y="8938"/>
                </a:lnTo>
                <a:lnTo>
                  <a:pt x="9522" y="8913"/>
                </a:lnTo>
                <a:lnTo>
                  <a:pt x="9588" y="8891"/>
                </a:lnTo>
                <a:lnTo>
                  <a:pt x="9655" y="8869"/>
                </a:lnTo>
                <a:lnTo>
                  <a:pt x="9722" y="8849"/>
                </a:lnTo>
                <a:lnTo>
                  <a:pt x="9789" y="8828"/>
                </a:lnTo>
                <a:lnTo>
                  <a:pt x="9856" y="8810"/>
                </a:lnTo>
                <a:lnTo>
                  <a:pt x="9923" y="8792"/>
                </a:lnTo>
                <a:lnTo>
                  <a:pt x="9990" y="8775"/>
                </a:lnTo>
                <a:lnTo>
                  <a:pt x="10056" y="8758"/>
                </a:lnTo>
                <a:lnTo>
                  <a:pt x="10124" y="8744"/>
                </a:lnTo>
                <a:lnTo>
                  <a:pt x="10191" y="8730"/>
                </a:lnTo>
                <a:lnTo>
                  <a:pt x="10258" y="8717"/>
                </a:lnTo>
                <a:lnTo>
                  <a:pt x="10326" y="8705"/>
                </a:lnTo>
                <a:lnTo>
                  <a:pt x="10394" y="8694"/>
                </a:lnTo>
                <a:lnTo>
                  <a:pt x="10461" y="8684"/>
                </a:lnTo>
                <a:lnTo>
                  <a:pt x="10529" y="8674"/>
                </a:lnTo>
                <a:lnTo>
                  <a:pt x="10597" y="8666"/>
                </a:lnTo>
                <a:lnTo>
                  <a:pt x="10664" y="8659"/>
                </a:lnTo>
                <a:lnTo>
                  <a:pt x="10732" y="8652"/>
                </a:lnTo>
                <a:lnTo>
                  <a:pt x="10800" y="8647"/>
                </a:lnTo>
                <a:lnTo>
                  <a:pt x="10868" y="8643"/>
                </a:lnTo>
                <a:lnTo>
                  <a:pt x="10936" y="8639"/>
                </a:lnTo>
                <a:lnTo>
                  <a:pt x="11004" y="8637"/>
                </a:lnTo>
                <a:lnTo>
                  <a:pt x="11073" y="8636"/>
                </a:lnTo>
                <a:lnTo>
                  <a:pt x="11141" y="8635"/>
                </a:lnTo>
                <a:lnTo>
                  <a:pt x="11237" y="8636"/>
                </a:lnTo>
                <a:lnTo>
                  <a:pt x="11332" y="8639"/>
                </a:lnTo>
                <a:lnTo>
                  <a:pt x="11426" y="8644"/>
                </a:lnTo>
                <a:lnTo>
                  <a:pt x="11519" y="8650"/>
                </a:lnTo>
                <a:lnTo>
                  <a:pt x="11564" y="8654"/>
                </a:lnTo>
                <a:lnTo>
                  <a:pt x="11609" y="8658"/>
                </a:lnTo>
                <a:lnTo>
                  <a:pt x="11653" y="8663"/>
                </a:lnTo>
                <a:lnTo>
                  <a:pt x="11698" y="8669"/>
                </a:lnTo>
                <a:lnTo>
                  <a:pt x="11786" y="8682"/>
                </a:lnTo>
                <a:lnTo>
                  <a:pt x="11872" y="8695"/>
                </a:lnTo>
                <a:lnTo>
                  <a:pt x="11915" y="8703"/>
                </a:lnTo>
                <a:lnTo>
                  <a:pt x="11957" y="8711"/>
                </a:lnTo>
                <a:lnTo>
                  <a:pt x="11999" y="8720"/>
                </a:lnTo>
                <a:lnTo>
                  <a:pt x="12041" y="8729"/>
                </a:lnTo>
                <a:lnTo>
                  <a:pt x="12082" y="8738"/>
                </a:lnTo>
                <a:lnTo>
                  <a:pt x="12122" y="8748"/>
                </a:lnTo>
                <a:lnTo>
                  <a:pt x="12163" y="8758"/>
                </a:lnTo>
                <a:lnTo>
                  <a:pt x="12204" y="8770"/>
                </a:lnTo>
                <a:lnTo>
                  <a:pt x="12243" y="8781"/>
                </a:lnTo>
                <a:lnTo>
                  <a:pt x="12283" y="8793"/>
                </a:lnTo>
                <a:lnTo>
                  <a:pt x="12322" y="8805"/>
                </a:lnTo>
                <a:lnTo>
                  <a:pt x="12361" y="8817"/>
                </a:lnTo>
                <a:lnTo>
                  <a:pt x="12399" y="8830"/>
                </a:lnTo>
                <a:lnTo>
                  <a:pt x="12437" y="8845"/>
                </a:lnTo>
                <a:lnTo>
                  <a:pt x="12474" y="8859"/>
                </a:lnTo>
                <a:lnTo>
                  <a:pt x="12512" y="8873"/>
                </a:lnTo>
                <a:lnTo>
                  <a:pt x="12512" y="3835"/>
                </a:lnTo>
                <a:lnTo>
                  <a:pt x="5784" y="6812"/>
                </a:lnTo>
                <a:lnTo>
                  <a:pt x="5784" y="13773"/>
                </a:lnTo>
                <a:lnTo>
                  <a:pt x="5783" y="13837"/>
                </a:lnTo>
                <a:lnTo>
                  <a:pt x="5779" y="13899"/>
                </a:lnTo>
                <a:lnTo>
                  <a:pt x="5774" y="13961"/>
                </a:lnTo>
                <a:lnTo>
                  <a:pt x="5764" y="14022"/>
                </a:lnTo>
                <a:lnTo>
                  <a:pt x="5754" y="14083"/>
                </a:lnTo>
                <a:lnTo>
                  <a:pt x="5741" y="14144"/>
                </a:lnTo>
                <a:lnTo>
                  <a:pt x="5726" y="14204"/>
                </a:lnTo>
                <a:lnTo>
                  <a:pt x="5709" y="14262"/>
                </a:lnTo>
                <a:lnTo>
                  <a:pt x="5688" y="14321"/>
                </a:lnTo>
                <a:lnTo>
                  <a:pt x="5666" y="14379"/>
                </a:lnTo>
                <a:lnTo>
                  <a:pt x="5642" y="14437"/>
                </a:lnTo>
                <a:lnTo>
                  <a:pt x="5615" y="14493"/>
                </a:lnTo>
                <a:lnTo>
                  <a:pt x="5586" y="14550"/>
                </a:lnTo>
                <a:lnTo>
                  <a:pt x="5554" y="14606"/>
                </a:lnTo>
                <a:lnTo>
                  <a:pt x="5520" y="14660"/>
                </a:lnTo>
                <a:lnTo>
                  <a:pt x="5484" y="14715"/>
                </a:lnTo>
                <a:lnTo>
                  <a:pt x="5445" y="14770"/>
                </a:lnTo>
                <a:lnTo>
                  <a:pt x="5404" y="14823"/>
                </a:lnTo>
                <a:lnTo>
                  <a:pt x="5360" y="14876"/>
                </a:lnTo>
                <a:lnTo>
                  <a:pt x="5315" y="14929"/>
                </a:lnTo>
                <a:lnTo>
                  <a:pt x="5267" y="14980"/>
                </a:lnTo>
                <a:lnTo>
                  <a:pt x="5216" y="15032"/>
                </a:lnTo>
                <a:lnTo>
                  <a:pt x="5164" y="15083"/>
                </a:lnTo>
                <a:lnTo>
                  <a:pt x="5108" y="15133"/>
                </a:lnTo>
                <a:lnTo>
                  <a:pt x="5050" y="15183"/>
                </a:lnTo>
                <a:lnTo>
                  <a:pt x="4990" y="15232"/>
                </a:lnTo>
                <a:lnTo>
                  <a:pt x="4929" y="15281"/>
                </a:lnTo>
                <a:lnTo>
                  <a:pt x="4864" y="15329"/>
                </a:lnTo>
                <a:lnTo>
                  <a:pt x="4797" y="15376"/>
                </a:lnTo>
                <a:lnTo>
                  <a:pt x="4728" y="15424"/>
                </a:lnTo>
                <a:lnTo>
                  <a:pt x="4656" y="15470"/>
                </a:lnTo>
                <a:lnTo>
                  <a:pt x="4582" y="15516"/>
                </a:lnTo>
                <a:lnTo>
                  <a:pt x="4515" y="15555"/>
                </a:lnTo>
                <a:lnTo>
                  <a:pt x="4449" y="15593"/>
                </a:lnTo>
                <a:lnTo>
                  <a:pt x="4382" y="15630"/>
                </a:lnTo>
                <a:lnTo>
                  <a:pt x="4317" y="15666"/>
                </a:lnTo>
                <a:lnTo>
                  <a:pt x="4250" y="15700"/>
                </a:lnTo>
                <a:lnTo>
                  <a:pt x="4184" y="15734"/>
                </a:lnTo>
                <a:lnTo>
                  <a:pt x="4117" y="15765"/>
                </a:lnTo>
                <a:lnTo>
                  <a:pt x="4050" y="15795"/>
                </a:lnTo>
                <a:lnTo>
                  <a:pt x="3983" y="15826"/>
                </a:lnTo>
                <a:lnTo>
                  <a:pt x="3916" y="15853"/>
                </a:lnTo>
                <a:lnTo>
                  <a:pt x="3849" y="15880"/>
                </a:lnTo>
                <a:lnTo>
                  <a:pt x="3783" y="15906"/>
                </a:lnTo>
                <a:lnTo>
                  <a:pt x="3716" y="15930"/>
                </a:lnTo>
                <a:lnTo>
                  <a:pt x="3649" y="15953"/>
                </a:lnTo>
                <a:lnTo>
                  <a:pt x="3582" y="15976"/>
                </a:lnTo>
                <a:lnTo>
                  <a:pt x="3515" y="15996"/>
                </a:lnTo>
                <a:lnTo>
                  <a:pt x="3448" y="16015"/>
                </a:lnTo>
                <a:lnTo>
                  <a:pt x="3380" y="16033"/>
                </a:lnTo>
                <a:lnTo>
                  <a:pt x="3313" y="16050"/>
                </a:lnTo>
                <a:lnTo>
                  <a:pt x="3246" y="16067"/>
                </a:lnTo>
                <a:lnTo>
                  <a:pt x="3179" y="16081"/>
                </a:lnTo>
                <a:lnTo>
                  <a:pt x="3111" y="16094"/>
                </a:lnTo>
                <a:lnTo>
                  <a:pt x="3043" y="16106"/>
                </a:lnTo>
                <a:lnTo>
                  <a:pt x="2976" y="16116"/>
                </a:lnTo>
                <a:lnTo>
                  <a:pt x="2908" y="16126"/>
                </a:lnTo>
                <a:lnTo>
                  <a:pt x="2840" y="16135"/>
                </a:lnTo>
                <a:lnTo>
                  <a:pt x="2772" y="16141"/>
                </a:lnTo>
                <a:lnTo>
                  <a:pt x="2704" y="16147"/>
                </a:lnTo>
                <a:lnTo>
                  <a:pt x="2636" y="16151"/>
                </a:lnTo>
                <a:lnTo>
                  <a:pt x="2568" y="16154"/>
                </a:lnTo>
                <a:lnTo>
                  <a:pt x="2500" y="16156"/>
                </a:lnTo>
                <a:lnTo>
                  <a:pt x="2431" y="16157"/>
                </a:lnTo>
                <a:lnTo>
                  <a:pt x="2376" y="16157"/>
                </a:lnTo>
                <a:lnTo>
                  <a:pt x="2323" y="16156"/>
                </a:lnTo>
                <a:lnTo>
                  <a:pt x="2269" y="16154"/>
                </a:lnTo>
                <a:lnTo>
                  <a:pt x="2215" y="16152"/>
                </a:lnTo>
                <a:lnTo>
                  <a:pt x="2162" y="16150"/>
                </a:lnTo>
                <a:lnTo>
                  <a:pt x="2110" y="16146"/>
                </a:lnTo>
                <a:lnTo>
                  <a:pt x="2057" y="16142"/>
                </a:lnTo>
                <a:lnTo>
                  <a:pt x="2005" y="16138"/>
                </a:lnTo>
                <a:lnTo>
                  <a:pt x="1954" y="16132"/>
                </a:lnTo>
                <a:lnTo>
                  <a:pt x="1903" y="16126"/>
                </a:lnTo>
                <a:lnTo>
                  <a:pt x="1852" y="16120"/>
                </a:lnTo>
                <a:lnTo>
                  <a:pt x="1802" y="16113"/>
                </a:lnTo>
                <a:lnTo>
                  <a:pt x="1752" y="16105"/>
                </a:lnTo>
                <a:lnTo>
                  <a:pt x="1702" y="16097"/>
                </a:lnTo>
                <a:lnTo>
                  <a:pt x="1654" y="16088"/>
                </a:lnTo>
                <a:lnTo>
                  <a:pt x="1605" y="16079"/>
                </a:lnTo>
                <a:lnTo>
                  <a:pt x="1557" y="16069"/>
                </a:lnTo>
                <a:lnTo>
                  <a:pt x="1509" y="16058"/>
                </a:lnTo>
                <a:lnTo>
                  <a:pt x="1461" y="16046"/>
                </a:lnTo>
                <a:lnTo>
                  <a:pt x="1414" y="16034"/>
                </a:lnTo>
                <a:lnTo>
                  <a:pt x="1367" y="16022"/>
                </a:lnTo>
                <a:lnTo>
                  <a:pt x="1321" y="16009"/>
                </a:lnTo>
                <a:lnTo>
                  <a:pt x="1275" y="15995"/>
                </a:lnTo>
                <a:lnTo>
                  <a:pt x="1229" y="15981"/>
                </a:lnTo>
                <a:lnTo>
                  <a:pt x="1185" y="15965"/>
                </a:lnTo>
                <a:lnTo>
                  <a:pt x="1140" y="15949"/>
                </a:lnTo>
                <a:lnTo>
                  <a:pt x="1096" y="15933"/>
                </a:lnTo>
                <a:lnTo>
                  <a:pt x="1051" y="15916"/>
                </a:lnTo>
                <a:lnTo>
                  <a:pt x="1007" y="15899"/>
                </a:lnTo>
                <a:lnTo>
                  <a:pt x="965" y="15880"/>
                </a:lnTo>
                <a:lnTo>
                  <a:pt x="922" y="15861"/>
                </a:lnTo>
                <a:lnTo>
                  <a:pt x="880" y="15842"/>
                </a:lnTo>
                <a:lnTo>
                  <a:pt x="826" y="15818"/>
                </a:lnTo>
                <a:lnTo>
                  <a:pt x="773" y="15791"/>
                </a:lnTo>
                <a:lnTo>
                  <a:pt x="723" y="15765"/>
                </a:lnTo>
                <a:lnTo>
                  <a:pt x="674" y="15738"/>
                </a:lnTo>
                <a:lnTo>
                  <a:pt x="627" y="15710"/>
                </a:lnTo>
                <a:lnTo>
                  <a:pt x="582" y="15681"/>
                </a:lnTo>
                <a:lnTo>
                  <a:pt x="538" y="15652"/>
                </a:lnTo>
                <a:lnTo>
                  <a:pt x="496" y="15621"/>
                </a:lnTo>
                <a:lnTo>
                  <a:pt x="455" y="15590"/>
                </a:lnTo>
                <a:lnTo>
                  <a:pt x="417" y="15558"/>
                </a:lnTo>
                <a:lnTo>
                  <a:pt x="380" y="15526"/>
                </a:lnTo>
                <a:lnTo>
                  <a:pt x="345" y="15493"/>
                </a:lnTo>
                <a:lnTo>
                  <a:pt x="311" y="15458"/>
                </a:lnTo>
                <a:lnTo>
                  <a:pt x="280" y="15423"/>
                </a:lnTo>
                <a:lnTo>
                  <a:pt x="249" y="15387"/>
                </a:lnTo>
                <a:lnTo>
                  <a:pt x="221" y="15351"/>
                </a:lnTo>
                <a:lnTo>
                  <a:pt x="195" y="15313"/>
                </a:lnTo>
                <a:lnTo>
                  <a:pt x="169" y="15275"/>
                </a:lnTo>
                <a:lnTo>
                  <a:pt x="146" y="15236"/>
                </a:lnTo>
                <a:lnTo>
                  <a:pt x="125" y="15196"/>
                </a:lnTo>
                <a:lnTo>
                  <a:pt x="105" y="15156"/>
                </a:lnTo>
                <a:lnTo>
                  <a:pt x="86" y="15115"/>
                </a:lnTo>
                <a:lnTo>
                  <a:pt x="70" y="15072"/>
                </a:lnTo>
                <a:lnTo>
                  <a:pt x="56" y="15030"/>
                </a:lnTo>
                <a:lnTo>
                  <a:pt x="43" y="14986"/>
                </a:lnTo>
                <a:lnTo>
                  <a:pt x="32" y="14942"/>
                </a:lnTo>
                <a:lnTo>
                  <a:pt x="22" y="14897"/>
                </a:lnTo>
                <a:lnTo>
                  <a:pt x="14" y="14851"/>
                </a:lnTo>
                <a:lnTo>
                  <a:pt x="8" y="14804"/>
                </a:lnTo>
                <a:lnTo>
                  <a:pt x="3" y="14758"/>
                </a:lnTo>
                <a:lnTo>
                  <a:pt x="1" y="14709"/>
                </a:lnTo>
                <a:lnTo>
                  <a:pt x="0" y="14660"/>
                </a:lnTo>
                <a:lnTo>
                  <a:pt x="1" y="14601"/>
                </a:lnTo>
                <a:lnTo>
                  <a:pt x="5" y="14542"/>
                </a:lnTo>
                <a:lnTo>
                  <a:pt x="11" y="14484"/>
                </a:lnTo>
                <a:lnTo>
                  <a:pt x="20" y="14426"/>
                </a:lnTo>
                <a:lnTo>
                  <a:pt x="33" y="14370"/>
                </a:lnTo>
                <a:lnTo>
                  <a:pt x="46" y="14314"/>
                </a:lnTo>
                <a:lnTo>
                  <a:pt x="63" y="14258"/>
                </a:lnTo>
                <a:lnTo>
                  <a:pt x="82" y="14204"/>
                </a:lnTo>
                <a:lnTo>
                  <a:pt x="104" y="14150"/>
                </a:lnTo>
                <a:lnTo>
                  <a:pt x="128" y="14096"/>
                </a:lnTo>
                <a:lnTo>
                  <a:pt x="155" y="14044"/>
                </a:lnTo>
                <a:lnTo>
                  <a:pt x="185" y="13992"/>
                </a:lnTo>
                <a:lnTo>
                  <a:pt x="216" y="13940"/>
                </a:lnTo>
                <a:lnTo>
                  <a:pt x="250" y="13890"/>
                </a:lnTo>
                <a:lnTo>
                  <a:pt x="288" y="13839"/>
                </a:lnTo>
                <a:lnTo>
                  <a:pt x="327" y="13790"/>
                </a:lnTo>
                <a:lnTo>
                  <a:pt x="370" y="13741"/>
                </a:lnTo>
                <a:lnTo>
                  <a:pt x="415" y="13693"/>
                </a:lnTo>
                <a:lnTo>
                  <a:pt x="461" y="13646"/>
                </a:lnTo>
                <a:lnTo>
                  <a:pt x="511" y="13599"/>
                </a:lnTo>
                <a:lnTo>
                  <a:pt x="564" y="13553"/>
                </a:lnTo>
                <a:lnTo>
                  <a:pt x="618" y="13507"/>
                </a:lnTo>
                <a:lnTo>
                  <a:pt x="676" y="13463"/>
                </a:lnTo>
                <a:lnTo>
                  <a:pt x="736" y="13418"/>
                </a:lnTo>
                <a:lnTo>
                  <a:pt x="799" y="13374"/>
                </a:lnTo>
                <a:lnTo>
                  <a:pt x="863" y="13331"/>
                </a:lnTo>
                <a:lnTo>
                  <a:pt x="930" y="13289"/>
                </a:lnTo>
                <a:lnTo>
                  <a:pt x="1000" y="13247"/>
                </a:lnTo>
                <a:lnTo>
                  <a:pt x="1073" y="13206"/>
                </a:lnTo>
                <a:lnTo>
                  <a:pt x="1148" y="13166"/>
                </a:lnTo>
                <a:lnTo>
                  <a:pt x="1226" y="13126"/>
                </a:lnTo>
                <a:lnTo>
                  <a:pt x="1306" y="13087"/>
                </a:lnTo>
                <a:lnTo>
                  <a:pt x="1372" y="13057"/>
                </a:lnTo>
                <a:lnTo>
                  <a:pt x="1438" y="13027"/>
                </a:lnTo>
                <a:lnTo>
                  <a:pt x="1505" y="12998"/>
                </a:lnTo>
                <a:lnTo>
                  <a:pt x="1572" y="12970"/>
                </a:lnTo>
                <a:lnTo>
                  <a:pt x="1638" y="12944"/>
                </a:lnTo>
                <a:lnTo>
                  <a:pt x="1704" y="12919"/>
                </a:lnTo>
                <a:lnTo>
                  <a:pt x="1770" y="12894"/>
                </a:lnTo>
                <a:lnTo>
                  <a:pt x="1837" y="12870"/>
                </a:lnTo>
                <a:lnTo>
                  <a:pt x="1904" y="12848"/>
                </a:lnTo>
                <a:lnTo>
                  <a:pt x="1971" y="12826"/>
                </a:lnTo>
                <a:lnTo>
                  <a:pt x="2038" y="12805"/>
                </a:lnTo>
                <a:lnTo>
                  <a:pt x="2105" y="12785"/>
                </a:lnTo>
                <a:lnTo>
                  <a:pt x="2172" y="12766"/>
                </a:lnTo>
                <a:lnTo>
                  <a:pt x="2238" y="12749"/>
                </a:lnTo>
                <a:lnTo>
                  <a:pt x="2305" y="12732"/>
                </a:lnTo>
                <a:lnTo>
                  <a:pt x="2372" y="12715"/>
                </a:lnTo>
                <a:lnTo>
                  <a:pt x="2440" y="12700"/>
                </a:lnTo>
                <a:lnTo>
                  <a:pt x="2507" y="12687"/>
                </a:lnTo>
                <a:lnTo>
                  <a:pt x="2574" y="12674"/>
                </a:lnTo>
                <a:lnTo>
                  <a:pt x="2642" y="12662"/>
                </a:lnTo>
                <a:lnTo>
                  <a:pt x="2709" y="12651"/>
                </a:lnTo>
                <a:lnTo>
                  <a:pt x="2776" y="12640"/>
                </a:lnTo>
                <a:lnTo>
                  <a:pt x="2844" y="12631"/>
                </a:lnTo>
                <a:lnTo>
                  <a:pt x="2912" y="12622"/>
                </a:lnTo>
                <a:lnTo>
                  <a:pt x="2980" y="12615"/>
                </a:lnTo>
                <a:lnTo>
                  <a:pt x="3048" y="12609"/>
                </a:lnTo>
                <a:lnTo>
                  <a:pt x="3116" y="12604"/>
                </a:lnTo>
                <a:lnTo>
                  <a:pt x="3184" y="12599"/>
                </a:lnTo>
                <a:lnTo>
                  <a:pt x="3252" y="12596"/>
                </a:lnTo>
                <a:lnTo>
                  <a:pt x="3320" y="12594"/>
                </a:lnTo>
                <a:lnTo>
                  <a:pt x="3388" y="12592"/>
                </a:lnTo>
                <a:lnTo>
                  <a:pt x="3456" y="12592"/>
                </a:lnTo>
                <a:lnTo>
                  <a:pt x="3549" y="12593"/>
                </a:lnTo>
                <a:lnTo>
                  <a:pt x="3640" y="12595"/>
                </a:lnTo>
                <a:lnTo>
                  <a:pt x="3730" y="12600"/>
                </a:lnTo>
                <a:lnTo>
                  <a:pt x="3818" y="12606"/>
                </a:lnTo>
                <a:lnTo>
                  <a:pt x="3905" y="12614"/>
                </a:lnTo>
                <a:lnTo>
                  <a:pt x="3991" y="12624"/>
                </a:lnTo>
                <a:lnTo>
                  <a:pt x="4076" y="12635"/>
                </a:lnTo>
                <a:lnTo>
                  <a:pt x="4160" y="12648"/>
                </a:lnTo>
                <a:lnTo>
                  <a:pt x="4242" y="12664"/>
                </a:lnTo>
                <a:lnTo>
                  <a:pt x="4324" y="12681"/>
                </a:lnTo>
                <a:lnTo>
                  <a:pt x="4403" y="12699"/>
                </a:lnTo>
                <a:lnTo>
                  <a:pt x="4482" y="12719"/>
                </a:lnTo>
                <a:lnTo>
                  <a:pt x="4560" y="12742"/>
                </a:lnTo>
                <a:lnTo>
                  <a:pt x="4636" y="12765"/>
                </a:lnTo>
                <a:lnTo>
                  <a:pt x="4711" y="12791"/>
                </a:lnTo>
                <a:lnTo>
                  <a:pt x="4786" y="12818"/>
                </a:lnTo>
                <a:lnTo>
                  <a:pt x="4786" y="3846"/>
                </a:lnTo>
                <a:lnTo>
                  <a:pt x="13526" y="0"/>
                </a:lnTo>
                <a:lnTo>
                  <a:pt x="13526" y="9859"/>
                </a:lnTo>
              </a:path>
            </a:pathLst>
          </a:custGeom>
          <a:solidFill>
            <a:srgbClr val="584F59"/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5076825" y="2050395"/>
            <a:ext cx="1027923" cy="1946929"/>
          </a:xfrm>
          <a:custGeom>
            <a:avLst/>
            <a:gdLst>
              <a:gd name="T0" fmla="*/ 637 w 637"/>
              <a:gd name="T1" fmla="*/ 601 h 2092"/>
              <a:gd name="T2" fmla="*/ 637 w 637"/>
              <a:gd name="T3" fmla="*/ 2092 h 2092"/>
              <a:gd name="T4" fmla="*/ 0 w 637"/>
              <a:gd name="T5" fmla="*/ 2092 h 2092"/>
              <a:gd name="T6" fmla="*/ 0 w 637"/>
              <a:gd name="T7" fmla="*/ 601 h 2092"/>
              <a:gd name="T8" fmla="*/ 622 w 637"/>
              <a:gd name="T9" fmla="*/ 0 h 2092"/>
              <a:gd name="T10" fmla="*/ 637 w 637"/>
              <a:gd name="T11" fmla="*/ 601 h 2092"/>
              <a:gd name="connsiteX0" fmla="*/ 10000 w 10165"/>
              <a:gd name="connsiteY0" fmla="*/ 2823 h 9950"/>
              <a:gd name="connsiteX1" fmla="*/ 10000 w 10165"/>
              <a:gd name="connsiteY1" fmla="*/ 9950 h 9950"/>
              <a:gd name="connsiteX2" fmla="*/ 0 w 10165"/>
              <a:gd name="connsiteY2" fmla="*/ 9950 h 9950"/>
              <a:gd name="connsiteX3" fmla="*/ 0 w 10165"/>
              <a:gd name="connsiteY3" fmla="*/ 2823 h 9950"/>
              <a:gd name="connsiteX4" fmla="*/ 10165 w 10165"/>
              <a:gd name="connsiteY4" fmla="*/ 0 h 9950"/>
              <a:gd name="connsiteX5" fmla="*/ 10000 w 10165"/>
              <a:gd name="connsiteY5" fmla="*/ 2823 h 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5" h="9950">
                <a:moveTo>
                  <a:pt x="10000" y="2823"/>
                </a:moveTo>
                <a:lnTo>
                  <a:pt x="10000" y="9950"/>
                </a:lnTo>
                <a:lnTo>
                  <a:pt x="0" y="9950"/>
                </a:lnTo>
                <a:lnTo>
                  <a:pt x="0" y="2823"/>
                </a:lnTo>
                <a:lnTo>
                  <a:pt x="10165" y="0"/>
                </a:lnTo>
                <a:lnTo>
                  <a:pt x="10000" y="2823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/>
              <a:t>68%</a:t>
            </a:r>
            <a:endParaRPr lang="zh-CN" altLang="en-US" sz="32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84094" y="684212"/>
            <a:ext cx="1011238" cy="3321050"/>
          </a:xfrm>
          <a:custGeom>
            <a:avLst/>
            <a:gdLst>
              <a:gd name="T0" fmla="*/ 0 w 637"/>
              <a:gd name="T1" fmla="*/ 601 h 2092"/>
              <a:gd name="T2" fmla="*/ 0 w 637"/>
              <a:gd name="T3" fmla="*/ 2092 h 2092"/>
              <a:gd name="T4" fmla="*/ 637 w 637"/>
              <a:gd name="T5" fmla="*/ 2092 h 2092"/>
              <a:gd name="T6" fmla="*/ 637 w 637"/>
              <a:gd name="T7" fmla="*/ 601 h 2092"/>
              <a:gd name="T8" fmla="*/ 15 w 637"/>
              <a:gd name="T9" fmla="*/ 0 h 2092"/>
              <a:gd name="T10" fmla="*/ 0 w 637"/>
              <a:gd name="T11" fmla="*/ 601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7" h="2092">
                <a:moveTo>
                  <a:pt x="0" y="601"/>
                </a:moveTo>
                <a:lnTo>
                  <a:pt x="0" y="2092"/>
                </a:lnTo>
                <a:lnTo>
                  <a:pt x="637" y="2092"/>
                </a:lnTo>
                <a:lnTo>
                  <a:pt x="637" y="601"/>
                </a:lnTo>
                <a:lnTo>
                  <a:pt x="15" y="0"/>
                </a:lnTo>
                <a:lnTo>
                  <a:pt x="0" y="601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/>
              <a:t>89%</a:t>
            </a:r>
            <a:endParaRPr lang="zh-CN" altLang="en-US" sz="32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279900" y="3997325"/>
            <a:ext cx="1816100" cy="1168400"/>
          </a:xfrm>
          <a:custGeom>
            <a:avLst/>
            <a:gdLst>
              <a:gd name="T0" fmla="*/ 0 w 1144"/>
              <a:gd name="T1" fmla="*/ 736 h 736"/>
              <a:gd name="T2" fmla="*/ 512 w 1144"/>
              <a:gd name="T3" fmla="*/ 0 h 736"/>
              <a:gd name="T4" fmla="*/ 1144 w 1144"/>
              <a:gd name="T5" fmla="*/ 0 h 736"/>
              <a:gd name="T6" fmla="*/ 1144 w 1144"/>
              <a:gd name="T7" fmla="*/ 736 h 736"/>
              <a:gd name="T8" fmla="*/ 10 w 1144"/>
              <a:gd name="T9" fmla="*/ 731 h 736"/>
              <a:gd name="T10" fmla="*/ 0 w 1144"/>
              <a:gd name="T11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4" h="736">
                <a:moveTo>
                  <a:pt x="0" y="736"/>
                </a:moveTo>
                <a:lnTo>
                  <a:pt x="512" y="0"/>
                </a:lnTo>
                <a:lnTo>
                  <a:pt x="1144" y="0"/>
                </a:lnTo>
                <a:lnTo>
                  <a:pt x="1144" y="736"/>
                </a:lnTo>
                <a:lnTo>
                  <a:pt x="10" y="731"/>
                </a:lnTo>
                <a:lnTo>
                  <a:pt x="0" y="736"/>
                </a:lnTo>
                <a:close/>
              </a:path>
            </a:pathLst>
          </a:custGeom>
          <a:solidFill>
            <a:srgbClr val="D32B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088063" y="3989388"/>
            <a:ext cx="1824038" cy="1160463"/>
          </a:xfrm>
          <a:custGeom>
            <a:avLst/>
            <a:gdLst>
              <a:gd name="T0" fmla="*/ 1149 w 1149"/>
              <a:gd name="T1" fmla="*/ 731 h 731"/>
              <a:gd name="T2" fmla="*/ 637 w 1149"/>
              <a:gd name="T3" fmla="*/ 0 h 731"/>
              <a:gd name="T4" fmla="*/ 0 w 1149"/>
              <a:gd name="T5" fmla="*/ 0 h 731"/>
              <a:gd name="T6" fmla="*/ 0 w 1149"/>
              <a:gd name="T7" fmla="*/ 731 h 731"/>
              <a:gd name="T8" fmla="*/ 1134 w 1149"/>
              <a:gd name="T9" fmla="*/ 726 h 731"/>
              <a:gd name="T10" fmla="*/ 1149 w 1149"/>
              <a:gd name="T11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9" h="731">
                <a:moveTo>
                  <a:pt x="1149" y="731"/>
                </a:moveTo>
                <a:lnTo>
                  <a:pt x="637" y="0"/>
                </a:lnTo>
                <a:lnTo>
                  <a:pt x="0" y="0"/>
                </a:lnTo>
                <a:lnTo>
                  <a:pt x="0" y="731"/>
                </a:lnTo>
                <a:lnTo>
                  <a:pt x="1134" y="726"/>
                </a:lnTo>
                <a:lnTo>
                  <a:pt x="1149" y="731"/>
                </a:lnTo>
                <a:close/>
              </a:path>
            </a:pathLst>
          </a:custGeom>
          <a:solidFill>
            <a:srgbClr val="BE890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79900" y="5149850"/>
            <a:ext cx="1808163" cy="1708150"/>
          </a:xfrm>
          <a:prstGeom prst="rect">
            <a:avLst/>
          </a:prstGeom>
          <a:solidFill>
            <a:srgbClr val="F8300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96000" y="5149850"/>
            <a:ext cx="1808163" cy="1708150"/>
          </a:xfrm>
          <a:prstGeom prst="rect">
            <a:avLst/>
          </a:pr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05363" y="5594350"/>
            <a:ext cx="749300" cy="842963"/>
          </a:xfrm>
          <a:custGeom>
            <a:avLst/>
            <a:gdLst>
              <a:gd name="T0" fmla="*/ 86 w 94"/>
              <a:gd name="T1" fmla="*/ 79 h 106"/>
              <a:gd name="T2" fmla="*/ 59 w 94"/>
              <a:gd name="T3" fmla="*/ 63 h 106"/>
              <a:gd name="T4" fmla="*/ 58 w 94"/>
              <a:gd name="T5" fmla="*/ 57 h 106"/>
              <a:gd name="T6" fmla="*/ 61 w 94"/>
              <a:gd name="T7" fmla="*/ 42 h 106"/>
              <a:gd name="T8" fmla="*/ 64 w 94"/>
              <a:gd name="T9" fmla="*/ 38 h 106"/>
              <a:gd name="T10" fmla="*/ 65 w 94"/>
              <a:gd name="T11" fmla="*/ 32 h 106"/>
              <a:gd name="T12" fmla="*/ 64 w 94"/>
              <a:gd name="T13" fmla="*/ 30 h 106"/>
              <a:gd name="T14" fmla="*/ 65 w 94"/>
              <a:gd name="T15" fmla="*/ 19 h 106"/>
              <a:gd name="T16" fmla="*/ 65 w 94"/>
              <a:gd name="T17" fmla="*/ 14 h 106"/>
              <a:gd name="T18" fmla="*/ 54 w 94"/>
              <a:gd name="T19" fmla="*/ 1 h 106"/>
              <a:gd name="T20" fmla="*/ 51 w 94"/>
              <a:gd name="T21" fmla="*/ 5 h 106"/>
              <a:gd name="T22" fmla="*/ 47 w 94"/>
              <a:gd name="T23" fmla="*/ 0 h 106"/>
              <a:gd name="T24" fmla="*/ 37 w 94"/>
              <a:gd name="T25" fmla="*/ 1 h 106"/>
              <a:gd name="T26" fmla="*/ 27 w 94"/>
              <a:gd name="T27" fmla="*/ 3 h 106"/>
              <a:gd name="T28" fmla="*/ 26 w 94"/>
              <a:gd name="T29" fmla="*/ 15 h 106"/>
              <a:gd name="T30" fmla="*/ 27 w 94"/>
              <a:gd name="T31" fmla="*/ 30 h 106"/>
              <a:gd name="T32" fmla="*/ 26 w 94"/>
              <a:gd name="T33" fmla="*/ 35 h 106"/>
              <a:gd name="T34" fmla="*/ 30 w 94"/>
              <a:gd name="T35" fmla="*/ 41 h 106"/>
              <a:gd name="T36" fmla="*/ 34 w 94"/>
              <a:gd name="T37" fmla="*/ 60 h 106"/>
              <a:gd name="T38" fmla="*/ 13 w 94"/>
              <a:gd name="T39" fmla="*/ 77 h 106"/>
              <a:gd name="T40" fmla="*/ 0 w 94"/>
              <a:gd name="T41" fmla="*/ 106 h 106"/>
              <a:gd name="T42" fmla="*/ 94 w 94"/>
              <a:gd name="T43" fmla="*/ 106 h 106"/>
              <a:gd name="T44" fmla="*/ 86 w 94"/>
              <a:gd name="T45" fmla="*/ 7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4" h="106">
                <a:moveTo>
                  <a:pt x="86" y="79"/>
                </a:moveTo>
                <a:cubicBezTo>
                  <a:pt x="79" y="71"/>
                  <a:pt x="61" y="68"/>
                  <a:pt x="59" y="63"/>
                </a:cubicBezTo>
                <a:cubicBezTo>
                  <a:pt x="59" y="61"/>
                  <a:pt x="58" y="59"/>
                  <a:pt x="58" y="57"/>
                </a:cubicBezTo>
                <a:cubicBezTo>
                  <a:pt x="58" y="50"/>
                  <a:pt x="61" y="42"/>
                  <a:pt x="61" y="42"/>
                </a:cubicBezTo>
                <a:cubicBezTo>
                  <a:pt x="61" y="42"/>
                  <a:pt x="63" y="41"/>
                  <a:pt x="64" y="38"/>
                </a:cubicBezTo>
                <a:cubicBezTo>
                  <a:pt x="65" y="36"/>
                  <a:pt x="65" y="32"/>
                  <a:pt x="65" y="32"/>
                </a:cubicBezTo>
                <a:cubicBezTo>
                  <a:pt x="65" y="32"/>
                  <a:pt x="64" y="31"/>
                  <a:pt x="64" y="30"/>
                </a:cubicBezTo>
                <a:cubicBezTo>
                  <a:pt x="64" y="28"/>
                  <a:pt x="65" y="24"/>
                  <a:pt x="65" y="19"/>
                </a:cubicBezTo>
                <a:cubicBezTo>
                  <a:pt x="66" y="17"/>
                  <a:pt x="66" y="16"/>
                  <a:pt x="65" y="14"/>
                </a:cubicBezTo>
                <a:cubicBezTo>
                  <a:pt x="65" y="5"/>
                  <a:pt x="59" y="2"/>
                  <a:pt x="54" y="1"/>
                </a:cubicBezTo>
                <a:cubicBezTo>
                  <a:pt x="51" y="5"/>
                  <a:pt x="51" y="5"/>
                  <a:pt x="51" y="5"/>
                </a:cubicBezTo>
                <a:cubicBezTo>
                  <a:pt x="47" y="0"/>
                  <a:pt x="47" y="0"/>
                  <a:pt x="47" y="0"/>
                </a:cubicBezTo>
                <a:cubicBezTo>
                  <a:pt x="43" y="0"/>
                  <a:pt x="41" y="1"/>
                  <a:pt x="37" y="1"/>
                </a:cubicBezTo>
                <a:cubicBezTo>
                  <a:pt x="31" y="1"/>
                  <a:pt x="27" y="3"/>
                  <a:pt x="27" y="3"/>
                </a:cubicBezTo>
                <a:cubicBezTo>
                  <a:pt x="27" y="3"/>
                  <a:pt x="25" y="7"/>
                  <a:pt x="26" y="15"/>
                </a:cubicBezTo>
                <a:cubicBezTo>
                  <a:pt x="26" y="23"/>
                  <a:pt x="27" y="30"/>
                  <a:pt x="27" y="30"/>
                </a:cubicBezTo>
                <a:cubicBezTo>
                  <a:pt x="27" y="30"/>
                  <a:pt x="26" y="31"/>
                  <a:pt x="26" y="35"/>
                </a:cubicBezTo>
                <a:cubicBezTo>
                  <a:pt x="26" y="39"/>
                  <a:pt x="30" y="41"/>
                  <a:pt x="30" y="41"/>
                </a:cubicBezTo>
                <a:cubicBezTo>
                  <a:pt x="30" y="41"/>
                  <a:pt x="35" y="55"/>
                  <a:pt x="34" y="60"/>
                </a:cubicBezTo>
                <a:cubicBezTo>
                  <a:pt x="33" y="65"/>
                  <a:pt x="21" y="70"/>
                  <a:pt x="13" y="77"/>
                </a:cubicBezTo>
                <a:cubicBezTo>
                  <a:pt x="2" y="84"/>
                  <a:pt x="0" y="106"/>
                  <a:pt x="0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4" y="106"/>
                  <a:pt x="92" y="87"/>
                  <a:pt x="86" y="79"/>
                </a:cubicBezTo>
                <a:close/>
              </a:path>
            </a:pathLst>
          </a:custGeom>
          <a:solidFill>
            <a:srgbClr val="F1E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589713" y="5578475"/>
            <a:ext cx="788988" cy="827088"/>
          </a:xfrm>
          <a:custGeom>
            <a:avLst/>
            <a:gdLst>
              <a:gd name="T0" fmla="*/ 90 w 99"/>
              <a:gd name="T1" fmla="*/ 79 h 104"/>
              <a:gd name="T2" fmla="*/ 63 w 99"/>
              <a:gd name="T3" fmla="*/ 64 h 104"/>
              <a:gd name="T4" fmla="*/ 61 w 99"/>
              <a:gd name="T5" fmla="*/ 59 h 104"/>
              <a:gd name="T6" fmla="*/ 62 w 99"/>
              <a:gd name="T7" fmla="*/ 56 h 104"/>
              <a:gd name="T8" fmla="*/ 82 w 99"/>
              <a:gd name="T9" fmla="*/ 58 h 104"/>
              <a:gd name="T10" fmla="*/ 68 w 99"/>
              <a:gd name="T11" fmla="*/ 30 h 104"/>
              <a:gd name="T12" fmla="*/ 68 w 99"/>
              <a:gd name="T13" fmla="*/ 17 h 104"/>
              <a:gd name="T14" fmla="*/ 55 w 99"/>
              <a:gd name="T15" fmla="*/ 2 h 104"/>
              <a:gd name="T16" fmla="*/ 46 w 99"/>
              <a:gd name="T17" fmla="*/ 1 h 104"/>
              <a:gd name="T18" fmla="*/ 37 w 99"/>
              <a:gd name="T19" fmla="*/ 4 h 104"/>
              <a:gd name="T20" fmla="*/ 30 w 99"/>
              <a:gd name="T21" fmla="*/ 19 h 104"/>
              <a:gd name="T22" fmla="*/ 30 w 99"/>
              <a:gd name="T23" fmla="*/ 26 h 104"/>
              <a:gd name="T24" fmla="*/ 16 w 99"/>
              <a:gd name="T25" fmla="*/ 59 h 104"/>
              <a:gd name="T26" fmla="*/ 36 w 99"/>
              <a:gd name="T27" fmla="*/ 57 h 104"/>
              <a:gd name="T28" fmla="*/ 36 w 99"/>
              <a:gd name="T29" fmla="*/ 62 h 104"/>
              <a:gd name="T30" fmla="*/ 14 w 99"/>
              <a:gd name="T31" fmla="*/ 78 h 104"/>
              <a:gd name="T32" fmla="*/ 0 w 99"/>
              <a:gd name="T33" fmla="*/ 104 h 104"/>
              <a:gd name="T34" fmla="*/ 99 w 99"/>
              <a:gd name="T35" fmla="*/ 104 h 104"/>
              <a:gd name="T36" fmla="*/ 90 w 99"/>
              <a:gd name="T37" fmla="*/ 7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9" h="104">
                <a:moveTo>
                  <a:pt x="90" y="79"/>
                </a:moveTo>
                <a:cubicBezTo>
                  <a:pt x="84" y="72"/>
                  <a:pt x="65" y="69"/>
                  <a:pt x="63" y="64"/>
                </a:cubicBezTo>
                <a:cubicBezTo>
                  <a:pt x="63" y="63"/>
                  <a:pt x="61" y="61"/>
                  <a:pt x="61" y="59"/>
                </a:cubicBezTo>
                <a:cubicBezTo>
                  <a:pt x="62" y="58"/>
                  <a:pt x="62" y="57"/>
                  <a:pt x="62" y="56"/>
                </a:cubicBezTo>
                <a:cubicBezTo>
                  <a:pt x="75" y="56"/>
                  <a:pt x="82" y="58"/>
                  <a:pt x="82" y="58"/>
                </a:cubicBezTo>
                <a:cubicBezTo>
                  <a:pt x="82" y="58"/>
                  <a:pt x="72" y="54"/>
                  <a:pt x="68" y="30"/>
                </a:cubicBezTo>
                <a:cubicBezTo>
                  <a:pt x="68" y="27"/>
                  <a:pt x="68" y="22"/>
                  <a:pt x="68" y="17"/>
                </a:cubicBezTo>
                <a:cubicBezTo>
                  <a:pt x="67" y="7"/>
                  <a:pt x="60" y="3"/>
                  <a:pt x="55" y="2"/>
                </a:cubicBezTo>
                <a:cubicBezTo>
                  <a:pt x="52" y="1"/>
                  <a:pt x="49" y="0"/>
                  <a:pt x="46" y="1"/>
                </a:cubicBezTo>
                <a:cubicBezTo>
                  <a:pt x="43" y="1"/>
                  <a:pt x="40" y="2"/>
                  <a:pt x="37" y="4"/>
                </a:cubicBezTo>
                <a:cubicBezTo>
                  <a:pt x="30" y="7"/>
                  <a:pt x="30" y="14"/>
                  <a:pt x="30" y="19"/>
                </a:cubicBezTo>
                <a:cubicBezTo>
                  <a:pt x="30" y="21"/>
                  <a:pt x="30" y="24"/>
                  <a:pt x="30" y="26"/>
                </a:cubicBezTo>
                <a:cubicBezTo>
                  <a:pt x="27" y="48"/>
                  <a:pt x="16" y="59"/>
                  <a:pt x="16" y="59"/>
                </a:cubicBezTo>
                <a:cubicBezTo>
                  <a:pt x="16" y="59"/>
                  <a:pt x="24" y="58"/>
                  <a:pt x="36" y="57"/>
                </a:cubicBezTo>
                <a:cubicBezTo>
                  <a:pt x="36" y="59"/>
                  <a:pt x="36" y="61"/>
                  <a:pt x="36" y="62"/>
                </a:cubicBezTo>
                <a:cubicBezTo>
                  <a:pt x="35" y="66"/>
                  <a:pt x="22" y="71"/>
                  <a:pt x="14" y="78"/>
                </a:cubicBezTo>
                <a:cubicBezTo>
                  <a:pt x="2" y="85"/>
                  <a:pt x="0" y="104"/>
                  <a:pt x="0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104"/>
                  <a:pt x="97" y="87"/>
                  <a:pt x="90" y="79"/>
                </a:cubicBezTo>
                <a:close/>
              </a:path>
            </a:pathLst>
          </a:custGeom>
          <a:solidFill>
            <a:srgbClr val="F1EFD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609116" y="2050396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5774" y="2050396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8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flipV="1">
            <a:off x="10328275" y="5164818"/>
            <a:ext cx="1347788" cy="1533525"/>
          </a:xfrm>
          <a:custGeom>
            <a:avLst/>
            <a:gdLst>
              <a:gd name="T0" fmla="*/ 844 w 849"/>
              <a:gd name="T1" fmla="*/ 464 h 966"/>
              <a:gd name="T2" fmla="*/ 849 w 849"/>
              <a:gd name="T3" fmla="*/ 0 h 966"/>
              <a:gd name="T4" fmla="*/ 408 w 849"/>
              <a:gd name="T5" fmla="*/ 507 h 966"/>
              <a:gd name="T6" fmla="*/ 5 w 849"/>
              <a:gd name="T7" fmla="*/ 24 h 966"/>
              <a:gd name="T8" fmla="*/ 0 w 849"/>
              <a:gd name="T9" fmla="*/ 483 h 966"/>
              <a:gd name="T10" fmla="*/ 403 w 849"/>
              <a:gd name="T11" fmla="*/ 966 h 966"/>
              <a:gd name="T12" fmla="*/ 844 w 849"/>
              <a:gd name="T13" fmla="*/ 464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966">
                <a:moveTo>
                  <a:pt x="844" y="464"/>
                </a:moveTo>
                <a:lnTo>
                  <a:pt x="849" y="0"/>
                </a:lnTo>
                <a:lnTo>
                  <a:pt x="408" y="507"/>
                </a:lnTo>
                <a:lnTo>
                  <a:pt x="5" y="24"/>
                </a:lnTo>
                <a:lnTo>
                  <a:pt x="0" y="483"/>
                </a:lnTo>
                <a:lnTo>
                  <a:pt x="403" y="966"/>
                </a:lnTo>
                <a:lnTo>
                  <a:pt x="844" y="464"/>
                </a:lnTo>
                <a:close/>
              </a:path>
            </a:pathLst>
          </a:custGeom>
          <a:solidFill>
            <a:srgbClr val="F83003"/>
          </a:solidFill>
          <a:ln>
            <a:noFill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flipV="1">
            <a:off x="10320337" y="3999593"/>
            <a:ext cx="1355725" cy="1533525"/>
          </a:xfrm>
          <a:custGeom>
            <a:avLst/>
            <a:gdLst>
              <a:gd name="T0" fmla="*/ 849 w 854"/>
              <a:gd name="T1" fmla="*/ 464 h 966"/>
              <a:gd name="T2" fmla="*/ 854 w 854"/>
              <a:gd name="T3" fmla="*/ 0 h 966"/>
              <a:gd name="T4" fmla="*/ 408 w 854"/>
              <a:gd name="T5" fmla="*/ 507 h 966"/>
              <a:gd name="T6" fmla="*/ 5 w 854"/>
              <a:gd name="T7" fmla="*/ 24 h 966"/>
              <a:gd name="T8" fmla="*/ 0 w 854"/>
              <a:gd name="T9" fmla="*/ 483 h 966"/>
              <a:gd name="T10" fmla="*/ 403 w 854"/>
              <a:gd name="T11" fmla="*/ 966 h 966"/>
              <a:gd name="T12" fmla="*/ 849 w 854"/>
              <a:gd name="T13" fmla="*/ 464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4" h="966">
                <a:moveTo>
                  <a:pt x="849" y="464"/>
                </a:moveTo>
                <a:lnTo>
                  <a:pt x="854" y="0"/>
                </a:lnTo>
                <a:lnTo>
                  <a:pt x="408" y="507"/>
                </a:lnTo>
                <a:lnTo>
                  <a:pt x="5" y="24"/>
                </a:lnTo>
                <a:lnTo>
                  <a:pt x="0" y="483"/>
                </a:lnTo>
                <a:lnTo>
                  <a:pt x="403" y="966"/>
                </a:lnTo>
                <a:lnTo>
                  <a:pt x="849" y="464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flipV="1">
            <a:off x="10306050" y="2878818"/>
            <a:ext cx="1354138" cy="1533525"/>
          </a:xfrm>
          <a:custGeom>
            <a:avLst/>
            <a:gdLst>
              <a:gd name="T0" fmla="*/ 848 w 853"/>
              <a:gd name="T1" fmla="*/ 459 h 966"/>
              <a:gd name="T2" fmla="*/ 853 w 853"/>
              <a:gd name="T3" fmla="*/ 0 h 966"/>
              <a:gd name="T4" fmla="*/ 412 w 853"/>
              <a:gd name="T5" fmla="*/ 507 h 966"/>
              <a:gd name="T6" fmla="*/ 9 w 853"/>
              <a:gd name="T7" fmla="*/ 24 h 966"/>
              <a:gd name="T8" fmla="*/ 0 w 853"/>
              <a:gd name="T9" fmla="*/ 483 h 966"/>
              <a:gd name="T10" fmla="*/ 402 w 853"/>
              <a:gd name="T11" fmla="*/ 966 h 966"/>
              <a:gd name="T12" fmla="*/ 848 w 853"/>
              <a:gd name="T13" fmla="*/ 459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966">
                <a:moveTo>
                  <a:pt x="848" y="459"/>
                </a:moveTo>
                <a:lnTo>
                  <a:pt x="853" y="0"/>
                </a:lnTo>
                <a:lnTo>
                  <a:pt x="412" y="507"/>
                </a:lnTo>
                <a:lnTo>
                  <a:pt x="9" y="24"/>
                </a:lnTo>
                <a:lnTo>
                  <a:pt x="0" y="483"/>
                </a:lnTo>
                <a:lnTo>
                  <a:pt x="402" y="966"/>
                </a:lnTo>
                <a:lnTo>
                  <a:pt x="848" y="459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V="1">
            <a:off x="10298112" y="1750105"/>
            <a:ext cx="1347788" cy="1535113"/>
          </a:xfrm>
          <a:custGeom>
            <a:avLst/>
            <a:gdLst>
              <a:gd name="T0" fmla="*/ 844 w 849"/>
              <a:gd name="T1" fmla="*/ 465 h 967"/>
              <a:gd name="T2" fmla="*/ 849 w 849"/>
              <a:gd name="T3" fmla="*/ 0 h 967"/>
              <a:gd name="T4" fmla="*/ 407 w 849"/>
              <a:gd name="T5" fmla="*/ 507 h 967"/>
              <a:gd name="T6" fmla="*/ 5 w 849"/>
              <a:gd name="T7" fmla="*/ 24 h 967"/>
              <a:gd name="T8" fmla="*/ 0 w 849"/>
              <a:gd name="T9" fmla="*/ 483 h 967"/>
              <a:gd name="T10" fmla="*/ 403 w 849"/>
              <a:gd name="T11" fmla="*/ 967 h 967"/>
              <a:gd name="T12" fmla="*/ 844 w 849"/>
              <a:gd name="T13" fmla="*/ 465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967">
                <a:moveTo>
                  <a:pt x="844" y="465"/>
                </a:moveTo>
                <a:lnTo>
                  <a:pt x="849" y="0"/>
                </a:lnTo>
                <a:lnTo>
                  <a:pt x="407" y="507"/>
                </a:lnTo>
                <a:lnTo>
                  <a:pt x="5" y="24"/>
                </a:lnTo>
                <a:lnTo>
                  <a:pt x="0" y="483"/>
                </a:lnTo>
                <a:lnTo>
                  <a:pt x="403" y="967"/>
                </a:lnTo>
                <a:lnTo>
                  <a:pt x="844" y="465"/>
                </a:lnTo>
                <a:close/>
              </a:path>
            </a:pathLst>
          </a:custGeom>
          <a:solidFill>
            <a:srgbClr val="4C60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flipV="1">
            <a:off x="10282237" y="615043"/>
            <a:ext cx="1347788" cy="1533525"/>
          </a:xfrm>
          <a:custGeom>
            <a:avLst/>
            <a:gdLst>
              <a:gd name="T0" fmla="*/ 844 w 849"/>
              <a:gd name="T1" fmla="*/ 459 h 966"/>
              <a:gd name="T2" fmla="*/ 849 w 849"/>
              <a:gd name="T3" fmla="*/ 0 h 966"/>
              <a:gd name="T4" fmla="*/ 408 w 849"/>
              <a:gd name="T5" fmla="*/ 506 h 966"/>
              <a:gd name="T6" fmla="*/ 5 w 849"/>
              <a:gd name="T7" fmla="*/ 23 h 966"/>
              <a:gd name="T8" fmla="*/ 0 w 849"/>
              <a:gd name="T9" fmla="*/ 483 h 966"/>
              <a:gd name="T10" fmla="*/ 403 w 849"/>
              <a:gd name="T11" fmla="*/ 966 h 966"/>
              <a:gd name="T12" fmla="*/ 844 w 849"/>
              <a:gd name="T13" fmla="*/ 459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966">
                <a:moveTo>
                  <a:pt x="844" y="459"/>
                </a:moveTo>
                <a:lnTo>
                  <a:pt x="849" y="0"/>
                </a:lnTo>
                <a:lnTo>
                  <a:pt x="408" y="506"/>
                </a:lnTo>
                <a:lnTo>
                  <a:pt x="5" y="23"/>
                </a:lnTo>
                <a:lnTo>
                  <a:pt x="0" y="483"/>
                </a:lnTo>
                <a:lnTo>
                  <a:pt x="403" y="966"/>
                </a:lnTo>
                <a:lnTo>
                  <a:pt x="844" y="459"/>
                </a:lnTo>
                <a:close/>
              </a:path>
            </a:pathLst>
          </a:custGeom>
          <a:solidFill>
            <a:srgbClr val="2D88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2" name="直接连接符 11"/>
          <p:cNvCxnSpPr>
            <a:stCxn id="9" idx="3"/>
          </p:cNvCxnSpPr>
          <p:nvPr/>
        </p:nvCxnSpPr>
        <p:spPr>
          <a:xfrm flipH="1">
            <a:off x="5457371" y="2112055"/>
            <a:ext cx="4832804" cy="36513"/>
          </a:xfrm>
          <a:prstGeom prst="line">
            <a:avLst/>
          </a:prstGeom>
          <a:ln>
            <a:solidFill>
              <a:srgbClr val="2D8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457371" y="3256643"/>
            <a:ext cx="4832804" cy="36513"/>
          </a:xfrm>
          <a:prstGeom prst="line">
            <a:avLst/>
          </a:prstGeom>
          <a:ln>
            <a:solidFill>
              <a:srgbClr val="4C6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495471" y="4347936"/>
            <a:ext cx="4832804" cy="36513"/>
          </a:xfrm>
          <a:prstGeom prst="line">
            <a:avLst/>
          </a:prstGeom>
          <a:ln>
            <a:solidFill>
              <a:srgbClr val="A2B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5495471" y="5483679"/>
            <a:ext cx="4832804" cy="36513"/>
          </a:xfrm>
          <a:prstGeom prst="line">
            <a:avLst/>
          </a:prstGeom>
          <a:ln>
            <a:solidFill>
              <a:srgbClr val="EBAC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495471" y="6640967"/>
            <a:ext cx="4832804" cy="36513"/>
          </a:xfrm>
          <a:prstGeom prst="line">
            <a:avLst/>
          </a:prstGeom>
          <a:ln>
            <a:solidFill>
              <a:srgbClr val="F83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631317" y="1299314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31317" y="244588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31317" y="356388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31317" y="4705297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31317" y="583905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5711" y="2148568"/>
            <a:ext cx="3789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5711" y="4175001"/>
            <a:ext cx="378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938" y="1502237"/>
            <a:ext cx="226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600" b="1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663951" y="1544638"/>
            <a:ext cx="4856163" cy="4559301"/>
            <a:chOff x="3663951" y="1544638"/>
            <a:chExt cx="4856163" cy="45593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761038" y="3492501"/>
              <a:ext cx="528638" cy="889000"/>
            </a:xfrm>
            <a:custGeom>
              <a:avLst/>
              <a:gdLst>
                <a:gd name="T0" fmla="*/ 69 w 75"/>
                <a:gd name="T1" fmla="*/ 1 h 126"/>
                <a:gd name="T2" fmla="*/ 65 w 75"/>
                <a:gd name="T3" fmla="*/ 0 h 126"/>
                <a:gd name="T4" fmla="*/ 8 w 75"/>
                <a:gd name="T5" fmla="*/ 0 h 126"/>
                <a:gd name="T6" fmla="*/ 2 w 75"/>
                <a:gd name="T7" fmla="*/ 4 h 126"/>
                <a:gd name="T8" fmla="*/ 0 w 75"/>
                <a:gd name="T9" fmla="*/ 8 h 126"/>
                <a:gd name="T10" fmla="*/ 0 w 75"/>
                <a:gd name="T11" fmla="*/ 9 h 126"/>
                <a:gd name="T12" fmla="*/ 0 w 75"/>
                <a:gd name="T13" fmla="*/ 11 h 126"/>
                <a:gd name="T14" fmla="*/ 0 w 75"/>
                <a:gd name="T15" fmla="*/ 57 h 126"/>
                <a:gd name="T16" fmla="*/ 6 w 75"/>
                <a:gd name="T17" fmla="*/ 63 h 126"/>
                <a:gd name="T18" fmla="*/ 12 w 75"/>
                <a:gd name="T19" fmla="*/ 57 h 126"/>
                <a:gd name="T20" fmla="*/ 12 w 75"/>
                <a:gd name="T21" fmla="*/ 20 h 126"/>
                <a:gd name="T22" fmla="*/ 16 w 75"/>
                <a:gd name="T23" fmla="*/ 20 h 126"/>
                <a:gd name="T24" fmla="*/ 16 w 75"/>
                <a:gd name="T25" fmla="*/ 65 h 126"/>
                <a:gd name="T26" fmla="*/ 16 w 75"/>
                <a:gd name="T27" fmla="*/ 66 h 126"/>
                <a:gd name="T28" fmla="*/ 16 w 75"/>
                <a:gd name="T29" fmla="*/ 67 h 126"/>
                <a:gd name="T30" fmla="*/ 16 w 75"/>
                <a:gd name="T31" fmla="*/ 118 h 126"/>
                <a:gd name="T32" fmla="*/ 24 w 75"/>
                <a:gd name="T33" fmla="*/ 126 h 126"/>
                <a:gd name="T34" fmla="*/ 33 w 75"/>
                <a:gd name="T35" fmla="*/ 118 h 126"/>
                <a:gd name="T36" fmla="*/ 33 w 75"/>
                <a:gd name="T37" fmla="*/ 74 h 126"/>
                <a:gd name="T38" fmla="*/ 42 w 75"/>
                <a:gd name="T39" fmla="*/ 74 h 126"/>
                <a:gd name="T40" fmla="*/ 42 w 75"/>
                <a:gd name="T41" fmla="*/ 118 h 126"/>
                <a:gd name="T42" fmla="*/ 51 w 75"/>
                <a:gd name="T43" fmla="*/ 126 h 126"/>
                <a:gd name="T44" fmla="*/ 60 w 75"/>
                <a:gd name="T45" fmla="*/ 118 h 126"/>
                <a:gd name="T46" fmla="*/ 60 w 75"/>
                <a:gd name="T47" fmla="*/ 67 h 126"/>
                <a:gd name="T48" fmla="*/ 60 w 75"/>
                <a:gd name="T49" fmla="*/ 66 h 126"/>
                <a:gd name="T50" fmla="*/ 60 w 75"/>
                <a:gd name="T51" fmla="*/ 65 h 126"/>
                <a:gd name="T52" fmla="*/ 60 w 75"/>
                <a:gd name="T53" fmla="*/ 20 h 126"/>
                <a:gd name="T54" fmla="*/ 63 w 75"/>
                <a:gd name="T55" fmla="*/ 20 h 126"/>
                <a:gd name="T56" fmla="*/ 63 w 75"/>
                <a:gd name="T57" fmla="*/ 56 h 126"/>
                <a:gd name="T58" fmla="*/ 69 w 75"/>
                <a:gd name="T59" fmla="*/ 62 h 126"/>
                <a:gd name="T60" fmla="*/ 75 w 75"/>
                <a:gd name="T61" fmla="*/ 56 h 126"/>
                <a:gd name="T62" fmla="*/ 75 w 75"/>
                <a:gd name="T63" fmla="*/ 7 h 126"/>
                <a:gd name="T64" fmla="*/ 69 w 75"/>
                <a:gd name="T65" fmla="*/ 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26">
                  <a:moveTo>
                    <a:pt x="69" y="1"/>
                  </a:moveTo>
                  <a:cubicBezTo>
                    <a:pt x="68" y="1"/>
                    <a:pt x="67" y="0"/>
                    <a:pt x="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2"/>
                    <a:pt x="2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6" y="63"/>
                  </a:cubicBezTo>
                  <a:cubicBezTo>
                    <a:pt x="9" y="63"/>
                    <a:pt x="12" y="60"/>
                    <a:pt x="12" y="5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6"/>
                    <a:pt x="16" y="66"/>
                  </a:cubicBezTo>
                  <a:cubicBezTo>
                    <a:pt x="16" y="66"/>
                    <a:pt x="16" y="67"/>
                    <a:pt x="16" y="6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23"/>
                    <a:pt x="20" y="126"/>
                    <a:pt x="24" y="126"/>
                  </a:cubicBezTo>
                  <a:cubicBezTo>
                    <a:pt x="29" y="126"/>
                    <a:pt x="33" y="123"/>
                    <a:pt x="33" y="11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23"/>
                    <a:pt x="46" y="126"/>
                    <a:pt x="51" y="126"/>
                  </a:cubicBezTo>
                  <a:cubicBezTo>
                    <a:pt x="56" y="126"/>
                    <a:pt x="60" y="123"/>
                    <a:pt x="60" y="11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0" y="65"/>
                    <a:pt x="60" y="65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60"/>
                    <a:pt x="66" y="62"/>
                    <a:pt x="69" y="62"/>
                  </a:cubicBezTo>
                  <a:cubicBezTo>
                    <a:pt x="73" y="62"/>
                    <a:pt x="75" y="60"/>
                    <a:pt x="75" y="5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4"/>
                    <a:pt x="73" y="2"/>
                    <a:pt x="69" y="1"/>
                  </a:cubicBezTo>
                  <a:close/>
                </a:path>
              </a:pathLst>
            </a:custGeom>
            <a:solidFill>
              <a:srgbClr val="3F5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902326" y="3246438"/>
              <a:ext cx="231775" cy="211138"/>
            </a:xfrm>
            <a:prstGeom prst="ellipse">
              <a:avLst/>
            </a:prstGeom>
            <a:solidFill>
              <a:srgbClr val="3F5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468813" y="4960938"/>
              <a:ext cx="409575" cy="550863"/>
            </a:xfrm>
            <a:custGeom>
              <a:avLst/>
              <a:gdLst>
                <a:gd name="T0" fmla="*/ 13 w 58"/>
                <a:gd name="T1" fmla="*/ 3 h 78"/>
                <a:gd name="T2" fmla="*/ 49 w 58"/>
                <a:gd name="T3" fmla="*/ 4 h 78"/>
                <a:gd name="T4" fmla="*/ 55 w 58"/>
                <a:gd name="T5" fmla="*/ 40 h 78"/>
                <a:gd name="T6" fmla="*/ 48 w 58"/>
                <a:gd name="T7" fmla="*/ 75 h 78"/>
                <a:gd name="T8" fmla="*/ 9 w 58"/>
                <a:gd name="T9" fmla="*/ 75 h 78"/>
                <a:gd name="T10" fmla="*/ 2 w 58"/>
                <a:gd name="T11" fmla="*/ 40 h 78"/>
                <a:gd name="T12" fmla="*/ 2 w 58"/>
                <a:gd name="T13" fmla="*/ 24 h 78"/>
                <a:gd name="T14" fmla="*/ 13 w 58"/>
                <a:gd name="T15" fmla="*/ 3 h 78"/>
                <a:gd name="T16" fmla="*/ 9 w 58"/>
                <a:gd name="T17" fmla="*/ 36 h 78"/>
                <a:gd name="T18" fmla="*/ 11 w 58"/>
                <a:gd name="T19" fmla="*/ 58 h 78"/>
                <a:gd name="T20" fmla="*/ 29 w 58"/>
                <a:gd name="T21" fmla="*/ 59 h 78"/>
                <a:gd name="T22" fmla="*/ 46 w 58"/>
                <a:gd name="T23" fmla="*/ 58 h 78"/>
                <a:gd name="T24" fmla="*/ 48 w 58"/>
                <a:gd name="T25" fmla="*/ 35 h 78"/>
                <a:gd name="T26" fmla="*/ 46 w 58"/>
                <a:gd name="T27" fmla="*/ 12 h 78"/>
                <a:gd name="T28" fmla="*/ 14 w 58"/>
                <a:gd name="T29" fmla="*/ 11 h 78"/>
                <a:gd name="T30" fmla="*/ 9 w 58"/>
                <a:gd name="T31" fmla="*/ 36 h 78"/>
                <a:gd name="T32" fmla="*/ 29 w 58"/>
                <a:gd name="T33" fmla="*/ 71 h 78"/>
                <a:gd name="T34" fmla="*/ 27 w 58"/>
                <a:gd name="T35" fmla="*/ 63 h 78"/>
                <a:gd name="T36" fmla="*/ 29 w 58"/>
                <a:gd name="T37" fmla="*/ 7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78">
                  <a:moveTo>
                    <a:pt x="13" y="3"/>
                  </a:moveTo>
                  <a:cubicBezTo>
                    <a:pt x="20" y="1"/>
                    <a:pt x="43" y="0"/>
                    <a:pt x="49" y="4"/>
                  </a:cubicBezTo>
                  <a:cubicBezTo>
                    <a:pt x="58" y="8"/>
                    <a:pt x="55" y="27"/>
                    <a:pt x="55" y="40"/>
                  </a:cubicBezTo>
                  <a:cubicBezTo>
                    <a:pt x="55" y="53"/>
                    <a:pt x="58" y="71"/>
                    <a:pt x="48" y="75"/>
                  </a:cubicBezTo>
                  <a:cubicBezTo>
                    <a:pt x="42" y="78"/>
                    <a:pt x="15" y="77"/>
                    <a:pt x="9" y="75"/>
                  </a:cubicBezTo>
                  <a:cubicBezTo>
                    <a:pt x="0" y="71"/>
                    <a:pt x="2" y="54"/>
                    <a:pt x="2" y="40"/>
                  </a:cubicBezTo>
                  <a:cubicBezTo>
                    <a:pt x="2" y="33"/>
                    <a:pt x="2" y="28"/>
                    <a:pt x="2" y="24"/>
                  </a:cubicBezTo>
                  <a:cubicBezTo>
                    <a:pt x="2" y="13"/>
                    <a:pt x="1" y="5"/>
                    <a:pt x="13" y="3"/>
                  </a:cubicBezTo>
                  <a:close/>
                  <a:moveTo>
                    <a:pt x="9" y="36"/>
                  </a:moveTo>
                  <a:cubicBezTo>
                    <a:pt x="9" y="45"/>
                    <a:pt x="8" y="55"/>
                    <a:pt x="11" y="58"/>
                  </a:cubicBezTo>
                  <a:cubicBezTo>
                    <a:pt x="14" y="61"/>
                    <a:pt x="25" y="59"/>
                    <a:pt x="29" y="59"/>
                  </a:cubicBezTo>
                  <a:cubicBezTo>
                    <a:pt x="33" y="59"/>
                    <a:pt x="44" y="60"/>
                    <a:pt x="46" y="58"/>
                  </a:cubicBezTo>
                  <a:cubicBezTo>
                    <a:pt x="50" y="54"/>
                    <a:pt x="48" y="43"/>
                    <a:pt x="48" y="35"/>
                  </a:cubicBezTo>
                  <a:cubicBezTo>
                    <a:pt x="48" y="27"/>
                    <a:pt x="50" y="16"/>
                    <a:pt x="46" y="12"/>
                  </a:cubicBezTo>
                  <a:cubicBezTo>
                    <a:pt x="43" y="9"/>
                    <a:pt x="21" y="9"/>
                    <a:pt x="14" y="11"/>
                  </a:cubicBezTo>
                  <a:cubicBezTo>
                    <a:pt x="7" y="13"/>
                    <a:pt x="9" y="24"/>
                    <a:pt x="9" y="36"/>
                  </a:cubicBezTo>
                  <a:close/>
                  <a:moveTo>
                    <a:pt x="29" y="71"/>
                  </a:moveTo>
                  <a:cubicBezTo>
                    <a:pt x="35" y="71"/>
                    <a:pt x="34" y="60"/>
                    <a:pt x="27" y="63"/>
                  </a:cubicBezTo>
                  <a:cubicBezTo>
                    <a:pt x="22" y="65"/>
                    <a:pt x="25" y="72"/>
                    <a:pt x="29" y="71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5753101" y="5645151"/>
              <a:ext cx="608013" cy="458788"/>
            </a:xfrm>
            <a:custGeom>
              <a:avLst/>
              <a:gdLst>
                <a:gd name="T0" fmla="*/ 80 w 86"/>
                <a:gd name="T1" fmla="*/ 0 h 65"/>
                <a:gd name="T2" fmla="*/ 5 w 86"/>
                <a:gd name="T3" fmla="*/ 0 h 65"/>
                <a:gd name="T4" fmla="*/ 0 w 86"/>
                <a:gd name="T5" fmla="*/ 5 h 65"/>
                <a:gd name="T6" fmla="*/ 0 w 86"/>
                <a:gd name="T7" fmla="*/ 60 h 65"/>
                <a:gd name="T8" fmla="*/ 5 w 86"/>
                <a:gd name="T9" fmla="*/ 65 h 65"/>
                <a:gd name="T10" fmla="*/ 80 w 86"/>
                <a:gd name="T11" fmla="*/ 65 h 65"/>
                <a:gd name="T12" fmla="*/ 86 w 86"/>
                <a:gd name="T13" fmla="*/ 60 h 65"/>
                <a:gd name="T14" fmla="*/ 86 w 86"/>
                <a:gd name="T15" fmla="*/ 5 h 65"/>
                <a:gd name="T16" fmla="*/ 80 w 86"/>
                <a:gd name="T17" fmla="*/ 0 h 65"/>
                <a:gd name="T18" fmla="*/ 48 w 86"/>
                <a:gd name="T19" fmla="*/ 58 h 65"/>
                <a:gd name="T20" fmla="*/ 45 w 86"/>
                <a:gd name="T21" fmla="*/ 61 h 65"/>
                <a:gd name="T22" fmla="*/ 41 w 86"/>
                <a:gd name="T23" fmla="*/ 61 h 65"/>
                <a:gd name="T24" fmla="*/ 38 w 86"/>
                <a:gd name="T25" fmla="*/ 58 h 65"/>
                <a:gd name="T26" fmla="*/ 38 w 86"/>
                <a:gd name="T27" fmla="*/ 54 h 65"/>
                <a:gd name="T28" fmla="*/ 41 w 86"/>
                <a:gd name="T29" fmla="*/ 51 h 65"/>
                <a:gd name="T30" fmla="*/ 45 w 86"/>
                <a:gd name="T31" fmla="*/ 51 h 65"/>
                <a:gd name="T32" fmla="*/ 48 w 86"/>
                <a:gd name="T33" fmla="*/ 54 h 65"/>
                <a:gd name="T34" fmla="*/ 48 w 86"/>
                <a:gd name="T35" fmla="*/ 58 h 65"/>
                <a:gd name="T36" fmla="*/ 78 w 86"/>
                <a:gd name="T37" fmla="*/ 45 h 65"/>
                <a:gd name="T38" fmla="*/ 75 w 86"/>
                <a:gd name="T39" fmla="*/ 48 h 65"/>
                <a:gd name="T40" fmla="*/ 11 w 86"/>
                <a:gd name="T41" fmla="*/ 48 h 65"/>
                <a:gd name="T42" fmla="*/ 7 w 86"/>
                <a:gd name="T43" fmla="*/ 45 h 65"/>
                <a:gd name="T44" fmla="*/ 7 w 86"/>
                <a:gd name="T45" fmla="*/ 10 h 65"/>
                <a:gd name="T46" fmla="*/ 11 w 86"/>
                <a:gd name="T47" fmla="*/ 7 h 65"/>
                <a:gd name="T48" fmla="*/ 75 w 86"/>
                <a:gd name="T49" fmla="*/ 7 h 65"/>
                <a:gd name="T50" fmla="*/ 78 w 86"/>
                <a:gd name="T51" fmla="*/ 10 h 65"/>
                <a:gd name="T52" fmla="*/ 78 w 86"/>
                <a:gd name="T53" fmla="*/ 4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65">
                  <a:moveTo>
                    <a:pt x="8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3" y="65"/>
                    <a:pt x="5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3" y="65"/>
                    <a:pt x="86" y="62"/>
                    <a:pt x="86" y="60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3"/>
                    <a:pt x="83" y="0"/>
                    <a:pt x="80" y="0"/>
                  </a:cubicBezTo>
                  <a:close/>
                  <a:moveTo>
                    <a:pt x="48" y="58"/>
                  </a:moveTo>
                  <a:cubicBezTo>
                    <a:pt x="48" y="60"/>
                    <a:pt x="47" y="61"/>
                    <a:pt x="45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39" y="61"/>
                    <a:pt x="38" y="60"/>
                    <a:pt x="38" y="58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2"/>
                    <a:pt x="39" y="51"/>
                    <a:pt x="41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7" y="51"/>
                    <a:pt x="48" y="52"/>
                    <a:pt x="48" y="54"/>
                  </a:cubicBezTo>
                  <a:lnTo>
                    <a:pt x="48" y="58"/>
                  </a:lnTo>
                  <a:close/>
                  <a:moveTo>
                    <a:pt x="78" y="45"/>
                  </a:moveTo>
                  <a:cubicBezTo>
                    <a:pt x="78" y="46"/>
                    <a:pt x="77" y="48"/>
                    <a:pt x="75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9" y="48"/>
                    <a:pt x="7" y="46"/>
                    <a:pt x="7" y="4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7" y="7"/>
                    <a:pt x="78" y="9"/>
                    <a:pt x="78" y="10"/>
                  </a:cubicBezTo>
                  <a:lnTo>
                    <a:pt x="78" y="45"/>
                  </a:ln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7319963" y="4903788"/>
              <a:ext cx="374650" cy="481013"/>
            </a:xfrm>
            <a:custGeom>
              <a:avLst/>
              <a:gdLst>
                <a:gd name="T0" fmla="*/ 0 w 236"/>
                <a:gd name="T1" fmla="*/ 0 h 303"/>
                <a:gd name="T2" fmla="*/ 0 w 236"/>
                <a:gd name="T3" fmla="*/ 303 h 303"/>
                <a:gd name="T4" fmla="*/ 236 w 236"/>
                <a:gd name="T5" fmla="*/ 303 h 303"/>
                <a:gd name="T6" fmla="*/ 236 w 236"/>
                <a:gd name="T7" fmla="*/ 0 h 303"/>
                <a:gd name="T8" fmla="*/ 0 w 236"/>
                <a:gd name="T9" fmla="*/ 0 h 303"/>
                <a:gd name="T10" fmla="*/ 85 w 236"/>
                <a:gd name="T11" fmla="*/ 258 h 303"/>
                <a:gd name="T12" fmla="*/ 36 w 236"/>
                <a:gd name="T13" fmla="*/ 258 h 303"/>
                <a:gd name="T14" fmla="*/ 36 w 236"/>
                <a:gd name="T15" fmla="*/ 205 h 303"/>
                <a:gd name="T16" fmla="*/ 85 w 236"/>
                <a:gd name="T17" fmla="*/ 205 h 303"/>
                <a:gd name="T18" fmla="*/ 85 w 236"/>
                <a:gd name="T19" fmla="*/ 258 h 303"/>
                <a:gd name="T20" fmla="*/ 85 w 236"/>
                <a:gd name="T21" fmla="*/ 183 h 303"/>
                <a:gd name="T22" fmla="*/ 36 w 236"/>
                <a:gd name="T23" fmla="*/ 183 h 303"/>
                <a:gd name="T24" fmla="*/ 36 w 236"/>
                <a:gd name="T25" fmla="*/ 129 h 303"/>
                <a:gd name="T26" fmla="*/ 85 w 236"/>
                <a:gd name="T27" fmla="*/ 129 h 303"/>
                <a:gd name="T28" fmla="*/ 85 w 236"/>
                <a:gd name="T29" fmla="*/ 183 h 303"/>
                <a:gd name="T30" fmla="*/ 209 w 236"/>
                <a:gd name="T31" fmla="*/ 232 h 303"/>
                <a:gd name="T32" fmla="*/ 107 w 236"/>
                <a:gd name="T33" fmla="*/ 232 h 303"/>
                <a:gd name="T34" fmla="*/ 107 w 236"/>
                <a:gd name="T35" fmla="*/ 129 h 303"/>
                <a:gd name="T36" fmla="*/ 209 w 236"/>
                <a:gd name="T37" fmla="*/ 129 h 303"/>
                <a:gd name="T38" fmla="*/ 209 w 236"/>
                <a:gd name="T39" fmla="*/ 232 h 303"/>
                <a:gd name="T40" fmla="*/ 209 w 236"/>
                <a:gd name="T41" fmla="*/ 98 h 303"/>
                <a:gd name="T42" fmla="*/ 31 w 236"/>
                <a:gd name="T43" fmla="*/ 98 h 303"/>
                <a:gd name="T44" fmla="*/ 31 w 236"/>
                <a:gd name="T45" fmla="*/ 36 h 303"/>
                <a:gd name="T46" fmla="*/ 209 w 236"/>
                <a:gd name="T47" fmla="*/ 36 h 303"/>
                <a:gd name="T48" fmla="*/ 209 w 236"/>
                <a:gd name="T49" fmla="*/ 9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303">
                  <a:moveTo>
                    <a:pt x="0" y="0"/>
                  </a:moveTo>
                  <a:lnTo>
                    <a:pt x="0" y="303"/>
                  </a:lnTo>
                  <a:lnTo>
                    <a:pt x="236" y="303"/>
                  </a:lnTo>
                  <a:lnTo>
                    <a:pt x="236" y="0"/>
                  </a:lnTo>
                  <a:lnTo>
                    <a:pt x="0" y="0"/>
                  </a:lnTo>
                  <a:close/>
                  <a:moveTo>
                    <a:pt x="85" y="258"/>
                  </a:moveTo>
                  <a:lnTo>
                    <a:pt x="36" y="258"/>
                  </a:lnTo>
                  <a:lnTo>
                    <a:pt x="36" y="205"/>
                  </a:lnTo>
                  <a:lnTo>
                    <a:pt x="85" y="205"/>
                  </a:lnTo>
                  <a:lnTo>
                    <a:pt x="85" y="258"/>
                  </a:lnTo>
                  <a:close/>
                  <a:moveTo>
                    <a:pt x="85" y="183"/>
                  </a:moveTo>
                  <a:lnTo>
                    <a:pt x="36" y="183"/>
                  </a:lnTo>
                  <a:lnTo>
                    <a:pt x="36" y="129"/>
                  </a:lnTo>
                  <a:lnTo>
                    <a:pt x="85" y="129"/>
                  </a:lnTo>
                  <a:lnTo>
                    <a:pt x="85" y="183"/>
                  </a:lnTo>
                  <a:close/>
                  <a:moveTo>
                    <a:pt x="209" y="232"/>
                  </a:moveTo>
                  <a:lnTo>
                    <a:pt x="107" y="232"/>
                  </a:lnTo>
                  <a:lnTo>
                    <a:pt x="107" y="129"/>
                  </a:lnTo>
                  <a:lnTo>
                    <a:pt x="209" y="129"/>
                  </a:lnTo>
                  <a:lnTo>
                    <a:pt x="209" y="232"/>
                  </a:lnTo>
                  <a:close/>
                  <a:moveTo>
                    <a:pt x="209" y="98"/>
                  </a:moveTo>
                  <a:lnTo>
                    <a:pt x="31" y="98"/>
                  </a:lnTo>
                  <a:lnTo>
                    <a:pt x="31" y="36"/>
                  </a:lnTo>
                  <a:lnTo>
                    <a:pt x="209" y="36"/>
                  </a:lnTo>
                  <a:lnTo>
                    <a:pt x="209" y="98"/>
                  </a:ln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559676" y="2441576"/>
              <a:ext cx="92075" cy="127000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18 h 18"/>
                <a:gd name="T4" fmla="*/ 13 w 13"/>
                <a:gd name="T5" fmla="*/ 3 h 18"/>
                <a:gd name="T6" fmla="*/ 0 w 13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7"/>
                    <a:pt x="10" y="11"/>
                    <a:pt x="13" y="3"/>
                  </a:cubicBezTo>
                  <a:cubicBezTo>
                    <a:pt x="9" y="1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559676" y="2314576"/>
              <a:ext cx="112713" cy="119063"/>
            </a:xfrm>
            <a:custGeom>
              <a:avLst/>
              <a:gdLst>
                <a:gd name="T0" fmla="*/ 16 w 16"/>
                <a:gd name="T1" fmla="*/ 0 h 17"/>
                <a:gd name="T2" fmla="*/ 0 w 16"/>
                <a:gd name="T3" fmla="*/ 0 h 17"/>
                <a:gd name="T4" fmla="*/ 0 w 16"/>
                <a:gd name="T5" fmla="*/ 14 h 17"/>
                <a:gd name="T6" fmla="*/ 14 w 16"/>
                <a:gd name="T7" fmla="*/ 17 h 17"/>
                <a:gd name="T8" fmla="*/ 16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10" y="15"/>
                    <a:pt x="14" y="17"/>
                  </a:cubicBezTo>
                  <a:cubicBezTo>
                    <a:pt x="15" y="12"/>
                    <a:pt x="16" y="6"/>
                    <a:pt x="16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559676" y="2165351"/>
              <a:ext cx="112713" cy="120650"/>
            </a:xfrm>
            <a:custGeom>
              <a:avLst/>
              <a:gdLst>
                <a:gd name="T0" fmla="*/ 0 w 16"/>
                <a:gd name="T1" fmla="*/ 3 h 17"/>
                <a:gd name="T2" fmla="*/ 0 w 16"/>
                <a:gd name="T3" fmla="*/ 17 h 17"/>
                <a:gd name="T4" fmla="*/ 16 w 16"/>
                <a:gd name="T5" fmla="*/ 17 h 17"/>
                <a:gd name="T6" fmla="*/ 14 w 16"/>
                <a:gd name="T7" fmla="*/ 0 h 17"/>
                <a:gd name="T8" fmla="*/ 0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1"/>
                    <a:pt x="15" y="5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440613" y="2441576"/>
              <a:ext cx="98425" cy="133350"/>
            </a:xfrm>
            <a:custGeom>
              <a:avLst/>
              <a:gdLst>
                <a:gd name="T0" fmla="*/ 14 w 14"/>
                <a:gd name="T1" fmla="*/ 19 h 19"/>
                <a:gd name="T2" fmla="*/ 14 w 14"/>
                <a:gd name="T3" fmla="*/ 0 h 19"/>
                <a:gd name="T4" fmla="*/ 0 w 14"/>
                <a:gd name="T5" fmla="*/ 3 h 19"/>
                <a:gd name="T6" fmla="*/ 14 w 14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4" y="1"/>
                    <a:pt x="0" y="3"/>
                  </a:cubicBezTo>
                  <a:cubicBezTo>
                    <a:pt x="3" y="11"/>
                    <a:pt x="8" y="17"/>
                    <a:pt x="14" y="1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418388" y="2173288"/>
              <a:ext cx="120650" cy="112713"/>
            </a:xfrm>
            <a:custGeom>
              <a:avLst/>
              <a:gdLst>
                <a:gd name="T0" fmla="*/ 0 w 17"/>
                <a:gd name="T1" fmla="*/ 16 h 16"/>
                <a:gd name="T2" fmla="*/ 17 w 17"/>
                <a:gd name="T3" fmla="*/ 16 h 16"/>
                <a:gd name="T4" fmla="*/ 17 w 17"/>
                <a:gd name="T5" fmla="*/ 3 h 16"/>
                <a:gd name="T6" fmla="*/ 2 w 17"/>
                <a:gd name="T7" fmla="*/ 0 h 16"/>
                <a:gd name="T8" fmla="*/ 0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2"/>
                    <a:pt x="7" y="1"/>
                    <a:pt x="2" y="0"/>
                  </a:cubicBezTo>
                  <a:cubicBezTo>
                    <a:pt x="1" y="5"/>
                    <a:pt x="0" y="10"/>
                    <a:pt x="0" y="16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559676" y="2046288"/>
              <a:ext cx="85725" cy="112713"/>
            </a:xfrm>
            <a:custGeom>
              <a:avLst/>
              <a:gdLst>
                <a:gd name="T0" fmla="*/ 0 w 12"/>
                <a:gd name="T1" fmla="*/ 0 h 16"/>
                <a:gd name="T2" fmla="*/ 0 w 12"/>
                <a:gd name="T3" fmla="*/ 16 h 16"/>
                <a:gd name="T4" fmla="*/ 12 w 12"/>
                <a:gd name="T5" fmla="*/ 13 h 16"/>
                <a:gd name="T6" fmla="*/ 0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8" y="15"/>
                    <a:pt x="12" y="13"/>
                  </a:cubicBezTo>
                  <a:cubicBezTo>
                    <a:pt x="9" y="6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446963" y="2038351"/>
              <a:ext cx="92075" cy="120650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15 h 17"/>
                <a:gd name="T6" fmla="*/ 13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2"/>
                    <a:pt x="3" y="7"/>
                    <a:pt x="0" y="15"/>
                  </a:cubicBezTo>
                  <a:cubicBezTo>
                    <a:pt x="4" y="16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418388" y="2314576"/>
              <a:ext cx="120650" cy="119063"/>
            </a:xfrm>
            <a:custGeom>
              <a:avLst/>
              <a:gdLst>
                <a:gd name="T0" fmla="*/ 2 w 17"/>
                <a:gd name="T1" fmla="*/ 17 h 17"/>
                <a:gd name="T2" fmla="*/ 17 w 17"/>
                <a:gd name="T3" fmla="*/ 14 h 17"/>
                <a:gd name="T4" fmla="*/ 17 w 17"/>
                <a:gd name="T5" fmla="*/ 0 h 17"/>
                <a:gd name="T6" fmla="*/ 0 w 17"/>
                <a:gd name="T7" fmla="*/ 0 h 17"/>
                <a:gd name="T8" fmla="*/ 2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17"/>
                  </a:moveTo>
                  <a:cubicBezTo>
                    <a:pt x="6" y="15"/>
                    <a:pt x="11" y="14"/>
                    <a:pt x="17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2" y="1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270751" y="2314576"/>
              <a:ext cx="134938" cy="176213"/>
            </a:xfrm>
            <a:custGeom>
              <a:avLst/>
              <a:gdLst>
                <a:gd name="T0" fmla="*/ 19 w 19"/>
                <a:gd name="T1" fmla="*/ 19 h 25"/>
                <a:gd name="T2" fmla="*/ 16 w 19"/>
                <a:gd name="T3" fmla="*/ 0 h 25"/>
                <a:gd name="T4" fmla="*/ 0 w 19"/>
                <a:gd name="T5" fmla="*/ 0 h 25"/>
                <a:gd name="T6" fmla="*/ 10 w 19"/>
                <a:gd name="T7" fmla="*/ 25 h 25"/>
                <a:gd name="T8" fmla="*/ 19 w 19"/>
                <a:gd name="T9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9" y="19"/>
                  </a:moveTo>
                  <a:cubicBezTo>
                    <a:pt x="17" y="13"/>
                    <a:pt x="17" y="7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9"/>
                    <a:pt x="10" y="25"/>
                  </a:cubicBezTo>
                  <a:cubicBezTo>
                    <a:pt x="12" y="23"/>
                    <a:pt x="16" y="20"/>
                    <a:pt x="19" y="1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608888" y="2032001"/>
              <a:ext cx="120650" cy="92075"/>
            </a:xfrm>
            <a:custGeom>
              <a:avLst/>
              <a:gdLst>
                <a:gd name="T0" fmla="*/ 0 w 17"/>
                <a:gd name="T1" fmla="*/ 0 h 13"/>
                <a:gd name="T2" fmla="*/ 9 w 17"/>
                <a:gd name="T3" fmla="*/ 13 h 13"/>
                <a:gd name="T4" fmla="*/ 17 w 17"/>
                <a:gd name="T5" fmla="*/ 8 h 13"/>
                <a:gd name="T6" fmla="*/ 0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3" y="2"/>
                    <a:pt x="7" y="7"/>
                    <a:pt x="9" y="13"/>
                  </a:cubicBezTo>
                  <a:cubicBezTo>
                    <a:pt x="12" y="12"/>
                    <a:pt x="15" y="10"/>
                    <a:pt x="17" y="8"/>
                  </a:cubicBezTo>
                  <a:cubicBezTo>
                    <a:pt x="12" y="4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686676" y="2314576"/>
              <a:ext cx="149225" cy="182563"/>
            </a:xfrm>
            <a:custGeom>
              <a:avLst/>
              <a:gdLst>
                <a:gd name="T0" fmla="*/ 3 w 21"/>
                <a:gd name="T1" fmla="*/ 0 h 26"/>
                <a:gd name="T2" fmla="*/ 0 w 21"/>
                <a:gd name="T3" fmla="*/ 19 h 26"/>
                <a:gd name="T4" fmla="*/ 10 w 21"/>
                <a:gd name="T5" fmla="*/ 26 h 26"/>
                <a:gd name="T6" fmla="*/ 21 w 21"/>
                <a:gd name="T7" fmla="*/ 0 h 26"/>
                <a:gd name="T8" fmla="*/ 3 w 2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3" y="0"/>
                  </a:moveTo>
                  <a:cubicBezTo>
                    <a:pt x="2" y="7"/>
                    <a:pt x="2" y="13"/>
                    <a:pt x="0" y="19"/>
                  </a:cubicBezTo>
                  <a:cubicBezTo>
                    <a:pt x="4" y="21"/>
                    <a:pt x="7" y="23"/>
                    <a:pt x="10" y="26"/>
                  </a:cubicBezTo>
                  <a:cubicBezTo>
                    <a:pt x="16" y="19"/>
                    <a:pt x="20" y="1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362826" y="2032001"/>
              <a:ext cx="119063" cy="98425"/>
            </a:xfrm>
            <a:custGeom>
              <a:avLst/>
              <a:gdLst>
                <a:gd name="T0" fmla="*/ 8 w 17"/>
                <a:gd name="T1" fmla="*/ 14 h 14"/>
                <a:gd name="T2" fmla="*/ 17 w 17"/>
                <a:gd name="T3" fmla="*/ 0 h 14"/>
                <a:gd name="T4" fmla="*/ 0 w 17"/>
                <a:gd name="T5" fmla="*/ 8 h 14"/>
                <a:gd name="T6" fmla="*/ 8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cubicBezTo>
                    <a:pt x="10" y="8"/>
                    <a:pt x="13" y="3"/>
                    <a:pt x="17" y="0"/>
                  </a:cubicBezTo>
                  <a:cubicBezTo>
                    <a:pt x="11" y="1"/>
                    <a:pt x="5" y="4"/>
                    <a:pt x="0" y="8"/>
                  </a:cubicBezTo>
                  <a:cubicBezTo>
                    <a:pt x="3" y="10"/>
                    <a:pt x="5" y="12"/>
                    <a:pt x="8" y="14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686676" y="2109788"/>
              <a:ext cx="141288" cy="176213"/>
            </a:xfrm>
            <a:custGeom>
              <a:avLst/>
              <a:gdLst>
                <a:gd name="T0" fmla="*/ 0 w 20"/>
                <a:gd name="T1" fmla="*/ 7 h 25"/>
                <a:gd name="T2" fmla="*/ 2 w 20"/>
                <a:gd name="T3" fmla="*/ 25 h 25"/>
                <a:gd name="T4" fmla="*/ 20 w 20"/>
                <a:gd name="T5" fmla="*/ 25 h 25"/>
                <a:gd name="T6" fmla="*/ 9 w 20"/>
                <a:gd name="T7" fmla="*/ 0 h 25"/>
                <a:gd name="T8" fmla="*/ 0 w 20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0" y="7"/>
                  </a:moveTo>
                  <a:cubicBezTo>
                    <a:pt x="1" y="12"/>
                    <a:pt x="2" y="18"/>
                    <a:pt x="2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5"/>
                    <a:pt x="16" y="6"/>
                    <a:pt x="9" y="0"/>
                  </a:cubicBezTo>
                  <a:cubicBezTo>
                    <a:pt x="6" y="2"/>
                    <a:pt x="3" y="5"/>
                    <a:pt x="0" y="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270751" y="2109788"/>
              <a:ext cx="134938" cy="176213"/>
            </a:xfrm>
            <a:custGeom>
              <a:avLst/>
              <a:gdLst>
                <a:gd name="T0" fmla="*/ 17 w 19"/>
                <a:gd name="T1" fmla="*/ 25 h 25"/>
                <a:gd name="T2" fmla="*/ 19 w 19"/>
                <a:gd name="T3" fmla="*/ 7 h 25"/>
                <a:gd name="T4" fmla="*/ 10 w 19"/>
                <a:gd name="T5" fmla="*/ 0 h 25"/>
                <a:gd name="T6" fmla="*/ 0 w 19"/>
                <a:gd name="T7" fmla="*/ 25 h 25"/>
                <a:gd name="T8" fmla="*/ 17 w 19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25"/>
                  </a:moveTo>
                  <a:cubicBezTo>
                    <a:pt x="17" y="19"/>
                    <a:pt x="18" y="12"/>
                    <a:pt x="19" y="7"/>
                  </a:cubicBezTo>
                  <a:cubicBezTo>
                    <a:pt x="16" y="5"/>
                    <a:pt x="13" y="3"/>
                    <a:pt x="10" y="0"/>
                  </a:cubicBezTo>
                  <a:cubicBezTo>
                    <a:pt x="4" y="7"/>
                    <a:pt x="0" y="16"/>
                    <a:pt x="0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608888" y="2476501"/>
              <a:ext cx="127000" cy="106363"/>
            </a:xfrm>
            <a:custGeom>
              <a:avLst/>
              <a:gdLst>
                <a:gd name="T0" fmla="*/ 10 w 18"/>
                <a:gd name="T1" fmla="*/ 0 h 15"/>
                <a:gd name="T2" fmla="*/ 0 w 18"/>
                <a:gd name="T3" fmla="*/ 15 h 15"/>
                <a:gd name="T4" fmla="*/ 18 w 18"/>
                <a:gd name="T5" fmla="*/ 6 h 15"/>
                <a:gd name="T6" fmla="*/ 10 w 1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7" y="7"/>
                    <a:pt x="4" y="12"/>
                    <a:pt x="0" y="15"/>
                  </a:cubicBezTo>
                  <a:cubicBezTo>
                    <a:pt x="7" y="13"/>
                    <a:pt x="13" y="10"/>
                    <a:pt x="18" y="6"/>
                  </a:cubicBezTo>
                  <a:cubicBezTo>
                    <a:pt x="15" y="4"/>
                    <a:pt x="13" y="2"/>
                    <a:pt x="1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362826" y="2476501"/>
              <a:ext cx="112713" cy="98425"/>
            </a:xfrm>
            <a:custGeom>
              <a:avLst/>
              <a:gdLst>
                <a:gd name="T0" fmla="*/ 7 w 16"/>
                <a:gd name="T1" fmla="*/ 0 h 14"/>
                <a:gd name="T2" fmla="*/ 0 w 16"/>
                <a:gd name="T3" fmla="*/ 5 h 14"/>
                <a:gd name="T4" fmla="*/ 16 w 16"/>
                <a:gd name="T5" fmla="*/ 14 h 14"/>
                <a:gd name="T6" fmla="*/ 7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7" y="0"/>
                  </a:moveTo>
                  <a:cubicBezTo>
                    <a:pt x="4" y="1"/>
                    <a:pt x="2" y="3"/>
                    <a:pt x="0" y="5"/>
                  </a:cubicBezTo>
                  <a:cubicBezTo>
                    <a:pt x="4" y="10"/>
                    <a:pt x="10" y="13"/>
                    <a:pt x="16" y="14"/>
                  </a:cubicBezTo>
                  <a:cubicBezTo>
                    <a:pt x="13" y="11"/>
                    <a:pt x="9" y="6"/>
                    <a:pt x="7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4286251" y="2003426"/>
              <a:ext cx="522288" cy="528638"/>
            </a:xfrm>
            <a:custGeom>
              <a:avLst/>
              <a:gdLst>
                <a:gd name="T0" fmla="*/ 74 w 74"/>
                <a:gd name="T1" fmla="*/ 65 h 75"/>
                <a:gd name="T2" fmla="*/ 55 w 74"/>
                <a:gd name="T3" fmla="*/ 47 h 75"/>
                <a:gd name="T4" fmla="*/ 58 w 74"/>
                <a:gd name="T5" fmla="*/ 30 h 75"/>
                <a:gd name="T6" fmla="*/ 28 w 74"/>
                <a:gd name="T7" fmla="*/ 1 h 75"/>
                <a:gd name="T8" fmla="*/ 1 w 74"/>
                <a:gd name="T9" fmla="*/ 33 h 75"/>
                <a:gd name="T10" fmla="*/ 32 w 74"/>
                <a:gd name="T11" fmla="*/ 62 h 75"/>
                <a:gd name="T12" fmla="*/ 47 w 74"/>
                <a:gd name="T13" fmla="*/ 56 h 75"/>
                <a:gd name="T14" fmla="*/ 66 w 74"/>
                <a:gd name="T15" fmla="*/ 74 h 75"/>
                <a:gd name="T16" fmla="*/ 68 w 74"/>
                <a:gd name="T17" fmla="*/ 74 h 75"/>
                <a:gd name="T18" fmla="*/ 74 w 74"/>
                <a:gd name="T19" fmla="*/ 67 h 75"/>
                <a:gd name="T20" fmla="*/ 74 w 74"/>
                <a:gd name="T21" fmla="*/ 65 h 75"/>
                <a:gd name="T22" fmla="*/ 10 w 74"/>
                <a:gd name="T23" fmla="*/ 32 h 75"/>
                <a:gd name="T24" fmla="*/ 29 w 74"/>
                <a:gd name="T25" fmla="*/ 11 h 75"/>
                <a:gd name="T26" fmla="*/ 49 w 74"/>
                <a:gd name="T27" fmla="*/ 31 h 75"/>
                <a:gd name="T28" fmla="*/ 31 w 74"/>
                <a:gd name="T29" fmla="*/ 52 h 75"/>
                <a:gd name="T30" fmla="*/ 10 w 74"/>
                <a:gd name="T31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75">
                  <a:moveTo>
                    <a:pt x="74" y="65"/>
                  </a:moveTo>
                  <a:cubicBezTo>
                    <a:pt x="55" y="47"/>
                    <a:pt x="55" y="47"/>
                    <a:pt x="55" y="47"/>
                  </a:cubicBezTo>
                  <a:cubicBezTo>
                    <a:pt x="57" y="42"/>
                    <a:pt x="59" y="36"/>
                    <a:pt x="58" y="30"/>
                  </a:cubicBezTo>
                  <a:cubicBezTo>
                    <a:pt x="57" y="13"/>
                    <a:pt x="44" y="0"/>
                    <a:pt x="28" y="1"/>
                  </a:cubicBezTo>
                  <a:cubicBezTo>
                    <a:pt x="12" y="2"/>
                    <a:pt x="0" y="16"/>
                    <a:pt x="1" y="33"/>
                  </a:cubicBezTo>
                  <a:cubicBezTo>
                    <a:pt x="2" y="49"/>
                    <a:pt x="16" y="63"/>
                    <a:pt x="32" y="62"/>
                  </a:cubicBezTo>
                  <a:cubicBezTo>
                    <a:pt x="37" y="62"/>
                    <a:pt x="43" y="60"/>
                    <a:pt x="47" y="5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5"/>
                    <a:pt x="67" y="75"/>
                    <a:pt x="68" y="74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4" y="67"/>
                    <a:pt x="74" y="66"/>
                    <a:pt x="74" y="65"/>
                  </a:cubicBezTo>
                  <a:close/>
                  <a:moveTo>
                    <a:pt x="10" y="32"/>
                  </a:moveTo>
                  <a:cubicBezTo>
                    <a:pt x="10" y="21"/>
                    <a:pt x="18" y="11"/>
                    <a:pt x="29" y="11"/>
                  </a:cubicBezTo>
                  <a:cubicBezTo>
                    <a:pt x="39" y="10"/>
                    <a:pt x="49" y="19"/>
                    <a:pt x="49" y="31"/>
                  </a:cubicBezTo>
                  <a:cubicBezTo>
                    <a:pt x="50" y="42"/>
                    <a:pt x="42" y="52"/>
                    <a:pt x="31" y="52"/>
                  </a:cubicBezTo>
                  <a:cubicBezTo>
                    <a:pt x="20" y="53"/>
                    <a:pt x="11" y="44"/>
                    <a:pt x="10" y="32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8153401" y="3697288"/>
              <a:ext cx="366713" cy="366713"/>
            </a:xfrm>
            <a:custGeom>
              <a:avLst/>
              <a:gdLst>
                <a:gd name="T0" fmla="*/ 33 w 52"/>
                <a:gd name="T1" fmla="*/ 32 h 52"/>
                <a:gd name="T2" fmla="*/ 32 w 52"/>
                <a:gd name="T3" fmla="*/ 29 h 52"/>
                <a:gd name="T4" fmla="*/ 34 w 52"/>
                <a:gd name="T5" fmla="*/ 22 h 52"/>
                <a:gd name="T6" fmla="*/ 36 w 52"/>
                <a:gd name="T7" fmla="*/ 21 h 52"/>
                <a:gd name="T8" fmla="*/ 36 w 52"/>
                <a:gd name="T9" fmla="*/ 18 h 52"/>
                <a:gd name="T10" fmla="*/ 36 w 52"/>
                <a:gd name="T11" fmla="*/ 17 h 52"/>
                <a:gd name="T12" fmla="*/ 37 w 52"/>
                <a:gd name="T13" fmla="*/ 9 h 52"/>
                <a:gd name="T14" fmla="*/ 29 w 52"/>
                <a:gd name="T15" fmla="*/ 1 h 52"/>
                <a:gd name="T16" fmla="*/ 19 w 52"/>
                <a:gd name="T17" fmla="*/ 2 h 52"/>
                <a:gd name="T18" fmla="*/ 15 w 52"/>
                <a:gd name="T19" fmla="*/ 9 h 52"/>
                <a:gd name="T20" fmla="*/ 16 w 52"/>
                <a:gd name="T21" fmla="*/ 17 h 52"/>
                <a:gd name="T22" fmla="*/ 15 w 52"/>
                <a:gd name="T23" fmla="*/ 19 h 52"/>
                <a:gd name="T24" fmla="*/ 17 w 52"/>
                <a:gd name="T25" fmla="*/ 22 h 52"/>
                <a:gd name="T26" fmla="*/ 19 w 52"/>
                <a:gd name="T27" fmla="*/ 31 h 52"/>
                <a:gd name="T28" fmla="*/ 7 w 52"/>
                <a:gd name="T29" fmla="*/ 39 h 52"/>
                <a:gd name="T30" fmla="*/ 0 w 52"/>
                <a:gd name="T31" fmla="*/ 52 h 52"/>
                <a:gd name="T32" fmla="*/ 52 w 52"/>
                <a:gd name="T33" fmla="*/ 52 h 52"/>
                <a:gd name="T34" fmla="*/ 48 w 52"/>
                <a:gd name="T35" fmla="*/ 39 h 52"/>
                <a:gd name="T36" fmla="*/ 33 w 52"/>
                <a:gd name="T37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2">
                  <a:moveTo>
                    <a:pt x="33" y="32"/>
                  </a:moveTo>
                  <a:cubicBezTo>
                    <a:pt x="33" y="31"/>
                    <a:pt x="32" y="30"/>
                    <a:pt x="32" y="29"/>
                  </a:cubicBezTo>
                  <a:cubicBezTo>
                    <a:pt x="33" y="26"/>
                    <a:pt x="34" y="22"/>
                    <a:pt x="34" y="22"/>
                  </a:cubicBezTo>
                  <a:cubicBezTo>
                    <a:pt x="34" y="22"/>
                    <a:pt x="35" y="22"/>
                    <a:pt x="36" y="21"/>
                  </a:cubicBezTo>
                  <a:cubicBezTo>
                    <a:pt x="37" y="19"/>
                    <a:pt x="36" y="18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7" y="12"/>
                    <a:pt x="37" y="9"/>
                  </a:cubicBezTo>
                  <a:cubicBezTo>
                    <a:pt x="36" y="4"/>
                    <a:pt x="31" y="1"/>
                    <a:pt x="29" y="1"/>
                  </a:cubicBezTo>
                  <a:cubicBezTo>
                    <a:pt x="27" y="0"/>
                    <a:pt x="23" y="0"/>
                    <a:pt x="19" y="2"/>
                  </a:cubicBezTo>
                  <a:cubicBezTo>
                    <a:pt x="16" y="4"/>
                    <a:pt x="15" y="7"/>
                    <a:pt x="15" y="9"/>
                  </a:cubicBezTo>
                  <a:cubicBezTo>
                    <a:pt x="15" y="12"/>
                    <a:pt x="16" y="17"/>
                    <a:pt x="16" y="17"/>
                  </a:cubicBezTo>
                  <a:cubicBezTo>
                    <a:pt x="16" y="17"/>
                    <a:pt x="15" y="17"/>
                    <a:pt x="15" y="19"/>
                  </a:cubicBezTo>
                  <a:cubicBezTo>
                    <a:pt x="15" y="21"/>
                    <a:pt x="17" y="22"/>
                    <a:pt x="17" y="22"/>
                  </a:cubicBezTo>
                  <a:cubicBezTo>
                    <a:pt x="17" y="22"/>
                    <a:pt x="20" y="28"/>
                    <a:pt x="19" y="31"/>
                  </a:cubicBezTo>
                  <a:cubicBezTo>
                    <a:pt x="18" y="33"/>
                    <a:pt x="12" y="35"/>
                    <a:pt x="7" y="39"/>
                  </a:cubicBezTo>
                  <a:cubicBezTo>
                    <a:pt x="1" y="42"/>
                    <a:pt x="0" y="52"/>
                    <a:pt x="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43"/>
                    <a:pt x="48" y="39"/>
                  </a:cubicBezTo>
                  <a:cubicBezTo>
                    <a:pt x="44" y="36"/>
                    <a:pt x="34" y="35"/>
                    <a:pt x="33" y="32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8153401" y="3922713"/>
              <a:ext cx="182563" cy="141288"/>
            </a:xfrm>
            <a:custGeom>
              <a:avLst/>
              <a:gdLst>
                <a:gd name="T0" fmla="*/ 0 w 26"/>
                <a:gd name="T1" fmla="*/ 20 h 20"/>
                <a:gd name="T2" fmla="*/ 26 w 26"/>
                <a:gd name="T3" fmla="*/ 20 h 20"/>
                <a:gd name="T4" fmla="*/ 20 w 26"/>
                <a:gd name="T5" fmla="*/ 2 h 20"/>
                <a:gd name="T6" fmla="*/ 18 w 26"/>
                <a:gd name="T7" fmla="*/ 0 h 20"/>
                <a:gd name="T8" fmla="*/ 7 w 26"/>
                <a:gd name="T9" fmla="*/ 7 h 20"/>
                <a:gd name="T10" fmla="*/ 0 w 26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5" y="7"/>
                    <a:pt x="20" y="2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5" y="2"/>
                    <a:pt x="11" y="4"/>
                    <a:pt x="7" y="7"/>
                  </a:cubicBezTo>
                  <a:cubicBezTo>
                    <a:pt x="2" y="10"/>
                    <a:pt x="1" y="17"/>
                    <a:pt x="0" y="2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7827963" y="3563938"/>
              <a:ext cx="417513" cy="500063"/>
            </a:xfrm>
            <a:custGeom>
              <a:avLst/>
              <a:gdLst>
                <a:gd name="T0" fmla="*/ 51 w 59"/>
                <a:gd name="T1" fmla="*/ 54 h 71"/>
                <a:gd name="T2" fmla="*/ 57 w 59"/>
                <a:gd name="T3" fmla="*/ 50 h 71"/>
                <a:gd name="T4" fmla="*/ 59 w 59"/>
                <a:gd name="T5" fmla="*/ 49 h 71"/>
                <a:gd name="T6" fmla="*/ 46 w 59"/>
                <a:gd name="T7" fmla="*/ 43 h 71"/>
                <a:gd name="T8" fmla="*/ 45 w 59"/>
                <a:gd name="T9" fmla="*/ 39 h 71"/>
                <a:gd name="T10" fmla="*/ 47 w 59"/>
                <a:gd name="T11" fmla="*/ 30 h 71"/>
                <a:gd name="T12" fmla="*/ 50 w 59"/>
                <a:gd name="T13" fmla="*/ 27 h 71"/>
                <a:gd name="T14" fmla="*/ 50 w 59"/>
                <a:gd name="T15" fmla="*/ 23 h 71"/>
                <a:gd name="T16" fmla="*/ 50 w 59"/>
                <a:gd name="T17" fmla="*/ 22 h 71"/>
                <a:gd name="T18" fmla="*/ 51 w 59"/>
                <a:gd name="T19" fmla="*/ 11 h 71"/>
                <a:gd name="T20" fmla="*/ 40 w 59"/>
                <a:gd name="T21" fmla="*/ 1 h 71"/>
                <a:gd name="T22" fmla="*/ 27 w 59"/>
                <a:gd name="T23" fmla="*/ 2 h 71"/>
                <a:gd name="T24" fmla="*/ 20 w 59"/>
                <a:gd name="T25" fmla="*/ 12 h 71"/>
                <a:gd name="T26" fmla="*/ 22 w 59"/>
                <a:gd name="T27" fmla="*/ 23 h 71"/>
                <a:gd name="T28" fmla="*/ 20 w 59"/>
                <a:gd name="T29" fmla="*/ 26 h 71"/>
                <a:gd name="T30" fmla="*/ 23 w 59"/>
                <a:gd name="T31" fmla="*/ 30 h 71"/>
                <a:gd name="T32" fmla="*/ 26 w 59"/>
                <a:gd name="T33" fmla="*/ 41 h 71"/>
                <a:gd name="T34" fmla="*/ 10 w 59"/>
                <a:gd name="T35" fmla="*/ 53 h 71"/>
                <a:gd name="T36" fmla="*/ 0 w 59"/>
                <a:gd name="T37" fmla="*/ 71 h 71"/>
                <a:gd name="T38" fmla="*/ 42 w 59"/>
                <a:gd name="T39" fmla="*/ 71 h 71"/>
                <a:gd name="T40" fmla="*/ 51 w 59"/>
                <a:gd name="T41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1">
                  <a:moveTo>
                    <a:pt x="51" y="54"/>
                  </a:moveTo>
                  <a:cubicBezTo>
                    <a:pt x="53" y="53"/>
                    <a:pt x="55" y="52"/>
                    <a:pt x="57" y="50"/>
                  </a:cubicBezTo>
                  <a:cubicBezTo>
                    <a:pt x="58" y="50"/>
                    <a:pt x="59" y="50"/>
                    <a:pt x="59" y="49"/>
                  </a:cubicBezTo>
                  <a:cubicBezTo>
                    <a:pt x="54" y="47"/>
                    <a:pt x="47" y="45"/>
                    <a:pt x="46" y="43"/>
                  </a:cubicBezTo>
                  <a:cubicBezTo>
                    <a:pt x="46" y="42"/>
                    <a:pt x="45" y="41"/>
                    <a:pt x="45" y="39"/>
                  </a:cubicBezTo>
                  <a:cubicBezTo>
                    <a:pt x="45" y="35"/>
                    <a:pt x="47" y="30"/>
                    <a:pt x="47" y="30"/>
                  </a:cubicBezTo>
                  <a:cubicBezTo>
                    <a:pt x="47" y="30"/>
                    <a:pt x="49" y="29"/>
                    <a:pt x="50" y="27"/>
                  </a:cubicBezTo>
                  <a:cubicBezTo>
                    <a:pt x="51" y="26"/>
                    <a:pt x="50" y="23"/>
                    <a:pt x="50" y="23"/>
                  </a:cubicBezTo>
                  <a:cubicBezTo>
                    <a:pt x="50" y="23"/>
                    <a:pt x="50" y="23"/>
                    <a:pt x="50" y="22"/>
                  </a:cubicBezTo>
                  <a:cubicBezTo>
                    <a:pt x="50" y="20"/>
                    <a:pt x="51" y="16"/>
                    <a:pt x="51" y="11"/>
                  </a:cubicBezTo>
                  <a:cubicBezTo>
                    <a:pt x="50" y="4"/>
                    <a:pt x="43" y="1"/>
                    <a:pt x="40" y="1"/>
                  </a:cubicBezTo>
                  <a:cubicBezTo>
                    <a:pt x="37" y="0"/>
                    <a:pt x="32" y="0"/>
                    <a:pt x="27" y="2"/>
                  </a:cubicBezTo>
                  <a:cubicBezTo>
                    <a:pt x="22" y="4"/>
                    <a:pt x="21" y="9"/>
                    <a:pt x="20" y="12"/>
                  </a:cubicBezTo>
                  <a:cubicBezTo>
                    <a:pt x="20" y="15"/>
                    <a:pt x="22" y="23"/>
                    <a:pt x="22" y="23"/>
                  </a:cubicBezTo>
                  <a:cubicBezTo>
                    <a:pt x="22" y="23"/>
                    <a:pt x="20" y="23"/>
                    <a:pt x="20" y="26"/>
                  </a:cubicBezTo>
                  <a:cubicBezTo>
                    <a:pt x="21" y="28"/>
                    <a:pt x="23" y="30"/>
                    <a:pt x="23" y="30"/>
                  </a:cubicBezTo>
                  <a:cubicBezTo>
                    <a:pt x="23" y="30"/>
                    <a:pt x="27" y="38"/>
                    <a:pt x="26" y="41"/>
                  </a:cubicBezTo>
                  <a:cubicBezTo>
                    <a:pt x="25" y="44"/>
                    <a:pt x="16" y="48"/>
                    <a:pt x="10" y="53"/>
                  </a:cubicBezTo>
                  <a:cubicBezTo>
                    <a:pt x="2" y="57"/>
                    <a:pt x="0" y="71"/>
                    <a:pt x="0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9"/>
                    <a:pt x="44" y="58"/>
                    <a:pt x="51" y="54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663951" y="3584576"/>
              <a:ext cx="558800" cy="487363"/>
            </a:xfrm>
            <a:custGeom>
              <a:avLst/>
              <a:gdLst>
                <a:gd name="T0" fmla="*/ 0 w 79"/>
                <a:gd name="T1" fmla="*/ 26 h 69"/>
                <a:gd name="T2" fmla="*/ 20 w 79"/>
                <a:gd name="T3" fmla="*/ 49 h 69"/>
                <a:gd name="T4" fmla="*/ 15 w 79"/>
                <a:gd name="T5" fmla="*/ 69 h 69"/>
                <a:gd name="T6" fmla="*/ 39 w 79"/>
                <a:gd name="T7" fmla="*/ 53 h 69"/>
                <a:gd name="T8" fmla="*/ 45 w 79"/>
                <a:gd name="T9" fmla="*/ 52 h 69"/>
                <a:gd name="T10" fmla="*/ 79 w 79"/>
                <a:gd name="T11" fmla="*/ 26 h 69"/>
                <a:gd name="T12" fmla="*/ 39 w 79"/>
                <a:gd name="T13" fmla="*/ 0 h 69"/>
                <a:gd name="T14" fmla="*/ 0 w 79"/>
                <a:gd name="T15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69">
                  <a:moveTo>
                    <a:pt x="0" y="26"/>
                  </a:moveTo>
                  <a:cubicBezTo>
                    <a:pt x="0" y="36"/>
                    <a:pt x="8" y="44"/>
                    <a:pt x="20" y="49"/>
                  </a:cubicBezTo>
                  <a:cubicBezTo>
                    <a:pt x="23" y="50"/>
                    <a:pt x="15" y="69"/>
                    <a:pt x="15" y="69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43" y="52"/>
                    <a:pt x="45" y="52"/>
                  </a:cubicBezTo>
                  <a:cubicBezTo>
                    <a:pt x="64" y="51"/>
                    <a:pt x="79" y="40"/>
                    <a:pt x="79" y="26"/>
                  </a:cubicBezTo>
                  <a:cubicBezTo>
                    <a:pt x="79" y="11"/>
                    <a:pt x="61" y="0"/>
                    <a:pt x="39" y="0"/>
                  </a:cubicBezTo>
                  <a:cubicBezTo>
                    <a:pt x="18" y="0"/>
                    <a:pt x="0" y="11"/>
                    <a:pt x="0" y="26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6070601" y="1798638"/>
              <a:ext cx="204788" cy="204788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23 w 29"/>
                <a:gd name="T11" fmla="*/ 16 h 29"/>
                <a:gd name="T12" fmla="*/ 17 w 29"/>
                <a:gd name="T13" fmla="*/ 16 h 29"/>
                <a:gd name="T14" fmla="*/ 17 w 29"/>
                <a:gd name="T15" fmla="*/ 23 h 29"/>
                <a:gd name="T16" fmla="*/ 13 w 29"/>
                <a:gd name="T17" fmla="*/ 23 h 29"/>
                <a:gd name="T18" fmla="*/ 13 w 29"/>
                <a:gd name="T19" fmla="*/ 16 h 29"/>
                <a:gd name="T20" fmla="*/ 7 w 29"/>
                <a:gd name="T21" fmla="*/ 16 h 29"/>
                <a:gd name="T22" fmla="*/ 7 w 29"/>
                <a:gd name="T23" fmla="*/ 12 h 29"/>
                <a:gd name="T24" fmla="*/ 13 w 29"/>
                <a:gd name="T25" fmla="*/ 12 h 29"/>
                <a:gd name="T26" fmla="*/ 13 w 29"/>
                <a:gd name="T27" fmla="*/ 5 h 29"/>
                <a:gd name="T28" fmla="*/ 17 w 29"/>
                <a:gd name="T29" fmla="*/ 5 h 29"/>
                <a:gd name="T30" fmla="*/ 17 w 29"/>
                <a:gd name="T31" fmla="*/ 12 h 29"/>
                <a:gd name="T32" fmla="*/ 23 w 29"/>
                <a:gd name="T33" fmla="*/ 12 h 29"/>
                <a:gd name="T34" fmla="*/ 23 w 29"/>
                <a:gd name="T3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23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070601" y="1862138"/>
              <a:ext cx="149225" cy="141288"/>
            </a:xfrm>
            <a:custGeom>
              <a:avLst/>
              <a:gdLst>
                <a:gd name="T0" fmla="*/ 15 w 21"/>
                <a:gd name="T1" fmla="*/ 20 h 20"/>
                <a:gd name="T2" fmla="*/ 21 w 21"/>
                <a:gd name="T3" fmla="*/ 18 h 20"/>
                <a:gd name="T4" fmla="*/ 17 w 21"/>
                <a:gd name="T5" fmla="*/ 9 h 20"/>
                <a:gd name="T6" fmla="*/ 17 w 21"/>
                <a:gd name="T7" fmla="*/ 8 h 20"/>
                <a:gd name="T8" fmla="*/ 17 w 21"/>
                <a:gd name="T9" fmla="*/ 14 h 20"/>
                <a:gd name="T10" fmla="*/ 13 w 21"/>
                <a:gd name="T11" fmla="*/ 14 h 20"/>
                <a:gd name="T12" fmla="*/ 13 w 21"/>
                <a:gd name="T13" fmla="*/ 7 h 20"/>
                <a:gd name="T14" fmla="*/ 7 w 21"/>
                <a:gd name="T15" fmla="*/ 7 h 20"/>
                <a:gd name="T16" fmla="*/ 7 w 21"/>
                <a:gd name="T17" fmla="*/ 3 h 20"/>
                <a:gd name="T18" fmla="*/ 9 w 21"/>
                <a:gd name="T19" fmla="*/ 3 h 20"/>
                <a:gd name="T20" fmla="*/ 1 w 21"/>
                <a:gd name="T21" fmla="*/ 0 h 20"/>
                <a:gd name="T22" fmla="*/ 0 w 21"/>
                <a:gd name="T23" fmla="*/ 5 h 20"/>
                <a:gd name="T24" fmla="*/ 15 w 21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0">
                  <a:moveTo>
                    <a:pt x="15" y="20"/>
                  </a:moveTo>
                  <a:cubicBezTo>
                    <a:pt x="17" y="20"/>
                    <a:pt x="19" y="19"/>
                    <a:pt x="21" y="18"/>
                  </a:cubicBezTo>
                  <a:cubicBezTo>
                    <a:pt x="20" y="15"/>
                    <a:pt x="19" y="11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3" y="1"/>
                    <a:pt x="1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3"/>
                    <a:pt x="7" y="20"/>
                    <a:pt x="15" y="2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775326" y="1544638"/>
              <a:ext cx="458788" cy="501650"/>
            </a:xfrm>
            <a:custGeom>
              <a:avLst/>
              <a:gdLst>
                <a:gd name="T0" fmla="*/ 57 w 65"/>
                <a:gd name="T1" fmla="*/ 69 h 71"/>
                <a:gd name="T2" fmla="*/ 38 w 65"/>
                <a:gd name="T3" fmla="*/ 50 h 71"/>
                <a:gd name="T4" fmla="*/ 40 w 65"/>
                <a:gd name="T5" fmla="*/ 41 h 71"/>
                <a:gd name="T6" fmla="*/ 40 w 65"/>
                <a:gd name="T7" fmla="*/ 39 h 71"/>
                <a:gd name="T8" fmla="*/ 42 w 65"/>
                <a:gd name="T9" fmla="*/ 29 h 71"/>
                <a:gd name="T10" fmla="*/ 44 w 65"/>
                <a:gd name="T11" fmla="*/ 26 h 71"/>
                <a:gd name="T12" fmla="*/ 45 w 65"/>
                <a:gd name="T13" fmla="*/ 22 h 71"/>
                <a:gd name="T14" fmla="*/ 44 w 65"/>
                <a:gd name="T15" fmla="*/ 21 h 71"/>
                <a:gd name="T16" fmla="*/ 45 w 65"/>
                <a:gd name="T17" fmla="*/ 14 h 71"/>
                <a:gd name="T18" fmla="*/ 45 w 65"/>
                <a:gd name="T19" fmla="*/ 10 h 71"/>
                <a:gd name="T20" fmla="*/ 36 w 65"/>
                <a:gd name="T21" fmla="*/ 1 h 71"/>
                <a:gd name="T22" fmla="*/ 26 w 65"/>
                <a:gd name="T23" fmla="*/ 2 h 71"/>
                <a:gd name="T24" fmla="*/ 18 w 65"/>
                <a:gd name="T25" fmla="*/ 0 h 71"/>
                <a:gd name="T26" fmla="*/ 18 w 65"/>
                <a:gd name="T27" fmla="*/ 11 h 71"/>
                <a:gd name="T28" fmla="*/ 19 w 65"/>
                <a:gd name="T29" fmla="*/ 21 h 71"/>
                <a:gd name="T30" fmla="*/ 18 w 65"/>
                <a:gd name="T31" fmla="*/ 24 h 71"/>
                <a:gd name="T32" fmla="*/ 20 w 65"/>
                <a:gd name="T33" fmla="*/ 29 h 71"/>
                <a:gd name="T34" fmla="*/ 23 w 65"/>
                <a:gd name="T35" fmla="*/ 41 h 71"/>
                <a:gd name="T36" fmla="*/ 9 w 65"/>
                <a:gd name="T37" fmla="*/ 52 h 71"/>
                <a:gd name="T38" fmla="*/ 0 w 65"/>
                <a:gd name="T39" fmla="*/ 71 h 71"/>
                <a:gd name="T40" fmla="*/ 65 w 65"/>
                <a:gd name="T41" fmla="*/ 71 h 71"/>
                <a:gd name="T42" fmla="*/ 64 w 65"/>
                <a:gd name="T43" fmla="*/ 67 h 71"/>
                <a:gd name="T44" fmla="*/ 57 w 65"/>
                <a:gd name="T45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71">
                  <a:moveTo>
                    <a:pt x="57" y="69"/>
                  </a:moveTo>
                  <a:cubicBezTo>
                    <a:pt x="46" y="69"/>
                    <a:pt x="38" y="61"/>
                    <a:pt x="38" y="50"/>
                  </a:cubicBezTo>
                  <a:cubicBezTo>
                    <a:pt x="38" y="47"/>
                    <a:pt x="39" y="43"/>
                    <a:pt x="40" y="41"/>
                  </a:cubicBezTo>
                  <a:cubicBezTo>
                    <a:pt x="40" y="40"/>
                    <a:pt x="40" y="39"/>
                    <a:pt x="40" y="39"/>
                  </a:cubicBezTo>
                  <a:cubicBezTo>
                    <a:pt x="40" y="34"/>
                    <a:pt x="42" y="29"/>
                    <a:pt x="42" y="29"/>
                  </a:cubicBezTo>
                  <a:cubicBezTo>
                    <a:pt x="42" y="29"/>
                    <a:pt x="44" y="28"/>
                    <a:pt x="44" y="26"/>
                  </a:cubicBezTo>
                  <a:cubicBezTo>
                    <a:pt x="45" y="25"/>
                    <a:pt x="45" y="22"/>
                    <a:pt x="45" y="22"/>
                  </a:cubicBezTo>
                  <a:cubicBezTo>
                    <a:pt x="45" y="22"/>
                    <a:pt x="44" y="22"/>
                    <a:pt x="44" y="21"/>
                  </a:cubicBezTo>
                  <a:cubicBezTo>
                    <a:pt x="44" y="19"/>
                    <a:pt x="45" y="17"/>
                    <a:pt x="45" y="14"/>
                  </a:cubicBezTo>
                  <a:cubicBezTo>
                    <a:pt x="45" y="12"/>
                    <a:pt x="45" y="12"/>
                    <a:pt x="45" y="10"/>
                  </a:cubicBezTo>
                  <a:cubicBezTo>
                    <a:pt x="45" y="3"/>
                    <a:pt x="39" y="2"/>
                    <a:pt x="36" y="1"/>
                  </a:cubicBezTo>
                  <a:cubicBezTo>
                    <a:pt x="31" y="1"/>
                    <a:pt x="30" y="1"/>
                    <a:pt x="26" y="2"/>
                  </a:cubicBezTo>
                  <a:cubicBezTo>
                    <a:pt x="22" y="2"/>
                    <a:pt x="18" y="0"/>
                    <a:pt x="18" y="0"/>
                  </a:cubicBezTo>
                  <a:cubicBezTo>
                    <a:pt x="18" y="0"/>
                    <a:pt x="17" y="5"/>
                    <a:pt x="18" y="11"/>
                  </a:cubicBezTo>
                  <a:cubicBezTo>
                    <a:pt x="18" y="16"/>
                    <a:pt x="19" y="21"/>
                    <a:pt x="19" y="21"/>
                  </a:cubicBezTo>
                  <a:cubicBezTo>
                    <a:pt x="19" y="21"/>
                    <a:pt x="18" y="21"/>
                    <a:pt x="18" y="24"/>
                  </a:cubicBezTo>
                  <a:cubicBezTo>
                    <a:pt x="18" y="27"/>
                    <a:pt x="20" y="29"/>
                    <a:pt x="20" y="29"/>
                  </a:cubicBezTo>
                  <a:cubicBezTo>
                    <a:pt x="20" y="29"/>
                    <a:pt x="24" y="38"/>
                    <a:pt x="23" y="41"/>
                  </a:cubicBezTo>
                  <a:cubicBezTo>
                    <a:pt x="23" y="44"/>
                    <a:pt x="14" y="47"/>
                    <a:pt x="9" y="52"/>
                  </a:cubicBezTo>
                  <a:cubicBezTo>
                    <a:pt x="1" y="57"/>
                    <a:pt x="0" y="71"/>
                    <a:pt x="0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4" y="70"/>
                    <a:pt x="64" y="67"/>
                  </a:cubicBezTo>
                  <a:cubicBezTo>
                    <a:pt x="62" y="68"/>
                    <a:pt x="59" y="69"/>
                    <a:pt x="57" y="6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797676" y="3627438"/>
              <a:ext cx="862013" cy="373063"/>
            </a:xfrm>
            <a:custGeom>
              <a:avLst/>
              <a:gdLst>
                <a:gd name="T0" fmla="*/ 122 w 122"/>
                <a:gd name="T1" fmla="*/ 27 h 53"/>
                <a:gd name="T2" fmla="*/ 81 w 122"/>
                <a:gd name="T3" fmla="*/ 0 h 53"/>
                <a:gd name="T4" fmla="*/ 7 w 122"/>
                <a:gd name="T5" fmla="*/ 0 h 53"/>
                <a:gd name="T6" fmla="*/ 0 w 122"/>
                <a:gd name="T7" fmla="*/ 4 h 53"/>
                <a:gd name="T8" fmla="*/ 0 w 122"/>
                <a:gd name="T9" fmla="*/ 49 h 53"/>
                <a:gd name="T10" fmla="*/ 7 w 122"/>
                <a:gd name="T11" fmla="*/ 53 h 53"/>
                <a:gd name="T12" fmla="*/ 83 w 122"/>
                <a:gd name="T13" fmla="*/ 53 h 53"/>
                <a:gd name="T14" fmla="*/ 122 w 122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53">
                  <a:moveTo>
                    <a:pt x="122" y="27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3" y="53"/>
                    <a:pt x="7" y="53"/>
                  </a:cubicBezTo>
                  <a:cubicBezTo>
                    <a:pt x="83" y="53"/>
                    <a:pt x="83" y="53"/>
                    <a:pt x="83" y="53"/>
                  </a:cubicBezTo>
                  <a:lnTo>
                    <a:pt x="122" y="27"/>
                  </a:ln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391026" y="3627438"/>
              <a:ext cx="868363" cy="373063"/>
            </a:xfrm>
            <a:custGeom>
              <a:avLst/>
              <a:gdLst>
                <a:gd name="T0" fmla="*/ 0 w 123"/>
                <a:gd name="T1" fmla="*/ 25 h 53"/>
                <a:gd name="T2" fmla="*/ 41 w 123"/>
                <a:gd name="T3" fmla="*/ 53 h 53"/>
                <a:gd name="T4" fmla="*/ 115 w 123"/>
                <a:gd name="T5" fmla="*/ 53 h 53"/>
                <a:gd name="T6" fmla="*/ 122 w 123"/>
                <a:gd name="T7" fmla="*/ 49 h 53"/>
                <a:gd name="T8" fmla="*/ 123 w 123"/>
                <a:gd name="T9" fmla="*/ 5 h 53"/>
                <a:gd name="T10" fmla="*/ 116 w 123"/>
                <a:gd name="T11" fmla="*/ 0 h 53"/>
                <a:gd name="T12" fmla="*/ 39 w 123"/>
                <a:gd name="T13" fmla="*/ 0 h 53"/>
                <a:gd name="T14" fmla="*/ 0 w 123"/>
                <a:gd name="T1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53">
                  <a:moveTo>
                    <a:pt x="0" y="25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9" y="53"/>
                    <a:pt x="122" y="51"/>
                    <a:pt x="122" y="4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2"/>
                    <a:pt x="120" y="0"/>
                    <a:pt x="116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F8300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5824538" y="2179638"/>
              <a:ext cx="381000" cy="868363"/>
            </a:xfrm>
            <a:custGeom>
              <a:avLst/>
              <a:gdLst>
                <a:gd name="T0" fmla="*/ 27 w 54"/>
                <a:gd name="T1" fmla="*/ 0 h 123"/>
                <a:gd name="T2" fmla="*/ 0 w 54"/>
                <a:gd name="T3" fmla="*/ 42 h 123"/>
                <a:gd name="T4" fmla="*/ 0 w 54"/>
                <a:gd name="T5" fmla="*/ 116 h 123"/>
                <a:gd name="T6" fmla="*/ 5 w 54"/>
                <a:gd name="T7" fmla="*/ 123 h 123"/>
                <a:gd name="T8" fmla="*/ 49 w 54"/>
                <a:gd name="T9" fmla="*/ 123 h 123"/>
                <a:gd name="T10" fmla="*/ 54 w 54"/>
                <a:gd name="T11" fmla="*/ 116 h 123"/>
                <a:gd name="T12" fmla="*/ 53 w 54"/>
                <a:gd name="T13" fmla="*/ 39 h 123"/>
                <a:gd name="T14" fmla="*/ 27 w 54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23">
                  <a:moveTo>
                    <a:pt x="27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0"/>
                    <a:pt x="2" y="123"/>
                    <a:pt x="5" y="123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2" y="123"/>
                    <a:pt x="54" y="119"/>
                    <a:pt x="54" y="116"/>
                  </a:cubicBezTo>
                  <a:cubicBezTo>
                    <a:pt x="53" y="39"/>
                    <a:pt x="53" y="39"/>
                    <a:pt x="53" y="39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838826" y="4579938"/>
              <a:ext cx="373063" cy="868363"/>
            </a:xfrm>
            <a:custGeom>
              <a:avLst/>
              <a:gdLst>
                <a:gd name="T0" fmla="*/ 26 w 53"/>
                <a:gd name="T1" fmla="*/ 123 h 123"/>
                <a:gd name="T2" fmla="*/ 53 w 53"/>
                <a:gd name="T3" fmla="*/ 81 h 123"/>
                <a:gd name="T4" fmla="*/ 53 w 53"/>
                <a:gd name="T5" fmla="*/ 7 h 123"/>
                <a:gd name="T6" fmla="*/ 49 w 53"/>
                <a:gd name="T7" fmla="*/ 1 h 123"/>
                <a:gd name="T8" fmla="*/ 4 w 53"/>
                <a:gd name="T9" fmla="*/ 0 h 123"/>
                <a:gd name="T10" fmla="*/ 0 w 53"/>
                <a:gd name="T11" fmla="*/ 7 h 123"/>
                <a:gd name="T12" fmla="*/ 0 w 53"/>
                <a:gd name="T13" fmla="*/ 84 h 123"/>
                <a:gd name="T14" fmla="*/ 26 w 53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23">
                  <a:moveTo>
                    <a:pt x="26" y="123"/>
                  </a:moveTo>
                  <a:cubicBezTo>
                    <a:pt x="53" y="81"/>
                    <a:pt x="53" y="81"/>
                    <a:pt x="53" y="8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4"/>
                    <a:pt x="51" y="1"/>
                    <a:pt x="49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84"/>
                    <a:pt x="0" y="84"/>
                    <a:pt x="0" y="84"/>
                  </a:cubicBezTo>
                  <a:lnTo>
                    <a:pt x="26" y="123"/>
                  </a:lnTo>
                  <a:close/>
                </a:path>
              </a:pathLst>
            </a:custGeom>
            <a:solidFill>
              <a:srgbClr val="A2B9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459538" y="2624138"/>
              <a:ext cx="719138" cy="749300"/>
            </a:xfrm>
            <a:custGeom>
              <a:avLst/>
              <a:gdLst>
                <a:gd name="T0" fmla="*/ 102 w 102"/>
                <a:gd name="T1" fmla="*/ 0 h 106"/>
                <a:gd name="T2" fmla="*/ 53 w 102"/>
                <a:gd name="T3" fmla="*/ 12 h 106"/>
                <a:gd name="T4" fmla="*/ 3 w 102"/>
                <a:gd name="T5" fmla="*/ 66 h 106"/>
                <a:gd name="T6" fmla="*/ 1 w 102"/>
                <a:gd name="T7" fmla="*/ 74 h 106"/>
                <a:gd name="T8" fmla="*/ 34 w 102"/>
                <a:gd name="T9" fmla="*/ 104 h 106"/>
                <a:gd name="T10" fmla="*/ 42 w 102"/>
                <a:gd name="T11" fmla="*/ 102 h 106"/>
                <a:gd name="T12" fmla="*/ 94 w 102"/>
                <a:gd name="T13" fmla="*/ 46 h 106"/>
                <a:gd name="T14" fmla="*/ 102 w 102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6">
                  <a:moveTo>
                    <a:pt x="102" y="0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2"/>
                    <a:pt x="1" y="7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6"/>
                    <a:pt x="39" y="105"/>
                    <a:pt x="42" y="102"/>
                  </a:cubicBezTo>
                  <a:cubicBezTo>
                    <a:pt x="94" y="46"/>
                    <a:pt x="94" y="46"/>
                    <a:pt x="94" y="46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935538" y="4254501"/>
              <a:ext cx="725488" cy="749300"/>
            </a:xfrm>
            <a:custGeom>
              <a:avLst/>
              <a:gdLst>
                <a:gd name="T0" fmla="*/ 0 w 103"/>
                <a:gd name="T1" fmla="*/ 106 h 106"/>
                <a:gd name="T2" fmla="*/ 49 w 103"/>
                <a:gd name="T3" fmla="*/ 95 h 106"/>
                <a:gd name="T4" fmla="*/ 100 w 103"/>
                <a:gd name="T5" fmla="*/ 41 h 106"/>
                <a:gd name="T6" fmla="*/ 101 w 103"/>
                <a:gd name="T7" fmla="*/ 33 h 106"/>
                <a:gd name="T8" fmla="*/ 69 w 103"/>
                <a:gd name="T9" fmla="*/ 2 h 106"/>
                <a:gd name="T10" fmla="*/ 61 w 103"/>
                <a:gd name="T11" fmla="*/ 4 h 106"/>
                <a:gd name="T12" fmla="*/ 8 w 103"/>
                <a:gd name="T13" fmla="*/ 60 h 106"/>
                <a:gd name="T14" fmla="*/ 0 w 103"/>
                <a:gd name="T1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6">
                  <a:moveTo>
                    <a:pt x="0" y="106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2" y="38"/>
                    <a:pt x="103" y="34"/>
                    <a:pt x="101" y="33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7" y="0"/>
                    <a:pt x="63" y="1"/>
                    <a:pt x="61" y="4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445251" y="4240213"/>
              <a:ext cx="727075" cy="741363"/>
            </a:xfrm>
            <a:custGeom>
              <a:avLst/>
              <a:gdLst>
                <a:gd name="T0" fmla="*/ 103 w 103"/>
                <a:gd name="T1" fmla="*/ 105 h 105"/>
                <a:gd name="T2" fmla="*/ 93 w 103"/>
                <a:gd name="T3" fmla="*/ 56 h 105"/>
                <a:gd name="T4" fmla="*/ 41 w 103"/>
                <a:gd name="T5" fmla="*/ 3 h 105"/>
                <a:gd name="T6" fmla="*/ 33 w 103"/>
                <a:gd name="T7" fmla="*/ 1 h 105"/>
                <a:gd name="T8" fmla="*/ 2 w 103"/>
                <a:gd name="T9" fmla="*/ 33 h 105"/>
                <a:gd name="T10" fmla="*/ 3 w 103"/>
                <a:gd name="T11" fmla="*/ 41 h 105"/>
                <a:gd name="T12" fmla="*/ 57 w 103"/>
                <a:gd name="T13" fmla="*/ 95 h 105"/>
                <a:gd name="T14" fmla="*/ 103 w 103"/>
                <a:gd name="T1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5">
                  <a:moveTo>
                    <a:pt x="103" y="105"/>
                  </a:moveTo>
                  <a:cubicBezTo>
                    <a:pt x="93" y="56"/>
                    <a:pt x="93" y="56"/>
                    <a:pt x="93" y="56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8" y="0"/>
                    <a:pt x="35" y="0"/>
                    <a:pt x="33" y="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4"/>
                    <a:pt x="1" y="38"/>
                    <a:pt x="3" y="41"/>
                  </a:cubicBezTo>
                  <a:cubicBezTo>
                    <a:pt x="57" y="95"/>
                    <a:pt x="57" y="95"/>
                    <a:pt x="57" y="95"/>
                  </a:cubicBezTo>
                  <a:lnTo>
                    <a:pt x="103" y="105"/>
                  </a:ln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878388" y="2646363"/>
              <a:ext cx="727075" cy="739775"/>
            </a:xfrm>
            <a:custGeom>
              <a:avLst/>
              <a:gdLst>
                <a:gd name="T0" fmla="*/ 0 w 103"/>
                <a:gd name="T1" fmla="*/ 0 h 105"/>
                <a:gd name="T2" fmla="*/ 10 w 103"/>
                <a:gd name="T3" fmla="*/ 49 h 105"/>
                <a:gd name="T4" fmla="*/ 62 w 103"/>
                <a:gd name="T5" fmla="*/ 102 h 105"/>
                <a:gd name="T6" fmla="*/ 70 w 103"/>
                <a:gd name="T7" fmla="*/ 104 h 105"/>
                <a:gd name="T8" fmla="*/ 101 w 103"/>
                <a:gd name="T9" fmla="*/ 73 h 105"/>
                <a:gd name="T10" fmla="*/ 100 w 103"/>
                <a:gd name="T11" fmla="*/ 65 h 105"/>
                <a:gd name="T12" fmla="*/ 46 w 103"/>
                <a:gd name="T13" fmla="*/ 10 h 105"/>
                <a:gd name="T14" fmla="*/ 0 w 103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5">
                  <a:moveTo>
                    <a:pt x="0" y="0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64" y="105"/>
                    <a:pt x="68" y="105"/>
                    <a:pt x="70" y="10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3" y="71"/>
                    <a:pt x="103" y="68"/>
                    <a:pt x="100" y="65"/>
                  </a:cubicBezTo>
                  <a:cubicBezTo>
                    <a:pt x="46" y="10"/>
                    <a:pt x="46" y="10"/>
                    <a:pt x="46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文本框 16"/>
          <p:cNvSpPr txBox="1"/>
          <p:nvPr/>
        </p:nvSpPr>
        <p:spPr>
          <a:xfrm>
            <a:off x="7948840" y="1852246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16"/>
          <p:cNvSpPr txBox="1"/>
          <p:nvPr/>
        </p:nvSpPr>
        <p:spPr>
          <a:xfrm>
            <a:off x="8520115" y="3336699"/>
            <a:ext cx="28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16"/>
          <p:cNvSpPr txBox="1"/>
          <p:nvPr/>
        </p:nvSpPr>
        <p:spPr>
          <a:xfrm>
            <a:off x="7886474" y="4728795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16"/>
          <p:cNvSpPr txBox="1"/>
          <p:nvPr/>
        </p:nvSpPr>
        <p:spPr>
          <a:xfrm>
            <a:off x="6532565" y="5668593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16"/>
          <p:cNvSpPr txBox="1"/>
          <p:nvPr/>
        </p:nvSpPr>
        <p:spPr>
          <a:xfrm>
            <a:off x="540260" y="4837596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16"/>
          <p:cNvSpPr txBox="1"/>
          <p:nvPr/>
        </p:nvSpPr>
        <p:spPr>
          <a:xfrm>
            <a:off x="757806" y="3213804"/>
            <a:ext cx="296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16"/>
          <p:cNvSpPr txBox="1"/>
          <p:nvPr/>
        </p:nvSpPr>
        <p:spPr>
          <a:xfrm>
            <a:off x="524443" y="1899077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16"/>
          <p:cNvSpPr txBox="1"/>
          <p:nvPr/>
        </p:nvSpPr>
        <p:spPr>
          <a:xfrm>
            <a:off x="2049237" y="1029921"/>
            <a:ext cx="3789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单击此处添加您的标题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1600" dirty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</a:t>
            </a:r>
            <a:r>
              <a:rPr lang="zh-CN" altLang="en-US" sz="1600" dirty="0" smtClean="0">
                <a:solidFill>
                  <a:srgbClr val="4C60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rgbClr val="4C60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2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3003"/>
        </a:solidFill>
        <a:ln>
          <a:noFill/>
        </a:ln>
      </a:spPr>
      <a:bodyPr rtlCol="0" anchor="ctr"/>
      <a:lstStyle>
        <a:defPPr algn="ctr">
          <a:defRPr sz="20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4C6062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2583</Words>
  <Application>Microsoft Office PowerPoint</Application>
  <PresentationFormat>自定义</PresentationFormat>
  <Paragraphs>259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2013-07-10T07:37:08Z</dcterms:created>
  <dcterms:modified xsi:type="dcterms:W3CDTF">2017-08-21T03:48:06Z</dcterms:modified>
</cp:coreProperties>
</file>