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73" r:id="rId3"/>
    <p:sldId id="256" r:id="rId4"/>
    <p:sldId id="258" r:id="rId5"/>
    <p:sldId id="260" r:id="rId6"/>
    <p:sldId id="265" r:id="rId7"/>
    <p:sldId id="266" r:id="rId8"/>
    <p:sldId id="267" r:id="rId9"/>
    <p:sldId id="272" r:id="rId10"/>
    <p:sldId id="257" r:id="rId11"/>
    <p:sldId id="259" r:id="rId12"/>
    <p:sldId id="261" r:id="rId13"/>
    <p:sldId id="268" r:id="rId14"/>
    <p:sldId id="269" r:id="rId15"/>
    <p:sldId id="270" r:id="rId16"/>
    <p:sldId id="271" r:id="rId17"/>
    <p:sldId id="274" r:id="rId18"/>
  </p:sldIdLst>
  <p:sldSz cx="12192000" cy="6858000"/>
  <p:notesSz cx="6858000" cy="9144000"/>
  <p:embeddedFontLst>
    <p:embeddedFont>
      <p:font typeface="张海山草泥马体" charset="-122"/>
      <p:regular r:id="rId20"/>
    </p:embeddedFont>
    <p:embeddedFont>
      <p:font typeface="微软雅黑" pitchFamily="34" charset="-122"/>
      <p:regular r:id="rId21"/>
      <p:bold r:id="rId22"/>
    </p:embeddedFont>
    <p:embeddedFont>
      <p:font typeface="Agency FB" pitchFamily="34" charset="0"/>
      <p:regular r:id="rId23"/>
      <p:bold r:id="rId24"/>
    </p:embeddedFont>
    <p:embeddedFont>
      <p:font typeface="Wingdings 3" pitchFamily="18" charset="2"/>
      <p:regular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Meiryo" pitchFamily="34" charset="-128"/>
      <p:regular r:id="rId30"/>
      <p:bold r:id="rId31"/>
      <p:italic r:id="rId32"/>
      <p:boldItalic r:id="rId33"/>
    </p:embeddedFont>
    <p:embeddedFont>
      <p:font typeface="Calibri Light" charset="0"/>
      <p:regular r:id="rId34"/>
      <p:italic r:id="rId35"/>
    </p:embeddedFont>
    <p:embeddedFont>
      <p:font typeface="幼圆" pitchFamily="49" charset="-122"/>
      <p:regular r:id="rId3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pos="7242" userDrawn="1">
          <p15:clr>
            <a:srgbClr val="A4A3A4"/>
          </p15:clr>
        </p15:guide>
        <p15:guide id="5" orient="horz" pos="686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GS-PC" initials="Y" lastIdx="0" clrIdx="0">
    <p:extLst>
      <p:ext uri="{19B8F6BF-5375-455C-9EA6-DF929625EA0E}">
        <p15:presenceInfo xmlns:p15="http://schemas.microsoft.com/office/powerpoint/2012/main" xmlns="" userId="YANGS-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-636" y="-84"/>
      </p:cViewPr>
      <p:guideLst>
        <p:guide orient="horz" pos="2160"/>
        <p:guide orient="horz" pos="686"/>
        <p:guide orient="horz" pos="3974"/>
        <p:guide pos="3840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11/relationships/chartStyle" Target="style10.xml"/><Relationship Id="rId2" Type="http://schemas.openxmlformats.org/officeDocument/2006/relationships/image" Target="../media/image29.png"/><Relationship Id="rId1" Type="http://schemas.openxmlformats.org/officeDocument/2006/relationships/image" Target="../media/image13.png"/><Relationship Id="rId6" Type="http://schemas.microsoft.com/office/2011/relationships/chartColorStyle" Target="colors10.x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0.png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../embeddings/oleObject11.bin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../embeddings/oleObject12.bin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../embeddings/oleObject13.bin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oleObject" Target="../embeddings/oleObject14.bin"/></Relationships>
</file>

<file path=ppt/charts/_rels/char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oleObject" Target="../embeddings/oleObject2.bin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microsoft.com/office/2011/relationships/chartStyle" Target="style2.xml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12.png"/><Relationship Id="rId2" Type="http://schemas.openxmlformats.org/officeDocument/2006/relationships/image" Target="../media/image14.png"/><Relationship Id="rId16" Type="http://schemas.microsoft.com/office/2011/relationships/chartStyle" Target="style3.xml"/><Relationship Id="rId1" Type="http://schemas.openxmlformats.org/officeDocument/2006/relationships/image" Target="../media/image13.png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microsoft.com/office/2011/relationships/chartColorStyle" Target="colors3.xml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../embeddings/oleObject7.bin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../embeddings/oleObject8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11/relationships/chartStyle" Target="style9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6" Type="http://schemas.microsoft.com/office/2011/relationships/chartColorStyle" Target="colors9.x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28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  <a:cs typeface="+mn-cs"/>
              </a:defRPr>
            </a:pPr>
            <a:r>
              <a:rPr 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年度销售记录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cat>
            <c:strRef>
              <c:f>Sheet1!$A$2:$A$17</c:f>
              <c:strCache>
                <c:ptCount val="12"/>
                <c:pt idx="0">
                  <c:v>一月份</c:v>
                </c:pt>
                <c:pt idx="1">
                  <c:v>二月份</c:v>
                </c:pt>
                <c:pt idx="2">
                  <c:v>三月份</c:v>
                </c:pt>
                <c:pt idx="3">
                  <c:v>四月份</c:v>
                </c:pt>
                <c:pt idx="4">
                  <c:v>五月份</c:v>
                </c:pt>
                <c:pt idx="5">
                  <c:v>六月份</c:v>
                </c:pt>
                <c:pt idx="6">
                  <c:v>七月份</c:v>
                </c:pt>
                <c:pt idx="7">
                  <c:v>八月份</c:v>
                </c:pt>
                <c:pt idx="8">
                  <c:v>九月份</c:v>
                </c:pt>
                <c:pt idx="9">
                  <c:v>十月份</c:v>
                </c:pt>
                <c:pt idx="10">
                  <c:v>十一月份</c:v>
                </c:pt>
                <c:pt idx="11">
                  <c:v>十二月份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</c:v>
                </c:pt>
                <c:pt idx="5">
                  <c:v>3</c:v>
                </c:pt>
                <c:pt idx="6">
                  <c:v>3.7</c:v>
                </c:pt>
                <c:pt idx="7">
                  <c:v>4.5999999999999996</c:v>
                </c:pt>
                <c:pt idx="8">
                  <c:v>3.6</c:v>
                </c:pt>
                <c:pt idx="9">
                  <c:v>2.9</c:v>
                </c:pt>
                <c:pt idx="10">
                  <c:v>2</c:v>
                </c:pt>
                <c:pt idx="11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-78"/>
        <c:axId val="518093312"/>
        <c:axId val="42311680"/>
      </c:barChart>
      <c:catAx>
        <c:axId val="51809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  <a:cs typeface="+mn-cs"/>
              </a:defRPr>
            </a:pPr>
            <a:endParaRPr lang="zh-CN"/>
          </a:p>
        </c:txPr>
        <c:crossAx val="42311680"/>
        <c:crosses val="autoZero"/>
        <c:auto val="1"/>
        <c:lblAlgn val="ctr"/>
        <c:lblOffset val="100"/>
        <c:noMultiLvlLbl val="0"/>
      </c:catAx>
      <c:valAx>
        <c:axId val="42311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  <a:cs typeface="+mn-cs"/>
              </a:defRPr>
            </a:pPr>
            <a:endParaRPr lang="zh-CN"/>
          </a:p>
        </c:txPr>
        <c:crossAx val="518093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张海山草泥马体" panose="02000000000000000000" pitchFamily="2" charset="-122"/>
          <a:ea typeface="张海山草泥马体" panose="02000000000000000000" pitchFamily="2" charset="-122"/>
        </a:defRPr>
      </a:pPr>
      <a:endParaRPr lang="zh-CN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  <a:cs typeface="+mn-cs"/>
              </a:defRPr>
            </a:pPr>
            <a:r>
              <a:rPr lang="zh-CN" altLang="en-US" sz="2400" dirty="0" smtClean="0"/>
              <a:t>季度销售</a:t>
            </a:r>
            <a:endParaRPr lang="zh-CN" sz="2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第一季度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第二季度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第三季度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第四季度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40"/>
        <c:axId val="610703360"/>
        <c:axId val="601375296"/>
      </c:barChart>
      <c:catAx>
        <c:axId val="610703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01375296"/>
        <c:crosses val="autoZero"/>
        <c:auto val="1"/>
        <c:lblAlgn val="ctr"/>
        <c:lblOffset val="100"/>
        <c:noMultiLvlLbl val="0"/>
      </c:catAx>
      <c:valAx>
        <c:axId val="601375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  <a:cs typeface="+mn-cs"/>
              </a:defRPr>
            </a:pPr>
            <a:endParaRPr lang="zh-CN"/>
          </a:p>
        </c:txPr>
        <c:crossAx val="61070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张海山草泥马体" panose="02000000000000000000" pitchFamily="2" charset="-122"/>
              <a:ea typeface="张海山草泥马体" panose="02000000000000000000" pitchFamily="2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  <a:latin typeface="张海山草泥马体" panose="02000000000000000000" pitchFamily="2" charset="-122"/>
          <a:ea typeface="张海山草泥马体" panose="02000000000000000000" pitchFamily="2" charset="-122"/>
        </a:defRPr>
      </a:pPr>
      <a:endParaRPr lang="zh-CN"/>
    </a:p>
  </c:txPr>
  <c:externalData r:id="rId5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  <a:cs typeface="+mn-cs"/>
              </a:defRPr>
            </a:pPr>
            <a:r>
              <a:rPr lang="zh-CN" sz="2400" dirty="0"/>
              <a:t>季度销售</a:t>
            </a:r>
            <a:endParaRPr lang="en-US" sz="2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0"/>
      <c:rotY val="1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hape val="pyramid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618007040"/>
        <c:axId val="601377600"/>
        <c:axId val="0"/>
      </c:bar3DChart>
      <c:catAx>
        <c:axId val="61800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  <a:cs typeface="+mn-cs"/>
              </a:defRPr>
            </a:pPr>
            <a:endParaRPr lang="zh-CN"/>
          </a:p>
        </c:txPr>
        <c:crossAx val="601377600"/>
        <c:crosses val="autoZero"/>
        <c:auto val="1"/>
        <c:lblAlgn val="ctr"/>
        <c:lblOffset val="100"/>
        <c:noMultiLvlLbl val="0"/>
      </c:catAx>
      <c:valAx>
        <c:axId val="60137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  <a:cs typeface="+mn-cs"/>
              </a:defRPr>
            </a:pPr>
            <a:endParaRPr lang="zh-CN"/>
          </a:p>
        </c:txPr>
        <c:crossAx val="61800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  <a:latin typeface="张海山草泥马体" panose="02000000000000000000" pitchFamily="2" charset="-122"/>
          <a:ea typeface="张海山草泥马体" panose="02000000000000000000" pitchFamily="2" charset="-122"/>
        </a:defRPr>
      </a:pPr>
      <a:endParaRPr lang="zh-CN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  <a:cs typeface="+mn-cs"/>
              </a:defRPr>
            </a:pPr>
            <a:r>
              <a:rPr lang="zh-CN" sz="2400" dirty="0"/>
              <a:t>季度销售</a:t>
            </a:r>
            <a:endParaRPr lang="en-US" sz="2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0"/>
      <c:rotY val="1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618784256"/>
        <c:axId val="601379904"/>
        <c:axId val="0"/>
      </c:bar3DChart>
      <c:catAx>
        <c:axId val="61878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  <a:cs typeface="+mn-cs"/>
              </a:defRPr>
            </a:pPr>
            <a:endParaRPr lang="zh-CN"/>
          </a:p>
        </c:txPr>
        <c:crossAx val="601379904"/>
        <c:crosses val="autoZero"/>
        <c:auto val="1"/>
        <c:lblAlgn val="ctr"/>
        <c:lblOffset val="100"/>
        <c:noMultiLvlLbl val="0"/>
      </c:catAx>
      <c:valAx>
        <c:axId val="60137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  <a:cs typeface="+mn-cs"/>
              </a:defRPr>
            </a:pPr>
            <a:endParaRPr lang="zh-CN"/>
          </a:p>
        </c:txPr>
        <c:crossAx val="61878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  <a:latin typeface="张海山草泥马体" panose="02000000000000000000" pitchFamily="2" charset="-122"/>
          <a:ea typeface="张海山草泥马体" panose="02000000000000000000" pitchFamily="2" charset="-122"/>
        </a:defRPr>
      </a:pPr>
      <a:endParaRPr lang="zh-CN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  <a:cs typeface="+mn-cs"/>
              </a:defRPr>
            </a:pPr>
            <a:r>
              <a:rPr lang="zh-CN" sz="2400" dirty="0"/>
              <a:t>季度销售</a:t>
            </a:r>
            <a:endParaRPr lang="en-US" sz="2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0"/>
      <c:rotY val="1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618963456"/>
        <c:axId val="627818496"/>
        <c:axId val="0"/>
      </c:bar3DChart>
      <c:catAx>
        <c:axId val="61896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  <a:cs typeface="+mn-cs"/>
              </a:defRPr>
            </a:pPr>
            <a:endParaRPr lang="zh-CN"/>
          </a:p>
        </c:txPr>
        <c:crossAx val="627818496"/>
        <c:crosses val="autoZero"/>
        <c:auto val="1"/>
        <c:lblAlgn val="ctr"/>
        <c:lblOffset val="100"/>
        <c:noMultiLvlLbl val="0"/>
      </c:catAx>
      <c:valAx>
        <c:axId val="62781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  <a:cs typeface="+mn-cs"/>
              </a:defRPr>
            </a:pPr>
            <a:endParaRPr lang="zh-CN"/>
          </a:p>
        </c:txPr>
        <c:crossAx val="618963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  <a:latin typeface="张海山草泥马体" panose="02000000000000000000" pitchFamily="2" charset="-122"/>
          <a:ea typeface="张海山草泥马体" panose="02000000000000000000" pitchFamily="2" charset="-122"/>
        </a:defRPr>
      </a:pPr>
      <a:endParaRPr lang="zh-CN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  <a:cs typeface="+mn-cs"/>
              </a:defRPr>
            </a:pPr>
            <a:r>
              <a:rPr lang="zh-CN" sz="2400" dirty="0"/>
              <a:t>季度销售</a:t>
            </a:r>
            <a:endParaRPr lang="en-US" sz="2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0"/>
      <c:rotY val="1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hape val="cone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622550528"/>
        <c:axId val="627821376"/>
        <c:axId val="0"/>
      </c:bar3DChart>
      <c:catAx>
        <c:axId val="62255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  <a:cs typeface="+mn-cs"/>
              </a:defRPr>
            </a:pPr>
            <a:endParaRPr lang="zh-CN"/>
          </a:p>
        </c:txPr>
        <c:crossAx val="627821376"/>
        <c:crosses val="autoZero"/>
        <c:auto val="1"/>
        <c:lblAlgn val="ctr"/>
        <c:lblOffset val="100"/>
        <c:noMultiLvlLbl val="0"/>
      </c:catAx>
      <c:valAx>
        <c:axId val="62782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  <a:cs typeface="+mn-cs"/>
              </a:defRPr>
            </a:pPr>
            <a:endParaRPr lang="zh-CN"/>
          </a:p>
        </c:txPr>
        <c:crossAx val="622550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  <a:latin typeface="张海山草泥马体" panose="02000000000000000000" pitchFamily="2" charset="-122"/>
          <a:ea typeface="张海山草泥马体" panose="02000000000000000000" pitchFamily="2" charset="-122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  <a:cs typeface="+mn-cs"/>
              </a:defRPr>
            </a:pPr>
            <a:r>
              <a:rPr lang="zh-CN" altLang="zh-CN" sz="2400" b="0" i="0" baseline="0" dirty="0" smtClean="0">
                <a:effectLst/>
              </a:rPr>
              <a:t>年度销售记录</a:t>
            </a:r>
            <a:endParaRPr lang="zh-CN" altLang="zh-CN" sz="24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一月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retch"/>
          </c:pictureOption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二月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/>
            </c:spPr>
          </c:dPt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三月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四月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</c:dPt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五月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/>
            </c:spPr>
          </c:dPt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六月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/>
            </c:spPr>
          </c:dPt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2.9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七月</c:v>
                </c:pt>
              </c:strCache>
            </c:strRef>
          </c:tx>
          <c:spPr>
            <a:blipFill>
              <a:blip xmlns:r="http://schemas.openxmlformats.org/officeDocument/2006/relationships" r:embed="rId7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3.1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八月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/>
            </c:spPr>
          </c:dPt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九月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/>
            </c:spPr>
          </c:dPt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Sheet1!$J$2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十月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  <a:ln>
                <a:noFill/>
              </a:ln>
              <a:effectLst/>
            </c:spPr>
          </c:dPt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Sheet1!$K$2</c:f>
              <c:numCache>
                <c:formatCode>General</c:formatCode>
                <c:ptCount val="1"/>
                <c:pt idx="0">
                  <c:v>3.3</c:v>
                </c:pt>
              </c:numCache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十一月</c:v>
                </c:pt>
              </c:strCache>
            </c:strRef>
          </c:tx>
          <c:spPr>
            <a:blipFill>
              <a:blip xmlns:r="http://schemas.openxmlformats.org/officeDocument/2006/relationships" r:embed="rId11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Sheet1!$L$2</c:f>
              <c:numCache>
                <c:formatCode>General</c:formatCode>
                <c:ptCount val="1"/>
                <c:pt idx="0">
                  <c:v>1.8</c:v>
                </c:pt>
              </c:numCache>
            </c:numRef>
          </c:val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十二月</c:v>
                </c:pt>
              </c:strCache>
            </c:strRef>
          </c:tx>
          <c:spPr>
            <a:blipFill>
              <a:blip xmlns:r="http://schemas.openxmlformats.org/officeDocument/2006/relationships" r:embed="rId12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Sheet1!$M$2</c:f>
              <c:numCache>
                <c:formatCode>General</c:formatCode>
                <c:ptCount val="1"/>
                <c:pt idx="0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27"/>
        <c:axId val="553537024"/>
        <c:axId val="42313984"/>
      </c:barChart>
      <c:catAx>
        <c:axId val="553537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313984"/>
        <c:crosses val="autoZero"/>
        <c:auto val="1"/>
        <c:lblAlgn val="ctr"/>
        <c:lblOffset val="100"/>
        <c:noMultiLvlLbl val="0"/>
      </c:catAx>
      <c:valAx>
        <c:axId val="4231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  <a:cs typeface="+mn-cs"/>
              </a:defRPr>
            </a:pPr>
            <a:endParaRPr lang="zh-CN"/>
          </a:p>
        </c:txPr>
        <c:crossAx val="55353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张海山草泥马体" panose="02000000000000000000" pitchFamily="2" charset="-122"/>
              <a:ea typeface="张海山草泥马体" panose="02000000000000000000" pitchFamily="2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  <a:latin typeface="张海山草泥马体" panose="02000000000000000000" pitchFamily="2" charset="-122"/>
          <a:ea typeface="张海山草泥马体" panose="02000000000000000000" pitchFamily="2" charset="-122"/>
        </a:defRPr>
      </a:pPr>
      <a:endParaRPr lang="zh-CN"/>
    </a:p>
  </c:txPr>
  <c:externalData r:id="rId1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  <a:cs typeface="+mn-cs"/>
              </a:defRPr>
            </a:pPr>
            <a:r>
              <a:rPr lang="zh-CN" altLang="zh-CN" sz="2400" b="0" i="0" baseline="0" dirty="0" smtClean="0">
                <a:effectLst/>
              </a:rPr>
              <a:t>年度销售记录</a:t>
            </a:r>
            <a:endParaRPr lang="zh-CN" altLang="zh-CN" sz="24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一月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retch"/>
          </c:pictureOption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二月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三月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四月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五月</c:v>
                </c:pt>
              </c:strCache>
            </c:strRef>
          </c:tx>
          <c:spPr>
            <a:blipFill>
              <a:blip xmlns:r="http://schemas.openxmlformats.org/officeDocument/2006/relationships" r:embed="rId5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六月</c:v>
                </c:pt>
              </c:strCache>
            </c:strRef>
          </c:tx>
          <c:spPr>
            <a:blipFill>
              <a:blip xmlns:r="http://schemas.openxmlformats.org/officeDocument/2006/relationships" r:embed="rId6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2.9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七月</c:v>
                </c:pt>
              </c:strCache>
            </c:strRef>
          </c:tx>
          <c:spPr>
            <a:blipFill>
              <a:blip xmlns:r="http://schemas.openxmlformats.org/officeDocument/2006/relationships" r:embed="rId7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3.1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八月</c:v>
                </c:pt>
              </c:strCache>
            </c:strRef>
          </c:tx>
          <c:spPr>
            <a:blipFill>
              <a:blip xmlns:r="http://schemas.openxmlformats.org/officeDocument/2006/relationships" r:embed="rId8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九月</c:v>
                </c:pt>
              </c:strCache>
            </c:strRef>
          </c:tx>
          <c:spPr>
            <a:blipFill>
              <a:blip xmlns:r="http://schemas.openxmlformats.org/officeDocument/2006/relationships" r:embed="rId9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Sheet1!$J$2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十月</c:v>
                </c:pt>
              </c:strCache>
            </c:strRef>
          </c:tx>
          <c:spPr>
            <a:blipFill>
              <a:blip xmlns:r="http://schemas.openxmlformats.org/officeDocument/2006/relationships" r:embed="rId10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Sheet1!$K$2</c:f>
              <c:numCache>
                <c:formatCode>General</c:formatCode>
                <c:ptCount val="1"/>
                <c:pt idx="0">
                  <c:v>3.3</c:v>
                </c:pt>
              </c:numCache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十一月</c:v>
                </c:pt>
              </c:strCache>
            </c:strRef>
          </c:tx>
          <c:spPr>
            <a:blipFill>
              <a:blip xmlns:r="http://schemas.openxmlformats.org/officeDocument/2006/relationships" r:embed="rId11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Sheet1!$L$2</c:f>
              <c:numCache>
                <c:formatCode>General</c:formatCode>
                <c:ptCount val="1"/>
                <c:pt idx="0">
                  <c:v>1.8</c:v>
                </c:pt>
              </c:numCache>
            </c:numRef>
          </c:val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十二月</c:v>
                </c:pt>
              </c:strCache>
            </c:strRef>
          </c:tx>
          <c:spPr>
            <a:blipFill>
              <a:blip xmlns:r="http://schemas.openxmlformats.org/officeDocument/2006/relationships" r:embed="rId12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13"/>
                <a:stretch>
                  <a:fillRect/>
                </a:stretch>
              </a:blipFill>
              <a:ln>
                <a:noFill/>
              </a:ln>
              <a:effectLst/>
            </c:spPr>
          </c:dPt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Sheet1!$M$2</c:f>
              <c:numCache>
                <c:formatCode>General</c:formatCode>
                <c:ptCount val="1"/>
                <c:pt idx="0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27"/>
        <c:axId val="557677056"/>
        <c:axId val="42316288"/>
      </c:barChart>
      <c:catAx>
        <c:axId val="557677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316288"/>
        <c:crosses val="autoZero"/>
        <c:auto val="1"/>
        <c:lblAlgn val="ctr"/>
        <c:lblOffset val="100"/>
        <c:noMultiLvlLbl val="0"/>
      </c:catAx>
      <c:valAx>
        <c:axId val="4231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  <a:cs typeface="+mn-cs"/>
              </a:defRPr>
            </a:pPr>
            <a:endParaRPr lang="zh-CN"/>
          </a:p>
        </c:txPr>
        <c:crossAx val="55767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张海山草泥马体" panose="02000000000000000000" pitchFamily="2" charset="-122"/>
              <a:ea typeface="张海山草泥马体" panose="02000000000000000000" pitchFamily="2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  <a:latin typeface="张海山草泥马体" panose="02000000000000000000" pitchFamily="2" charset="-122"/>
          <a:ea typeface="张海山草泥马体" panose="02000000000000000000" pitchFamily="2" charset="-122"/>
        </a:defRPr>
      </a:pPr>
      <a:endParaRPr lang="zh-CN"/>
    </a:p>
  </c:txPr>
  <c:externalData r:id="rId1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  <a:cs typeface="+mn-cs"/>
              </a:defRPr>
            </a:pPr>
            <a:r>
              <a:rPr 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年度销售记录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9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1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1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cat>
            <c:strRef>
              <c:f>Sheet1!$A$2:$A$17</c:f>
              <c:strCache>
                <c:ptCount val="12"/>
                <c:pt idx="0">
                  <c:v>一月份</c:v>
                </c:pt>
                <c:pt idx="1">
                  <c:v>二月份</c:v>
                </c:pt>
                <c:pt idx="2">
                  <c:v>三月份</c:v>
                </c:pt>
                <c:pt idx="3">
                  <c:v>四月份</c:v>
                </c:pt>
                <c:pt idx="4">
                  <c:v>五月份</c:v>
                </c:pt>
                <c:pt idx="5">
                  <c:v>六月份</c:v>
                </c:pt>
                <c:pt idx="6">
                  <c:v>七月份</c:v>
                </c:pt>
                <c:pt idx="7">
                  <c:v>八月份</c:v>
                </c:pt>
                <c:pt idx="8">
                  <c:v>九月份</c:v>
                </c:pt>
                <c:pt idx="9">
                  <c:v>十月份</c:v>
                </c:pt>
                <c:pt idx="10">
                  <c:v>十一月份</c:v>
                </c:pt>
                <c:pt idx="11">
                  <c:v>十二月份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</c:v>
                </c:pt>
                <c:pt idx="5">
                  <c:v>3</c:v>
                </c:pt>
                <c:pt idx="6">
                  <c:v>3.7</c:v>
                </c:pt>
                <c:pt idx="7">
                  <c:v>4.5999999999999996</c:v>
                </c:pt>
                <c:pt idx="8">
                  <c:v>3.6</c:v>
                </c:pt>
                <c:pt idx="9">
                  <c:v>2.9</c:v>
                </c:pt>
                <c:pt idx="10">
                  <c:v>2</c:v>
                </c:pt>
                <c:pt idx="11">
                  <c:v>3.1</c:v>
                </c:pt>
              </c:numCache>
            </c:numRef>
          </c:val>
          <c:shape val="pyramid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shape val="box"/>
        <c:axId val="578228224"/>
        <c:axId val="42319168"/>
        <c:axId val="0"/>
      </c:bar3DChart>
      <c:catAx>
        <c:axId val="57822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  <a:cs typeface="+mn-cs"/>
              </a:defRPr>
            </a:pPr>
            <a:endParaRPr lang="zh-CN"/>
          </a:p>
        </c:txPr>
        <c:crossAx val="42319168"/>
        <c:crosses val="autoZero"/>
        <c:auto val="1"/>
        <c:lblAlgn val="ctr"/>
        <c:lblOffset val="100"/>
        <c:noMultiLvlLbl val="0"/>
      </c:catAx>
      <c:valAx>
        <c:axId val="4231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  <a:cs typeface="+mn-cs"/>
              </a:defRPr>
            </a:pPr>
            <a:endParaRPr lang="zh-CN"/>
          </a:p>
        </c:txPr>
        <c:crossAx val="57822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张海山草泥马体" panose="02000000000000000000" pitchFamily="2" charset="-122"/>
          <a:ea typeface="张海山草泥马体" panose="02000000000000000000" pitchFamily="2" charset="-122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  <a:cs typeface="+mn-cs"/>
              </a:defRPr>
            </a:pPr>
            <a:r>
              <a:rPr 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年度销售记录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9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1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1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cat>
            <c:strRef>
              <c:f>Sheet1!$A$2:$A$17</c:f>
              <c:strCache>
                <c:ptCount val="12"/>
                <c:pt idx="0">
                  <c:v>一月份</c:v>
                </c:pt>
                <c:pt idx="1">
                  <c:v>二月份</c:v>
                </c:pt>
                <c:pt idx="2">
                  <c:v>三月份</c:v>
                </c:pt>
                <c:pt idx="3">
                  <c:v>四月份</c:v>
                </c:pt>
                <c:pt idx="4">
                  <c:v>五月份</c:v>
                </c:pt>
                <c:pt idx="5">
                  <c:v>六月份</c:v>
                </c:pt>
                <c:pt idx="6">
                  <c:v>七月份</c:v>
                </c:pt>
                <c:pt idx="7">
                  <c:v>八月份</c:v>
                </c:pt>
                <c:pt idx="8">
                  <c:v>九月份</c:v>
                </c:pt>
                <c:pt idx="9">
                  <c:v>十月份</c:v>
                </c:pt>
                <c:pt idx="10">
                  <c:v>十一月份</c:v>
                </c:pt>
                <c:pt idx="11">
                  <c:v>十二月份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</c:v>
                </c:pt>
                <c:pt idx="5">
                  <c:v>3</c:v>
                </c:pt>
                <c:pt idx="6">
                  <c:v>3.7</c:v>
                </c:pt>
                <c:pt idx="7">
                  <c:v>4.5999999999999996</c:v>
                </c:pt>
                <c:pt idx="8">
                  <c:v>3.6</c:v>
                </c:pt>
                <c:pt idx="9">
                  <c:v>2.9</c:v>
                </c:pt>
                <c:pt idx="10">
                  <c:v>2</c:v>
                </c:pt>
                <c:pt idx="11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shape val="box"/>
        <c:axId val="578263040"/>
        <c:axId val="515181376"/>
        <c:axId val="0"/>
      </c:bar3DChart>
      <c:catAx>
        <c:axId val="57826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  <a:cs typeface="+mn-cs"/>
              </a:defRPr>
            </a:pPr>
            <a:endParaRPr lang="zh-CN"/>
          </a:p>
        </c:txPr>
        <c:crossAx val="515181376"/>
        <c:crosses val="autoZero"/>
        <c:auto val="1"/>
        <c:lblAlgn val="ctr"/>
        <c:lblOffset val="100"/>
        <c:noMultiLvlLbl val="0"/>
      </c:catAx>
      <c:valAx>
        <c:axId val="51518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  <a:cs typeface="+mn-cs"/>
              </a:defRPr>
            </a:pPr>
            <a:endParaRPr lang="zh-CN"/>
          </a:p>
        </c:txPr>
        <c:crossAx val="57826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张海山草泥马体" panose="02000000000000000000" pitchFamily="2" charset="-122"/>
          <a:ea typeface="张海山草泥马体" panose="02000000000000000000" pitchFamily="2" charset="-122"/>
        </a:defRPr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  <a:cs typeface="+mn-cs"/>
              </a:defRPr>
            </a:pPr>
            <a:r>
              <a:rPr 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年度销售记录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9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1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1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cat>
            <c:strRef>
              <c:f>Sheet1!$A$2:$A$17</c:f>
              <c:strCache>
                <c:ptCount val="12"/>
                <c:pt idx="0">
                  <c:v>一月份</c:v>
                </c:pt>
                <c:pt idx="1">
                  <c:v>二月份</c:v>
                </c:pt>
                <c:pt idx="2">
                  <c:v>三月份</c:v>
                </c:pt>
                <c:pt idx="3">
                  <c:v>四月份</c:v>
                </c:pt>
                <c:pt idx="4">
                  <c:v>五月份</c:v>
                </c:pt>
                <c:pt idx="5">
                  <c:v>六月份</c:v>
                </c:pt>
                <c:pt idx="6">
                  <c:v>七月份</c:v>
                </c:pt>
                <c:pt idx="7">
                  <c:v>八月份</c:v>
                </c:pt>
                <c:pt idx="8">
                  <c:v>九月份</c:v>
                </c:pt>
                <c:pt idx="9">
                  <c:v>十月份</c:v>
                </c:pt>
                <c:pt idx="10">
                  <c:v>十一月份</c:v>
                </c:pt>
                <c:pt idx="11">
                  <c:v>十二月份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</c:v>
                </c:pt>
                <c:pt idx="5">
                  <c:v>3</c:v>
                </c:pt>
                <c:pt idx="6">
                  <c:v>3.7</c:v>
                </c:pt>
                <c:pt idx="7">
                  <c:v>4.5999999999999996</c:v>
                </c:pt>
                <c:pt idx="8">
                  <c:v>3.6</c:v>
                </c:pt>
                <c:pt idx="9">
                  <c:v>2.9</c:v>
                </c:pt>
                <c:pt idx="10">
                  <c:v>2</c:v>
                </c:pt>
                <c:pt idx="11">
                  <c:v>3.1</c:v>
                </c:pt>
              </c:numCache>
            </c:numRef>
          </c:val>
          <c:shape val="cone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shape val="box"/>
        <c:axId val="579758592"/>
        <c:axId val="515185984"/>
        <c:axId val="0"/>
      </c:bar3DChart>
      <c:catAx>
        <c:axId val="57975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  <a:cs typeface="+mn-cs"/>
              </a:defRPr>
            </a:pPr>
            <a:endParaRPr lang="zh-CN"/>
          </a:p>
        </c:txPr>
        <c:crossAx val="515185984"/>
        <c:crosses val="autoZero"/>
        <c:auto val="1"/>
        <c:lblAlgn val="ctr"/>
        <c:lblOffset val="100"/>
        <c:noMultiLvlLbl val="0"/>
      </c:catAx>
      <c:valAx>
        <c:axId val="515185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  <a:cs typeface="+mn-cs"/>
              </a:defRPr>
            </a:pPr>
            <a:endParaRPr lang="zh-CN"/>
          </a:p>
        </c:txPr>
        <c:crossAx val="57975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张海山草泥马体" panose="02000000000000000000" pitchFamily="2" charset="-122"/>
          <a:ea typeface="张海山草泥马体" panose="02000000000000000000" pitchFamily="2" charset="-122"/>
        </a:defRPr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  <a:cs typeface="+mn-cs"/>
              </a:defRPr>
            </a:pPr>
            <a:r>
              <a:rPr 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年度销售记录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9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1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1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cat>
            <c:strRef>
              <c:f>Sheet1!$A$2:$A$17</c:f>
              <c:strCache>
                <c:ptCount val="12"/>
                <c:pt idx="0">
                  <c:v>一月份</c:v>
                </c:pt>
                <c:pt idx="1">
                  <c:v>二月份</c:v>
                </c:pt>
                <c:pt idx="2">
                  <c:v>三月份</c:v>
                </c:pt>
                <c:pt idx="3">
                  <c:v>四月份</c:v>
                </c:pt>
                <c:pt idx="4">
                  <c:v>五月份</c:v>
                </c:pt>
                <c:pt idx="5">
                  <c:v>六月份</c:v>
                </c:pt>
                <c:pt idx="6">
                  <c:v>七月份</c:v>
                </c:pt>
                <c:pt idx="7">
                  <c:v>八月份</c:v>
                </c:pt>
                <c:pt idx="8">
                  <c:v>九月份</c:v>
                </c:pt>
                <c:pt idx="9">
                  <c:v>十月份</c:v>
                </c:pt>
                <c:pt idx="10">
                  <c:v>十一月份</c:v>
                </c:pt>
                <c:pt idx="11">
                  <c:v>十二月份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</c:v>
                </c:pt>
                <c:pt idx="5">
                  <c:v>3</c:v>
                </c:pt>
                <c:pt idx="6">
                  <c:v>3.7</c:v>
                </c:pt>
                <c:pt idx="7">
                  <c:v>4.5999999999999996</c:v>
                </c:pt>
                <c:pt idx="8">
                  <c:v>3.6</c:v>
                </c:pt>
                <c:pt idx="9">
                  <c:v>2.9</c:v>
                </c:pt>
                <c:pt idx="10">
                  <c:v>2</c:v>
                </c:pt>
                <c:pt idx="11">
                  <c:v>3.1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shape val="box"/>
        <c:axId val="599784448"/>
        <c:axId val="557748160"/>
        <c:axId val="0"/>
      </c:bar3DChart>
      <c:catAx>
        <c:axId val="59978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  <a:cs typeface="+mn-cs"/>
              </a:defRPr>
            </a:pPr>
            <a:endParaRPr lang="zh-CN"/>
          </a:p>
        </c:txPr>
        <c:crossAx val="557748160"/>
        <c:crosses val="autoZero"/>
        <c:auto val="1"/>
        <c:lblAlgn val="ctr"/>
        <c:lblOffset val="100"/>
        <c:noMultiLvlLbl val="0"/>
      </c:catAx>
      <c:valAx>
        <c:axId val="55774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  <a:cs typeface="+mn-cs"/>
              </a:defRPr>
            </a:pPr>
            <a:endParaRPr lang="zh-CN"/>
          </a:p>
        </c:txPr>
        <c:crossAx val="59978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张海山草泥马体" panose="02000000000000000000" pitchFamily="2" charset="-122"/>
          <a:ea typeface="张海山草泥马体" panose="02000000000000000000" pitchFamily="2" charset="-122"/>
        </a:defRPr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  <a:cs typeface="+mn-cs"/>
              </a:defRPr>
            </a:pPr>
            <a:r>
              <a:rPr lang="zh-CN" sz="2400" dirty="0"/>
              <a:t>季度销售</a:t>
            </a:r>
            <a:endParaRPr lang="en-US" sz="2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609370112"/>
        <c:axId val="601336064"/>
      </c:barChart>
      <c:catAx>
        <c:axId val="60937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  <a:cs typeface="+mn-cs"/>
              </a:defRPr>
            </a:pPr>
            <a:endParaRPr lang="zh-CN"/>
          </a:p>
        </c:txPr>
        <c:crossAx val="601336064"/>
        <c:crosses val="autoZero"/>
        <c:auto val="1"/>
        <c:lblAlgn val="ctr"/>
        <c:lblOffset val="100"/>
        <c:noMultiLvlLbl val="0"/>
      </c:catAx>
      <c:valAx>
        <c:axId val="601336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  <a:cs typeface="+mn-cs"/>
              </a:defRPr>
            </a:pPr>
            <a:endParaRPr lang="zh-CN"/>
          </a:p>
        </c:txPr>
        <c:crossAx val="60937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  <a:latin typeface="张海山草泥马体" panose="02000000000000000000" pitchFamily="2" charset="-122"/>
          <a:ea typeface="张海山草泥马体" panose="02000000000000000000" pitchFamily="2" charset="-122"/>
        </a:defRPr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  <a:cs typeface="+mn-cs"/>
              </a:defRPr>
            </a:pPr>
            <a:r>
              <a:rPr lang="zh-CN" altLang="en-US" sz="2400" dirty="0" smtClean="0"/>
              <a:t>季度销售</a:t>
            </a:r>
            <a:endParaRPr lang="zh-CN" sz="2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第一季度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>
                <a:noFill/>
              </a:ln>
              <a:effectLst/>
            </c:spPr>
          </c:dPt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第二季度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第三季度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第四季度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</c:dPt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40"/>
        <c:axId val="609744384"/>
        <c:axId val="601338368"/>
      </c:barChart>
      <c:catAx>
        <c:axId val="6097443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01338368"/>
        <c:crosses val="autoZero"/>
        <c:auto val="1"/>
        <c:lblAlgn val="ctr"/>
        <c:lblOffset val="100"/>
        <c:noMultiLvlLbl val="0"/>
      </c:catAx>
      <c:valAx>
        <c:axId val="60133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  <a:cs typeface="+mn-cs"/>
              </a:defRPr>
            </a:pPr>
            <a:endParaRPr lang="zh-CN"/>
          </a:p>
        </c:txPr>
        <c:crossAx val="609744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张海山草泥马体" panose="02000000000000000000" pitchFamily="2" charset="-122"/>
              <a:ea typeface="张海山草泥马体" panose="02000000000000000000" pitchFamily="2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  <a:latin typeface="张海山草泥马体" panose="02000000000000000000" pitchFamily="2" charset="-122"/>
          <a:ea typeface="张海山草泥马体" panose="02000000000000000000" pitchFamily="2" charset="-122"/>
        </a:defRPr>
      </a:pPr>
      <a:endParaRPr lang="zh-CN"/>
    </a:p>
  </c:txPr>
  <c:externalData r:id="rId5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EEE5E-0B73-4928-B3CA-D368D2A29392}" type="datetimeFigureOut">
              <a:rPr lang="zh-CN" altLang="en-US" smtClean="0"/>
              <a:t>2017/8/21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AC08F-32D1-4867-AF31-09AF8C97A1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943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372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544D-7494-46ED-8171-50E1D7577115}" type="datetimeFigureOut">
              <a:rPr lang="zh-CN" altLang="en-US" smtClean="0"/>
              <a:t>2017/8/21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DC20-B219-4F27-BC7A-41BD216129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85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544D-7494-46ED-8171-50E1D7577115}" type="datetimeFigureOut">
              <a:rPr lang="zh-CN" altLang="en-US" smtClean="0"/>
              <a:t>2017/8/21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DC20-B219-4F27-BC7A-41BD216129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66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544D-7494-46ED-8171-50E1D7577115}" type="datetimeFigureOut">
              <a:rPr lang="zh-CN" altLang="en-US" smtClean="0"/>
              <a:t>2017/8/21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DC20-B219-4F27-BC7A-41BD216129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00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0" y="-1"/>
            <a:ext cx="12192000" cy="5968903"/>
          </a:xfrm>
          <a:prstGeom prst="rect">
            <a:avLst/>
          </a:prstGeom>
          <a:solidFill>
            <a:srgbClr val="E0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" y="5712138"/>
            <a:ext cx="12192000" cy="1145862"/>
          </a:xfrm>
          <a:prstGeom prst="rect">
            <a:avLst/>
          </a:prstGeom>
          <a:solidFill>
            <a:srgbClr val="5FA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D443-5667-424F-B78C-0E18605A2CA3}" type="datetimeFigureOut">
              <a:rPr lang="zh-CN" altLang="en-US" smtClean="0">
                <a:solidFill>
                  <a:srgbClr val="3F3F3F"/>
                </a:solidFill>
              </a:rPr>
              <a:pPr/>
              <a:t>2017/8/21</a:t>
            </a:fld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B220-3C92-41B8-B1CF-D58FCA727DEB}" type="slidenum">
              <a:rPr lang="zh-CN" altLang="en-US" smtClean="0">
                <a:solidFill>
                  <a:srgbClr val="3F3F3F"/>
                </a:solidFill>
              </a:rPr>
              <a:pPr/>
              <a:t>‹#›</a:t>
            </a:fld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557393" y="2201896"/>
            <a:ext cx="9451404" cy="48461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  <a:effectLst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1557393" y="949522"/>
            <a:ext cx="9451404" cy="1212557"/>
          </a:xfrm>
        </p:spPr>
        <p:txBody>
          <a:bodyPr vert="horz" anchor="b">
            <a:noAutofit/>
          </a:bodyPr>
          <a:lstStyle>
            <a:lvl1pPr algn="ctr">
              <a:lnSpc>
                <a:spcPct val="100000"/>
              </a:lnSpc>
              <a:defRPr sz="3600" b="1" kern="1000" baseline="0">
                <a:solidFill>
                  <a:schemeClr val="accent1"/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单击此处添加您的标题文字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2997120" y="5105125"/>
            <a:ext cx="344005" cy="660568"/>
            <a:chOff x="2775136" y="4044063"/>
            <a:chExt cx="324000" cy="580504"/>
          </a:xfrm>
        </p:grpSpPr>
        <p:sp>
          <p:nvSpPr>
            <p:cNvPr id="12" name="矩形 38"/>
            <p:cNvSpPr/>
            <p:nvPr/>
          </p:nvSpPr>
          <p:spPr>
            <a:xfrm>
              <a:off x="2877294" y="4291177"/>
              <a:ext cx="104809" cy="333390"/>
            </a:xfrm>
            <a:custGeom>
              <a:avLst/>
              <a:gdLst>
                <a:gd name="connsiteX0" fmla="*/ 0 w 55232"/>
                <a:gd name="connsiteY0" fmla="*/ 0 h 327881"/>
                <a:gd name="connsiteX1" fmla="*/ 55232 w 55232"/>
                <a:gd name="connsiteY1" fmla="*/ 0 h 327881"/>
                <a:gd name="connsiteX2" fmla="*/ 55232 w 55232"/>
                <a:gd name="connsiteY2" fmla="*/ 327881 h 327881"/>
                <a:gd name="connsiteX3" fmla="*/ 0 w 55232"/>
                <a:gd name="connsiteY3" fmla="*/ 327881 h 327881"/>
                <a:gd name="connsiteX4" fmla="*/ 0 w 55232"/>
                <a:gd name="connsiteY4" fmla="*/ 0 h 327881"/>
                <a:gd name="connsiteX0" fmla="*/ 30297 w 85529"/>
                <a:gd name="connsiteY0" fmla="*/ 0 h 330635"/>
                <a:gd name="connsiteX1" fmla="*/ 85529 w 85529"/>
                <a:gd name="connsiteY1" fmla="*/ 0 h 330635"/>
                <a:gd name="connsiteX2" fmla="*/ 85529 w 85529"/>
                <a:gd name="connsiteY2" fmla="*/ 327881 h 330635"/>
                <a:gd name="connsiteX3" fmla="*/ 0 w 85529"/>
                <a:gd name="connsiteY3" fmla="*/ 330635 h 330635"/>
                <a:gd name="connsiteX4" fmla="*/ 30297 w 85529"/>
                <a:gd name="connsiteY4" fmla="*/ 0 h 330635"/>
                <a:gd name="connsiteX0" fmla="*/ 30297 w 104809"/>
                <a:gd name="connsiteY0" fmla="*/ 0 h 333390"/>
                <a:gd name="connsiteX1" fmla="*/ 85529 w 104809"/>
                <a:gd name="connsiteY1" fmla="*/ 0 h 333390"/>
                <a:gd name="connsiteX2" fmla="*/ 104809 w 104809"/>
                <a:gd name="connsiteY2" fmla="*/ 333390 h 333390"/>
                <a:gd name="connsiteX3" fmla="*/ 0 w 104809"/>
                <a:gd name="connsiteY3" fmla="*/ 330635 h 333390"/>
                <a:gd name="connsiteX4" fmla="*/ 30297 w 104809"/>
                <a:gd name="connsiteY4" fmla="*/ 0 h 333390"/>
                <a:gd name="connsiteX0" fmla="*/ 30297 w 104809"/>
                <a:gd name="connsiteY0" fmla="*/ 0 h 333390"/>
                <a:gd name="connsiteX1" fmla="*/ 85529 w 104809"/>
                <a:gd name="connsiteY1" fmla="*/ 0 h 333390"/>
                <a:gd name="connsiteX2" fmla="*/ 104809 w 104809"/>
                <a:gd name="connsiteY2" fmla="*/ 333390 h 333390"/>
                <a:gd name="connsiteX3" fmla="*/ 0 w 104809"/>
                <a:gd name="connsiteY3" fmla="*/ 330635 h 333390"/>
                <a:gd name="connsiteX4" fmla="*/ 30297 w 104809"/>
                <a:gd name="connsiteY4" fmla="*/ 0 h 333390"/>
                <a:gd name="connsiteX0" fmla="*/ 30297 w 104809"/>
                <a:gd name="connsiteY0" fmla="*/ 0 h 333390"/>
                <a:gd name="connsiteX1" fmla="*/ 85529 w 104809"/>
                <a:gd name="connsiteY1" fmla="*/ 0 h 333390"/>
                <a:gd name="connsiteX2" fmla="*/ 104809 w 104809"/>
                <a:gd name="connsiteY2" fmla="*/ 333390 h 333390"/>
                <a:gd name="connsiteX3" fmla="*/ 0 w 104809"/>
                <a:gd name="connsiteY3" fmla="*/ 330635 h 333390"/>
                <a:gd name="connsiteX4" fmla="*/ 30297 w 104809"/>
                <a:gd name="connsiteY4" fmla="*/ 0 h 333390"/>
                <a:gd name="connsiteX0" fmla="*/ 30297 w 104809"/>
                <a:gd name="connsiteY0" fmla="*/ 0 h 333390"/>
                <a:gd name="connsiteX1" fmla="*/ 85529 w 104809"/>
                <a:gd name="connsiteY1" fmla="*/ 0 h 333390"/>
                <a:gd name="connsiteX2" fmla="*/ 104809 w 104809"/>
                <a:gd name="connsiteY2" fmla="*/ 333390 h 333390"/>
                <a:gd name="connsiteX3" fmla="*/ 0 w 104809"/>
                <a:gd name="connsiteY3" fmla="*/ 330635 h 333390"/>
                <a:gd name="connsiteX4" fmla="*/ 30297 w 104809"/>
                <a:gd name="connsiteY4" fmla="*/ 0 h 333390"/>
                <a:gd name="connsiteX0" fmla="*/ 30297 w 104809"/>
                <a:gd name="connsiteY0" fmla="*/ 0 h 333390"/>
                <a:gd name="connsiteX1" fmla="*/ 85529 w 104809"/>
                <a:gd name="connsiteY1" fmla="*/ 0 h 333390"/>
                <a:gd name="connsiteX2" fmla="*/ 104809 w 104809"/>
                <a:gd name="connsiteY2" fmla="*/ 333390 h 333390"/>
                <a:gd name="connsiteX3" fmla="*/ 0 w 104809"/>
                <a:gd name="connsiteY3" fmla="*/ 330635 h 333390"/>
                <a:gd name="connsiteX4" fmla="*/ 30297 w 104809"/>
                <a:gd name="connsiteY4" fmla="*/ 0 h 33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809" h="333390">
                  <a:moveTo>
                    <a:pt x="30297" y="0"/>
                  </a:moveTo>
                  <a:lnTo>
                    <a:pt x="85529" y="0"/>
                  </a:lnTo>
                  <a:cubicBezTo>
                    <a:pt x="75431" y="119393"/>
                    <a:pt x="65331" y="260819"/>
                    <a:pt x="104809" y="333390"/>
                  </a:cubicBezTo>
                  <a:lnTo>
                    <a:pt x="0" y="330635"/>
                  </a:lnTo>
                  <a:cubicBezTo>
                    <a:pt x="62429" y="250719"/>
                    <a:pt x="47740" y="110212"/>
                    <a:pt x="30297" y="0"/>
                  </a:cubicBezTo>
                  <a:close/>
                </a:path>
              </a:pathLst>
            </a:custGeom>
            <a:solidFill>
              <a:srgbClr val="496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3" name="椭圆 12"/>
            <p:cNvSpPr>
              <a:spLocks noChangeAspect="1"/>
            </p:cNvSpPr>
            <p:nvPr/>
          </p:nvSpPr>
          <p:spPr>
            <a:xfrm>
              <a:off x="2775136" y="4044063"/>
              <a:ext cx="324000" cy="324000"/>
            </a:xfrm>
            <a:prstGeom prst="ellipse">
              <a:avLst/>
            </a:prstGeom>
            <a:solidFill>
              <a:srgbClr val="496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674140" y="3323733"/>
            <a:ext cx="6271157" cy="2905561"/>
            <a:chOff x="4051709" y="2187361"/>
            <a:chExt cx="7353488" cy="3420066"/>
          </a:xfrm>
        </p:grpSpPr>
        <p:sp>
          <p:nvSpPr>
            <p:cNvPr id="16" name="任意多边形 15"/>
            <p:cNvSpPr/>
            <p:nvPr/>
          </p:nvSpPr>
          <p:spPr>
            <a:xfrm>
              <a:off x="6263415" y="4992206"/>
              <a:ext cx="5141782" cy="604911"/>
            </a:xfrm>
            <a:custGeom>
              <a:avLst/>
              <a:gdLst>
                <a:gd name="connsiteX0" fmla="*/ 0 w 3896750"/>
                <a:gd name="connsiteY0" fmla="*/ 604911 h 604911"/>
                <a:gd name="connsiteX1" fmla="*/ 759655 w 3896750"/>
                <a:gd name="connsiteY1" fmla="*/ 0 h 604911"/>
                <a:gd name="connsiteX2" fmla="*/ 3896750 w 3896750"/>
                <a:gd name="connsiteY2" fmla="*/ 84406 h 604911"/>
                <a:gd name="connsiteX3" fmla="*/ 2349304 w 3896750"/>
                <a:gd name="connsiteY3" fmla="*/ 267286 h 604911"/>
                <a:gd name="connsiteX4" fmla="*/ 3221501 w 3896750"/>
                <a:gd name="connsiteY4" fmla="*/ 295421 h 604911"/>
                <a:gd name="connsiteX5" fmla="*/ 0 w 3896750"/>
                <a:gd name="connsiteY5" fmla="*/ 604911 h 604911"/>
                <a:gd name="connsiteX0" fmla="*/ 0 w 3896750"/>
                <a:gd name="connsiteY0" fmla="*/ 604911 h 604911"/>
                <a:gd name="connsiteX1" fmla="*/ 759655 w 3896750"/>
                <a:gd name="connsiteY1" fmla="*/ 0 h 604911"/>
                <a:gd name="connsiteX2" fmla="*/ 3896750 w 3896750"/>
                <a:gd name="connsiteY2" fmla="*/ 84406 h 604911"/>
                <a:gd name="connsiteX3" fmla="*/ 2277385 w 3896750"/>
                <a:gd name="connsiteY3" fmla="*/ 236463 h 604911"/>
                <a:gd name="connsiteX4" fmla="*/ 3221501 w 3896750"/>
                <a:gd name="connsiteY4" fmla="*/ 295421 h 604911"/>
                <a:gd name="connsiteX5" fmla="*/ 0 w 3896750"/>
                <a:gd name="connsiteY5" fmla="*/ 604911 h 604911"/>
                <a:gd name="connsiteX0" fmla="*/ 0 w 4256345"/>
                <a:gd name="connsiteY0" fmla="*/ 604911 h 604911"/>
                <a:gd name="connsiteX1" fmla="*/ 759655 w 4256345"/>
                <a:gd name="connsiteY1" fmla="*/ 0 h 604911"/>
                <a:gd name="connsiteX2" fmla="*/ 4256345 w 4256345"/>
                <a:gd name="connsiteY2" fmla="*/ 94681 h 604911"/>
                <a:gd name="connsiteX3" fmla="*/ 2277385 w 4256345"/>
                <a:gd name="connsiteY3" fmla="*/ 236463 h 604911"/>
                <a:gd name="connsiteX4" fmla="*/ 3221501 w 4256345"/>
                <a:gd name="connsiteY4" fmla="*/ 295421 h 604911"/>
                <a:gd name="connsiteX5" fmla="*/ 0 w 4256345"/>
                <a:gd name="connsiteY5" fmla="*/ 604911 h 604911"/>
                <a:gd name="connsiteX0" fmla="*/ 0 w 5141783"/>
                <a:gd name="connsiteY0" fmla="*/ 604911 h 604911"/>
                <a:gd name="connsiteX1" fmla="*/ 759655 w 5141783"/>
                <a:gd name="connsiteY1" fmla="*/ 0 h 604911"/>
                <a:gd name="connsiteX2" fmla="*/ 5141783 w 5141783"/>
                <a:gd name="connsiteY2" fmla="*/ 94682 h 604911"/>
                <a:gd name="connsiteX3" fmla="*/ 2277385 w 5141783"/>
                <a:gd name="connsiteY3" fmla="*/ 236463 h 604911"/>
                <a:gd name="connsiteX4" fmla="*/ 3221501 w 5141783"/>
                <a:gd name="connsiteY4" fmla="*/ 295421 h 604911"/>
                <a:gd name="connsiteX5" fmla="*/ 0 w 5141783"/>
                <a:gd name="connsiteY5" fmla="*/ 604911 h 60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41783" h="604911">
                  <a:moveTo>
                    <a:pt x="0" y="604911"/>
                  </a:moveTo>
                  <a:lnTo>
                    <a:pt x="759655" y="0"/>
                  </a:lnTo>
                  <a:lnTo>
                    <a:pt x="5141783" y="94682"/>
                  </a:lnTo>
                  <a:lnTo>
                    <a:pt x="2277385" y="236463"/>
                  </a:lnTo>
                  <a:lnTo>
                    <a:pt x="3221501" y="295421"/>
                  </a:lnTo>
                  <a:lnTo>
                    <a:pt x="0" y="604911"/>
                  </a:lnTo>
                  <a:close/>
                </a:path>
              </a:pathLst>
            </a:custGeom>
            <a:solidFill>
              <a:srgbClr val="4071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051709" y="2187361"/>
              <a:ext cx="4008894" cy="3420066"/>
              <a:chOff x="4051709" y="2187361"/>
              <a:chExt cx="4008894" cy="3420066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6569545" y="3029881"/>
                <a:ext cx="1491058" cy="2012379"/>
                <a:chOff x="7950046" y="2993120"/>
                <a:chExt cx="1491058" cy="2012379"/>
              </a:xfrm>
            </p:grpSpPr>
            <p:sp>
              <p:nvSpPr>
                <p:cNvPr id="24" name="等腰三角形 11"/>
                <p:cNvSpPr/>
                <p:nvPr/>
              </p:nvSpPr>
              <p:spPr>
                <a:xfrm>
                  <a:off x="7950046" y="2993120"/>
                  <a:ext cx="1491058" cy="1972168"/>
                </a:xfrm>
                <a:custGeom>
                  <a:avLst/>
                  <a:gdLst>
                    <a:gd name="connsiteX0" fmla="*/ 0 w 1540934"/>
                    <a:gd name="connsiteY0" fmla="*/ 2753565 h 2753565"/>
                    <a:gd name="connsiteX1" fmla="*/ 770467 w 1540934"/>
                    <a:gd name="connsiteY1" fmla="*/ 0 h 2753565"/>
                    <a:gd name="connsiteX2" fmla="*/ 1540934 w 1540934"/>
                    <a:gd name="connsiteY2" fmla="*/ 2753565 h 2753565"/>
                    <a:gd name="connsiteX3" fmla="*/ 0 w 1540934"/>
                    <a:gd name="connsiteY3" fmla="*/ 2753565 h 2753565"/>
                    <a:gd name="connsiteX0" fmla="*/ 0 w 1579727"/>
                    <a:gd name="connsiteY0" fmla="*/ 2753565 h 2808983"/>
                    <a:gd name="connsiteX1" fmla="*/ 770467 w 1579727"/>
                    <a:gd name="connsiteY1" fmla="*/ 0 h 2808983"/>
                    <a:gd name="connsiteX2" fmla="*/ 1579727 w 1579727"/>
                    <a:gd name="connsiteY2" fmla="*/ 2808983 h 2808983"/>
                    <a:gd name="connsiteX3" fmla="*/ 0 w 1579727"/>
                    <a:gd name="connsiteY3" fmla="*/ 2753565 h 2808983"/>
                    <a:gd name="connsiteX0" fmla="*/ 0 w 1579727"/>
                    <a:gd name="connsiteY0" fmla="*/ 1933375 h 1988793"/>
                    <a:gd name="connsiteX1" fmla="*/ 781551 w 1579727"/>
                    <a:gd name="connsiteY1" fmla="*/ 0 h 1988793"/>
                    <a:gd name="connsiteX2" fmla="*/ 1579727 w 1579727"/>
                    <a:gd name="connsiteY2" fmla="*/ 1988793 h 1988793"/>
                    <a:gd name="connsiteX3" fmla="*/ 0 w 1579727"/>
                    <a:gd name="connsiteY3" fmla="*/ 1933375 h 1988793"/>
                    <a:gd name="connsiteX0" fmla="*/ 0 w 1579727"/>
                    <a:gd name="connsiteY0" fmla="*/ 1916750 h 1972168"/>
                    <a:gd name="connsiteX1" fmla="*/ 870220 w 1579727"/>
                    <a:gd name="connsiteY1" fmla="*/ 0 h 1972168"/>
                    <a:gd name="connsiteX2" fmla="*/ 1579727 w 1579727"/>
                    <a:gd name="connsiteY2" fmla="*/ 1972168 h 1972168"/>
                    <a:gd name="connsiteX3" fmla="*/ 0 w 1579727"/>
                    <a:gd name="connsiteY3" fmla="*/ 1916750 h 1972168"/>
                    <a:gd name="connsiteX0" fmla="*/ 0 w 936876"/>
                    <a:gd name="connsiteY0" fmla="*/ 1789289 h 1972168"/>
                    <a:gd name="connsiteX1" fmla="*/ 227369 w 936876"/>
                    <a:gd name="connsiteY1" fmla="*/ 0 h 1972168"/>
                    <a:gd name="connsiteX2" fmla="*/ 936876 w 936876"/>
                    <a:gd name="connsiteY2" fmla="*/ 1972168 h 1972168"/>
                    <a:gd name="connsiteX3" fmla="*/ 0 w 936876"/>
                    <a:gd name="connsiteY3" fmla="*/ 1789289 h 1972168"/>
                    <a:gd name="connsiteX0" fmla="*/ 0 w 1457807"/>
                    <a:gd name="connsiteY0" fmla="*/ 1900126 h 1972168"/>
                    <a:gd name="connsiteX1" fmla="*/ 748300 w 1457807"/>
                    <a:gd name="connsiteY1" fmla="*/ 0 h 1972168"/>
                    <a:gd name="connsiteX2" fmla="*/ 1457807 w 1457807"/>
                    <a:gd name="connsiteY2" fmla="*/ 1972168 h 1972168"/>
                    <a:gd name="connsiteX3" fmla="*/ 0 w 1457807"/>
                    <a:gd name="connsiteY3" fmla="*/ 1900126 h 1972168"/>
                    <a:gd name="connsiteX0" fmla="*/ 0 w 1491058"/>
                    <a:gd name="connsiteY0" fmla="*/ 1938919 h 1972168"/>
                    <a:gd name="connsiteX1" fmla="*/ 781551 w 1491058"/>
                    <a:gd name="connsiteY1" fmla="*/ 0 h 1972168"/>
                    <a:gd name="connsiteX2" fmla="*/ 1491058 w 1491058"/>
                    <a:gd name="connsiteY2" fmla="*/ 1972168 h 1972168"/>
                    <a:gd name="connsiteX3" fmla="*/ 0 w 1491058"/>
                    <a:gd name="connsiteY3" fmla="*/ 1938919 h 1972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91058" h="1972168">
                      <a:moveTo>
                        <a:pt x="0" y="1938919"/>
                      </a:moveTo>
                      <a:lnTo>
                        <a:pt x="781551" y="0"/>
                      </a:lnTo>
                      <a:lnTo>
                        <a:pt x="1491058" y="1972168"/>
                      </a:lnTo>
                      <a:lnTo>
                        <a:pt x="0" y="1938919"/>
                      </a:lnTo>
                      <a:close/>
                    </a:path>
                  </a:pathLst>
                </a:custGeom>
                <a:solidFill>
                  <a:srgbClr val="97957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任意多边形 24"/>
                <p:cNvSpPr/>
                <p:nvPr/>
              </p:nvSpPr>
              <p:spPr>
                <a:xfrm>
                  <a:off x="7955897" y="3448248"/>
                  <a:ext cx="1485207" cy="1557251"/>
                </a:xfrm>
                <a:custGeom>
                  <a:avLst/>
                  <a:gdLst>
                    <a:gd name="connsiteX0" fmla="*/ 1307869 w 1307869"/>
                    <a:gd name="connsiteY0" fmla="*/ 1557251 h 1557251"/>
                    <a:gd name="connsiteX1" fmla="*/ 781396 w 1307869"/>
                    <a:gd name="connsiteY1" fmla="*/ 0 h 1557251"/>
                    <a:gd name="connsiteX2" fmla="*/ 764771 w 1307869"/>
                    <a:gd name="connsiteY2" fmla="*/ 55418 h 1557251"/>
                    <a:gd name="connsiteX3" fmla="*/ 703811 w 1307869"/>
                    <a:gd name="connsiteY3" fmla="*/ 0 h 1557251"/>
                    <a:gd name="connsiteX4" fmla="*/ 687185 w 1307869"/>
                    <a:gd name="connsiteY4" fmla="*/ 249382 h 1557251"/>
                    <a:gd name="connsiteX5" fmla="*/ 576349 w 1307869"/>
                    <a:gd name="connsiteY5" fmla="*/ 5542 h 1557251"/>
                    <a:gd name="connsiteX6" fmla="*/ 515389 w 1307869"/>
                    <a:gd name="connsiteY6" fmla="*/ 127462 h 1557251"/>
                    <a:gd name="connsiteX7" fmla="*/ 443345 w 1307869"/>
                    <a:gd name="connsiteY7" fmla="*/ 27709 h 1557251"/>
                    <a:gd name="connsiteX8" fmla="*/ 0 w 1307869"/>
                    <a:gd name="connsiteY8" fmla="*/ 1485207 h 1557251"/>
                    <a:gd name="connsiteX9" fmla="*/ 1307869 w 1307869"/>
                    <a:gd name="connsiteY9" fmla="*/ 1557251 h 1557251"/>
                    <a:gd name="connsiteX0" fmla="*/ 1485207 w 1485207"/>
                    <a:gd name="connsiteY0" fmla="*/ 1557251 h 1557251"/>
                    <a:gd name="connsiteX1" fmla="*/ 958734 w 1485207"/>
                    <a:gd name="connsiteY1" fmla="*/ 0 h 1557251"/>
                    <a:gd name="connsiteX2" fmla="*/ 942109 w 1485207"/>
                    <a:gd name="connsiteY2" fmla="*/ 55418 h 1557251"/>
                    <a:gd name="connsiteX3" fmla="*/ 881149 w 1485207"/>
                    <a:gd name="connsiteY3" fmla="*/ 0 h 1557251"/>
                    <a:gd name="connsiteX4" fmla="*/ 864523 w 1485207"/>
                    <a:gd name="connsiteY4" fmla="*/ 249382 h 1557251"/>
                    <a:gd name="connsiteX5" fmla="*/ 753687 w 1485207"/>
                    <a:gd name="connsiteY5" fmla="*/ 5542 h 1557251"/>
                    <a:gd name="connsiteX6" fmla="*/ 692727 w 1485207"/>
                    <a:gd name="connsiteY6" fmla="*/ 127462 h 1557251"/>
                    <a:gd name="connsiteX7" fmla="*/ 620683 w 1485207"/>
                    <a:gd name="connsiteY7" fmla="*/ 27709 h 1557251"/>
                    <a:gd name="connsiteX8" fmla="*/ 0 w 1485207"/>
                    <a:gd name="connsiteY8" fmla="*/ 1485207 h 1557251"/>
                    <a:gd name="connsiteX9" fmla="*/ 1485207 w 1485207"/>
                    <a:gd name="connsiteY9" fmla="*/ 1557251 h 1557251"/>
                    <a:gd name="connsiteX0" fmla="*/ 1485207 w 1485207"/>
                    <a:gd name="connsiteY0" fmla="*/ 1557251 h 1557251"/>
                    <a:gd name="connsiteX1" fmla="*/ 958734 w 1485207"/>
                    <a:gd name="connsiteY1" fmla="*/ 0 h 1557251"/>
                    <a:gd name="connsiteX2" fmla="*/ 942109 w 1485207"/>
                    <a:gd name="connsiteY2" fmla="*/ 55418 h 1557251"/>
                    <a:gd name="connsiteX3" fmla="*/ 881149 w 1485207"/>
                    <a:gd name="connsiteY3" fmla="*/ 0 h 1557251"/>
                    <a:gd name="connsiteX4" fmla="*/ 864523 w 1485207"/>
                    <a:gd name="connsiteY4" fmla="*/ 249382 h 1557251"/>
                    <a:gd name="connsiteX5" fmla="*/ 753687 w 1485207"/>
                    <a:gd name="connsiteY5" fmla="*/ 5542 h 1557251"/>
                    <a:gd name="connsiteX6" fmla="*/ 692727 w 1485207"/>
                    <a:gd name="connsiteY6" fmla="*/ 127462 h 1557251"/>
                    <a:gd name="connsiteX7" fmla="*/ 576349 w 1485207"/>
                    <a:gd name="connsiteY7" fmla="*/ 5542 h 1557251"/>
                    <a:gd name="connsiteX8" fmla="*/ 0 w 1485207"/>
                    <a:gd name="connsiteY8" fmla="*/ 1485207 h 1557251"/>
                    <a:gd name="connsiteX9" fmla="*/ 1485207 w 1485207"/>
                    <a:gd name="connsiteY9" fmla="*/ 1557251 h 1557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85207" h="1557251">
                      <a:moveTo>
                        <a:pt x="1485207" y="1557251"/>
                      </a:moveTo>
                      <a:lnTo>
                        <a:pt x="958734" y="0"/>
                      </a:lnTo>
                      <a:lnTo>
                        <a:pt x="942109" y="55418"/>
                      </a:lnTo>
                      <a:lnTo>
                        <a:pt x="881149" y="0"/>
                      </a:lnTo>
                      <a:lnTo>
                        <a:pt x="864523" y="249382"/>
                      </a:lnTo>
                      <a:lnTo>
                        <a:pt x="753687" y="5542"/>
                      </a:lnTo>
                      <a:lnTo>
                        <a:pt x="692727" y="127462"/>
                      </a:lnTo>
                      <a:lnTo>
                        <a:pt x="576349" y="5542"/>
                      </a:lnTo>
                      <a:lnTo>
                        <a:pt x="0" y="1485207"/>
                      </a:lnTo>
                      <a:lnTo>
                        <a:pt x="1485207" y="1557251"/>
                      </a:lnTo>
                      <a:close/>
                    </a:path>
                  </a:pathLst>
                </a:custGeom>
                <a:solidFill>
                  <a:srgbClr val="F6EF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9" name="等腰三角形 8"/>
              <p:cNvSpPr/>
              <p:nvPr/>
            </p:nvSpPr>
            <p:spPr>
              <a:xfrm>
                <a:off x="4091254" y="2727744"/>
                <a:ext cx="1732191" cy="2763079"/>
              </a:xfrm>
              <a:custGeom>
                <a:avLst/>
                <a:gdLst>
                  <a:gd name="connsiteX0" fmla="*/ 0 w 1821644"/>
                  <a:gd name="connsiteY0" fmla="*/ 1570382 h 1570382"/>
                  <a:gd name="connsiteX1" fmla="*/ 910822 w 1821644"/>
                  <a:gd name="connsiteY1" fmla="*/ 0 h 1570382"/>
                  <a:gd name="connsiteX2" fmla="*/ 1821644 w 1821644"/>
                  <a:gd name="connsiteY2" fmla="*/ 1570382 h 1570382"/>
                  <a:gd name="connsiteX3" fmla="*/ 0 w 1821644"/>
                  <a:gd name="connsiteY3" fmla="*/ 1570382 h 1570382"/>
                  <a:gd name="connsiteX0" fmla="*/ 0 w 1742131"/>
                  <a:gd name="connsiteY0" fmla="*/ 2305878 h 2305878"/>
                  <a:gd name="connsiteX1" fmla="*/ 831309 w 1742131"/>
                  <a:gd name="connsiteY1" fmla="*/ 0 h 2305878"/>
                  <a:gd name="connsiteX2" fmla="*/ 1742131 w 1742131"/>
                  <a:gd name="connsiteY2" fmla="*/ 1570382 h 2305878"/>
                  <a:gd name="connsiteX3" fmla="*/ 0 w 1742131"/>
                  <a:gd name="connsiteY3" fmla="*/ 2305878 h 2305878"/>
                  <a:gd name="connsiteX0" fmla="*/ 0 w 831309"/>
                  <a:gd name="connsiteY0" fmla="*/ 2305878 h 2415208"/>
                  <a:gd name="connsiteX1" fmla="*/ 831309 w 831309"/>
                  <a:gd name="connsiteY1" fmla="*/ 0 h 2415208"/>
                  <a:gd name="connsiteX2" fmla="*/ 787974 w 831309"/>
                  <a:gd name="connsiteY2" fmla="*/ 2415208 h 2415208"/>
                  <a:gd name="connsiteX3" fmla="*/ 0 w 831309"/>
                  <a:gd name="connsiteY3" fmla="*/ 2305878 h 2415208"/>
                  <a:gd name="connsiteX0" fmla="*/ 0 w 1732191"/>
                  <a:gd name="connsiteY0" fmla="*/ 2305878 h 2743200"/>
                  <a:gd name="connsiteX1" fmla="*/ 831309 w 1732191"/>
                  <a:gd name="connsiteY1" fmla="*/ 0 h 2743200"/>
                  <a:gd name="connsiteX2" fmla="*/ 1732191 w 1732191"/>
                  <a:gd name="connsiteY2" fmla="*/ 2743200 h 2743200"/>
                  <a:gd name="connsiteX3" fmla="*/ 0 w 1732191"/>
                  <a:gd name="connsiteY3" fmla="*/ 2305878 h 2743200"/>
                  <a:gd name="connsiteX0" fmla="*/ 0 w 1752069"/>
                  <a:gd name="connsiteY0" fmla="*/ 2305878 h 2743200"/>
                  <a:gd name="connsiteX1" fmla="*/ 851187 w 1752069"/>
                  <a:gd name="connsiteY1" fmla="*/ 0 h 2743200"/>
                  <a:gd name="connsiteX2" fmla="*/ 1752069 w 1752069"/>
                  <a:gd name="connsiteY2" fmla="*/ 2743200 h 2743200"/>
                  <a:gd name="connsiteX3" fmla="*/ 0 w 1752069"/>
                  <a:gd name="connsiteY3" fmla="*/ 2305878 h 2743200"/>
                  <a:gd name="connsiteX0" fmla="*/ 0 w 1732191"/>
                  <a:gd name="connsiteY0" fmla="*/ 2305878 h 2763079"/>
                  <a:gd name="connsiteX1" fmla="*/ 851187 w 1732191"/>
                  <a:gd name="connsiteY1" fmla="*/ 0 h 2763079"/>
                  <a:gd name="connsiteX2" fmla="*/ 1732191 w 1732191"/>
                  <a:gd name="connsiteY2" fmla="*/ 2763079 h 2763079"/>
                  <a:gd name="connsiteX3" fmla="*/ 0 w 1732191"/>
                  <a:gd name="connsiteY3" fmla="*/ 2305878 h 2763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2191" h="2763079">
                    <a:moveTo>
                      <a:pt x="0" y="2305878"/>
                    </a:moveTo>
                    <a:lnTo>
                      <a:pt x="851187" y="0"/>
                    </a:lnTo>
                    <a:lnTo>
                      <a:pt x="1732191" y="2763079"/>
                    </a:lnTo>
                    <a:lnTo>
                      <a:pt x="0" y="2305878"/>
                    </a:lnTo>
                    <a:close/>
                  </a:path>
                </a:pathLst>
              </a:custGeom>
              <a:solidFill>
                <a:srgbClr val="FEFE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4051709" y="3331366"/>
                <a:ext cx="1913207" cy="2219790"/>
              </a:xfrm>
              <a:custGeom>
                <a:avLst/>
                <a:gdLst>
                  <a:gd name="connsiteX0" fmla="*/ 0 w 1818860"/>
                  <a:gd name="connsiteY0" fmla="*/ 1739348 h 2276061"/>
                  <a:gd name="connsiteX1" fmla="*/ 626165 w 1818860"/>
                  <a:gd name="connsiteY1" fmla="*/ 29817 h 2276061"/>
                  <a:gd name="connsiteX2" fmla="*/ 735495 w 1818860"/>
                  <a:gd name="connsiteY2" fmla="*/ 129208 h 2276061"/>
                  <a:gd name="connsiteX3" fmla="*/ 795130 w 1818860"/>
                  <a:gd name="connsiteY3" fmla="*/ 0 h 2276061"/>
                  <a:gd name="connsiteX4" fmla="*/ 924339 w 1818860"/>
                  <a:gd name="connsiteY4" fmla="*/ 318052 h 2276061"/>
                  <a:gd name="connsiteX5" fmla="*/ 944217 w 1818860"/>
                  <a:gd name="connsiteY5" fmla="*/ 0 h 2276061"/>
                  <a:gd name="connsiteX6" fmla="*/ 1033669 w 1818860"/>
                  <a:gd name="connsiteY6" fmla="*/ 59634 h 2276061"/>
                  <a:gd name="connsiteX7" fmla="*/ 1123121 w 1818860"/>
                  <a:gd name="connsiteY7" fmla="*/ 318052 h 2276061"/>
                  <a:gd name="connsiteX8" fmla="*/ 1212573 w 1818860"/>
                  <a:gd name="connsiteY8" fmla="*/ 29817 h 2276061"/>
                  <a:gd name="connsiteX9" fmla="*/ 1818860 w 1818860"/>
                  <a:gd name="connsiteY9" fmla="*/ 2276061 h 2276061"/>
                  <a:gd name="connsiteX10" fmla="*/ 0 w 1818860"/>
                  <a:gd name="connsiteY10" fmla="*/ 1739348 h 2276061"/>
                  <a:gd name="connsiteX0" fmla="*/ 0 w 1828800"/>
                  <a:gd name="connsiteY0" fmla="*/ 1719470 h 2276061"/>
                  <a:gd name="connsiteX1" fmla="*/ 636105 w 1828800"/>
                  <a:gd name="connsiteY1" fmla="*/ 29817 h 2276061"/>
                  <a:gd name="connsiteX2" fmla="*/ 745435 w 1828800"/>
                  <a:gd name="connsiteY2" fmla="*/ 129208 h 2276061"/>
                  <a:gd name="connsiteX3" fmla="*/ 805070 w 1828800"/>
                  <a:gd name="connsiteY3" fmla="*/ 0 h 2276061"/>
                  <a:gd name="connsiteX4" fmla="*/ 934279 w 1828800"/>
                  <a:gd name="connsiteY4" fmla="*/ 318052 h 2276061"/>
                  <a:gd name="connsiteX5" fmla="*/ 954157 w 1828800"/>
                  <a:gd name="connsiteY5" fmla="*/ 0 h 2276061"/>
                  <a:gd name="connsiteX6" fmla="*/ 1043609 w 1828800"/>
                  <a:gd name="connsiteY6" fmla="*/ 59634 h 2276061"/>
                  <a:gd name="connsiteX7" fmla="*/ 1133061 w 1828800"/>
                  <a:gd name="connsiteY7" fmla="*/ 318052 h 2276061"/>
                  <a:gd name="connsiteX8" fmla="*/ 1222513 w 1828800"/>
                  <a:gd name="connsiteY8" fmla="*/ 29817 h 2276061"/>
                  <a:gd name="connsiteX9" fmla="*/ 1828800 w 1828800"/>
                  <a:gd name="connsiteY9" fmla="*/ 2276061 h 2276061"/>
                  <a:gd name="connsiteX10" fmla="*/ 0 w 1828800"/>
                  <a:gd name="connsiteY10" fmla="*/ 1719470 h 2276061"/>
                  <a:gd name="connsiteX0" fmla="*/ 0 w 1913207"/>
                  <a:gd name="connsiteY0" fmla="*/ 1719470 h 2219790"/>
                  <a:gd name="connsiteX1" fmla="*/ 636105 w 1913207"/>
                  <a:gd name="connsiteY1" fmla="*/ 29817 h 2219790"/>
                  <a:gd name="connsiteX2" fmla="*/ 745435 w 1913207"/>
                  <a:gd name="connsiteY2" fmla="*/ 129208 h 2219790"/>
                  <a:gd name="connsiteX3" fmla="*/ 805070 w 1913207"/>
                  <a:gd name="connsiteY3" fmla="*/ 0 h 2219790"/>
                  <a:gd name="connsiteX4" fmla="*/ 934279 w 1913207"/>
                  <a:gd name="connsiteY4" fmla="*/ 318052 h 2219790"/>
                  <a:gd name="connsiteX5" fmla="*/ 954157 w 1913207"/>
                  <a:gd name="connsiteY5" fmla="*/ 0 h 2219790"/>
                  <a:gd name="connsiteX6" fmla="*/ 1043609 w 1913207"/>
                  <a:gd name="connsiteY6" fmla="*/ 59634 h 2219790"/>
                  <a:gd name="connsiteX7" fmla="*/ 1133061 w 1913207"/>
                  <a:gd name="connsiteY7" fmla="*/ 318052 h 2219790"/>
                  <a:gd name="connsiteX8" fmla="*/ 1222513 w 1913207"/>
                  <a:gd name="connsiteY8" fmla="*/ 29817 h 2219790"/>
                  <a:gd name="connsiteX9" fmla="*/ 1913207 w 1913207"/>
                  <a:gd name="connsiteY9" fmla="*/ 2219790 h 2219790"/>
                  <a:gd name="connsiteX10" fmla="*/ 0 w 1913207"/>
                  <a:gd name="connsiteY10" fmla="*/ 1719470 h 221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13207" h="2219790">
                    <a:moveTo>
                      <a:pt x="0" y="1719470"/>
                    </a:moveTo>
                    <a:lnTo>
                      <a:pt x="636105" y="29817"/>
                    </a:lnTo>
                    <a:lnTo>
                      <a:pt x="745435" y="129208"/>
                    </a:lnTo>
                    <a:lnTo>
                      <a:pt x="805070" y="0"/>
                    </a:lnTo>
                    <a:lnTo>
                      <a:pt x="934279" y="318052"/>
                    </a:lnTo>
                    <a:lnTo>
                      <a:pt x="954157" y="0"/>
                    </a:lnTo>
                    <a:lnTo>
                      <a:pt x="1043609" y="59634"/>
                    </a:lnTo>
                    <a:lnTo>
                      <a:pt x="1133061" y="318052"/>
                    </a:lnTo>
                    <a:lnTo>
                      <a:pt x="1222513" y="29817"/>
                    </a:lnTo>
                    <a:lnTo>
                      <a:pt x="1913207" y="2219790"/>
                    </a:lnTo>
                    <a:lnTo>
                      <a:pt x="0" y="1719470"/>
                    </a:lnTo>
                    <a:close/>
                  </a:path>
                </a:pathLst>
              </a:custGeom>
              <a:solidFill>
                <a:srgbClr val="BFC1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4870962" y="2187361"/>
                <a:ext cx="2564296" cy="3420066"/>
                <a:chOff x="7868112" y="1624983"/>
                <a:chExt cx="2564296" cy="3420066"/>
              </a:xfrm>
            </p:grpSpPr>
            <p:sp>
              <p:nvSpPr>
                <p:cNvPr id="22" name="等腰三角形 21"/>
                <p:cNvSpPr/>
                <p:nvPr/>
              </p:nvSpPr>
              <p:spPr>
                <a:xfrm>
                  <a:off x="8228378" y="1624983"/>
                  <a:ext cx="1982912" cy="2804845"/>
                </a:xfrm>
                <a:prstGeom prst="triangle">
                  <a:avLst/>
                </a:prstGeom>
                <a:gradFill flip="none" rotWithShape="1">
                  <a:gsLst>
                    <a:gs pos="50000">
                      <a:srgbClr val="FFFEFD"/>
                    </a:gs>
                    <a:gs pos="50000">
                      <a:srgbClr val="949475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任意多边形 22"/>
                <p:cNvSpPr/>
                <p:nvPr/>
              </p:nvSpPr>
              <p:spPr>
                <a:xfrm>
                  <a:off x="7868112" y="2381362"/>
                  <a:ext cx="2564296" cy="2663687"/>
                </a:xfrm>
                <a:custGeom>
                  <a:avLst/>
                  <a:gdLst>
                    <a:gd name="connsiteX0" fmla="*/ 0 w 2554357"/>
                    <a:gd name="connsiteY0" fmla="*/ 2266122 h 2663687"/>
                    <a:gd name="connsiteX1" fmla="*/ 556591 w 2554357"/>
                    <a:gd name="connsiteY1" fmla="*/ 735496 h 2663687"/>
                    <a:gd name="connsiteX2" fmla="*/ 765313 w 2554357"/>
                    <a:gd name="connsiteY2" fmla="*/ 864705 h 2663687"/>
                    <a:gd name="connsiteX3" fmla="*/ 1063487 w 2554357"/>
                    <a:gd name="connsiteY3" fmla="*/ 9939 h 2663687"/>
                    <a:gd name="connsiteX4" fmla="*/ 1192696 w 2554357"/>
                    <a:gd name="connsiteY4" fmla="*/ 208722 h 2663687"/>
                    <a:gd name="connsiteX5" fmla="*/ 1282148 w 2554357"/>
                    <a:gd name="connsiteY5" fmla="*/ 99392 h 2663687"/>
                    <a:gd name="connsiteX6" fmla="*/ 1451113 w 2554357"/>
                    <a:gd name="connsiteY6" fmla="*/ 347870 h 2663687"/>
                    <a:gd name="connsiteX7" fmla="*/ 1441174 w 2554357"/>
                    <a:gd name="connsiteY7" fmla="*/ 0 h 2663687"/>
                    <a:gd name="connsiteX8" fmla="*/ 1580322 w 2554357"/>
                    <a:gd name="connsiteY8" fmla="*/ 49696 h 2663687"/>
                    <a:gd name="connsiteX9" fmla="*/ 1729409 w 2554357"/>
                    <a:gd name="connsiteY9" fmla="*/ 377687 h 2663687"/>
                    <a:gd name="connsiteX10" fmla="*/ 1848678 w 2554357"/>
                    <a:gd name="connsiteY10" fmla="*/ 49696 h 2663687"/>
                    <a:gd name="connsiteX11" fmla="*/ 2554357 w 2554357"/>
                    <a:gd name="connsiteY11" fmla="*/ 2256183 h 2663687"/>
                    <a:gd name="connsiteX12" fmla="*/ 1321904 w 2554357"/>
                    <a:gd name="connsiteY12" fmla="*/ 2663687 h 2663687"/>
                    <a:gd name="connsiteX13" fmla="*/ 0 w 2554357"/>
                    <a:gd name="connsiteY13" fmla="*/ 2266122 h 2663687"/>
                    <a:gd name="connsiteX0" fmla="*/ 0 w 2574235"/>
                    <a:gd name="connsiteY0" fmla="*/ 2266122 h 2663687"/>
                    <a:gd name="connsiteX1" fmla="*/ 556591 w 2574235"/>
                    <a:gd name="connsiteY1" fmla="*/ 735496 h 2663687"/>
                    <a:gd name="connsiteX2" fmla="*/ 765313 w 2574235"/>
                    <a:gd name="connsiteY2" fmla="*/ 864705 h 2663687"/>
                    <a:gd name="connsiteX3" fmla="*/ 1063487 w 2574235"/>
                    <a:gd name="connsiteY3" fmla="*/ 9939 h 2663687"/>
                    <a:gd name="connsiteX4" fmla="*/ 1192696 w 2574235"/>
                    <a:gd name="connsiteY4" fmla="*/ 208722 h 2663687"/>
                    <a:gd name="connsiteX5" fmla="*/ 1282148 w 2574235"/>
                    <a:gd name="connsiteY5" fmla="*/ 99392 h 2663687"/>
                    <a:gd name="connsiteX6" fmla="*/ 1451113 w 2574235"/>
                    <a:gd name="connsiteY6" fmla="*/ 347870 h 2663687"/>
                    <a:gd name="connsiteX7" fmla="*/ 1441174 w 2574235"/>
                    <a:gd name="connsiteY7" fmla="*/ 0 h 2663687"/>
                    <a:gd name="connsiteX8" fmla="*/ 1580322 w 2574235"/>
                    <a:gd name="connsiteY8" fmla="*/ 49696 h 2663687"/>
                    <a:gd name="connsiteX9" fmla="*/ 1729409 w 2574235"/>
                    <a:gd name="connsiteY9" fmla="*/ 377687 h 2663687"/>
                    <a:gd name="connsiteX10" fmla="*/ 1848678 w 2574235"/>
                    <a:gd name="connsiteY10" fmla="*/ 49696 h 2663687"/>
                    <a:gd name="connsiteX11" fmla="*/ 2574235 w 2574235"/>
                    <a:gd name="connsiteY11" fmla="*/ 2315818 h 2663687"/>
                    <a:gd name="connsiteX12" fmla="*/ 1321904 w 2574235"/>
                    <a:gd name="connsiteY12" fmla="*/ 2663687 h 2663687"/>
                    <a:gd name="connsiteX13" fmla="*/ 0 w 2574235"/>
                    <a:gd name="connsiteY13" fmla="*/ 2266122 h 2663687"/>
                    <a:gd name="connsiteX0" fmla="*/ 0 w 2564296"/>
                    <a:gd name="connsiteY0" fmla="*/ 2315818 h 2663687"/>
                    <a:gd name="connsiteX1" fmla="*/ 546652 w 2564296"/>
                    <a:gd name="connsiteY1" fmla="*/ 735496 h 2663687"/>
                    <a:gd name="connsiteX2" fmla="*/ 755374 w 2564296"/>
                    <a:gd name="connsiteY2" fmla="*/ 864705 h 2663687"/>
                    <a:gd name="connsiteX3" fmla="*/ 1053548 w 2564296"/>
                    <a:gd name="connsiteY3" fmla="*/ 9939 h 2663687"/>
                    <a:gd name="connsiteX4" fmla="*/ 1182757 w 2564296"/>
                    <a:gd name="connsiteY4" fmla="*/ 208722 h 2663687"/>
                    <a:gd name="connsiteX5" fmla="*/ 1272209 w 2564296"/>
                    <a:gd name="connsiteY5" fmla="*/ 99392 h 2663687"/>
                    <a:gd name="connsiteX6" fmla="*/ 1441174 w 2564296"/>
                    <a:gd name="connsiteY6" fmla="*/ 347870 h 2663687"/>
                    <a:gd name="connsiteX7" fmla="*/ 1431235 w 2564296"/>
                    <a:gd name="connsiteY7" fmla="*/ 0 h 2663687"/>
                    <a:gd name="connsiteX8" fmla="*/ 1570383 w 2564296"/>
                    <a:gd name="connsiteY8" fmla="*/ 49696 h 2663687"/>
                    <a:gd name="connsiteX9" fmla="*/ 1719470 w 2564296"/>
                    <a:gd name="connsiteY9" fmla="*/ 377687 h 2663687"/>
                    <a:gd name="connsiteX10" fmla="*/ 1838739 w 2564296"/>
                    <a:gd name="connsiteY10" fmla="*/ 49696 h 2663687"/>
                    <a:gd name="connsiteX11" fmla="*/ 2564296 w 2564296"/>
                    <a:gd name="connsiteY11" fmla="*/ 2315818 h 2663687"/>
                    <a:gd name="connsiteX12" fmla="*/ 1311965 w 2564296"/>
                    <a:gd name="connsiteY12" fmla="*/ 2663687 h 2663687"/>
                    <a:gd name="connsiteX13" fmla="*/ 0 w 2564296"/>
                    <a:gd name="connsiteY13" fmla="*/ 2315818 h 2663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64296" h="2663687">
                      <a:moveTo>
                        <a:pt x="0" y="2315818"/>
                      </a:moveTo>
                      <a:lnTo>
                        <a:pt x="546652" y="735496"/>
                      </a:lnTo>
                      <a:lnTo>
                        <a:pt x="755374" y="864705"/>
                      </a:lnTo>
                      <a:lnTo>
                        <a:pt x="1053548" y="9939"/>
                      </a:lnTo>
                      <a:lnTo>
                        <a:pt x="1182757" y="208722"/>
                      </a:lnTo>
                      <a:lnTo>
                        <a:pt x="1272209" y="99392"/>
                      </a:lnTo>
                      <a:lnTo>
                        <a:pt x="1441174" y="347870"/>
                      </a:lnTo>
                      <a:lnTo>
                        <a:pt x="1431235" y="0"/>
                      </a:lnTo>
                      <a:lnTo>
                        <a:pt x="1570383" y="49696"/>
                      </a:lnTo>
                      <a:lnTo>
                        <a:pt x="1719470" y="377687"/>
                      </a:lnTo>
                      <a:lnTo>
                        <a:pt x="1838739" y="49696"/>
                      </a:lnTo>
                      <a:lnTo>
                        <a:pt x="2564296" y="2315818"/>
                      </a:lnTo>
                      <a:lnTo>
                        <a:pt x="1311965" y="2663687"/>
                      </a:lnTo>
                      <a:lnTo>
                        <a:pt x="0" y="2315818"/>
                      </a:lnTo>
                      <a:close/>
                    </a:path>
                  </a:pathLst>
                </a:custGeom>
                <a:gradFill>
                  <a:gsLst>
                    <a:gs pos="53000">
                      <a:srgbClr val="BFC192"/>
                    </a:gs>
                    <a:gs pos="52000">
                      <a:srgbClr val="F7F3C6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26" name="组合 25"/>
          <p:cNvGrpSpPr/>
          <p:nvPr/>
        </p:nvGrpSpPr>
        <p:grpSpPr>
          <a:xfrm>
            <a:off x="10374951" y="5069160"/>
            <a:ext cx="1464360" cy="1009170"/>
            <a:chOff x="11130717" y="359501"/>
            <a:chExt cx="1742738" cy="1330965"/>
          </a:xfrm>
        </p:grpSpPr>
        <p:sp>
          <p:nvSpPr>
            <p:cNvPr id="27" name="任意多边形 26"/>
            <p:cNvSpPr/>
            <p:nvPr/>
          </p:nvSpPr>
          <p:spPr>
            <a:xfrm>
              <a:off x="11693716" y="1460505"/>
              <a:ext cx="1179739" cy="229961"/>
            </a:xfrm>
            <a:custGeom>
              <a:avLst/>
              <a:gdLst>
                <a:gd name="connsiteX0" fmla="*/ 0 w 1114425"/>
                <a:gd name="connsiteY0" fmla="*/ 180975 h 180975"/>
                <a:gd name="connsiteX1" fmla="*/ 1114425 w 1114425"/>
                <a:gd name="connsiteY1" fmla="*/ 85725 h 180975"/>
                <a:gd name="connsiteX2" fmla="*/ 161925 w 1114425"/>
                <a:gd name="connsiteY2" fmla="*/ 0 h 180975"/>
                <a:gd name="connsiteX3" fmla="*/ 0 w 1114425"/>
                <a:gd name="connsiteY3" fmla="*/ 180975 h 180975"/>
                <a:gd name="connsiteX0" fmla="*/ 0 w 1179739"/>
                <a:gd name="connsiteY0" fmla="*/ 229961 h 229961"/>
                <a:gd name="connsiteX1" fmla="*/ 1179739 w 1179739"/>
                <a:gd name="connsiteY1" fmla="*/ 85725 h 229961"/>
                <a:gd name="connsiteX2" fmla="*/ 227239 w 1179739"/>
                <a:gd name="connsiteY2" fmla="*/ 0 h 229961"/>
                <a:gd name="connsiteX3" fmla="*/ 0 w 1179739"/>
                <a:gd name="connsiteY3" fmla="*/ 229961 h 229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9739" h="229961">
                  <a:moveTo>
                    <a:pt x="0" y="229961"/>
                  </a:moveTo>
                  <a:lnTo>
                    <a:pt x="1179739" y="85725"/>
                  </a:lnTo>
                  <a:lnTo>
                    <a:pt x="227239" y="0"/>
                  </a:lnTo>
                  <a:lnTo>
                    <a:pt x="0" y="229961"/>
                  </a:lnTo>
                  <a:close/>
                </a:path>
              </a:pathLst>
            </a:custGeom>
            <a:solidFill>
              <a:srgbClr val="3A70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1130717" y="359501"/>
              <a:ext cx="1042233" cy="1319007"/>
              <a:chOff x="3827262" y="641731"/>
              <a:chExt cx="1199305" cy="1366462"/>
            </a:xfrm>
          </p:grpSpPr>
          <p:sp>
            <p:nvSpPr>
              <p:cNvPr id="29" name="任意多边形 28"/>
              <p:cNvSpPr/>
              <p:nvPr/>
            </p:nvSpPr>
            <p:spPr>
              <a:xfrm flipH="1">
                <a:off x="3827262" y="641731"/>
                <a:ext cx="601474" cy="1366462"/>
              </a:xfrm>
              <a:custGeom>
                <a:avLst/>
                <a:gdLst>
                  <a:gd name="connsiteX0" fmla="*/ 0 w 523982"/>
                  <a:gd name="connsiteY0" fmla="*/ 0 h 1263721"/>
                  <a:gd name="connsiteX1" fmla="*/ 123290 w 523982"/>
                  <a:gd name="connsiteY1" fmla="*/ 123290 h 1263721"/>
                  <a:gd name="connsiteX2" fmla="*/ 41097 w 523982"/>
                  <a:gd name="connsiteY2" fmla="*/ 123290 h 1263721"/>
                  <a:gd name="connsiteX3" fmla="*/ 154113 w 523982"/>
                  <a:gd name="connsiteY3" fmla="*/ 256854 h 1263721"/>
                  <a:gd name="connsiteX4" fmla="*/ 61645 w 523982"/>
                  <a:gd name="connsiteY4" fmla="*/ 256854 h 1263721"/>
                  <a:gd name="connsiteX5" fmla="*/ 184935 w 523982"/>
                  <a:gd name="connsiteY5" fmla="*/ 369870 h 1263721"/>
                  <a:gd name="connsiteX6" fmla="*/ 102742 w 523982"/>
                  <a:gd name="connsiteY6" fmla="*/ 380144 h 1263721"/>
                  <a:gd name="connsiteX7" fmla="*/ 256854 w 523982"/>
                  <a:gd name="connsiteY7" fmla="*/ 523982 h 1263721"/>
                  <a:gd name="connsiteX8" fmla="*/ 102742 w 523982"/>
                  <a:gd name="connsiteY8" fmla="*/ 503434 h 1263721"/>
                  <a:gd name="connsiteX9" fmla="*/ 308225 w 523982"/>
                  <a:gd name="connsiteY9" fmla="*/ 647272 h 1263721"/>
                  <a:gd name="connsiteX10" fmla="*/ 164387 w 523982"/>
                  <a:gd name="connsiteY10" fmla="*/ 647272 h 1263721"/>
                  <a:gd name="connsiteX11" fmla="*/ 349322 w 523982"/>
                  <a:gd name="connsiteY11" fmla="*/ 770562 h 1263721"/>
                  <a:gd name="connsiteX12" fmla="*/ 215758 w 523982"/>
                  <a:gd name="connsiteY12" fmla="*/ 760288 h 1263721"/>
                  <a:gd name="connsiteX13" fmla="*/ 380144 w 523982"/>
                  <a:gd name="connsiteY13" fmla="*/ 904126 h 1263721"/>
                  <a:gd name="connsiteX14" fmla="*/ 226032 w 523982"/>
                  <a:gd name="connsiteY14" fmla="*/ 852755 h 1263721"/>
                  <a:gd name="connsiteX15" fmla="*/ 472612 w 523982"/>
                  <a:gd name="connsiteY15" fmla="*/ 1027416 h 1263721"/>
                  <a:gd name="connsiteX16" fmla="*/ 267128 w 523982"/>
                  <a:gd name="connsiteY16" fmla="*/ 976045 h 1263721"/>
                  <a:gd name="connsiteX17" fmla="*/ 513708 w 523982"/>
                  <a:gd name="connsiteY17" fmla="*/ 1119883 h 1263721"/>
                  <a:gd name="connsiteX18" fmla="*/ 308225 w 523982"/>
                  <a:gd name="connsiteY18" fmla="*/ 1099335 h 1263721"/>
                  <a:gd name="connsiteX19" fmla="*/ 503434 w 523982"/>
                  <a:gd name="connsiteY19" fmla="*/ 1212350 h 1263721"/>
                  <a:gd name="connsiteX20" fmla="*/ 226032 w 523982"/>
                  <a:gd name="connsiteY20" fmla="*/ 1181528 h 1263721"/>
                  <a:gd name="connsiteX21" fmla="*/ 523982 w 523982"/>
                  <a:gd name="connsiteY21" fmla="*/ 1263721 h 1263721"/>
                  <a:gd name="connsiteX22" fmla="*/ 10274 w 523982"/>
                  <a:gd name="connsiteY22" fmla="*/ 1263721 h 1263721"/>
                  <a:gd name="connsiteX23" fmla="*/ 0 w 523982"/>
                  <a:gd name="connsiteY23" fmla="*/ 0 h 1263721"/>
                  <a:gd name="connsiteX0" fmla="*/ 988 w 524970"/>
                  <a:gd name="connsiteY0" fmla="*/ 0 h 1366462"/>
                  <a:gd name="connsiteX1" fmla="*/ 124278 w 524970"/>
                  <a:gd name="connsiteY1" fmla="*/ 123290 h 1366462"/>
                  <a:gd name="connsiteX2" fmla="*/ 42085 w 524970"/>
                  <a:gd name="connsiteY2" fmla="*/ 123290 h 1366462"/>
                  <a:gd name="connsiteX3" fmla="*/ 155101 w 524970"/>
                  <a:gd name="connsiteY3" fmla="*/ 256854 h 1366462"/>
                  <a:gd name="connsiteX4" fmla="*/ 62633 w 524970"/>
                  <a:gd name="connsiteY4" fmla="*/ 256854 h 1366462"/>
                  <a:gd name="connsiteX5" fmla="*/ 185923 w 524970"/>
                  <a:gd name="connsiteY5" fmla="*/ 369870 h 1366462"/>
                  <a:gd name="connsiteX6" fmla="*/ 103730 w 524970"/>
                  <a:gd name="connsiteY6" fmla="*/ 380144 h 1366462"/>
                  <a:gd name="connsiteX7" fmla="*/ 257842 w 524970"/>
                  <a:gd name="connsiteY7" fmla="*/ 523982 h 1366462"/>
                  <a:gd name="connsiteX8" fmla="*/ 103730 w 524970"/>
                  <a:gd name="connsiteY8" fmla="*/ 503434 h 1366462"/>
                  <a:gd name="connsiteX9" fmla="*/ 309213 w 524970"/>
                  <a:gd name="connsiteY9" fmla="*/ 647272 h 1366462"/>
                  <a:gd name="connsiteX10" fmla="*/ 165375 w 524970"/>
                  <a:gd name="connsiteY10" fmla="*/ 647272 h 1366462"/>
                  <a:gd name="connsiteX11" fmla="*/ 350310 w 524970"/>
                  <a:gd name="connsiteY11" fmla="*/ 770562 h 1366462"/>
                  <a:gd name="connsiteX12" fmla="*/ 216746 w 524970"/>
                  <a:gd name="connsiteY12" fmla="*/ 760288 h 1366462"/>
                  <a:gd name="connsiteX13" fmla="*/ 381132 w 524970"/>
                  <a:gd name="connsiteY13" fmla="*/ 904126 h 1366462"/>
                  <a:gd name="connsiteX14" fmla="*/ 227020 w 524970"/>
                  <a:gd name="connsiteY14" fmla="*/ 852755 h 1366462"/>
                  <a:gd name="connsiteX15" fmla="*/ 473600 w 524970"/>
                  <a:gd name="connsiteY15" fmla="*/ 1027416 h 1366462"/>
                  <a:gd name="connsiteX16" fmla="*/ 268116 w 524970"/>
                  <a:gd name="connsiteY16" fmla="*/ 976045 h 1366462"/>
                  <a:gd name="connsiteX17" fmla="*/ 514696 w 524970"/>
                  <a:gd name="connsiteY17" fmla="*/ 1119883 h 1366462"/>
                  <a:gd name="connsiteX18" fmla="*/ 309213 w 524970"/>
                  <a:gd name="connsiteY18" fmla="*/ 1099335 h 1366462"/>
                  <a:gd name="connsiteX19" fmla="*/ 504422 w 524970"/>
                  <a:gd name="connsiteY19" fmla="*/ 1212350 h 1366462"/>
                  <a:gd name="connsiteX20" fmla="*/ 227020 w 524970"/>
                  <a:gd name="connsiteY20" fmla="*/ 1181528 h 1366462"/>
                  <a:gd name="connsiteX21" fmla="*/ 524970 w 524970"/>
                  <a:gd name="connsiteY21" fmla="*/ 1263721 h 1366462"/>
                  <a:gd name="connsiteX22" fmla="*/ 988 w 524970"/>
                  <a:gd name="connsiteY22" fmla="*/ 1366462 h 1366462"/>
                  <a:gd name="connsiteX23" fmla="*/ 988 w 524970"/>
                  <a:gd name="connsiteY23" fmla="*/ 0 h 1366462"/>
                  <a:gd name="connsiteX0" fmla="*/ 988 w 524970"/>
                  <a:gd name="connsiteY0" fmla="*/ 0 h 1366462"/>
                  <a:gd name="connsiteX1" fmla="*/ 124278 w 524970"/>
                  <a:gd name="connsiteY1" fmla="*/ 123290 h 1366462"/>
                  <a:gd name="connsiteX2" fmla="*/ 42085 w 524970"/>
                  <a:gd name="connsiteY2" fmla="*/ 123290 h 1366462"/>
                  <a:gd name="connsiteX3" fmla="*/ 155101 w 524970"/>
                  <a:gd name="connsiteY3" fmla="*/ 256854 h 1366462"/>
                  <a:gd name="connsiteX4" fmla="*/ 62633 w 524970"/>
                  <a:gd name="connsiteY4" fmla="*/ 256854 h 1366462"/>
                  <a:gd name="connsiteX5" fmla="*/ 185923 w 524970"/>
                  <a:gd name="connsiteY5" fmla="*/ 369870 h 1366462"/>
                  <a:gd name="connsiteX6" fmla="*/ 103730 w 524970"/>
                  <a:gd name="connsiteY6" fmla="*/ 380144 h 1366462"/>
                  <a:gd name="connsiteX7" fmla="*/ 257842 w 524970"/>
                  <a:gd name="connsiteY7" fmla="*/ 523982 h 1366462"/>
                  <a:gd name="connsiteX8" fmla="*/ 103730 w 524970"/>
                  <a:gd name="connsiteY8" fmla="*/ 503434 h 1366462"/>
                  <a:gd name="connsiteX9" fmla="*/ 309213 w 524970"/>
                  <a:gd name="connsiteY9" fmla="*/ 647272 h 1366462"/>
                  <a:gd name="connsiteX10" fmla="*/ 165375 w 524970"/>
                  <a:gd name="connsiteY10" fmla="*/ 647272 h 1366462"/>
                  <a:gd name="connsiteX11" fmla="*/ 350310 w 524970"/>
                  <a:gd name="connsiteY11" fmla="*/ 770562 h 1366462"/>
                  <a:gd name="connsiteX12" fmla="*/ 216746 w 524970"/>
                  <a:gd name="connsiteY12" fmla="*/ 760288 h 1366462"/>
                  <a:gd name="connsiteX13" fmla="*/ 381132 w 524970"/>
                  <a:gd name="connsiteY13" fmla="*/ 904126 h 1366462"/>
                  <a:gd name="connsiteX14" fmla="*/ 227020 w 524970"/>
                  <a:gd name="connsiteY14" fmla="*/ 852755 h 1366462"/>
                  <a:gd name="connsiteX15" fmla="*/ 473600 w 524970"/>
                  <a:gd name="connsiteY15" fmla="*/ 1027416 h 1366462"/>
                  <a:gd name="connsiteX16" fmla="*/ 268116 w 524970"/>
                  <a:gd name="connsiteY16" fmla="*/ 976045 h 1366462"/>
                  <a:gd name="connsiteX17" fmla="*/ 514696 w 524970"/>
                  <a:gd name="connsiteY17" fmla="*/ 1119883 h 1366462"/>
                  <a:gd name="connsiteX18" fmla="*/ 309213 w 524970"/>
                  <a:gd name="connsiteY18" fmla="*/ 1099335 h 1366462"/>
                  <a:gd name="connsiteX19" fmla="*/ 504422 w 524970"/>
                  <a:gd name="connsiteY19" fmla="*/ 1212350 h 1366462"/>
                  <a:gd name="connsiteX20" fmla="*/ 270736 w 524970"/>
                  <a:gd name="connsiteY20" fmla="*/ 1185171 h 1366462"/>
                  <a:gd name="connsiteX21" fmla="*/ 524970 w 524970"/>
                  <a:gd name="connsiteY21" fmla="*/ 1263721 h 1366462"/>
                  <a:gd name="connsiteX22" fmla="*/ 988 w 524970"/>
                  <a:gd name="connsiteY22" fmla="*/ 1366462 h 1366462"/>
                  <a:gd name="connsiteX23" fmla="*/ 988 w 524970"/>
                  <a:gd name="connsiteY23" fmla="*/ 0 h 1366462"/>
                  <a:gd name="connsiteX0" fmla="*/ 988 w 535899"/>
                  <a:gd name="connsiteY0" fmla="*/ 0 h 1366462"/>
                  <a:gd name="connsiteX1" fmla="*/ 124278 w 535899"/>
                  <a:gd name="connsiteY1" fmla="*/ 123290 h 1366462"/>
                  <a:gd name="connsiteX2" fmla="*/ 42085 w 535899"/>
                  <a:gd name="connsiteY2" fmla="*/ 123290 h 1366462"/>
                  <a:gd name="connsiteX3" fmla="*/ 155101 w 535899"/>
                  <a:gd name="connsiteY3" fmla="*/ 256854 h 1366462"/>
                  <a:gd name="connsiteX4" fmla="*/ 62633 w 535899"/>
                  <a:gd name="connsiteY4" fmla="*/ 256854 h 1366462"/>
                  <a:gd name="connsiteX5" fmla="*/ 185923 w 535899"/>
                  <a:gd name="connsiteY5" fmla="*/ 369870 h 1366462"/>
                  <a:gd name="connsiteX6" fmla="*/ 103730 w 535899"/>
                  <a:gd name="connsiteY6" fmla="*/ 380144 h 1366462"/>
                  <a:gd name="connsiteX7" fmla="*/ 257842 w 535899"/>
                  <a:gd name="connsiteY7" fmla="*/ 523982 h 1366462"/>
                  <a:gd name="connsiteX8" fmla="*/ 103730 w 535899"/>
                  <a:gd name="connsiteY8" fmla="*/ 503434 h 1366462"/>
                  <a:gd name="connsiteX9" fmla="*/ 309213 w 535899"/>
                  <a:gd name="connsiteY9" fmla="*/ 647272 h 1366462"/>
                  <a:gd name="connsiteX10" fmla="*/ 165375 w 535899"/>
                  <a:gd name="connsiteY10" fmla="*/ 647272 h 1366462"/>
                  <a:gd name="connsiteX11" fmla="*/ 350310 w 535899"/>
                  <a:gd name="connsiteY11" fmla="*/ 770562 h 1366462"/>
                  <a:gd name="connsiteX12" fmla="*/ 216746 w 535899"/>
                  <a:gd name="connsiteY12" fmla="*/ 760288 h 1366462"/>
                  <a:gd name="connsiteX13" fmla="*/ 381132 w 535899"/>
                  <a:gd name="connsiteY13" fmla="*/ 904126 h 1366462"/>
                  <a:gd name="connsiteX14" fmla="*/ 227020 w 535899"/>
                  <a:gd name="connsiteY14" fmla="*/ 852755 h 1366462"/>
                  <a:gd name="connsiteX15" fmla="*/ 473600 w 535899"/>
                  <a:gd name="connsiteY15" fmla="*/ 1027416 h 1366462"/>
                  <a:gd name="connsiteX16" fmla="*/ 268116 w 535899"/>
                  <a:gd name="connsiteY16" fmla="*/ 976045 h 1366462"/>
                  <a:gd name="connsiteX17" fmla="*/ 514696 w 535899"/>
                  <a:gd name="connsiteY17" fmla="*/ 1119883 h 1366462"/>
                  <a:gd name="connsiteX18" fmla="*/ 309213 w 535899"/>
                  <a:gd name="connsiteY18" fmla="*/ 1099335 h 1366462"/>
                  <a:gd name="connsiteX19" fmla="*/ 504422 w 535899"/>
                  <a:gd name="connsiteY19" fmla="*/ 1212350 h 1366462"/>
                  <a:gd name="connsiteX20" fmla="*/ 270736 w 535899"/>
                  <a:gd name="connsiteY20" fmla="*/ 1185171 h 1366462"/>
                  <a:gd name="connsiteX21" fmla="*/ 535899 w 535899"/>
                  <a:gd name="connsiteY21" fmla="*/ 1278293 h 1366462"/>
                  <a:gd name="connsiteX22" fmla="*/ 988 w 535899"/>
                  <a:gd name="connsiteY22" fmla="*/ 1366462 h 1366462"/>
                  <a:gd name="connsiteX23" fmla="*/ 988 w 535899"/>
                  <a:gd name="connsiteY23" fmla="*/ 0 h 1366462"/>
                  <a:gd name="connsiteX0" fmla="*/ 988 w 535899"/>
                  <a:gd name="connsiteY0" fmla="*/ 0 h 1366462"/>
                  <a:gd name="connsiteX1" fmla="*/ 124278 w 535899"/>
                  <a:gd name="connsiteY1" fmla="*/ 123290 h 1366462"/>
                  <a:gd name="connsiteX2" fmla="*/ 42085 w 535899"/>
                  <a:gd name="connsiteY2" fmla="*/ 123290 h 1366462"/>
                  <a:gd name="connsiteX3" fmla="*/ 155101 w 535899"/>
                  <a:gd name="connsiteY3" fmla="*/ 256854 h 1366462"/>
                  <a:gd name="connsiteX4" fmla="*/ 62633 w 535899"/>
                  <a:gd name="connsiteY4" fmla="*/ 256854 h 1366462"/>
                  <a:gd name="connsiteX5" fmla="*/ 185923 w 535899"/>
                  <a:gd name="connsiteY5" fmla="*/ 369870 h 1366462"/>
                  <a:gd name="connsiteX6" fmla="*/ 103730 w 535899"/>
                  <a:gd name="connsiteY6" fmla="*/ 380144 h 1366462"/>
                  <a:gd name="connsiteX7" fmla="*/ 257842 w 535899"/>
                  <a:gd name="connsiteY7" fmla="*/ 523982 h 1366462"/>
                  <a:gd name="connsiteX8" fmla="*/ 103730 w 535899"/>
                  <a:gd name="connsiteY8" fmla="*/ 503434 h 1366462"/>
                  <a:gd name="connsiteX9" fmla="*/ 309213 w 535899"/>
                  <a:gd name="connsiteY9" fmla="*/ 647272 h 1366462"/>
                  <a:gd name="connsiteX10" fmla="*/ 165375 w 535899"/>
                  <a:gd name="connsiteY10" fmla="*/ 647272 h 1366462"/>
                  <a:gd name="connsiteX11" fmla="*/ 350310 w 535899"/>
                  <a:gd name="connsiteY11" fmla="*/ 770562 h 1366462"/>
                  <a:gd name="connsiteX12" fmla="*/ 216746 w 535899"/>
                  <a:gd name="connsiteY12" fmla="*/ 760288 h 1366462"/>
                  <a:gd name="connsiteX13" fmla="*/ 381132 w 535899"/>
                  <a:gd name="connsiteY13" fmla="*/ 904126 h 1366462"/>
                  <a:gd name="connsiteX14" fmla="*/ 227020 w 535899"/>
                  <a:gd name="connsiteY14" fmla="*/ 852755 h 1366462"/>
                  <a:gd name="connsiteX15" fmla="*/ 473600 w 535899"/>
                  <a:gd name="connsiteY15" fmla="*/ 1027416 h 1366462"/>
                  <a:gd name="connsiteX16" fmla="*/ 282688 w 535899"/>
                  <a:gd name="connsiteY16" fmla="*/ 979688 h 1366462"/>
                  <a:gd name="connsiteX17" fmla="*/ 514696 w 535899"/>
                  <a:gd name="connsiteY17" fmla="*/ 1119883 h 1366462"/>
                  <a:gd name="connsiteX18" fmla="*/ 309213 w 535899"/>
                  <a:gd name="connsiteY18" fmla="*/ 1099335 h 1366462"/>
                  <a:gd name="connsiteX19" fmla="*/ 504422 w 535899"/>
                  <a:gd name="connsiteY19" fmla="*/ 1212350 h 1366462"/>
                  <a:gd name="connsiteX20" fmla="*/ 270736 w 535899"/>
                  <a:gd name="connsiteY20" fmla="*/ 1185171 h 1366462"/>
                  <a:gd name="connsiteX21" fmla="*/ 535899 w 535899"/>
                  <a:gd name="connsiteY21" fmla="*/ 1278293 h 1366462"/>
                  <a:gd name="connsiteX22" fmla="*/ 988 w 535899"/>
                  <a:gd name="connsiteY22" fmla="*/ 1366462 h 1366462"/>
                  <a:gd name="connsiteX23" fmla="*/ 988 w 535899"/>
                  <a:gd name="connsiteY23" fmla="*/ 0 h 1366462"/>
                  <a:gd name="connsiteX0" fmla="*/ 988 w 535899"/>
                  <a:gd name="connsiteY0" fmla="*/ 0 h 1366462"/>
                  <a:gd name="connsiteX1" fmla="*/ 124278 w 535899"/>
                  <a:gd name="connsiteY1" fmla="*/ 123290 h 1366462"/>
                  <a:gd name="connsiteX2" fmla="*/ 42085 w 535899"/>
                  <a:gd name="connsiteY2" fmla="*/ 123290 h 1366462"/>
                  <a:gd name="connsiteX3" fmla="*/ 155101 w 535899"/>
                  <a:gd name="connsiteY3" fmla="*/ 256854 h 1366462"/>
                  <a:gd name="connsiteX4" fmla="*/ 62633 w 535899"/>
                  <a:gd name="connsiteY4" fmla="*/ 256854 h 1366462"/>
                  <a:gd name="connsiteX5" fmla="*/ 185923 w 535899"/>
                  <a:gd name="connsiteY5" fmla="*/ 369870 h 1366462"/>
                  <a:gd name="connsiteX6" fmla="*/ 103730 w 535899"/>
                  <a:gd name="connsiteY6" fmla="*/ 380144 h 1366462"/>
                  <a:gd name="connsiteX7" fmla="*/ 257842 w 535899"/>
                  <a:gd name="connsiteY7" fmla="*/ 523982 h 1366462"/>
                  <a:gd name="connsiteX8" fmla="*/ 103730 w 535899"/>
                  <a:gd name="connsiteY8" fmla="*/ 503434 h 1366462"/>
                  <a:gd name="connsiteX9" fmla="*/ 309213 w 535899"/>
                  <a:gd name="connsiteY9" fmla="*/ 647272 h 1366462"/>
                  <a:gd name="connsiteX10" fmla="*/ 179947 w 535899"/>
                  <a:gd name="connsiteY10" fmla="*/ 654558 h 1366462"/>
                  <a:gd name="connsiteX11" fmla="*/ 350310 w 535899"/>
                  <a:gd name="connsiteY11" fmla="*/ 770562 h 1366462"/>
                  <a:gd name="connsiteX12" fmla="*/ 216746 w 535899"/>
                  <a:gd name="connsiteY12" fmla="*/ 760288 h 1366462"/>
                  <a:gd name="connsiteX13" fmla="*/ 381132 w 535899"/>
                  <a:gd name="connsiteY13" fmla="*/ 904126 h 1366462"/>
                  <a:gd name="connsiteX14" fmla="*/ 227020 w 535899"/>
                  <a:gd name="connsiteY14" fmla="*/ 852755 h 1366462"/>
                  <a:gd name="connsiteX15" fmla="*/ 473600 w 535899"/>
                  <a:gd name="connsiteY15" fmla="*/ 1027416 h 1366462"/>
                  <a:gd name="connsiteX16" fmla="*/ 282688 w 535899"/>
                  <a:gd name="connsiteY16" fmla="*/ 979688 h 1366462"/>
                  <a:gd name="connsiteX17" fmla="*/ 514696 w 535899"/>
                  <a:gd name="connsiteY17" fmla="*/ 1119883 h 1366462"/>
                  <a:gd name="connsiteX18" fmla="*/ 309213 w 535899"/>
                  <a:gd name="connsiteY18" fmla="*/ 1099335 h 1366462"/>
                  <a:gd name="connsiteX19" fmla="*/ 504422 w 535899"/>
                  <a:gd name="connsiteY19" fmla="*/ 1212350 h 1366462"/>
                  <a:gd name="connsiteX20" fmla="*/ 270736 w 535899"/>
                  <a:gd name="connsiteY20" fmla="*/ 1185171 h 1366462"/>
                  <a:gd name="connsiteX21" fmla="*/ 535899 w 535899"/>
                  <a:gd name="connsiteY21" fmla="*/ 1278293 h 1366462"/>
                  <a:gd name="connsiteX22" fmla="*/ 988 w 535899"/>
                  <a:gd name="connsiteY22" fmla="*/ 1366462 h 1366462"/>
                  <a:gd name="connsiteX23" fmla="*/ 988 w 535899"/>
                  <a:gd name="connsiteY23" fmla="*/ 0 h 1366462"/>
                  <a:gd name="connsiteX0" fmla="*/ 988 w 535899"/>
                  <a:gd name="connsiteY0" fmla="*/ 0 h 1366462"/>
                  <a:gd name="connsiteX1" fmla="*/ 124278 w 535899"/>
                  <a:gd name="connsiteY1" fmla="*/ 123290 h 1366462"/>
                  <a:gd name="connsiteX2" fmla="*/ 42085 w 535899"/>
                  <a:gd name="connsiteY2" fmla="*/ 123290 h 1366462"/>
                  <a:gd name="connsiteX3" fmla="*/ 155101 w 535899"/>
                  <a:gd name="connsiteY3" fmla="*/ 256854 h 1366462"/>
                  <a:gd name="connsiteX4" fmla="*/ 62633 w 535899"/>
                  <a:gd name="connsiteY4" fmla="*/ 256854 h 1366462"/>
                  <a:gd name="connsiteX5" fmla="*/ 185923 w 535899"/>
                  <a:gd name="connsiteY5" fmla="*/ 369870 h 1366462"/>
                  <a:gd name="connsiteX6" fmla="*/ 103730 w 535899"/>
                  <a:gd name="connsiteY6" fmla="*/ 380144 h 1366462"/>
                  <a:gd name="connsiteX7" fmla="*/ 257842 w 535899"/>
                  <a:gd name="connsiteY7" fmla="*/ 523982 h 1366462"/>
                  <a:gd name="connsiteX8" fmla="*/ 129231 w 535899"/>
                  <a:gd name="connsiteY8" fmla="*/ 518007 h 1366462"/>
                  <a:gd name="connsiteX9" fmla="*/ 309213 w 535899"/>
                  <a:gd name="connsiteY9" fmla="*/ 647272 h 1366462"/>
                  <a:gd name="connsiteX10" fmla="*/ 179947 w 535899"/>
                  <a:gd name="connsiteY10" fmla="*/ 654558 h 1366462"/>
                  <a:gd name="connsiteX11" fmla="*/ 350310 w 535899"/>
                  <a:gd name="connsiteY11" fmla="*/ 770562 h 1366462"/>
                  <a:gd name="connsiteX12" fmla="*/ 216746 w 535899"/>
                  <a:gd name="connsiteY12" fmla="*/ 760288 h 1366462"/>
                  <a:gd name="connsiteX13" fmla="*/ 381132 w 535899"/>
                  <a:gd name="connsiteY13" fmla="*/ 904126 h 1366462"/>
                  <a:gd name="connsiteX14" fmla="*/ 227020 w 535899"/>
                  <a:gd name="connsiteY14" fmla="*/ 852755 h 1366462"/>
                  <a:gd name="connsiteX15" fmla="*/ 473600 w 535899"/>
                  <a:gd name="connsiteY15" fmla="*/ 1027416 h 1366462"/>
                  <a:gd name="connsiteX16" fmla="*/ 282688 w 535899"/>
                  <a:gd name="connsiteY16" fmla="*/ 979688 h 1366462"/>
                  <a:gd name="connsiteX17" fmla="*/ 514696 w 535899"/>
                  <a:gd name="connsiteY17" fmla="*/ 1119883 h 1366462"/>
                  <a:gd name="connsiteX18" fmla="*/ 309213 w 535899"/>
                  <a:gd name="connsiteY18" fmla="*/ 1099335 h 1366462"/>
                  <a:gd name="connsiteX19" fmla="*/ 504422 w 535899"/>
                  <a:gd name="connsiteY19" fmla="*/ 1212350 h 1366462"/>
                  <a:gd name="connsiteX20" fmla="*/ 270736 w 535899"/>
                  <a:gd name="connsiteY20" fmla="*/ 1185171 h 1366462"/>
                  <a:gd name="connsiteX21" fmla="*/ 535899 w 535899"/>
                  <a:gd name="connsiteY21" fmla="*/ 1278293 h 1366462"/>
                  <a:gd name="connsiteX22" fmla="*/ 988 w 535899"/>
                  <a:gd name="connsiteY22" fmla="*/ 1366462 h 1366462"/>
                  <a:gd name="connsiteX23" fmla="*/ 988 w 535899"/>
                  <a:gd name="connsiteY23" fmla="*/ 0 h 1366462"/>
                  <a:gd name="connsiteX0" fmla="*/ 988 w 535899"/>
                  <a:gd name="connsiteY0" fmla="*/ 0 h 1366462"/>
                  <a:gd name="connsiteX1" fmla="*/ 124278 w 535899"/>
                  <a:gd name="connsiteY1" fmla="*/ 123290 h 1366462"/>
                  <a:gd name="connsiteX2" fmla="*/ 42085 w 535899"/>
                  <a:gd name="connsiteY2" fmla="*/ 123290 h 1366462"/>
                  <a:gd name="connsiteX3" fmla="*/ 155101 w 535899"/>
                  <a:gd name="connsiteY3" fmla="*/ 256854 h 1366462"/>
                  <a:gd name="connsiteX4" fmla="*/ 62633 w 535899"/>
                  <a:gd name="connsiteY4" fmla="*/ 256854 h 1366462"/>
                  <a:gd name="connsiteX5" fmla="*/ 185923 w 535899"/>
                  <a:gd name="connsiteY5" fmla="*/ 369870 h 1366462"/>
                  <a:gd name="connsiteX6" fmla="*/ 103730 w 535899"/>
                  <a:gd name="connsiteY6" fmla="*/ 380144 h 1366462"/>
                  <a:gd name="connsiteX7" fmla="*/ 257842 w 535899"/>
                  <a:gd name="connsiteY7" fmla="*/ 523982 h 1366462"/>
                  <a:gd name="connsiteX8" fmla="*/ 129231 w 535899"/>
                  <a:gd name="connsiteY8" fmla="*/ 518007 h 1366462"/>
                  <a:gd name="connsiteX9" fmla="*/ 309213 w 535899"/>
                  <a:gd name="connsiteY9" fmla="*/ 647272 h 1366462"/>
                  <a:gd name="connsiteX10" fmla="*/ 179947 w 535899"/>
                  <a:gd name="connsiteY10" fmla="*/ 654558 h 1366462"/>
                  <a:gd name="connsiteX11" fmla="*/ 350310 w 535899"/>
                  <a:gd name="connsiteY11" fmla="*/ 770562 h 1366462"/>
                  <a:gd name="connsiteX12" fmla="*/ 216746 w 535899"/>
                  <a:gd name="connsiteY12" fmla="*/ 760288 h 1366462"/>
                  <a:gd name="connsiteX13" fmla="*/ 381132 w 535899"/>
                  <a:gd name="connsiteY13" fmla="*/ 904126 h 1366462"/>
                  <a:gd name="connsiteX14" fmla="*/ 227020 w 535899"/>
                  <a:gd name="connsiteY14" fmla="*/ 852755 h 1366462"/>
                  <a:gd name="connsiteX15" fmla="*/ 473600 w 535899"/>
                  <a:gd name="connsiteY15" fmla="*/ 1027416 h 1366462"/>
                  <a:gd name="connsiteX16" fmla="*/ 282688 w 535899"/>
                  <a:gd name="connsiteY16" fmla="*/ 979688 h 1366462"/>
                  <a:gd name="connsiteX17" fmla="*/ 514696 w 535899"/>
                  <a:gd name="connsiteY17" fmla="*/ 1119883 h 1366462"/>
                  <a:gd name="connsiteX18" fmla="*/ 309213 w 535899"/>
                  <a:gd name="connsiteY18" fmla="*/ 1099335 h 1366462"/>
                  <a:gd name="connsiteX19" fmla="*/ 504422 w 535899"/>
                  <a:gd name="connsiteY19" fmla="*/ 1212350 h 1366462"/>
                  <a:gd name="connsiteX20" fmla="*/ 256164 w 535899"/>
                  <a:gd name="connsiteY20" fmla="*/ 1217958 h 1366462"/>
                  <a:gd name="connsiteX21" fmla="*/ 535899 w 535899"/>
                  <a:gd name="connsiteY21" fmla="*/ 1278293 h 1366462"/>
                  <a:gd name="connsiteX22" fmla="*/ 988 w 535899"/>
                  <a:gd name="connsiteY22" fmla="*/ 1366462 h 1366462"/>
                  <a:gd name="connsiteX23" fmla="*/ 988 w 535899"/>
                  <a:gd name="connsiteY23" fmla="*/ 0 h 1366462"/>
                  <a:gd name="connsiteX0" fmla="*/ 988 w 528613"/>
                  <a:gd name="connsiteY0" fmla="*/ 0 h 1366462"/>
                  <a:gd name="connsiteX1" fmla="*/ 124278 w 528613"/>
                  <a:gd name="connsiteY1" fmla="*/ 123290 h 1366462"/>
                  <a:gd name="connsiteX2" fmla="*/ 42085 w 528613"/>
                  <a:gd name="connsiteY2" fmla="*/ 123290 h 1366462"/>
                  <a:gd name="connsiteX3" fmla="*/ 155101 w 528613"/>
                  <a:gd name="connsiteY3" fmla="*/ 256854 h 1366462"/>
                  <a:gd name="connsiteX4" fmla="*/ 62633 w 528613"/>
                  <a:gd name="connsiteY4" fmla="*/ 256854 h 1366462"/>
                  <a:gd name="connsiteX5" fmla="*/ 185923 w 528613"/>
                  <a:gd name="connsiteY5" fmla="*/ 369870 h 1366462"/>
                  <a:gd name="connsiteX6" fmla="*/ 103730 w 528613"/>
                  <a:gd name="connsiteY6" fmla="*/ 380144 h 1366462"/>
                  <a:gd name="connsiteX7" fmla="*/ 257842 w 528613"/>
                  <a:gd name="connsiteY7" fmla="*/ 523982 h 1366462"/>
                  <a:gd name="connsiteX8" fmla="*/ 129231 w 528613"/>
                  <a:gd name="connsiteY8" fmla="*/ 518007 h 1366462"/>
                  <a:gd name="connsiteX9" fmla="*/ 309213 w 528613"/>
                  <a:gd name="connsiteY9" fmla="*/ 647272 h 1366462"/>
                  <a:gd name="connsiteX10" fmla="*/ 179947 w 528613"/>
                  <a:gd name="connsiteY10" fmla="*/ 654558 h 1366462"/>
                  <a:gd name="connsiteX11" fmla="*/ 350310 w 528613"/>
                  <a:gd name="connsiteY11" fmla="*/ 770562 h 1366462"/>
                  <a:gd name="connsiteX12" fmla="*/ 216746 w 528613"/>
                  <a:gd name="connsiteY12" fmla="*/ 760288 h 1366462"/>
                  <a:gd name="connsiteX13" fmla="*/ 381132 w 528613"/>
                  <a:gd name="connsiteY13" fmla="*/ 904126 h 1366462"/>
                  <a:gd name="connsiteX14" fmla="*/ 227020 w 528613"/>
                  <a:gd name="connsiteY14" fmla="*/ 852755 h 1366462"/>
                  <a:gd name="connsiteX15" fmla="*/ 473600 w 528613"/>
                  <a:gd name="connsiteY15" fmla="*/ 1027416 h 1366462"/>
                  <a:gd name="connsiteX16" fmla="*/ 282688 w 528613"/>
                  <a:gd name="connsiteY16" fmla="*/ 979688 h 1366462"/>
                  <a:gd name="connsiteX17" fmla="*/ 514696 w 528613"/>
                  <a:gd name="connsiteY17" fmla="*/ 1119883 h 1366462"/>
                  <a:gd name="connsiteX18" fmla="*/ 309213 w 528613"/>
                  <a:gd name="connsiteY18" fmla="*/ 1099335 h 1366462"/>
                  <a:gd name="connsiteX19" fmla="*/ 504422 w 528613"/>
                  <a:gd name="connsiteY19" fmla="*/ 1212350 h 1366462"/>
                  <a:gd name="connsiteX20" fmla="*/ 256164 w 528613"/>
                  <a:gd name="connsiteY20" fmla="*/ 1217958 h 1366462"/>
                  <a:gd name="connsiteX21" fmla="*/ 528613 w 528613"/>
                  <a:gd name="connsiteY21" fmla="*/ 1238219 h 1366462"/>
                  <a:gd name="connsiteX22" fmla="*/ 988 w 528613"/>
                  <a:gd name="connsiteY22" fmla="*/ 1366462 h 1366462"/>
                  <a:gd name="connsiteX23" fmla="*/ 988 w 528613"/>
                  <a:gd name="connsiteY23" fmla="*/ 0 h 1366462"/>
                  <a:gd name="connsiteX0" fmla="*/ 988 w 528613"/>
                  <a:gd name="connsiteY0" fmla="*/ 0 h 1366462"/>
                  <a:gd name="connsiteX1" fmla="*/ 124278 w 528613"/>
                  <a:gd name="connsiteY1" fmla="*/ 123290 h 1366462"/>
                  <a:gd name="connsiteX2" fmla="*/ 42085 w 528613"/>
                  <a:gd name="connsiteY2" fmla="*/ 123290 h 1366462"/>
                  <a:gd name="connsiteX3" fmla="*/ 155101 w 528613"/>
                  <a:gd name="connsiteY3" fmla="*/ 256854 h 1366462"/>
                  <a:gd name="connsiteX4" fmla="*/ 62633 w 528613"/>
                  <a:gd name="connsiteY4" fmla="*/ 256854 h 1366462"/>
                  <a:gd name="connsiteX5" fmla="*/ 185923 w 528613"/>
                  <a:gd name="connsiteY5" fmla="*/ 369870 h 1366462"/>
                  <a:gd name="connsiteX6" fmla="*/ 103730 w 528613"/>
                  <a:gd name="connsiteY6" fmla="*/ 380144 h 1366462"/>
                  <a:gd name="connsiteX7" fmla="*/ 257842 w 528613"/>
                  <a:gd name="connsiteY7" fmla="*/ 523982 h 1366462"/>
                  <a:gd name="connsiteX8" fmla="*/ 129231 w 528613"/>
                  <a:gd name="connsiteY8" fmla="*/ 518007 h 1366462"/>
                  <a:gd name="connsiteX9" fmla="*/ 309213 w 528613"/>
                  <a:gd name="connsiteY9" fmla="*/ 647272 h 1366462"/>
                  <a:gd name="connsiteX10" fmla="*/ 179947 w 528613"/>
                  <a:gd name="connsiteY10" fmla="*/ 654558 h 1366462"/>
                  <a:gd name="connsiteX11" fmla="*/ 350310 w 528613"/>
                  <a:gd name="connsiteY11" fmla="*/ 770562 h 1366462"/>
                  <a:gd name="connsiteX12" fmla="*/ 216746 w 528613"/>
                  <a:gd name="connsiteY12" fmla="*/ 760288 h 1366462"/>
                  <a:gd name="connsiteX13" fmla="*/ 381132 w 528613"/>
                  <a:gd name="connsiteY13" fmla="*/ 904126 h 1366462"/>
                  <a:gd name="connsiteX14" fmla="*/ 227020 w 528613"/>
                  <a:gd name="connsiteY14" fmla="*/ 852755 h 1366462"/>
                  <a:gd name="connsiteX15" fmla="*/ 473600 w 528613"/>
                  <a:gd name="connsiteY15" fmla="*/ 1027416 h 1366462"/>
                  <a:gd name="connsiteX16" fmla="*/ 282688 w 528613"/>
                  <a:gd name="connsiteY16" fmla="*/ 979688 h 1366462"/>
                  <a:gd name="connsiteX17" fmla="*/ 514696 w 528613"/>
                  <a:gd name="connsiteY17" fmla="*/ 1119883 h 1366462"/>
                  <a:gd name="connsiteX18" fmla="*/ 309213 w 528613"/>
                  <a:gd name="connsiteY18" fmla="*/ 1099335 h 1366462"/>
                  <a:gd name="connsiteX19" fmla="*/ 256164 w 528613"/>
                  <a:gd name="connsiteY19" fmla="*/ 1217958 h 1366462"/>
                  <a:gd name="connsiteX20" fmla="*/ 528613 w 528613"/>
                  <a:gd name="connsiteY20" fmla="*/ 1238219 h 1366462"/>
                  <a:gd name="connsiteX21" fmla="*/ 988 w 528613"/>
                  <a:gd name="connsiteY21" fmla="*/ 1366462 h 1366462"/>
                  <a:gd name="connsiteX22" fmla="*/ 988 w 528613"/>
                  <a:gd name="connsiteY22" fmla="*/ 0 h 1366462"/>
                  <a:gd name="connsiteX0" fmla="*/ 988 w 528613"/>
                  <a:gd name="connsiteY0" fmla="*/ 0 h 1366462"/>
                  <a:gd name="connsiteX1" fmla="*/ 124278 w 528613"/>
                  <a:gd name="connsiteY1" fmla="*/ 123290 h 1366462"/>
                  <a:gd name="connsiteX2" fmla="*/ 42085 w 528613"/>
                  <a:gd name="connsiteY2" fmla="*/ 123290 h 1366462"/>
                  <a:gd name="connsiteX3" fmla="*/ 155101 w 528613"/>
                  <a:gd name="connsiteY3" fmla="*/ 256854 h 1366462"/>
                  <a:gd name="connsiteX4" fmla="*/ 62633 w 528613"/>
                  <a:gd name="connsiteY4" fmla="*/ 256854 h 1366462"/>
                  <a:gd name="connsiteX5" fmla="*/ 185923 w 528613"/>
                  <a:gd name="connsiteY5" fmla="*/ 369870 h 1366462"/>
                  <a:gd name="connsiteX6" fmla="*/ 103730 w 528613"/>
                  <a:gd name="connsiteY6" fmla="*/ 380144 h 1366462"/>
                  <a:gd name="connsiteX7" fmla="*/ 257842 w 528613"/>
                  <a:gd name="connsiteY7" fmla="*/ 523982 h 1366462"/>
                  <a:gd name="connsiteX8" fmla="*/ 129231 w 528613"/>
                  <a:gd name="connsiteY8" fmla="*/ 518007 h 1366462"/>
                  <a:gd name="connsiteX9" fmla="*/ 309213 w 528613"/>
                  <a:gd name="connsiteY9" fmla="*/ 647272 h 1366462"/>
                  <a:gd name="connsiteX10" fmla="*/ 179947 w 528613"/>
                  <a:gd name="connsiteY10" fmla="*/ 654558 h 1366462"/>
                  <a:gd name="connsiteX11" fmla="*/ 350310 w 528613"/>
                  <a:gd name="connsiteY11" fmla="*/ 770562 h 1366462"/>
                  <a:gd name="connsiteX12" fmla="*/ 216746 w 528613"/>
                  <a:gd name="connsiteY12" fmla="*/ 760288 h 1366462"/>
                  <a:gd name="connsiteX13" fmla="*/ 381132 w 528613"/>
                  <a:gd name="connsiteY13" fmla="*/ 904126 h 1366462"/>
                  <a:gd name="connsiteX14" fmla="*/ 227020 w 528613"/>
                  <a:gd name="connsiteY14" fmla="*/ 852755 h 1366462"/>
                  <a:gd name="connsiteX15" fmla="*/ 473600 w 528613"/>
                  <a:gd name="connsiteY15" fmla="*/ 1027416 h 1366462"/>
                  <a:gd name="connsiteX16" fmla="*/ 282688 w 528613"/>
                  <a:gd name="connsiteY16" fmla="*/ 979688 h 1366462"/>
                  <a:gd name="connsiteX17" fmla="*/ 514696 w 528613"/>
                  <a:gd name="connsiteY17" fmla="*/ 1119883 h 1366462"/>
                  <a:gd name="connsiteX18" fmla="*/ 256164 w 528613"/>
                  <a:gd name="connsiteY18" fmla="*/ 1217958 h 1366462"/>
                  <a:gd name="connsiteX19" fmla="*/ 528613 w 528613"/>
                  <a:gd name="connsiteY19" fmla="*/ 1238219 h 1366462"/>
                  <a:gd name="connsiteX20" fmla="*/ 988 w 528613"/>
                  <a:gd name="connsiteY20" fmla="*/ 1366462 h 1366462"/>
                  <a:gd name="connsiteX21" fmla="*/ 988 w 528613"/>
                  <a:gd name="connsiteY21" fmla="*/ 0 h 1366462"/>
                  <a:gd name="connsiteX0" fmla="*/ 988 w 528613"/>
                  <a:gd name="connsiteY0" fmla="*/ 0 h 1366462"/>
                  <a:gd name="connsiteX1" fmla="*/ 124278 w 528613"/>
                  <a:gd name="connsiteY1" fmla="*/ 123290 h 1366462"/>
                  <a:gd name="connsiteX2" fmla="*/ 42085 w 528613"/>
                  <a:gd name="connsiteY2" fmla="*/ 123290 h 1366462"/>
                  <a:gd name="connsiteX3" fmla="*/ 155101 w 528613"/>
                  <a:gd name="connsiteY3" fmla="*/ 256854 h 1366462"/>
                  <a:gd name="connsiteX4" fmla="*/ 62633 w 528613"/>
                  <a:gd name="connsiteY4" fmla="*/ 256854 h 1366462"/>
                  <a:gd name="connsiteX5" fmla="*/ 185923 w 528613"/>
                  <a:gd name="connsiteY5" fmla="*/ 369870 h 1366462"/>
                  <a:gd name="connsiteX6" fmla="*/ 103730 w 528613"/>
                  <a:gd name="connsiteY6" fmla="*/ 380144 h 1366462"/>
                  <a:gd name="connsiteX7" fmla="*/ 257842 w 528613"/>
                  <a:gd name="connsiteY7" fmla="*/ 523982 h 1366462"/>
                  <a:gd name="connsiteX8" fmla="*/ 129231 w 528613"/>
                  <a:gd name="connsiteY8" fmla="*/ 518007 h 1366462"/>
                  <a:gd name="connsiteX9" fmla="*/ 309213 w 528613"/>
                  <a:gd name="connsiteY9" fmla="*/ 647272 h 1366462"/>
                  <a:gd name="connsiteX10" fmla="*/ 179947 w 528613"/>
                  <a:gd name="connsiteY10" fmla="*/ 654558 h 1366462"/>
                  <a:gd name="connsiteX11" fmla="*/ 350310 w 528613"/>
                  <a:gd name="connsiteY11" fmla="*/ 770562 h 1366462"/>
                  <a:gd name="connsiteX12" fmla="*/ 216746 w 528613"/>
                  <a:gd name="connsiteY12" fmla="*/ 760288 h 1366462"/>
                  <a:gd name="connsiteX13" fmla="*/ 381132 w 528613"/>
                  <a:gd name="connsiteY13" fmla="*/ 904126 h 1366462"/>
                  <a:gd name="connsiteX14" fmla="*/ 227020 w 528613"/>
                  <a:gd name="connsiteY14" fmla="*/ 852755 h 1366462"/>
                  <a:gd name="connsiteX15" fmla="*/ 473600 w 528613"/>
                  <a:gd name="connsiteY15" fmla="*/ 1027416 h 1366462"/>
                  <a:gd name="connsiteX16" fmla="*/ 282688 w 528613"/>
                  <a:gd name="connsiteY16" fmla="*/ 979688 h 1366462"/>
                  <a:gd name="connsiteX17" fmla="*/ 514696 w 528613"/>
                  <a:gd name="connsiteY17" fmla="*/ 1119883 h 1366462"/>
                  <a:gd name="connsiteX18" fmla="*/ 259807 w 528613"/>
                  <a:gd name="connsiteY18" fmla="*/ 1130525 h 1366462"/>
                  <a:gd name="connsiteX19" fmla="*/ 528613 w 528613"/>
                  <a:gd name="connsiteY19" fmla="*/ 1238219 h 1366462"/>
                  <a:gd name="connsiteX20" fmla="*/ 988 w 528613"/>
                  <a:gd name="connsiteY20" fmla="*/ 1366462 h 1366462"/>
                  <a:gd name="connsiteX21" fmla="*/ 988 w 528613"/>
                  <a:gd name="connsiteY21" fmla="*/ 0 h 1366462"/>
                  <a:gd name="connsiteX0" fmla="*/ 988 w 528613"/>
                  <a:gd name="connsiteY0" fmla="*/ 0 h 1366462"/>
                  <a:gd name="connsiteX1" fmla="*/ 124278 w 528613"/>
                  <a:gd name="connsiteY1" fmla="*/ 123290 h 1366462"/>
                  <a:gd name="connsiteX2" fmla="*/ 42085 w 528613"/>
                  <a:gd name="connsiteY2" fmla="*/ 123290 h 1366462"/>
                  <a:gd name="connsiteX3" fmla="*/ 155101 w 528613"/>
                  <a:gd name="connsiteY3" fmla="*/ 256854 h 1366462"/>
                  <a:gd name="connsiteX4" fmla="*/ 62633 w 528613"/>
                  <a:gd name="connsiteY4" fmla="*/ 256854 h 1366462"/>
                  <a:gd name="connsiteX5" fmla="*/ 185923 w 528613"/>
                  <a:gd name="connsiteY5" fmla="*/ 369870 h 1366462"/>
                  <a:gd name="connsiteX6" fmla="*/ 103730 w 528613"/>
                  <a:gd name="connsiteY6" fmla="*/ 380144 h 1366462"/>
                  <a:gd name="connsiteX7" fmla="*/ 257842 w 528613"/>
                  <a:gd name="connsiteY7" fmla="*/ 523982 h 1366462"/>
                  <a:gd name="connsiteX8" fmla="*/ 129231 w 528613"/>
                  <a:gd name="connsiteY8" fmla="*/ 518007 h 1366462"/>
                  <a:gd name="connsiteX9" fmla="*/ 309213 w 528613"/>
                  <a:gd name="connsiteY9" fmla="*/ 647272 h 1366462"/>
                  <a:gd name="connsiteX10" fmla="*/ 179947 w 528613"/>
                  <a:gd name="connsiteY10" fmla="*/ 654558 h 1366462"/>
                  <a:gd name="connsiteX11" fmla="*/ 350310 w 528613"/>
                  <a:gd name="connsiteY11" fmla="*/ 770562 h 1366462"/>
                  <a:gd name="connsiteX12" fmla="*/ 216746 w 528613"/>
                  <a:gd name="connsiteY12" fmla="*/ 760288 h 1366462"/>
                  <a:gd name="connsiteX13" fmla="*/ 381132 w 528613"/>
                  <a:gd name="connsiteY13" fmla="*/ 904126 h 1366462"/>
                  <a:gd name="connsiteX14" fmla="*/ 227020 w 528613"/>
                  <a:gd name="connsiteY14" fmla="*/ 852755 h 1366462"/>
                  <a:gd name="connsiteX15" fmla="*/ 473600 w 528613"/>
                  <a:gd name="connsiteY15" fmla="*/ 1027416 h 1366462"/>
                  <a:gd name="connsiteX16" fmla="*/ 282688 w 528613"/>
                  <a:gd name="connsiteY16" fmla="*/ 979688 h 1366462"/>
                  <a:gd name="connsiteX17" fmla="*/ 514696 w 528613"/>
                  <a:gd name="connsiteY17" fmla="*/ 1119883 h 1366462"/>
                  <a:gd name="connsiteX18" fmla="*/ 285308 w 528613"/>
                  <a:gd name="connsiteY18" fmla="*/ 1141454 h 1366462"/>
                  <a:gd name="connsiteX19" fmla="*/ 528613 w 528613"/>
                  <a:gd name="connsiteY19" fmla="*/ 1238219 h 1366462"/>
                  <a:gd name="connsiteX20" fmla="*/ 988 w 528613"/>
                  <a:gd name="connsiteY20" fmla="*/ 1366462 h 1366462"/>
                  <a:gd name="connsiteX21" fmla="*/ 988 w 528613"/>
                  <a:gd name="connsiteY21" fmla="*/ 0 h 1366462"/>
                  <a:gd name="connsiteX0" fmla="*/ 988 w 528613"/>
                  <a:gd name="connsiteY0" fmla="*/ 0 h 1366462"/>
                  <a:gd name="connsiteX1" fmla="*/ 124278 w 528613"/>
                  <a:gd name="connsiteY1" fmla="*/ 123290 h 1366462"/>
                  <a:gd name="connsiteX2" fmla="*/ 42085 w 528613"/>
                  <a:gd name="connsiteY2" fmla="*/ 123290 h 1366462"/>
                  <a:gd name="connsiteX3" fmla="*/ 155101 w 528613"/>
                  <a:gd name="connsiteY3" fmla="*/ 256854 h 1366462"/>
                  <a:gd name="connsiteX4" fmla="*/ 62633 w 528613"/>
                  <a:gd name="connsiteY4" fmla="*/ 256854 h 1366462"/>
                  <a:gd name="connsiteX5" fmla="*/ 185923 w 528613"/>
                  <a:gd name="connsiteY5" fmla="*/ 369870 h 1366462"/>
                  <a:gd name="connsiteX6" fmla="*/ 103730 w 528613"/>
                  <a:gd name="connsiteY6" fmla="*/ 380144 h 1366462"/>
                  <a:gd name="connsiteX7" fmla="*/ 257842 w 528613"/>
                  <a:gd name="connsiteY7" fmla="*/ 523982 h 1366462"/>
                  <a:gd name="connsiteX8" fmla="*/ 129231 w 528613"/>
                  <a:gd name="connsiteY8" fmla="*/ 518007 h 1366462"/>
                  <a:gd name="connsiteX9" fmla="*/ 309213 w 528613"/>
                  <a:gd name="connsiteY9" fmla="*/ 647272 h 1366462"/>
                  <a:gd name="connsiteX10" fmla="*/ 179947 w 528613"/>
                  <a:gd name="connsiteY10" fmla="*/ 654558 h 1366462"/>
                  <a:gd name="connsiteX11" fmla="*/ 350310 w 528613"/>
                  <a:gd name="connsiteY11" fmla="*/ 770562 h 1366462"/>
                  <a:gd name="connsiteX12" fmla="*/ 216746 w 528613"/>
                  <a:gd name="connsiteY12" fmla="*/ 760288 h 1366462"/>
                  <a:gd name="connsiteX13" fmla="*/ 381132 w 528613"/>
                  <a:gd name="connsiteY13" fmla="*/ 904126 h 1366462"/>
                  <a:gd name="connsiteX14" fmla="*/ 227020 w 528613"/>
                  <a:gd name="connsiteY14" fmla="*/ 852755 h 1366462"/>
                  <a:gd name="connsiteX15" fmla="*/ 473600 w 528613"/>
                  <a:gd name="connsiteY15" fmla="*/ 1027416 h 1366462"/>
                  <a:gd name="connsiteX16" fmla="*/ 264473 w 528613"/>
                  <a:gd name="connsiteY16" fmla="*/ 976045 h 1366462"/>
                  <a:gd name="connsiteX17" fmla="*/ 514696 w 528613"/>
                  <a:gd name="connsiteY17" fmla="*/ 1119883 h 1366462"/>
                  <a:gd name="connsiteX18" fmla="*/ 285308 w 528613"/>
                  <a:gd name="connsiteY18" fmla="*/ 1141454 h 1366462"/>
                  <a:gd name="connsiteX19" fmla="*/ 528613 w 528613"/>
                  <a:gd name="connsiteY19" fmla="*/ 1238219 h 1366462"/>
                  <a:gd name="connsiteX20" fmla="*/ 988 w 528613"/>
                  <a:gd name="connsiteY20" fmla="*/ 1366462 h 1366462"/>
                  <a:gd name="connsiteX21" fmla="*/ 988 w 528613"/>
                  <a:gd name="connsiteY21" fmla="*/ 0 h 1366462"/>
                  <a:gd name="connsiteX0" fmla="*/ 988 w 528613"/>
                  <a:gd name="connsiteY0" fmla="*/ 0 h 1366462"/>
                  <a:gd name="connsiteX1" fmla="*/ 124278 w 528613"/>
                  <a:gd name="connsiteY1" fmla="*/ 123290 h 1366462"/>
                  <a:gd name="connsiteX2" fmla="*/ 42085 w 528613"/>
                  <a:gd name="connsiteY2" fmla="*/ 123290 h 1366462"/>
                  <a:gd name="connsiteX3" fmla="*/ 155101 w 528613"/>
                  <a:gd name="connsiteY3" fmla="*/ 256854 h 1366462"/>
                  <a:gd name="connsiteX4" fmla="*/ 62633 w 528613"/>
                  <a:gd name="connsiteY4" fmla="*/ 256854 h 1366462"/>
                  <a:gd name="connsiteX5" fmla="*/ 185923 w 528613"/>
                  <a:gd name="connsiteY5" fmla="*/ 369870 h 1366462"/>
                  <a:gd name="connsiteX6" fmla="*/ 103730 w 528613"/>
                  <a:gd name="connsiteY6" fmla="*/ 380144 h 1366462"/>
                  <a:gd name="connsiteX7" fmla="*/ 257842 w 528613"/>
                  <a:gd name="connsiteY7" fmla="*/ 523982 h 1366462"/>
                  <a:gd name="connsiteX8" fmla="*/ 129231 w 528613"/>
                  <a:gd name="connsiteY8" fmla="*/ 518007 h 1366462"/>
                  <a:gd name="connsiteX9" fmla="*/ 309213 w 528613"/>
                  <a:gd name="connsiteY9" fmla="*/ 647272 h 1366462"/>
                  <a:gd name="connsiteX10" fmla="*/ 179947 w 528613"/>
                  <a:gd name="connsiteY10" fmla="*/ 654558 h 1366462"/>
                  <a:gd name="connsiteX11" fmla="*/ 350310 w 528613"/>
                  <a:gd name="connsiteY11" fmla="*/ 770562 h 1366462"/>
                  <a:gd name="connsiteX12" fmla="*/ 216746 w 528613"/>
                  <a:gd name="connsiteY12" fmla="*/ 760288 h 1366462"/>
                  <a:gd name="connsiteX13" fmla="*/ 381132 w 528613"/>
                  <a:gd name="connsiteY13" fmla="*/ 904126 h 1366462"/>
                  <a:gd name="connsiteX14" fmla="*/ 227020 w 528613"/>
                  <a:gd name="connsiteY14" fmla="*/ 852755 h 1366462"/>
                  <a:gd name="connsiteX15" fmla="*/ 473600 w 528613"/>
                  <a:gd name="connsiteY15" fmla="*/ 1027416 h 1366462"/>
                  <a:gd name="connsiteX16" fmla="*/ 249901 w 528613"/>
                  <a:gd name="connsiteY16" fmla="*/ 990618 h 1366462"/>
                  <a:gd name="connsiteX17" fmla="*/ 514696 w 528613"/>
                  <a:gd name="connsiteY17" fmla="*/ 1119883 h 1366462"/>
                  <a:gd name="connsiteX18" fmla="*/ 285308 w 528613"/>
                  <a:gd name="connsiteY18" fmla="*/ 1141454 h 1366462"/>
                  <a:gd name="connsiteX19" fmla="*/ 528613 w 528613"/>
                  <a:gd name="connsiteY19" fmla="*/ 1238219 h 1366462"/>
                  <a:gd name="connsiteX20" fmla="*/ 988 w 528613"/>
                  <a:gd name="connsiteY20" fmla="*/ 1366462 h 1366462"/>
                  <a:gd name="connsiteX21" fmla="*/ 988 w 528613"/>
                  <a:gd name="connsiteY21" fmla="*/ 0 h 1366462"/>
                  <a:gd name="connsiteX0" fmla="*/ 988 w 528613"/>
                  <a:gd name="connsiteY0" fmla="*/ 0 h 1366462"/>
                  <a:gd name="connsiteX1" fmla="*/ 124278 w 528613"/>
                  <a:gd name="connsiteY1" fmla="*/ 123290 h 1366462"/>
                  <a:gd name="connsiteX2" fmla="*/ 42085 w 528613"/>
                  <a:gd name="connsiteY2" fmla="*/ 123290 h 1366462"/>
                  <a:gd name="connsiteX3" fmla="*/ 155101 w 528613"/>
                  <a:gd name="connsiteY3" fmla="*/ 256854 h 1366462"/>
                  <a:gd name="connsiteX4" fmla="*/ 62633 w 528613"/>
                  <a:gd name="connsiteY4" fmla="*/ 256854 h 1366462"/>
                  <a:gd name="connsiteX5" fmla="*/ 185923 w 528613"/>
                  <a:gd name="connsiteY5" fmla="*/ 369870 h 1366462"/>
                  <a:gd name="connsiteX6" fmla="*/ 103730 w 528613"/>
                  <a:gd name="connsiteY6" fmla="*/ 380144 h 1366462"/>
                  <a:gd name="connsiteX7" fmla="*/ 257842 w 528613"/>
                  <a:gd name="connsiteY7" fmla="*/ 523982 h 1366462"/>
                  <a:gd name="connsiteX8" fmla="*/ 129231 w 528613"/>
                  <a:gd name="connsiteY8" fmla="*/ 518007 h 1366462"/>
                  <a:gd name="connsiteX9" fmla="*/ 309213 w 528613"/>
                  <a:gd name="connsiteY9" fmla="*/ 647272 h 1366462"/>
                  <a:gd name="connsiteX10" fmla="*/ 179947 w 528613"/>
                  <a:gd name="connsiteY10" fmla="*/ 654558 h 1366462"/>
                  <a:gd name="connsiteX11" fmla="*/ 350310 w 528613"/>
                  <a:gd name="connsiteY11" fmla="*/ 770562 h 1366462"/>
                  <a:gd name="connsiteX12" fmla="*/ 216746 w 528613"/>
                  <a:gd name="connsiteY12" fmla="*/ 760288 h 1366462"/>
                  <a:gd name="connsiteX13" fmla="*/ 381132 w 528613"/>
                  <a:gd name="connsiteY13" fmla="*/ 904126 h 1366462"/>
                  <a:gd name="connsiteX14" fmla="*/ 227020 w 528613"/>
                  <a:gd name="connsiteY14" fmla="*/ 852755 h 1366462"/>
                  <a:gd name="connsiteX15" fmla="*/ 473600 w 528613"/>
                  <a:gd name="connsiteY15" fmla="*/ 1027416 h 1366462"/>
                  <a:gd name="connsiteX16" fmla="*/ 249901 w 528613"/>
                  <a:gd name="connsiteY16" fmla="*/ 990618 h 1366462"/>
                  <a:gd name="connsiteX17" fmla="*/ 489195 w 528613"/>
                  <a:gd name="connsiteY17" fmla="*/ 1127170 h 1366462"/>
                  <a:gd name="connsiteX18" fmla="*/ 285308 w 528613"/>
                  <a:gd name="connsiteY18" fmla="*/ 1141454 h 1366462"/>
                  <a:gd name="connsiteX19" fmla="*/ 528613 w 528613"/>
                  <a:gd name="connsiteY19" fmla="*/ 1238219 h 1366462"/>
                  <a:gd name="connsiteX20" fmla="*/ 988 w 528613"/>
                  <a:gd name="connsiteY20" fmla="*/ 1366462 h 1366462"/>
                  <a:gd name="connsiteX21" fmla="*/ 988 w 528613"/>
                  <a:gd name="connsiteY21" fmla="*/ 0 h 1366462"/>
                  <a:gd name="connsiteX0" fmla="*/ 988 w 579616"/>
                  <a:gd name="connsiteY0" fmla="*/ 0 h 1366462"/>
                  <a:gd name="connsiteX1" fmla="*/ 124278 w 579616"/>
                  <a:gd name="connsiteY1" fmla="*/ 123290 h 1366462"/>
                  <a:gd name="connsiteX2" fmla="*/ 42085 w 579616"/>
                  <a:gd name="connsiteY2" fmla="*/ 123290 h 1366462"/>
                  <a:gd name="connsiteX3" fmla="*/ 155101 w 579616"/>
                  <a:gd name="connsiteY3" fmla="*/ 256854 h 1366462"/>
                  <a:gd name="connsiteX4" fmla="*/ 62633 w 579616"/>
                  <a:gd name="connsiteY4" fmla="*/ 256854 h 1366462"/>
                  <a:gd name="connsiteX5" fmla="*/ 185923 w 579616"/>
                  <a:gd name="connsiteY5" fmla="*/ 369870 h 1366462"/>
                  <a:gd name="connsiteX6" fmla="*/ 103730 w 579616"/>
                  <a:gd name="connsiteY6" fmla="*/ 380144 h 1366462"/>
                  <a:gd name="connsiteX7" fmla="*/ 257842 w 579616"/>
                  <a:gd name="connsiteY7" fmla="*/ 523982 h 1366462"/>
                  <a:gd name="connsiteX8" fmla="*/ 129231 w 579616"/>
                  <a:gd name="connsiteY8" fmla="*/ 518007 h 1366462"/>
                  <a:gd name="connsiteX9" fmla="*/ 309213 w 579616"/>
                  <a:gd name="connsiteY9" fmla="*/ 647272 h 1366462"/>
                  <a:gd name="connsiteX10" fmla="*/ 179947 w 579616"/>
                  <a:gd name="connsiteY10" fmla="*/ 654558 h 1366462"/>
                  <a:gd name="connsiteX11" fmla="*/ 350310 w 579616"/>
                  <a:gd name="connsiteY11" fmla="*/ 770562 h 1366462"/>
                  <a:gd name="connsiteX12" fmla="*/ 216746 w 579616"/>
                  <a:gd name="connsiteY12" fmla="*/ 760288 h 1366462"/>
                  <a:gd name="connsiteX13" fmla="*/ 381132 w 579616"/>
                  <a:gd name="connsiteY13" fmla="*/ 904126 h 1366462"/>
                  <a:gd name="connsiteX14" fmla="*/ 227020 w 579616"/>
                  <a:gd name="connsiteY14" fmla="*/ 852755 h 1366462"/>
                  <a:gd name="connsiteX15" fmla="*/ 473600 w 579616"/>
                  <a:gd name="connsiteY15" fmla="*/ 1027416 h 1366462"/>
                  <a:gd name="connsiteX16" fmla="*/ 249901 w 579616"/>
                  <a:gd name="connsiteY16" fmla="*/ 990618 h 1366462"/>
                  <a:gd name="connsiteX17" fmla="*/ 489195 w 579616"/>
                  <a:gd name="connsiteY17" fmla="*/ 1127170 h 1366462"/>
                  <a:gd name="connsiteX18" fmla="*/ 285308 w 579616"/>
                  <a:gd name="connsiteY18" fmla="*/ 1141454 h 1366462"/>
                  <a:gd name="connsiteX19" fmla="*/ 579616 w 579616"/>
                  <a:gd name="connsiteY19" fmla="*/ 1241862 h 1366462"/>
                  <a:gd name="connsiteX20" fmla="*/ 988 w 579616"/>
                  <a:gd name="connsiteY20" fmla="*/ 1366462 h 1366462"/>
                  <a:gd name="connsiteX21" fmla="*/ 988 w 579616"/>
                  <a:gd name="connsiteY21" fmla="*/ 0 h 1366462"/>
                  <a:gd name="connsiteX0" fmla="*/ 988 w 601474"/>
                  <a:gd name="connsiteY0" fmla="*/ 0 h 1366462"/>
                  <a:gd name="connsiteX1" fmla="*/ 124278 w 601474"/>
                  <a:gd name="connsiteY1" fmla="*/ 123290 h 1366462"/>
                  <a:gd name="connsiteX2" fmla="*/ 42085 w 601474"/>
                  <a:gd name="connsiteY2" fmla="*/ 123290 h 1366462"/>
                  <a:gd name="connsiteX3" fmla="*/ 155101 w 601474"/>
                  <a:gd name="connsiteY3" fmla="*/ 256854 h 1366462"/>
                  <a:gd name="connsiteX4" fmla="*/ 62633 w 601474"/>
                  <a:gd name="connsiteY4" fmla="*/ 256854 h 1366462"/>
                  <a:gd name="connsiteX5" fmla="*/ 185923 w 601474"/>
                  <a:gd name="connsiteY5" fmla="*/ 369870 h 1366462"/>
                  <a:gd name="connsiteX6" fmla="*/ 103730 w 601474"/>
                  <a:gd name="connsiteY6" fmla="*/ 380144 h 1366462"/>
                  <a:gd name="connsiteX7" fmla="*/ 257842 w 601474"/>
                  <a:gd name="connsiteY7" fmla="*/ 523982 h 1366462"/>
                  <a:gd name="connsiteX8" fmla="*/ 129231 w 601474"/>
                  <a:gd name="connsiteY8" fmla="*/ 518007 h 1366462"/>
                  <a:gd name="connsiteX9" fmla="*/ 309213 w 601474"/>
                  <a:gd name="connsiteY9" fmla="*/ 647272 h 1366462"/>
                  <a:gd name="connsiteX10" fmla="*/ 179947 w 601474"/>
                  <a:gd name="connsiteY10" fmla="*/ 654558 h 1366462"/>
                  <a:gd name="connsiteX11" fmla="*/ 350310 w 601474"/>
                  <a:gd name="connsiteY11" fmla="*/ 770562 h 1366462"/>
                  <a:gd name="connsiteX12" fmla="*/ 216746 w 601474"/>
                  <a:gd name="connsiteY12" fmla="*/ 760288 h 1366462"/>
                  <a:gd name="connsiteX13" fmla="*/ 381132 w 601474"/>
                  <a:gd name="connsiteY13" fmla="*/ 904126 h 1366462"/>
                  <a:gd name="connsiteX14" fmla="*/ 227020 w 601474"/>
                  <a:gd name="connsiteY14" fmla="*/ 852755 h 1366462"/>
                  <a:gd name="connsiteX15" fmla="*/ 473600 w 601474"/>
                  <a:gd name="connsiteY15" fmla="*/ 1027416 h 1366462"/>
                  <a:gd name="connsiteX16" fmla="*/ 249901 w 601474"/>
                  <a:gd name="connsiteY16" fmla="*/ 990618 h 1366462"/>
                  <a:gd name="connsiteX17" fmla="*/ 489195 w 601474"/>
                  <a:gd name="connsiteY17" fmla="*/ 1127170 h 1366462"/>
                  <a:gd name="connsiteX18" fmla="*/ 285308 w 601474"/>
                  <a:gd name="connsiteY18" fmla="*/ 1141454 h 1366462"/>
                  <a:gd name="connsiteX19" fmla="*/ 601474 w 601474"/>
                  <a:gd name="connsiteY19" fmla="*/ 1256435 h 1366462"/>
                  <a:gd name="connsiteX20" fmla="*/ 988 w 601474"/>
                  <a:gd name="connsiteY20" fmla="*/ 1366462 h 1366462"/>
                  <a:gd name="connsiteX21" fmla="*/ 988 w 601474"/>
                  <a:gd name="connsiteY21" fmla="*/ 0 h 1366462"/>
                  <a:gd name="connsiteX0" fmla="*/ 988 w 601474"/>
                  <a:gd name="connsiteY0" fmla="*/ 0 h 1366462"/>
                  <a:gd name="connsiteX1" fmla="*/ 124278 w 601474"/>
                  <a:gd name="connsiteY1" fmla="*/ 123290 h 1366462"/>
                  <a:gd name="connsiteX2" fmla="*/ 42085 w 601474"/>
                  <a:gd name="connsiteY2" fmla="*/ 123290 h 1366462"/>
                  <a:gd name="connsiteX3" fmla="*/ 155101 w 601474"/>
                  <a:gd name="connsiteY3" fmla="*/ 256854 h 1366462"/>
                  <a:gd name="connsiteX4" fmla="*/ 62633 w 601474"/>
                  <a:gd name="connsiteY4" fmla="*/ 256854 h 1366462"/>
                  <a:gd name="connsiteX5" fmla="*/ 185923 w 601474"/>
                  <a:gd name="connsiteY5" fmla="*/ 369870 h 1366462"/>
                  <a:gd name="connsiteX6" fmla="*/ 103730 w 601474"/>
                  <a:gd name="connsiteY6" fmla="*/ 380144 h 1366462"/>
                  <a:gd name="connsiteX7" fmla="*/ 257842 w 601474"/>
                  <a:gd name="connsiteY7" fmla="*/ 523982 h 1366462"/>
                  <a:gd name="connsiteX8" fmla="*/ 129231 w 601474"/>
                  <a:gd name="connsiteY8" fmla="*/ 518007 h 1366462"/>
                  <a:gd name="connsiteX9" fmla="*/ 309213 w 601474"/>
                  <a:gd name="connsiteY9" fmla="*/ 647272 h 1366462"/>
                  <a:gd name="connsiteX10" fmla="*/ 179947 w 601474"/>
                  <a:gd name="connsiteY10" fmla="*/ 654558 h 1366462"/>
                  <a:gd name="connsiteX11" fmla="*/ 350310 w 601474"/>
                  <a:gd name="connsiteY11" fmla="*/ 770562 h 1366462"/>
                  <a:gd name="connsiteX12" fmla="*/ 216746 w 601474"/>
                  <a:gd name="connsiteY12" fmla="*/ 760288 h 1366462"/>
                  <a:gd name="connsiteX13" fmla="*/ 381132 w 601474"/>
                  <a:gd name="connsiteY13" fmla="*/ 904126 h 1366462"/>
                  <a:gd name="connsiteX14" fmla="*/ 227020 w 601474"/>
                  <a:gd name="connsiteY14" fmla="*/ 852755 h 1366462"/>
                  <a:gd name="connsiteX15" fmla="*/ 433526 w 601474"/>
                  <a:gd name="connsiteY15" fmla="*/ 1012844 h 1366462"/>
                  <a:gd name="connsiteX16" fmla="*/ 249901 w 601474"/>
                  <a:gd name="connsiteY16" fmla="*/ 990618 h 1366462"/>
                  <a:gd name="connsiteX17" fmla="*/ 489195 w 601474"/>
                  <a:gd name="connsiteY17" fmla="*/ 1127170 h 1366462"/>
                  <a:gd name="connsiteX18" fmla="*/ 285308 w 601474"/>
                  <a:gd name="connsiteY18" fmla="*/ 1141454 h 1366462"/>
                  <a:gd name="connsiteX19" fmla="*/ 601474 w 601474"/>
                  <a:gd name="connsiteY19" fmla="*/ 1256435 h 1366462"/>
                  <a:gd name="connsiteX20" fmla="*/ 988 w 601474"/>
                  <a:gd name="connsiteY20" fmla="*/ 1366462 h 1366462"/>
                  <a:gd name="connsiteX21" fmla="*/ 988 w 601474"/>
                  <a:gd name="connsiteY21" fmla="*/ 0 h 1366462"/>
                  <a:gd name="connsiteX0" fmla="*/ 988 w 601474"/>
                  <a:gd name="connsiteY0" fmla="*/ 0 h 1366462"/>
                  <a:gd name="connsiteX1" fmla="*/ 124278 w 601474"/>
                  <a:gd name="connsiteY1" fmla="*/ 123290 h 1366462"/>
                  <a:gd name="connsiteX2" fmla="*/ 42085 w 601474"/>
                  <a:gd name="connsiteY2" fmla="*/ 123290 h 1366462"/>
                  <a:gd name="connsiteX3" fmla="*/ 155101 w 601474"/>
                  <a:gd name="connsiteY3" fmla="*/ 256854 h 1366462"/>
                  <a:gd name="connsiteX4" fmla="*/ 62633 w 601474"/>
                  <a:gd name="connsiteY4" fmla="*/ 256854 h 1366462"/>
                  <a:gd name="connsiteX5" fmla="*/ 185923 w 601474"/>
                  <a:gd name="connsiteY5" fmla="*/ 369870 h 1366462"/>
                  <a:gd name="connsiteX6" fmla="*/ 103730 w 601474"/>
                  <a:gd name="connsiteY6" fmla="*/ 380144 h 1366462"/>
                  <a:gd name="connsiteX7" fmla="*/ 257842 w 601474"/>
                  <a:gd name="connsiteY7" fmla="*/ 523982 h 1366462"/>
                  <a:gd name="connsiteX8" fmla="*/ 129231 w 601474"/>
                  <a:gd name="connsiteY8" fmla="*/ 518007 h 1366462"/>
                  <a:gd name="connsiteX9" fmla="*/ 309213 w 601474"/>
                  <a:gd name="connsiteY9" fmla="*/ 647272 h 1366462"/>
                  <a:gd name="connsiteX10" fmla="*/ 179947 w 601474"/>
                  <a:gd name="connsiteY10" fmla="*/ 654558 h 1366462"/>
                  <a:gd name="connsiteX11" fmla="*/ 350310 w 601474"/>
                  <a:gd name="connsiteY11" fmla="*/ 770562 h 1366462"/>
                  <a:gd name="connsiteX12" fmla="*/ 216746 w 601474"/>
                  <a:gd name="connsiteY12" fmla="*/ 760288 h 1366462"/>
                  <a:gd name="connsiteX13" fmla="*/ 355631 w 601474"/>
                  <a:gd name="connsiteY13" fmla="*/ 885911 h 1366462"/>
                  <a:gd name="connsiteX14" fmla="*/ 227020 w 601474"/>
                  <a:gd name="connsiteY14" fmla="*/ 852755 h 1366462"/>
                  <a:gd name="connsiteX15" fmla="*/ 433526 w 601474"/>
                  <a:gd name="connsiteY15" fmla="*/ 1012844 h 1366462"/>
                  <a:gd name="connsiteX16" fmla="*/ 249901 w 601474"/>
                  <a:gd name="connsiteY16" fmla="*/ 990618 h 1366462"/>
                  <a:gd name="connsiteX17" fmla="*/ 489195 w 601474"/>
                  <a:gd name="connsiteY17" fmla="*/ 1127170 h 1366462"/>
                  <a:gd name="connsiteX18" fmla="*/ 285308 w 601474"/>
                  <a:gd name="connsiteY18" fmla="*/ 1141454 h 1366462"/>
                  <a:gd name="connsiteX19" fmla="*/ 601474 w 601474"/>
                  <a:gd name="connsiteY19" fmla="*/ 1256435 h 1366462"/>
                  <a:gd name="connsiteX20" fmla="*/ 988 w 601474"/>
                  <a:gd name="connsiteY20" fmla="*/ 1366462 h 1366462"/>
                  <a:gd name="connsiteX21" fmla="*/ 988 w 601474"/>
                  <a:gd name="connsiteY21" fmla="*/ 0 h 1366462"/>
                  <a:gd name="connsiteX0" fmla="*/ 988 w 601474"/>
                  <a:gd name="connsiteY0" fmla="*/ 0 h 1366462"/>
                  <a:gd name="connsiteX1" fmla="*/ 124278 w 601474"/>
                  <a:gd name="connsiteY1" fmla="*/ 123290 h 1366462"/>
                  <a:gd name="connsiteX2" fmla="*/ 42085 w 601474"/>
                  <a:gd name="connsiteY2" fmla="*/ 123290 h 1366462"/>
                  <a:gd name="connsiteX3" fmla="*/ 155101 w 601474"/>
                  <a:gd name="connsiteY3" fmla="*/ 256854 h 1366462"/>
                  <a:gd name="connsiteX4" fmla="*/ 62633 w 601474"/>
                  <a:gd name="connsiteY4" fmla="*/ 256854 h 1366462"/>
                  <a:gd name="connsiteX5" fmla="*/ 185923 w 601474"/>
                  <a:gd name="connsiteY5" fmla="*/ 369870 h 1366462"/>
                  <a:gd name="connsiteX6" fmla="*/ 103730 w 601474"/>
                  <a:gd name="connsiteY6" fmla="*/ 380144 h 1366462"/>
                  <a:gd name="connsiteX7" fmla="*/ 257842 w 601474"/>
                  <a:gd name="connsiteY7" fmla="*/ 523982 h 1366462"/>
                  <a:gd name="connsiteX8" fmla="*/ 129231 w 601474"/>
                  <a:gd name="connsiteY8" fmla="*/ 518007 h 1366462"/>
                  <a:gd name="connsiteX9" fmla="*/ 309213 w 601474"/>
                  <a:gd name="connsiteY9" fmla="*/ 647272 h 1366462"/>
                  <a:gd name="connsiteX10" fmla="*/ 179947 w 601474"/>
                  <a:gd name="connsiteY10" fmla="*/ 654558 h 1366462"/>
                  <a:gd name="connsiteX11" fmla="*/ 350310 w 601474"/>
                  <a:gd name="connsiteY11" fmla="*/ 770562 h 1366462"/>
                  <a:gd name="connsiteX12" fmla="*/ 216746 w 601474"/>
                  <a:gd name="connsiteY12" fmla="*/ 760288 h 1366462"/>
                  <a:gd name="connsiteX13" fmla="*/ 355631 w 601474"/>
                  <a:gd name="connsiteY13" fmla="*/ 885911 h 1366462"/>
                  <a:gd name="connsiteX14" fmla="*/ 223377 w 601474"/>
                  <a:gd name="connsiteY14" fmla="*/ 867328 h 1366462"/>
                  <a:gd name="connsiteX15" fmla="*/ 433526 w 601474"/>
                  <a:gd name="connsiteY15" fmla="*/ 1012844 h 1366462"/>
                  <a:gd name="connsiteX16" fmla="*/ 249901 w 601474"/>
                  <a:gd name="connsiteY16" fmla="*/ 990618 h 1366462"/>
                  <a:gd name="connsiteX17" fmla="*/ 489195 w 601474"/>
                  <a:gd name="connsiteY17" fmla="*/ 1127170 h 1366462"/>
                  <a:gd name="connsiteX18" fmla="*/ 285308 w 601474"/>
                  <a:gd name="connsiteY18" fmla="*/ 1141454 h 1366462"/>
                  <a:gd name="connsiteX19" fmla="*/ 601474 w 601474"/>
                  <a:gd name="connsiteY19" fmla="*/ 1256435 h 1366462"/>
                  <a:gd name="connsiteX20" fmla="*/ 988 w 601474"/>
                  <a:gd name="connsiteY20" fmla="*/ 1366462 h 1366462"/>
                  <a:gd name="connsiteX21" fmla="*/ 988 w 601474"/>
                  <a:gd name="connsiteY21" fmla="*/ 0 h 1366462"/>
                  <a:gd name="connsiteX0" fmla="*/ 988 w 601474"/>
                  <a:gd name="connsiteY0" fmla="*/ 0 h 1366462"/>
                  <a:gd name="connsiteX1" fmla="*/ 124278 w 601474"/>
                  <a:gd name="connsiteY1" fmla="*/ 123290 h 1366462"/>
                  <a:gd name="connsiteX2" fmla="*/ 42085 w 601474"/>
                  <a:gd name="connsiteY2" fmla="*/ 123290 h 1366462"/>
                  <a:gd name="connsiteX3" fmla="*/ 155101 w 601474"/>
                  <a:gd name="connsiteY3" fmla="*/ 256854 h 1366462"/>
                  <a:gd name="connsiteX4" fmla="*/ 62633 w 601474"/>
                  <a:gd name="connsiteY4" fmla="*/ 256854 h 1366462"/>
                  <a:gd name="connsiteX5" fmla="*/ 185923 w 601474"/>
                  <a:gd name="connsiteY5" fmla="*/ 369870 h 1366462"/>
                  <a:gd name="connsiteX6" fmla="*/ 103730 w 601474"/>
                  <a:gd name="connsiteY6" fmla="*/ 380144 h 1366462"/>
                  <a:gd name="connsiteX7" fmla="*/ 257842 w 601474"/>
                  <a:gd name="connsiteY7" fmla="*/ 523982 h 1366462"/>
                  <a:gd name="connsiteX8" fmla="*/ 129231 w 601474"/>
                  <a:gd name="connsiteY8" fmla="*/ 518007 h 1366462"/>
                  <a:gd name="connsiteX9" fmla="*/ 309213 w 601474"/>
                  <a:gd name="connsiteY9" fmla="*/ 647272 h 1366462"/>
                  <a:gd name="connsiteX10" fmla="*/ 179947 w 601474"/>
                  <a:gd name="connsiteY10" fmla="*/ 654558 h 1366462"/>
                  <a:gd name="connsiteX11" fmla="*/ 339381 w 601474"/>
                  <a:gd name="connsiteY11" fmla="*/ 763276 h 1366462"/>
                  <a:gd name="connsiteX12" fmla="*/ 216746 w 601474"/>
                  <a:gd name="connsiteY12" fmla="*/ 760288 h 1366462"/>
                  <a:gd name="connsiteX13" fmla="*/ 355631 w 601474"/>
                  <a:gd name="connsiteY13" fmla="*/ 885911 h 1366462"/>
                  <a:gd name="connsiteX14" fmla="*/ 223377 w 601474"/>
                  <a:gd name="connsiteY14" fmla="*/ 867328 h 1366462"/>
                  <a:gd name="connsiteX15" fmla="*/ 433526 w 601474"/>
                  <a:gd name="connsiteY15" fmla="*/ 1012844 h 1366462"/>
                  <a:gd name="connsiteX16" fmla="*/ 249901 w 601474"/>
                  <a:gd name="connsiteY16" fmla="*/ 990618 h 1366462"/>
                  <a:gd name="connsiteX17" fmla="*/ 489195 w 601474"/>
                  <a:gd name="connsiteY17" fmla="*/ 1127170 h 1366462"/>
                  <a:gd name="connsiteX18" fmla="*/ 285308 w 601474"/>
                  <a:gd name="connsiteY18" fmla="*/ 1141454 h 1366462"/>
                  <a:gd name="connsiteX19" fmla="*/ 601474 w 601474"/>
                  <a:gd name="connsiteY19" fmla="*/ 1256435 h 1366462"/>
                  <a:gd name="connsiteX20" fmla="*/ 988 w 601474"/>
                  <a:gd name="connsiteY20" fmla="*/ 1366462 h 1366462"/>
                  <a:gd name="connsiteX21" fmla="*/ 988 w 601474"/>
                  <a:gd name="connsiteY21" fmla="*/ 0 h 1366462"/>
                  <a:gd name="connsiteX0" fmla="*/ 988 w 601474"/>
                  <a:gd name="connsiteY0" fmla="*/ 0 h 1366462"/>
                  <a:gd name="connsiteX1" fmla="*/ 124278 w 601474"/>
                  <a:gd name="connsiteY1" fmla="*/ 123290 h 1366462"/>
                  <a:gd name="connsiteX2" fmla="*/ 42085 w 601474"/>
                  <a:gd name="connsiteY2" fmla="*/ 123290 h 1366462"/>
                  <a:gd name="connsiteX3" fmla="*/ 155101 w 601474"/>
                  <a:gd name="connsiteY3" fmla="*/ 256854 h 1366462"/>
                  <a:gd name="connsiteX4" fmla="*/ 62633 w 601474"/>
                  <a:gd name="connsiteY4" fmla="*/ 256854 h 1366462"/>
                  <a:gd name="connsiteX5" fmla="*/ 185923 w 601474"/>
                  <a:gd name="connsiteY5" fmla="*/ 369870 h 1366462"/>
                  <a:gd name="connsiteX6" fmla="*/ 103730 w 601474"/>
                  <a:gd name="connsiteY6" fmla="*/ 380144 h 1366462"/>
                  <a:gd name="connsiteX7" fmla="*/ 257842 w 601474"/>
                  <a:gd name="connsiteY7" fmla="*/ 523982 h 1366462"/>
                  <a:gd name="connsiteX8" fmla="*/ 129231 w 601474"/>
                  <a:gd name="connsiteY8" fmla="*/ 518007 h 1366462"/>
                  <a:gd name="connsiteX9" fmla="*/ 298284 w 601474"/>
                  <a:gd name="connsiteY9" fmla="*/ 639986 h 1366462"/>
                  <a:gd name="connsiteX10" fmla="*/ 179947 w 601474"/>
                  <a:gd name="connsiteY10" fmla="*/ 654558 h 1366462"/>
                  <a:gd name="connsiteX11" fmla="*/ 339381 w 601474"/>
                  <a:gd name="connsiteY11" fmla="*/ 763276 h 1366462"/>
                  <a:gd name="connsiteX12" fmla="*/ 216746 w 601474"/>
                  <a:gd name="connsiteY12" fmla="*/ 760288 h 1366462"/>
                  <a:gd name="connsiteX13" fmla="*/ 355631 w 601474"/>
                  <a:gd name="connsiteY13" fmla="*/ 885911 h 1366462"/>
                  <a:gd name="connsiteX14" fmla="*/ 223377 w 601474"/>
                  <a:gd name="connsiteY14" fmla="*/ 867328 h 1366462"/>
                  <a:gd name="connsiteX15" fmla="*/ 433526 w 601474"/>
                  <a:gd name="connsiteY15" fmla="*/ 1012844 h 1366462"/>
                  <a:gd name="connsiteX16" fmla="*/ 249901 w 601474"/>
                  <a:gd name="connsiteY16" fmla="*/ 990618 h 1366462"/>
                  <a:gd name="connsiteX17" fmla="*/ 489195 w 601474"/>
                  <a:gd name="connsiteY17" fmla="*/ 1127170 h 1366462"/>
                  <a:gd name="connsiteX18" fmla="*/ 285308 w 601474"/>
                  <a:gd name="connsiteY18" fmla="*/ 1141454 h 1366462"/>
                  <a:gd name="connsiteX19" fmla="*/ 601474 w 601474"/>
                  <a:gd name="connsiteY19" fmla="*/ 1256435 h 1366462"/>
                  <a:gd name="connsiteX20" fmla="*/ 988 w 601474"/>
                  <a:gd name="connsiteY20" fmla="*/ 1366462 h 1366462"/>
                  <a:gd name="connsiteX21" fmla="*/ 988 w 601474"/>
                  <a:gd name="connsiteY21" fmla="*/ 0 h 1366462"/>
                  <a:gd name="connsiteX0" fmla="*/ 988 w 601474"/>
                  <a:gd name="connsiteY0" fmla="*/ 0 h 1366462"/>
                  <a:gd name="connsiteX1" fmla="*/ 124278 w 601474"/>
                  <a:gd name="connsiteY1" fmla="*/ 123290 h 1366462"/>
                  <a:gd name="connsiteX2" fmla="*/ 42085 w 601474"/>
                  <a:gd name="connsiteY2" fmla="*/ 123290 h 1366462"/>
                  <a:gd name="connsiteX3" fmla="*/ 155101 w 601474"/>
                  <a:gd name="connsiteY3" fmla="*/ 256854 h 1366462"/>
                  <a:gd name="connsiteX4" fmla="*/ 62633 w 601474"/>
                  <a:gd name="connsiteY4" fmla="*/ 256854 h 1366462"/>
                  <a:gd name="connsiteX5" fmla="*/ 185923 w 601474"/>
                  <a:gd name="connsiteY5" fmla="*/ 369870 h 1366462"/>
                  <a:gd name="connsiteX6" fmla="*/ 103730 w 601474"/>
                  <a:gd name="connsiteY6" fmla="*/ 380144 h 1366462"/>
                  <a:gd name="connsiteX7" fmla="*/ 257842 w 601474"/>
                  <a:gd name="connsiteY7" fmla="*/ 523982 h 1366462"/>
                  <a:gd name="connsiteX8" fmla="*/ 140160 w 601474"/>
                  <a:gd name="connsiteY8" fmla="*/ 521650 h 1366462"/>
                  <a:gd name="connsiteX9" fmla="*/ 298284 w 601474"/>
                  <a:gd name="connsiteY9" fmla="*/ 639986 h 1366462"/>
                  <a:gd name="connsiteX10" fmla="*/ 179947 w 601474"/>
                  <a:gd name="connsiteY10" fmla="*/ 654558 h 1366462"/>
                  <a:gd name="connsiteX11" fmla="*/ 339381 w 601474"/>
                  <a:gd name="connsiteY11" fmla="*/ 763276 h 1366462"/>
                  <a:gd name="connsiteX12" fmla="*/ 216746 w 601474"/>
                  <a:gd name="connsiteY12" fmla="*/ 760288 h 1366462"/>
                  <a:gd name="connsiteX13" fmla="*/ 355631 w 601474"/>
                  <a:gd name="connsiteY13" fmla="*/ 885911 h 1366462"/>
                  <a:gd name="connsiteX14" fmla="*/ 223377 w 601474"/>
                  <a:gd name="connsiteY14" fmla="*/ 867328 h 1366462"/>
                  <a:gd name="connsiteX15" fmla="*/ 433526 w 601474"/>
                  <a:gd name="connsiteY15" fmla="*/ 1012844 h 1366462"/>
                  <a:gd name="connsiteX16" fmla="*/ 249901 w 601474"/>
                  <a:gd name="connsiteY16" fmla="*/ 990618 h 1366462"/>
                  <a:gd name="connsiteX17" fmla="*/ 489195 w 601474"/>
                  <a:gd name="connsiteY17" fmla="*/ 1127170 h 1366462"/>
                  <a:gd name="connsiteX18" fmla="*/ 285308 w 601474"/>
                  <a:gd name="connsiteY18" fmla="*/ 1141454 h 1366462"/>
                  <a:gd name="connsiteX19" fmla="*/ 601474 w 601474"/>
                  <a:gd name="connsiteY19" fmla="*/ 1256435 h 1366462"/>
                  <a:gd name="connsiteX20" fmla="*/ 988 w 601474"/>
                  <a:gd name="connsiteY20" fmla="*/ 1366462 h 1366462"/>
                  <a:gd name="connsiteX21" fmla="*/ 988 w 601474"/>
                  <a:gd name="connsiteY21" fmla="*/ 0 h 1366462"/>
                  <a:gd name="connsiteX0" fmla="*/ 988 w 601474"/>
                  <a:gd name="connsiteY0" fmla="*/ 0 h 1366462"/>
                  <a:gd name="connsiteX1" fmla="*/ 124278 w 601474"/>
                  <a:gd name="connsiteY1" fmla="*/ 123290 h 1366462"/>
                  <a:gd name="connsiteX2" fmla="*/ 42085 w 601474"/>
                  <a:gd name="connsiteY2" fmla="*/ 123290 h 1366462"/>
                  <a:gd name="connsiteX3" fmla="*/ 155101 w 601474"/>
                  <a:gd name="connsiteY3" fmla="*/ 256854 h 1366462"/>
                  <a:gd name="connsiteX4" fmla="*/ 62633 w 601474"/>
                  <a:gd name="connsiteY4" fmla="*/ 256854 h 1366462"/>
                  <a:gd name="connsiteX5" fmla="*/ 185923 w 601474"/>
                  <a:gd name="connsiteY5" fmla="*/ 369870 h 1366462"/>
                  <a:gd name="connsiteX6" fmla="*/ 103730 w 601474"/>
                  <a:gd name="connsiteY6" fmla="*/ 380144 h 1366462"/>
                  <a:gd name="connsiteX7" fmla="*/ 257842 w 601474"/>
                  <a:gd name="connsiteY7" fmla="*/ 523982 h 1366462"/>
                  <a:gd name="connsiteX8" fmla="*/ 140160 w 601474"/>
                  <a:gd name="connsiteY8" fmla="*/ 521650 h 1366462"/>
                  <a:gd name="connsiteX9" fmla="*/ 298284 w 601474"/>
                  <a:gd name="connsiteY9" fmla="*/ 639986 h 1366462"/>
                  <a:gd name="connsiteX10" fmla="*/ 179947 w 601474"/>
                  <a:gd name="connsiteY10" fmla="*/ 654558 h 1366462"/>
                  <a:gd name="connsiteX11" fmla="*/ 339381 w 601474"/>
                  <a:gd name="connsiteY11" fmla="*/ 763276 h 1366462"/>
                  <a:gd name="connsiteX12" fmla="*/ 216746 w 601474"/>
                  <a:gd name="connsiteY12" fmla="*/ 760288 h 1366462"/>
                  <a:gd name="connsiteX13" fmla="*/ 355631 w 601474"/>
                  <a:gd name="connsiteY13" fmla="*/ 885911 h 1366462"/>
                  <a:gd name="connsiteX14" fmla="*/ 223377 w 601474"/>
                  <a:gd name="connsiteY14" fmla="*/ 867328 h 1366462"/>
                  <a:gd name="connsiteX15" fmla="*/ 433526 w 601474"/>
                  <a:gd name="connsiteY15" fmla="*/ 1012844 h 1366462"/>
                  <a:gd name="connsiteX16" fmla="*/ 249901 w 601474"/>
                  <a:gd name="connsiteY16" fmla="*/ 990618 h 1366462"/>
                  <a:gd name="connsiteX17" fmla="*/ 489195 w 601474"/>
                  <a:gd name="connsiteY17" fmla="*/ 1127170 h 1366462"/>
                  <a:gd name="connsiteX18" fmla="*/ 285308 w 601474"/>
                  <a:gd name="connsiteY18" fmla="*/ 1141454 h 1366462"/>
                  <a:gd name="connsiteX19" fmla="*/ 601474 w 601474"/>
                  <a:gd name="connsiteY19" fmla="*/ 1256435 h 1366462"/>
                  <a:gd name="connsiteX20" fmla="*/ 988 w 601474"/>
                  <a:gd name="connsiteY20" fmla="*/ 1366462 h 1366462"/>
                  <a:gd name="connsiteX21" fmla="*/ 988 w 601474"/>
                  <a:gd name="connsiteY21" fmla="*/ 0 h 1366462"/>
                  <a:gd name="connsiteX0" fmla="*/ 988 w 601474"/>
                  <a:gd name="connsiteY0" fmla="*/ 0 h 1366462"/>
                  <a:gd name="connsiteX1" fmla="*/ 124278 w 601474"/>
                  <a:gd name="connsiteY1" fmla="*/ 123290 h 1366462"/>
                  <a:gd name="connsiteX2" fmla="*/ 42085 w 601474"/>
                  <a:gd name="connsiteY2" fmla="*/ 123290 h 1366462"/>
                  <a:gd name="connsiteX3" fmla="*/ 155101 w 601474"/>
                  <a:gd name="connsiteY3" fmla="*/ 256854 h 1366462"/>
                  <a:gd name="connsiteX4" fmla="*/ 62633 w 601474"/>
                  <a:gd name="connsiteY4" fmla="*/ 256854 h 1366462"/>
                  <a:gd name="connsiteX5" fmla="*/ 185923 w 601474"/>
                  <a:gd name="connsiteY5" fmla="*/ 369870 h 1366462"/>
                  <a:gd name="connsiteX6" fmla="*/ 103730 w 601474"/>
                  <a:gd name="connsiteY6" fmla="*/ 380144 h 1366462"/>
                  <a:gd name="connsiteX7" fmla="*/ 257842 w 601474"/>
                  <a:gd name="connsiteY7" fmla="*/ 523982 h 1366462"/>
                  <a:gd name="connsiteX8" fmla="*/ 140160 w 601474"/>
                  <a:gd name="connsiteY8" fmla="*/ 521650 h 1366462"/>
                  <a:gd name="connsiteX9" fmla="*/ 298284 w 601474"/>
                  <a:gd name="connsiteY9" fmla="*/ 639986 h 1366462"/>
                  <a:gd name="connsiteX10" fmla="*/ 179947 w 601474"/>
                  <a:gd name="connsiteY10" fmla="*/ 654558 h 1366462"/>
                  <a:gd name="connsiteX11" fmla="*/ 339381 w 601474"/>
                  <a:gd name="connsiteY11" fmla="*/ 763276 h 1366462"/>
                  <a:gd name="connsiteX12" fmla="*/ 216746 w 601474"/>
                  <a:gd name="connsiteY12" fmla="*/ 760288 h 1366462"/>
                  <a:gd name="connsiteX13" fmla="*/ 359274 w 601474"/>
                  <a:gd name="connsiteY13" fmla="*/ 871338 h 1366462"/>
                  <a:gd name="connsiteX14" fmla="*/ 223377 w 601474"/>
                  <a:gd name="connsiteY14" fmla="*/ 867328 h 1366462"/>
                  <a:gd name="connsiteX15" fmla="*/ 433526 w 601474"/>
                  <a:gd name="connsiteY15" fmla="*/ 1012844 h 1366462"/>
                  <a:gd name="connsiteX16" fmla="*/ 249901 w 601474"/>
                  <a:gd name="connsiteY16" fmla="*/ 990618 h 1366462"/>
                  <a:gd name="connsiteX17" fmla="*/ 489195 w 601474"/>
                  <a:gd name="connsiteY17" fmla="*/ 1127170 h 1366462"/>
                  <a:gd name="connsiteX18" fmla="*/ 285308 w 601474"/>
                  <a:gd name="connsiteY18" fmla="*/ 1141454 h 1366462"/>
                  <a:gd name="connsiteX19" fmla="*/ 601474 w 601474"/>
                  <a:gd name="connsiteY19" fmla="*/ 1256435 h 1366462"/>
                  <a:gd name="connsiteX20" fmla="*/ 988 w 601474"/>
                  <a:gd name="connsiteY20" fmla="*/ 1366462 h 1366462"/>
                  <a:gd name="connsiteX21" fmla="*/ 988 w 601474"/>
                  <a:gd name="connsiteY21" fmla="*/ 0 h 1366462"/>
                  <a:gd name="connsiteX0" fmla="*/ 988 w 601474"/>
                  <a:gd name="connsiteY0" fmla="*/ 0 h 1366462"/>
                  <a:gd name="connsiteX1" fmla="*/ 124278 w 601474"/>
                  <a:gd name="connsiteY1" fmla="*/ 123290 h 1366462"/>
                  <a:gd name="connsiteX2" fmla="*/ 42085 w 601474"/>
                  <a:gd name="connsiteY2" fmla="*/ 123290 h 1366462"/>
                  <a:gd name="connsiteX3" fmla="*/ 155101 w 601474"/>
                  <a:gd name="connsiteY3" fmla="*/ 256854 h 1366462"/>
                  <a:gd name="connsiteX4" fmla="*/ 62633 w 601474"/>
                  <a:gd name="connsiteY4" fmla="*/ 256854 h 1366462"/>
                  <a:gd name="connsiteX5" fmla="*/ 185923 w 601474"/>
                  <a:gd name="connsiteY5" fmla="*/ 369870 h 1366462"/>
                  <a:gd name="connsiteX6" fmla="*/ 103730 w 601474"/>
                  <a:gd name="connsiteY6" fmla="*/ 380144 h 1366462"/>
                  <a:gd name="connsiteX7" fmla="*/ 257842 w 601474"/>
                  <a:gd name="connsiteY7" fmla="*/ 523982 h 1366462"/>
                  <a:gd name="connsiteX8" fmla="*/ 140160 w 601474"/>
                  <a:gd name="connsiteY8" fmla="*/ 521650 h 1366462"/>
                  <a:gd name="connsiteX9" fmla="*/ 298284 w 601474"/>
                  <a:gd name="connsiteY9" fmla="*/ 639986 h 1366462"/>
                  <a:gd name="connsiteX10" fmla="*/ 179947 w 601474"/>
                  <a:gd name="connsiteY10" fmla="*/ 654558 h 1366462"/>
                  <a:gd name="connsiteX11" fmla="*/ 339381 w 601474"/>
                  <a:gd name="connsiteY11" fmla="*/ 763276 h 1366462"/>
                  <a:gd name="connsiteX12" fmla="*/ 216746 w 601474"/>
                  <a:gd name="connsiteY12" fmla="*/ 760288 h 1366462"/>
                  <a:gd name="connsiteX13" fmla="*/ 359274 w 601474"/>
                  <a:gd name="connsiteY13" fmla="*/ 871338 h 1366462"/>
                  <a:gd name="connsiteX14" fmla="*/ 223377 w 601474"/>
                  <a:gd name="connsiteY14" fmla="*/ 867328 h 1366462"/>
                  <a:gd name="connsiteX15" fmla="*/ 433526 w 601474"/>
                  <a:gd name="connsiteY15" fmla="*/ 1012844 h 1366462"/>
                  <a:gd name="connsiteX16" fmla="*/ 249901 w 601474"/>
                  <a:gd name="connsiteY16" fmla="*/ 990618 h 1366462"/>
                  <a:gd name="connsiteX17" fmla="*/ 489195 w 601474"/>
                  <a:gd name="connsiteY17" fmla="*/ 1141742 h 1366462"/>
                  <a:gd name="connsiteX18" fmla="*/ 285308 w 601474"/>
                  <a:gd name="connsiteY18" fmla="*/ 1141454 h 1366462"/>
                  <a:gd name="connsiteX19" fmla="*/ 601474 w 601474"/>
                  <a:gd name="connsiteY19" fmla="*/ 1256435 h 1366462"/>
                  <a:gd name="connsiteX20" fmla="*/ 988 w 601474"/>
                  <a:gd name="connsiteY20" fmla="*/ 1366462 h 1366462"/>
                  <a:gd name="connsiteX21" fmla="*/ 988 w 601474"/>
                  <a:gd name="connsiteY21" fmla="*/ 0 h 1366462"/>
                  <a:gd name="connsiteX0" fmla="*/ 988 w 601474"/>
                  <a:gd name="connsiteY0" fmla="*/ 0 h 1366462"/>
                  <a:gd name="connsiteX1" fmla="*/ 124278 w 601474"/>
                  <a:gd name="connsiteY1" fmla="*/ 123290 h 1366462"/>
                  <a:gd name="connsiteX2" fmla="*/ 42085 w 601474"/>
                  <a:gd name="connsiteY2" fmla="*/ 123290 h 1366462"/>
                  <a:gd name="connsiteX3" fmla="*/ 155101 w 601474"/>
                  <a:gd name="connsiteY3" fmla="*/ 256854 h 1366462"/>
                  <a:gd name="connsiteX4" fmla="*/ 62633 w 601474"/>
                  <a:gd name="connsiteY4" fmla="*/ 256854 h 1366462"/>
                  <a:gd name="connsiteX5" fmla="*/ 185923 w 601474"/>
                  <a:gd name="connsiteY5" fmla="*/ 369870 h 1366462"/>
                  <a:gd name="connsiteX6" fmla="*/ 103730 w 601474"/>
                  <a:gd name="connsiteY6" fmla="*/ 380144 h 1366462"/>
                  <a:gd name="connsiteX7" fmla="*/ 257842 w 601474"/>
                  <a:gd name="connsiteY7" fmla="*/ 523982 h 1366462"/>
                  <a:gd name="connsiteX8" fmla="*/ 140160 w 601474"/>
                  <a:gd name="connsiteY8" fmla="*/ 521650 h 1366462"/>
                  <a:gd name="connsiteX9" fmla="*/ 298284 w 601474"/>
                  <a:gd name="connsiteY9" fmla="*/ 639986 h 1366462"/>
                  <a:gd name="connsiteX10" fmla="*/ 179947 w 601474"/>
                  <a:gd name="connsiteY10" fmla="*/ 654558 h 1366462"/>
                  <a:gd name="connsiteX11" fmla="*/ 317523 w 601474"/>
                  <a:gd name="connsiteY11" fmla="*/ 755990 h 1366462"/>
                  <a:gd name="connsiteX12" fmla="*/ 216746 w 601474"/>
                  <a:gd name="connsiteY12" fmla="*/ 760288 h 1366462"/>
                  <a:gd name="connsiteX13" fmla="*/ 359274 w 601474"/>
                  <a:gd name="connsiteY13" fmla="*/ 871338 h 1366462"/>
                  <a:gd name="connsiteX14" fmla="*/ 223377 w 601474"/>
                  <a:gd name="connsiteY14" fmla="*/ 867328 h 1366462"/>
                  <a:gd name="connsiteX15" fmla="*/ 433526 w 601474"/>
                  <a:gd name="connsiteY15" fmla="*/ 1012844 h 1366462"/>
                  <a:gd name="connsiteX16" fmla="*/ 249901 w 601474"/>
                  <a:gd name="connsiteY16" fmla="*/ 990618 h 1366462"/>
                  <a:gd name="connsiteX17" fmla="*/ 489195 w 601474"/>
                  <a:gd name="connsiteY17" fmla="*/ 1141742 h 1366462"/>
                  <a:gd name="connsiteX18" fmla="*/ 285308 w 601474"/>
                  <a:gd name="connsiteY18" fmla="*/ 1141454 h 1366462"/>
                  <a:gd name="connsiteX19" fmla="*/ 601474 w 601474"/>
                  <a:gd name="connsiteY19" fmla="*/ 1256435 h 1366462"/>
                  <a:gd name="connsiteX20" fmla="*/ 988 w 601474"/>
                  <a:gd name="connsiteY20" fmla="*/ 1366462 h 1366462"/>
                  <a:gd name="connsiteX21" fmla="*/ 988 w 601474"/>
                  <a:gd name="connsiteY21" fmla="*/ 0 h 1366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01474" h="1366462">
                    <a:moveTo>
                      <a:pt x="988" y="0"/>
                    </a:moveTo>
                    <a:lnTo>
                      <a:pt x="124278" y="123290"/>
                    </a:lnTo>
                    <a:lnTo>
                      <a:pt x="42085" y="123290"/>
                    </a:lnTo>
                    <a:lnTo>
                      <a:pt x="155101" y="256854"/>
                    </a:lnTo>
                    <a:lnTo>
                      <a:pt x="62633" y="256854"/>
                    </a:lnTo>
                    <a:lnTo>
                      <a:pt x="185923" y="369870"/>
                    </a:lnTo>
                    <a:lnTo>
                      <a:pt x="103730" y="380144"/>
                    </a:lnTo>
                    <a:lnTo>
                      <a:pt x="257842" y="523982"/>
                    </a:lnTo>
                    <a:lnTo>
                      <a:pt x="140160" y="521650"/>
                    </a:lnTo>
                    <a:lnTo>
                      <a:pt x="298284" y="639986"/>
                    </a:lnTo>
                    <a:lnTo>
                      <a:pt x="179947" y="654558"/>
                    </a:lnTo>
                    <a:lnTo>
                      <a:pt x="317523" y="755990"/>
                    </a:lnTo>
                    <a:lnTo>
                      <a:pt x="216746" y="760288"/>
                    </a:lnTo>
                    <a:lnTo>
                      <a:pt x="359274" y="871338"/>
                    </a:lnTo>
                    <a:lnTo>
                      <a:pt x="223377" y="867328"/>
                    </a:lnTo>
                    <a:lnTo>
                      <a:pt x="433526" y="1012844"/>
                    </a:lnTo>
                    <a:lnTo>
                      <a:pt x="249901" y="990618"/>
                    </a:lnTo>
                    <a:lnTo>
                      <a:pt x="489195" y="1141742"/>
                    </a:lnTo>
                    <a:lnTo>
                      <a:pt x="285308" y="1141454"/>
                    </a:lnTo>
                    <a:lnTo>
                      <a:pt x="601474" y="1256435"/>
                    </a:lnTo>
                    <a:lnTo>
                      <a:pt x="988" y="1366462"/>
                    </a:lnTo>
                    <a:cubicBezTo>
                      <a:pt x="-2437" y="945222"/>
                      <a:pt x="4413" y="421240"/>
                      <a:pt x="988" y="0"/>
                    </a:cubicBezTo>
                    <a:close/>
                  </a:path>
                </a:pathLst>
              </a:custGeom>
              <a:solidFill>
                <a:srgbClr val="B6DE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4425093" y="641731"/>
                <a:ext cx="601474" cy="1366462"/>
              </a:xfrm>
              <a:custGeom>
                <a:avLst/>
                <a:gdLst>
                  <a:gd name="connsiteX0" fmla="*/ 0 w 523982"/>
                  <a:gd name="connsiteY0" fmla="*/ 0 h 1263721"/>
                  <a:gd name="connsiteX1" fmla="*/ 123290 w 523982"/>
                  <a:gd name="connsiteY1" fmla="*/ 123290 h 1263721"/>
                  <a:gd name="connsiteX2" fmla="*/ 41097 w 523982"/>
                  <a:gd name="connsiteY2" fmla="*/ 123290 h 1263721"/>
                  <a:gd name="connsiteX3" fmla="*/ 154113 w 523982"/>
                  <a:gd name="connsiteY3" fmla="*/ 256854 h 1263721"/>
                  <a:gd name="connsiteX4" fmla="*/ 61645 w 523982"/>
                  <a:gd name="connsiteY4" fmla="*/ 256854 h 1263721"/>
                  <a:gd name="connsiteX5" fmla="*/ 184935 w 523982"/>
                  <a:gd name="connsiteY5" fmla="*/ 369870 h 1263721"/>
                  <a:gd name="connsiteX6" fmla="*/ 102742 w 523982"/>
                  <a:gd name="connsiteY6" fmla="*/ 380144 h 1263721"/>
                  <a:gd name="connsiteX7" fmla="*/ 256854 w 523982"/>
                  <a:gd name="connsiteY7" fmla="*/ 523982 h 1263721"/>
                  <a:gd name="connsiteX8" fmla="*/ 102742 w 523982"/>
                  <a:gd name="connsiteY8" fmla="*/ 503434 h 1263721"/>
                  <a:gd name="connsiteX9" fmla="*/ 308225 w 523982"/>
                  <a:gd name="connsiteY9" fmla="*/ 647272 h 1263721"/>
                  <a:gd name="connsiteX10" fmla="*/ 164387 w 523982"/>
                  <a:gd name="connsiteY10" fmla="*/ 647272 h 1263721"/>
                  <a:gd name="connsiteX11" fmla="*/ 349322 w 523982"/>
                  <a:gd name="connsiteY11" fmla="*/ 770562 h 1263721"/>
                  <a:gd name="connsiteX12" fmla="*/ 215758 w 523982"/>
                  <a:gd name="connsiteY12" fmla="*/ 760288 h 1263721"/>
                  <a:gd name="connsiteX13" fmla="*/ 380144 w 523982"/>
                  <a:gd name="connsiteY13" fmla="*/ 904126 h 1263721"/>
                  <a:gd name="connsiteX14" fmla="*/ 226032 w 523982"/>
                  <a:gd name="connsiteY14" fmla="*/ 852755 h 1263721"/>
                  <a:gd name="connsiteX15" fmla="*/ 472612 w 523982"/>
                  <a:gd name="connsiteY15" fmla="*/ 1027416 h 1263721"/>
                  <a:gd name="connsiteX16" fmla="*/ 267128 w 523982"/>
                  <a:gd name="connsiteY16" fmla="*/ 976045 h 1263721"/>
                  <a:gd name="connsiteX17" fmla="*/ 513708 w 523982"/>
                  <a:gd name="connsiteY17" fmla="*/ 1119883 h 1263721"/>
                  <a:gd name="connsiteX18" fmla="*/ 308225 w 523982"/>
                  <a:gd name="connsiteY18" fmla="*/ 1099335 h 1263721"/>
                  <a:gd name="connsiteX19" fmla="*/ 503434 w 523982"/>
                  <a:gd name="connsiteY19" fmla="*/ 1212350 h 1263721"/>
                  <a:gd name="connsiteX20" fmla="*/ 226032 w 523982"/>
                  <a:gd name="connsiteY20" fmla="*/ 1181528 h 1263721"/>
                  <a:gd name="connsiteX21" fmla="*/ 523982 w 523982"/>
                  <a:gd name="connsiteY21" fmla="*/ 1263721 h 1263721"/>
                  <a:gd name="connsiteX22" fmla="*/ 10274 w 523982"/>
                  <a:gd name="connsiteY22" fmla="*/ 1263721 h 1263721"/>
                  <a:gd name="connsiteX23" fmla="*/ 0 w 523982"/>
                  <a:gd name="connsiteY23" fmla="*/ 0 h 1263721"/>
                  <a:gd name="connsiteX0" fmla="*/ 988 w 524970"/>
                  <a:gd name="connsiteY0" fmla="*/ 0 h 1366462"/>
                  <a:gd name="connsiteX1" fmla="*/ 124278 w 524970"/>
                  <a:gd name="connsiteY1" fmla="*/ 123290 h 1366462"/>
                  <a:gd name="connsiteX2" fmla="*/ 42085 w 524970"/>
                  <a:gd name="connsiteY2" fmla="*/ 123290 h 1366462"/>
                  <a:gd name="connsiteX3" fmla="*/ 155101 w 524970"/>
                  <a:gd name="connsiteY3" fmla="*/ 256854 h 1366462"/>
                  <a:gd name="connsiteX4" fmla="*/ 62633 w 524970"/>
                  <a:gd name="connsiteY4" fmla="*/ 256854 h 1366462"/>
                  <a:gd name="connsiteX5" fmla="*/ 185923 w 524970"/>
                  <a:gd name="connsiteY5" fmla="*/ 369870 h 1366462"/>
                  <a:gd name="connsiteX6" fmla="*/ 103730 w 524970"/>
                  <a:gd name="connsiteY6" fmla="*/ 380144 h 1366462"/>
                  <a:gd name="connsiteX7" fmla="*/ 257842 w 524970"/>
                  <a:gd name="connsiteY7" fmla="*/ 523982 h 1366462"/>
                  <a:gd name="connsiteX8" fmla="*/ 103730 w 524970"/>
                  <a:gd name="connsiteY8" fmla="*/ 503434 h 1366462"/>
                  <a:gd name="connsiteX9" fmla="*/ 309213 w 524970"/>
                  <a:gd name="connsiteY9" fmla="*/ 647272 h 1366462"/>
                  <a:gd name="connsiteX10" fmla="*/ 165375 w 524970"/>
                  <a:gd name="connsiteY10" fmla="*/ 647272 h 1366462"/>
                  <a:gd name="connsiteX11" fmla="*/ 350310 w 524970"/>
                  <a:gd name="connsiteY11" fmla="*/ 770562 h 1366462"/>
                  <a:gd name="connsiteX12" fmla="*/ 216746 w 524970"/>
                  <a:gd name="connsiteY12" fmla="*/ 760288 h 1366462"/>
                  <a:gd name="connsiteX13" fmla="*/ 381132 w 524970"/>
                  <a:gd name="connsiteY13" fmla="*/ 904126 h 1366462"/>
                  <a:gd name="connsiteX14" fmla="*/ 227020 w 524970"/>
                  <a:gd name="connsiteY14" fmla="*/ 852755 h 1366462"/>
                  <a:gd name="connsiteX15" fmla="*/ 473600 w 524970"/>
                  <a:gd name="connsiteY15" fmla="*/ 1027416 h 1366462"/>
                  <a:gd name="connsiteX16" fmla="*/ 268116 w 524970"/>
                  <a:gd name="connsiteY16" fmla="*/ 976045 h 1366462"/>
                  <a:gd name="connsiteX17" fmla="*/ 514696 w 524970"/>
                  <a:gd name="connsiteY17" fmla="*/ 1119883 h 1366462"/>
                  <a:gd name="connsiteX18" fmla="*/ 309213 w 524970"/>
                  <a:gd name="connsiteY18" fmla="*/ 1099335 h 1366462"/>
                  <a:gd name="connsiteX19" fmla="*/ 504422 w 524970"/>
                  <a:gd name="connsiteY19" fmla="*/ 1212350 h 1366462"/>
                  <a:gd name="connsiteX20" fmla="*/ 227020 w 524970"/>
                  <a:gd name="connsiteY20" fmla="*/ 1181528 h 1366462"/>
                  <a:gd name="connsiteX21" fmla="*/ 524970 w 524970"/>
                  <a:gd name="connsiteY21" fmla="*/ 1263721 h 1366462"/>
                  <a:gd name="connsiteX22" fmla="*/ 988 w 524970"/>
                  <a:gd name="connsiteY22" fmla="*/ 1366462 h 1366462"/>
                  <a:gd name="connsiteX23" fmla="*/ 988 w 524970"/>
                  <a:gd name="connsiteY23" fmla="*/ 0 h 1366462"/>
                  <a:gd name="connsiteX0" fmla="*/ 988 w 524970"/>
                  <a:gd name="connsiteY0" fmla="*/ 0 h 1366462"/>
                  <a:gd name="connsiteX1" fmla="*/ 124278 w 524970"/>
                  <a:gd name="connsiteY1" fmla="*/ 123290 h 1366462"/>
                  <a:gd name="connsiteX2" fmla="*/ 42085 w 524970"/>
                  <a:gd name="connsiteY2" fmla="*/ 123290 h 1366462"/>
                  <a:gd name="connsiteX3" fmla="*/ 155101 w 524970"/>
                  <a:gd name="connsiteY3" fmla="*/ 256854 h 1366462"/>
                  <a:gd name="connsiteX4" fmla="*/ 62633 w 524970"/>
                  <a:gd name="connsiteY4" fmla="*/ 256854 h 1366462"/>
                  <a:gd name="connsiteX5" fmla="*/ 185923 w 524970"/>
                  <a:gd name="connsiteY5" fmla="*/ 369870 h 1366462"/>
                  <a:gd name="connsiteX6" fmla="*/ 103730 w 524970"/>
                  <a:gd name="connsiteY6" fmla="*/ 380144 h 1366462"/>
                  <a:gd name="connsiteX7" fmla="*/ 257842 w 524970"/>
                  <a:gd name="connsiteY7" fmla="*/ 523982 h 1366462"/>
                  <a:gd name="connsiteX8" fmla="*/ 103730 w 524970"/>
                  <a:gd name="connsiteY8" fmla="*/ 503434 h 1366462"/>
                  <a:gd name="connsiteX9" fmla="*/ 309213 w 524970"/>
                  <a:gd name="connsiteY9" fmla="*/ 647272 h 1366462"/>
                  <a:gd name="connsiteX10" fmla="*/ 165375 w 524970"/>
                  <a:gd name="connsiteY10" fmla="*/ 647272 h 1366462"/>
                  <a:gd name="connsiteX11" fmla="*/ 350310 w 524970"/>
                  <a:gd name="connsiteY11" fmla="*/ 770562 h 1366462"/>
                  <a:gd name="connsiteX12" fmla="*/ 216746 w 524970"/>
                  <a:gd name="connsiteY12" fmla="*/ 760288 h 1366462"/>
                  <a:gd name="connsiteX13" fmla="*/ 381132 w 524970"/>
                  <a:gd name="connsiteY13" fmla="*/ 904126 h 1366462"/>
                  <a:gd name="connsiteX14" fmla="*/ 227020 w 524970"/>
                  <a:gd name="connsiteY14" fmla="*/ 852755 h 1366462"/>
                  <a:gd name="connsiteX15" fmla="*/ 473600 w 524970"/>
                  <a:gd name="connsiteY15" fmla="*/ 1027416 h 1366462"/>
                  <a:gd name="connsiteX16" fmla="*/ 268116 w 524970"/>
                  <a:gd name="connsiteY16" fmla="*/ 976045 h 1366462"/>
                  <a:gd name="connsiteX17" fmla="*/ 514696 w 524970"/>
                  <a:gd name="connsiteY17" fmla="*/ 1119883 h 1366462"/>
                  <a:gd name="connsiteX18" fmla="*/ 309213 w 524970"/>
                  <a:gd name="connsiteY18" fmla="*/ 1099335 h 1366462"/>
                  <a:gd name="connsiteX19" fmla="*/ 504422 w 524970"/>
                  <a:gd name="connsiteY19" fmla="*/ 1212350 h 1366462"/>
                  <a:gd name="connsiteX20" fmla="*/ 270736 w 524970"/>
                  <a:gd name="connsiteY20" fmla="*/ 1185171 h 1366462"/>
                  <a:gd name="connsiteX21" fmla="*/ 524970 w 524970"/>
                  <a:gd name="connsiteY21" fmla="*/ 1263721 h 1366462"/>
                  <a:gd name="connsiteX22" fmla="*/ 988 w 524970"/>
                  <a:gd name="connsiteY22" fmla="*/ 1366462 h 1366462"/>
                  <a:gd name="connsiteX23" fmla="*/ 988 w 524970"/>
                  <a:gd name="connsiteY23" fmla="*/ 0 h 1366462"/>
                  <a:gd name="connsiteX0" fmla="*/ 988 w 535899"/>
                  <a:gd name="connsiteY0" fmla="*/ 0 h 1366462"/>
                  <a:gd name="connsiteX1" fmla="*/ 124278 w 535899"/>
                  <a:gd name="connsiteY1" fmla="*/ 123290 h 1366462"/>
                  <a:gd name="connsiteX2" fmla="*/ 42085 w 535899"/>
                  <a:gd name="connsiteY2" fmla="*/ 123290 h 1366462"/>
                  <a:gd name="connsiteX3" fmla="*/ 155101 w 535899"/>
                  <a:gd name="connsiteY3" fmla="*/ 256854 h 1366462"/>
                  <a:gd name="connsiteX4" fmla="*/ 62633 w 535899"/>
                  <a:gd name="connsiteY4" fmla="*/ 256854 h 1366462"/>
                  <a:gd name="connsiteX5" fmla="*/ 185923 w 535899"/>
                  <a:gd name="connsiteY5" fmla="*/ 369870 h 1366462"/>
                  <a:gd name="connsiteX6" fmla="*/ 103730 w 535899"/>
                  <a:gd name="connsiteY6" fmla="*/ 380144 h 1366462"/>
                  <a:gd name="connsiteX7" fmla="*/ 257842 w 535899"/>
                  <a:gd name="connsiteY7" fmla="*/ 523982 h 1366462"/>
                  <a:gd name="connsiteX8" fmla="*/ 103730 w 535899"/>
                  <a:gd name="connsiteY8" fmla="*/ 503434 h 1366462"/>
                  <a:gd name="connsiteX9" fmla="*/ 309213 w 535899"/>
                  <a:gd name="connsiteY9" fmla="*/ 647272 h 1366462"/>
                  <a:gd name="connsiteX10" fmla="*/ 165375 w 535899"/>
                  <a:gd name="connsiteY10" fmla="*/ 647272 h 1366462"/>
                  <a:gd name="connsiteX11" fmla="*/ 350310 w 535899"/>
                  <a:gd name="connsiteY11" fmla="*/ 770562 h 1366462"/>
                  <a:gd name="connsiteX12" fmla="*/ 216746 w 535899"/>
                  <a:gd name="connsiteY12" fmla="*/ 760288 h 1366462"/>
                  <a:gd name="connsiteX13" fmla="*/ 381132 w 535899"/>
                  <a:gd name="connsiteY13" fmla="*/ 904126 h 1366462"/>
                  <a:gd name="connsiteX14" fmla="*/ 227020 w 535899"/>
                  <a:gd name="connsiteY14" fmla="*/ 852755 h 1366462"/>
                  <a:gd name="connsiteX15" fmla="*/ 473600 w 535899"/>
                  <a:gd name="connsiteY15" fmla="*/ 1027416 h 1366462"/>
                  <a:gd name="connsiteX16" fmla="*/ 268116 w 535899"/>
                  <a:gd name="connsiteY16" fmla="*/ 976045 h 1366462"/>
                  <a:gd name="connsiteX17" fmla="*/ 514696 w 535899"/>
                  <a:gd name="connsiteY17" fmla="*/ 1119883 h 1366462"/>
                  <a:gd name="connsiteX18" fmla="*/ 309213 w 535899"/>
                  <a:gd name="connsiteY18" fmla="*/ 1099335 h 1366462"/>
                  <a:gd name="connsiteX19" fmla="*/ 504422 w 535899"/>
                  <a:gd name="connsiteY19" fmla="*/ 1212350 h 1366462"/>
                  <a:gd name="connsiteX20" fmla="*/ 270736 w 535899"/>
                  <a:gd name="connsiteY20" fmla="*/ 1185171 h 1366462"/>
                  <a:gd name="connsiteX21" fmla="*/ 535899 w 535899"/>
                  <a:gd name="connsiteY21" fmla="*/ 1278293 h 1366462"/>
                  <a:gd name="connsiteX22" fmla="*/ 988 w 535899"/>
                  <a:gd name="connsiteY22" fmla="*/ 1366462 h 1366462"/>
                  <a:gd name="connsiteX23" fmla="*/ 988 w 535899"/>
                  <a:gd name="connsiteY23" fmla="*/ 0 h 1366462"/>
                  <a:gd name="connsiteX0" fmla="*/ 988 w 535899"/>
                  <a:gd name="connsiteY0" fmla="*/ 0 h 1366462"/>
                  <a:gd name="connsiteX1" fmla="*/ 124278 w 535899"/>
                  <a:gd name="connsiteY1" fmla="*/ 123290 h 1366462"/>
                  <a:gd name="connsiteX2" fmla="*/ 42085 w 535899"/>
                  <a:gd name="connsiteY2" fmla="*/ 123290 h 1366462"/>
                  <a:gd name="connsiteX3" fmla="*/ 155101 w 535899"/>
                  <a:gd name="connsiteY3" fmla="*/ 256854 h 1366462"/>
                  <a:gd name="connsiteX4" fmla="*/ 62633 w 535899"/>
                  <a:gd name="connsiteY4" fmla="*/ 256854 h 1366462"/>
                  <a:gd name="connsiteX5" fmla="*/ 185923 w 535899"/>
                  <a:gd name="connsiteY5" fmla="*/ 369870 h 1366462"/>
                  <a:gd name="connsiteX6" fmla="*/ 103730 w 535899"/>
                  <a:gd name="connsiteY6" fmla="*/ 380144 h 1366462"/>
                  <a:gd name="connsiteX7" fmla="*/ 257842 w 535899"/>
                  <a:gd name="connsiteY7" fmla="*/ 523982 h 1366462"/>
                  <a:gd name="connsiteX8" fmla="*/ 103730 w 535899"/>
                  <a:gd name="connsiteY8" fmla="*/ 503434 h 1366462"/>
                  <a:gd name="connsiteX9" fmla="*/ 309213 w 535899"/>
                  <a:gd name="connsiteY9" fmla="*/ 647272 h 1366462"/>
                  <a:gd name="connsiteX10" fmla="*/ 165375 w 535899"/>
                  <a:gd name="connsiteY10" fmla="*/ 647272 h 1366462"/>
                  <a:gd name="connsiteX11" fmla="*/ 350310 w 535899"/>
                  <a:gd name="connsiteY11" fmla="*/ 770562 h 1366462"/>
                  <a:gd name="connsiteX12" fmla="*/ 216746 w 535899"/>
                  <a:gd name="connsiteY12" fmla="*/ 760288 h 1366462"/>
                  <a:gd name="connsiteX13" fmla="*/ 381132 w 535899"/>
                  <a:gd name="connsiteY13" fmla="*/ 904126 h 1366462"/>
                  <a:gd name="connsiteX14" fmla="*/ 227020 w 535899"/>
                  <a:gd name="connsiteY14" fmla="*/ 852755 h 1366462"/>
                  <a:gd name="connsiteX15" fmla="*/ 473600 w 535899"/>
                  <a:gd name="connsiteY15" fmla="*/ 1027416 h 1366462"/>
                  <a:gd name="connsiteX16" fmla="*/ 282688 w 535899"/>
                  <a:gd name="connsiteY16" fmla="*/ 979688 h 1366462"/>
                  <a:gd name="connsiteX17" fmla="*/ 514696 w 535899"/>
                  <a:gd name="connsiteY17" fmla="*/ 1119883 h 1366462"/>
                  <a:gd name="connsiteX18" fmla="*/ 309213 w 535899"/>
                  <a:gd name="connsiteY18" fmla="*/ 1099335 h 1366462"/>
                  <a:gd name="connsiteX19" fmla="*/ 504422 w 535899"/>
                  <a:gd name="connsiteY19" fmla="*/ 1212350 h 1366462"/>
                  <a:gd name="connsiteX20" fmla="*/ 270736 w 535899"/>
                  <a:gd name="connsiteY20" fmla="*/ 1185171 h 1366462"/>
                  <a:gd name="connsiteX21" fmla="*/ 535899 w 535899"/>
                  <a:gd name="connsiteY21" fmla="*/ 1278293 h 1366462"/>
                  <a:gd name="connsiteX22" fmla="*/ 988 w 535899"/>
                  <a:gd name="connsiteY22" fmla="*/ 1366462 h 1366462"/>
                  <a:gd name="connsiteX23" fmla="*/ 988 w 535899"/>
                  <a:gd name="connsiteY23" fmla="*/ 0 h 1366462"/>
                  <a:gd name="connsiteX0" fmla="*/ 988 w 535899"/>
                  <a:gd name="connsiteY0" fmla="*/ 0 h 1366462"/>
                  <a:gd name="connsiteX1" fmla="*/ 124278 w 535899"/>
                  <a:gd name="connsiteY1" fmla="*/ 123290 h 1366462"/>
                  <a:gd name="connsiteX2" fmla="*/ 42085 w 535899"/>
                  <a:gd name="connsiteY2" fmla="*/ 123290 h 1366462"/>
                  <a:gd name="connsiteX3" fmla="*/ 155101 w 535899"/>
                  <a:gd name="connsiteY3" fmla="*/ 256854 h 1366462"/>
                  <a:gd name="connsiteX4" fmla="*/ 62633 w 535899"/>
                  <a:gd name="connsiteY4" fmla="*/ 256854 h 1366462"/>
                  <a:gd name="connsiteX5" fmla="*/ 185923 w 535899"/>
                  <a:gd name="connsiteY5" fmla="*/ 369870 h 1366462"/>
                  <a:gd name="connsiteX6" fmla="*/ 103730 w 535899"/>
                  <a:gd name="connsiteY6" fmla="*/ 380144 h 1366462"/>
                  <a:gd name="connsiteX7" fmla="*/ 257842 w 535899"/>
                  <a:gd name="connsiteY7" fmla="*/ 523982 h 1366462"/>
                  <a:gd name="connsiteX8" fmla="*/ 103730 w 535899"/>
                  <a:gd name="connsiteY8" fmla="*/ 503434 h 1366462"/>
                  <a:gd name="connsiteX9" fmla="*/ 309213 w 535899"/>
                  <a:gd name="connsiteY9" fmla="*/ 647272 h 1366462"/>
                  <a:gd name="connsiteX10" fmla="*/ 179947 w 535899"/>
                  <a:gd name="connsiteY10" fmla="*/ 654558 h 1366462"/>
                  <a:gd name="connsiteX11" fmla="*/ 350310 w 535899"/>
                  <a:gd name="connsiteY11" fmla="*/ 770562 h 1366462"/>
                  <a:gd name="connsiteX12" fmla="*/ 216746 w 535899"/>
                  <a:gd name="connsiteY12" fmla="*/ 760288 h 1366462"/>
                  <a:gd name="connsiteX13" fmla="*/ 381132 w 535899"/>
                  <a:gd name="connsiteY13" fmla="*/ 904126 h 1366462"/>
                  <a:gd name="connsiteX14" fmla="*/ 227020 w 535899"/>
                  <a:gd name="connsiteY14" fmla="*/ 852755 h 1366462"/>
                  <a:gd name="connsiteX15" fmla="*/ 473600 w 535899"/>
                  <a:gd name="connsiteY15" fmla="*/ 1027416 h 1366462"/>
                  <a:gd name="connsiteX16" fmla="*/ 282688 w 535899"/>
                  <a:gd name="connsiteY16" fmla="*/ 979688 h 1366462"/>
                  <a:gd name="connsiteX17" fmla="*/ 514696 w 535899"/>
                  <a:gd name="connsiteY17" fmla="*/ 1119883 h 1366462"/>
                  <a:gd name="connsiteX18" fmla="*/ 309213 w 535899"/>
                  <a:gd name="connsiteY18" fmla="*/ 1099335 h 1366462"/>
                  <a:gd name="connsiteX19" fmla="*/ 504422 w 535899"/>
                  <a:gd name="connsiteY19" fmla="*/ 1212350 h 1366462"/>
                  <a:gd name="connsiteX20" fmla="*/ 270736 w 535899"/>
                  <a:gd name="connsiteY20" fmla="*/ 1185171 h 1366462"/>
                  <a:gd name="connsiteX21" fmla="*/ 535899 w 535899"/>
                  <a:gd name="connsiteY21" fmla="*/ 1278293 h 1366462"/>
                  <a:gd name="connsiteX22" fmla="*/ 988 w 535899"/>
                  <a:gd name="connsiteY22" fmla="*/ 1366462 h 1366462"/>
                  <a:gd name="connsiteX23" fmla="*/ 988 w 535899"/>
                  <a:gd name="connsiteY23" fmla="*/ 0 h 1366462"/>
                  <a:gd name="connsiteX0" fmla="*/ 988 w 535899"/>
                  <a:gd name="connsiteY0" fmla="*/ 0 h 1366462"/>
                  <a:gd name="connsiteX1" fmla="*/ 124278 w 535899"/>
                  <a:gd name="connsiteY1" fmla="*/ 123290 h 1366462"/>
                  <a:gd name="connsiteX2" fmla="*/ 42085 w 535899"/>
                  <a:gd name="connsiteY2" fmla="*/ 123290 h 1366462"/>
                  <a:gd name="connsiteX3" fmla="*/ 155101 w 535899"/>
                  <a:gd name="connsiteY3" fmla="*/ 256854 h 1366462"/>
                  <a:gd name="connsiteX4" fmla="*/ 62633 w 535899"/>
                  <a:gd name="connsiteY4" fmla="*/ 256854 h 1366462"/>
                  <a:gd name="connsiteX5" fmla="*/ 185923 w 535899"/>
                  <a:gd name="connsiteY5" fmla="*/ 369870 h 1366462"/>
                  <a:gd name="connsiteX6" fmla="*/ 103730 w 535899"/>
                  <a:gd name="connsiteY6" fmla="*/ 380144 h 1366462"/>
                  <a:gd name="connsiteX7" fmla="*/ 257842 w 535899"/>
                  <a:gd name="connsiteY7" fmla="*/ 523982 h 1366462"/>
                  <a:gd name="connsiteX8" fmla="*/ 129231 w 535899"/>
                  <a:gd name="connsiteY8" fmla="*/ 518007 h 1366462"/>
                  <a:gd name="connsiteX9" fmla="*/ 309213 w 535899"/>
                  <a:gd name="connsiteY9" fmla="*/ 647272 h 1366462"/>
                  <a:gd name="connsiteX10" fmla="*/ 179947 w 535899"/>
                  <a:gd name="connsiteY10" fmla="*/ 654558 h 1366462"/>
                  <a:gd name="connsiteX11" fmla="*/ 350310 w 535899"/>
                  <a:gd name="connsiteY11" fmla="*/ 770562 h 1366462"/>
                  <a:gd name="connsiteX12" fmla="*/ 216746 w 535899"/>
                  <a:gd name="connsiteY12" fmla="*/ 760288 h 1366462"/>
                  <a:gd name="connsiteX13" fmla="*/ 381132 w 535899"/>
                  <a:gd name="connsiteY13" fmla="*/ 904126 h 1366462"/>
                  <a:gd name="connsiteX14" fmla="*/ 227020 w 535899"/>
                  <a:gd name="connsiteY14" fmla="*/ 852755 h 1366462"/>
                  <a:gd name="connsiteX15" fmla="*/ 473600 w 535899"/>
                  <a:gd name="connsiteY15" fmla="*/ 1027416 h 1366462"/>
                  <a:gd name="connsiteX16" fmla="*/ 282688 w 535899"/>
                  <a:gd name="connsiteY16" fmla="*/ 979688 h 1366462"/>
                  <a:gd name="connsiteX17" fmla="*/ 514696 w 535899"/>
                  <a:gd name="connsiteY17" fmla="*/ 1119883 h 1366462"/>
                  <a:gd name="connsiteX18" fmla="*/ 309213 w 535899"/>
                  <a:gd name="connsiteY18" fmla="*/ 1099335 h 1366462"/>
                  <a:gd name="connsiteX19" fmla="*/ 504422 w 535899"/>
                  <a:gd name="connsiteY19" fmla="*/ 1212350 h 1366462"/>
                  <a:gd name="connsiteX20" fmla="*/ 270736 w 535899"/>
                  <a:gd name="connsiteY20" fmla="*/ 1185171 h 1366462"/>
                  <a:gd name="connsiteX21" fmla="*/ 535899 w 535899"/>
                  <a:gd name="connsiteY21" fmla="*/ 1278293 h 1366462"/>
                  <a:gd name="connsiteX22" fmla="*/ 988 w 535899"/>
                  <a:gd name="connsiteY22" fmla="*/ 1366462 h 1366462"/>
                  <a:gd name="connsiteX23" fmla="*/ 988 w 535899"/>
                  <a:gd name="connsiteY23" fmla="*/ 0 h 1366462"/>
                  <a:gd name="connsiteX0" fmla="*/ 988 w 535899"/>
                  <a:gd name="connsiteY0" fmla="*/ 0 h 1366462"/>
                  <a:gd name="connsiteX1" fmla="*/ 124278 w 535899"/>
                  <a:gd name="connsiteY1" fmla="*/ 123290 h 1366462"/>
                  <a:gd name="connsiteX2" fmla="*/ 42085 w 535899"/>
                  <a:gd name="connsiteY2" fmla="*/ 123290 h 1366462"/>
                  <a:gd name="connsiteX3" fmla="*/ 155101 w 535899"/>
                  <a:gd name="connsiteY3" fmla="*/ 256854 h 1366462"/>
                  <a:gd name="connsiteX4" fmla="*/ 62633 w 535899"/>
                  <a:gd name="connsiteY4" fmla="*/ 256854 h 1366462"/>
                  <a:gd name="connsiteX5" fmla="*/ 185923 w 535899"/>
                  <a:gd name="connsiteY5" fmla="*/ 369870 h 1366462"/>
                  <a:gd name="connsiteX6" fmla="*/ 103730 w 535899"/>
                  <a:gd name="connsiteY6" fmla="*/ 380144 h 1366462"/>
                  <a:gd name="connsiteX7" fmla="*/ 257842 w 535899"/>
                  <a:gd name="connsiteY7" fmla="*/ 523982 h 1366462"/>
                  <a:gd name="connsiteX8" fmla="*/ 129231 w 535899"/>
                  <a:gd name="connsiteY8" fmla="*/ 518007 h 1366462"/>
                  <a:gd name="connsiteX9" fmla="*/ 309213 w 535899"/>
                  <a:gd name="connsiteY9" fmla="*/ 647272 h 1366462"/>
                  <a:gd name="connsiteX10" fmla="*/ 179947 w 535899"/>
                  <a:gd name="connsiteY10" fmla="*/ 654558 h 1366462"/>
                  <a:gd name="connsiteX11" fmla="*/ 350310 w 535899"/>
                  <a:gd name="connsiteY11" fmla="*/ 770562 h 1366462"/>
                  <a:gd name="connsiteX12" fmla="*/ 216746 w 535899"/>
                  <a:gd name="connsiteY12" fmla="*/ 760288 h 1366462"/>
                  <a:gd name="connsiteX13" fmla="*/ 381132 w 535899"/>
                  <a:gd name="connsiteY13" fmla="*/ 904126 h 1366462"/>
                  <a:gd name="connsiteX14" fmla="*/ 227020 w 535899"/>
                  <a:gd name="connsiteY14" fmla="*/ 852755 h 1366462"/>
                  <a:gd name="connsiteX15" fmla="*/ 473600 w 535899"/>
                  <a:gd name="connsiteY15" fmla="*/ 1027416 h 1366462"/>
                  <a:gd name="connsiteX16" fmla="*/ 282688 w 535899"/>
                  <a:gd name="connsiteY16" fmla="*/ 979688 h 1366462"/>
                  <a:gd name="connsiteX17" fmla="*/ 514696 w 535899"/>
                  <a:gd name="connsiteY17" fmla="*/ 1119883 h 1366462"/>
                  <a:gd name="connsiteX18" fmla="*/ 309213 w 535899"/>
                  <a:gd name="connsiteY18" fmla="*/ 1099335 h 1366462"/>
                  <a:gd name="connsiteX19" fmla="*/ 504422 w 535899"/>
                  <a:gd name="connsiteY19" fmla="*/ 1212350 h 1366462"/>
                  <a:gd name="connsiteX20" fmla="*/ 256164 w 535899"/>
                  <a:gd name="connsiteY20" fmla="*/ 1217958 h 1366462"/>
                  <a:gd name="connsiteX21" fmla="*/ 535899 w 535899"/>
                  <a:gd name="connsiteY21" fmla="*/ 1278293 h 1366462"/>
                  <a:gd name="connsiteX22" fmla="*/ 988 w 535899"/>
                  <a:gd name="connsiteY22" fmla="*/ 1366462 h 1366462"/>
                  <a:gd name="connsiteX23" fmla="*/ 988 w 535899"/>
                  <a:gd name="connsiteY23" fmla="*/ 0 h 1366462"/>
                  <a:gd name="connsiteX0" fmla="*/ 988 w 528613"/>
                  <a:gd name="connsiteY0" fmla="*/ 0 h 1366462"/>
                  <a:gd name="connsiteX1" fmla="*/ 124278 w 528613"/>
                  <a:gd name="connsiteY1" fmla="*/ 123290 h 1366462"/>
                  <a:gd name="connsiteX2" fmla="*/ 42085 w 528613"/>
                  <a:gd name="connsiteY2" fmla="*/ 123290 h 1366462"/>
                  <a:gd name="connsiteX3" fmla="*/ 155101 w 528613"/>
                  <a:gd name="connsiteY3" fmla="*/ 256854 h 1366462"/>
                  <a:gd name="connsiteX4" fmla="*/ 62633 w 528613"/>
                  <a:gd name="connsiteY4" fmla="*/ 256854 h 1366462"/>
                  <a:gd name="connsiteX5" fmla="*/ 185923 w 528613"/>
                  <a:gd name="connsiteY5" fmla="*/ 369870 h 1366462"/>
                  <a:gd name="connsiteX6" fmla="*/ 103730 w 528613"/>
                  <a:gd name="connsiteY6" fmla="*/ 380144 h 1366462"/>
                  <a:gd name="connsiteX7" fmla="*/ 257842 w 528613"/>
                  <a:gd name="connsiteY7" fmla="*/ 523982 h 1366462"/>
                  <a:gd name="connsiteX8" fmla="*/ 129231 w 528613"/>
                  <a:gd name="connsiteY8" fmla="*/ 518007 h 1366462"/>
                  <a:gd name="connsiteX9" fmla="*/ 309213 w 528613"/>
                  <a:gd name="connsiteY9" fmla="*/ 647272 h 1366462"/>
                  <a:gd name="connsiteX10" fmla="*/ 179947 w 528613"/>
                  <a:gd name="connsiteY10" fmla="*/ 654558 h 1366462"/>
                  <a:gd name="connsiteX11" fmla="*/ 350310 w 528613"/>
                  <a:gd name="connsiteY11" fmla="*/ 770562 h 1366462"/>
                  <a:gd name="connsiteX12" fmla="*/ 216746 w 528613"/>
                  <a:gd name="connsiteY12" fmla="*/ 760288 h 1366462"/>
                  <a:gd name="connsiteX13" fmla="*/ 381132 w 528613"/>
                  <a:gd name="connsiteY13" fmla="*/ 904126 h 1366462"/>
                  <a:gd name="connsiteX14" fmla="*/ 227020 w 528613"/>
                  <a:gd name="connsiteY14" fmla="*/ 852755 h 1366462"/>
                  <a:gd name="connsiteX15" fmla="*/ 473600 w 528613"/>
                  <a:gd name="connsiteY15" fmla="*/ 1027416 h 1366462"/>
                  <a:gd name="connsiteX16" fmla="*/ 282688 w 528613"/>
                  <a:gd name="connsiteY16" fmla="*/ 979688 h 1366462"/>
                  <a:gd name="connsiteX17" fmla="*/ 514696 w 528613"/>
                  <a:gd name="connsiteY17" fmla="*/ 1119883 h 1366462"/>
                  <a:gd name="connsiteX18" fmla="*/ 309213 w 528613"/>
                  <a:gd name="connsiteY18" fmla="*/ 1099335 h 1366462"/>
                  <a:gd name="connsiteX19" fmla="*/ 504422 w 528613"/>
                  <a:gd name="connsiteY19" fmla="*/ 1212350 h 1366462"/>
                  <a:gd name="connsiteX20" fmla="*/ 256164 w 528613"/>
                  <a:gd name="connsiteY20" fmla="*/ 1217958 h 1366462"/>
                  <a:gd name="connsiteX21" fmla="*/ 528613 w 528613"/>
                  <a:gd name="connsiteY21" fmla="*/ 1238219 h 1366462"/>
                  <a:gd name="connsiteX22" fmla="*/ 988 w 528613"/>
                  <a:gd name="connsiteY22" fmla="*/ 1366462 h 1366462"/>
                  <a:gd name="connsiteX23" fmla="*/ 988 w 528613"/>
                  <a:gd name="connsiteY23" fmla="*/ 0 h 1366462"/>
                  <a:gd name="connsiteX0" fmla="*/ 988 w 528613"/>
                  <a:gd name="connsiteY0" fmla="*/ 0 h 1366462"/>
                  <a:gd name="connsiteX1" fmla="*/ 124278 w 528613"/>
                  <a:gd name="connsiteY1" fmla="*/ 123290 h 1366462"/>
                  <a:gd name="connsiteX2" fmla="*/ 42085 w 528613"/>
                  <a:gd name="connsiteY2" fmla="*/ 123290 h 1366462"/>
                  <a:gd name="connsiteX3" fmla="*/ 155101 w 528613"/>
                  <a:gd name="connsiteY3" fmla="*/ 256854 h 1366462"/>
                  <a:gd name="connsiteX4" fmla="*/ 62633 w 528613"/>
                  <a:gd name="connsiteY4" fmla="*/ 256854 h 1366462"/>
                  <a:gd name="connsiteX5" fmla="*/ 185923 w 528613"/>
                  <a:gd name="connsiteY5" fmla="*/ 369870 h 1366462"/>
                  <a:gd name="connsiteX6" fmla="*/ 103730 w 528613"/>
                  <a:gd name="connsiteY6" fmla="*/ 380144 h 1366462"/>
                  <a:gd name="connsiteX7" fmla="*/ 257842 w 528613"/>
                  <a:gd name="connsiteY7" fmla="*/ 523982 h 1366462"/>
                  <a:gd name="connsiteX8" fmla="*/ 129231 w 528613"/>
                  <a:gd name="connsiteY8" fmla="*/ 518007 h 1366462"/>
                  <a:gd name="connsiteX9" fmla="*/ 309213 w 528613"/>
                  <a:gd name="connsiteY9" fmla="*/ 647272 h 1366462"/>
                  <a:gd name="connsiteX10" fmla="*/ 179947 w 528613"/>
                  <a:gd name="connsiteY10" fmla="*/ 654558 h 1366462"/>
                  <a:gd name="connsiteX11" fmla="*/ 350310 w 528613"/>
                  <a:gd name="connsiteY11" fmla="*/ 770562 h 1366462"/>
                  <a:gd name="connsiteX12" fmla="*/ 216746 w 528613"/>
                  <a:gd name="connsiteY12" fmla="*/ 760288 h 1366462"/>
                  <a:gd name="connsiteX13" fmla="*/ 381132 w 528613"/>
                  <a:gd name="connsiteY13" fmla="*/ 904126 h 1366462"/>
                  <a:gd name="connsiteX14" fmla="*/ 227020 w 528613"/>
                  <a:gd name="connsiteY14" fmla="*/ 852755 h 1366462"/>
                  <a:gd name="connsiteX15" fmla="*/ 473600 w 528613"/>
                  <a:gd name="connsiteY15" fmla="*/ 1027416 h 1366462"/>
                  <a:gd name="connsiteX16" fmla="*/ 282688 w 528613"/>
                  <a:gd name="connsiteY16" fmla="*/ 979688 h 1366462"/>
                  <a:gd name="connsiteX17" fmla="*/ 514696 w 528613"/>
                  <a:gd name="connsiteY17" fmla="*/ 1119883 h 1366462"/>
                  <a:gd name="connsiteX18" fmla="*/ 309213 w 528613"/>
                  <a:gd name="connsiteY18" fmla="*/ 1099335 h 1366462"/>
                  <a:gd name="connsiteX19" fmla="*/ 256164 w 528613"/>
                  <a:gd name="connsiteY19" fmla="*/ 1217958 h 1366462"/>
                  <a:gd name="connsiteX20" fmla="*/ 528613 w 528613"/>
                  <a:gd name="connsiteY20" fmla="*/ 1238219 h 1366462"/>
                  <a:gd name="connsiteX21" fmla="*/ 988 w 528613"/>
                  <a:gd name="connsiteY21" fmla="*/ 1366462 h 1366462"/>
                  <a:gd name="connsiteX22" fmla="*/ 988 w 528613"/>
                  <a:gd name="connsiteY22" fmla="*/ 0 h 1366462"/>
                  <a:gd name="connsiteX0" fmla="*/ 988 w 528613"/>
                  <a:gd name="connsiteY0" fmla="*/ 0 h 1366462"/>
                  <a:gd name="connsiteX1" fmla="*/ 124278 w 528613"/>
                  <a:gd name="connsiteY1" fmla="*/ 123290 h 1366462"/>
                  <a:gd name="connsiteX2" fmla="*/ 42085 w 528613"/>
                  <a:gd name="connsiteY2" fmla="*/ 123290 h 1366462"/>
                  <a:gd name="connsiteX3" fmla="*/ 155101 w 528613"/>
                  <a:gd name="connsiteY3" fmla="*/ 256854 h 1366462"/>
                  <a:gd name="connsiteX4" fmla="*/ 62633 w 528613"/>
                  <a:gd name="connsiteY4" fmla="*/ 256854 h 1366462"/>
                  <a:gd name="connsiteX5" fmla="*/ 185923 w 528613"/>
                  <a:gd name="connsiteY5" fmla="*/ 369870 h 1366462"/>
                  <a:gd name="connsiteX6" fmla="*/ 103730 w 528613"/>
                  <a:gd name="connsiteY6" fmla="*/ 380144 h 1366462"/>
                  <a:gd name="connsiteX7" fmla="*/ 257842 w 528613"/>
                  <a:gd name="connsiteY7" fmla="*/ 523982 h 1366462"/>
                  <a:gd name="connsiteX8" fmla="*/ 129231 w 528613"/>
                  <a:gd name="connsiteY8" fmla="*/ 518007 h 1366462"/>
                  <a:gd name="connsiteX9" fmla="*/ 309213 w 528613"/>
                  <a:gd name="connsiteY9" fmla="*/ 647272 h 1366462"/>
                  <a:gd name="connsiteX10" fmla="*/ 179947 w 528613"/>
                  <a:gd name="connsiteY10" fmla="*/ 654558 h 1366462"/>
                  <a:gd name="connsiteX11" fmla="*/ 350310 w 528613"/>
                  <a:gd name="connsiteY11" fmla="*/ 770562 h 1366462"/>
                  <a:gd name="connsiteX12" fmla="*/ 216746 w 528613"/>
                  <a:gd name="connsiteY12" fmla="*/ 760288 h 1366462"/>
                  <a:gd name="connsiteX13" fmla="*/ 381132 w 528613"/>
                  <a:gd name="connsiteY13" fmla="*/ 904126 h 1366462"/>
                  <a:gd name="connsiteX14" fmla="*/ 227020 w 528613"/>
                  <a:gd name="connsiteY14" fmla="*/ 852755 h 1366462"/>
                  <a:gd name="connsiteX15" fmla="*/ 473600 w 528613"/>
                  <a:gd name="connsiteY15" fmla="*/ 1027416 h 1366462"/>
                  <a:gd name="connsiteX16" fmla="*/ 282688 w 528613"/>
                  <a:gd name="connsiteY16" fmla="*/ 979688 h 1366462"/>
                  <a:gd name="connsiteX17" fmla="*/ 514696 w 528613"/>
                  <a:gd name="connsiteY17" fmla="*/ 1119883 h 1366462"/>
                  <a:gd name="connsiteX18" fmla="*/ 256164 w 528613"/>
                  <a:gd name="connsiteY18" fmla="*/ 1217958 h 1366462"/>
                  <a:gd name="connsiteX19" fmla="*/ 528613 w 528613"/>
                  <a:gd name="connsiteY19" fmla="*/ 1238219 h 1366462"/>
                  <a:gd name="connsiteX20" fmla="*/ 988 w 528613"/>
                  <a:gd name="connsiteY20" fmla="*/ 1366462 h 1366462"/>
                  <a:gd name="connsiteX21" fmla="*/ 988 w 528613"/>
                  <a:gd name="connsiteY21" fmla="*/ 0 h 1366462"/>
                  <a:gd name="connsiteX0" fmla="*/ 988 w 528613"/>
                  <a:gd name="connsiteY0" fmla="*/ 0 h 1366462"/>
                  <a:gd name="connsiteX1" fmla="*/ 124278 w 528613"/>
                  <a:gd name="connsiteY1" fmla="*/ 123290 h 1366462"/>
                  <a:gd name="connsiteX2" fmla="*/ 42085 w 528613"/>
                  <a:gd name="connsiteY2" fmla="*/ 123290 h 1366462"/>
                  <a:gd name="connsiteX3" fmla="*/ 155101 w 528613"/>
                  <a:gd name="connsiteY3" fmla="*/ 256854 h 1366462"/>
                  <a:gd name="connsiteX4" fmla="*/ 62633 w 528613"/>
                  <a:gd name="connsiteY4" fmla="*/ 256854 h 1366462"/>
                  <a:gd name="connsiteX5" fmla="*/ 185923 w 528613"/>
                  <a:gd name="connsiteY5" fmla="*/ 369870 h 1366462"/>
                  <a:gd name="connsiteX6" fmla="*/ 103730 w 528613"/>
                  <a:gd name="connsiteY6" fmla="*/ 380144 h 1366462"/>
                  <a:gd name="connsiteX7" fmla="*/ 257842 w 528613"/>
                  <a:gd name="connsiteY7" fmla="*/ 523982 h 1366462"/>
                  <a:gd name="connsiteX8" fmla="*/ 129231 w 528613"/>
                  <a:gd name="connsiteY8" fmla="*/ 518007 h 1366462"/>
                  <a:gd name="connsiteX9" fmla="*/ 309213 w 528613"/>
                  <a:gd name="connsiteY9" fmla="*/ 647272 h 1366462"/>
                  <a:gd name="connsiteX10" fmla="*/ 179947 w 528613"/>
                  <a:gd name="connsiteY10" fmla="*/ 654558 h 1366462"/>
                  <a:gd name="connsiteX11" fmla="*/ 350310 w 528613"/>
                  <a:gd name="connsiteY11" fmla="*/ 770562 h 1366462"/>
                  <a:gd name="connsiteX12" fmla="*/ 216746 w 528613"/>
                  <a:gd name="connsiteY12" fmla="*/ 760288 h 1366462"/>
                  <a:gd name="connsiteX13" fmla="*/ 381132 w 528613"/>
                  <a:gd name="connsiteY13" fmla="*/ 904126 h 1366462"/>
                  <a:gd name="connsiteX14" fmla="*/ 227020 w 528613"/>
                  <a:gd name="connsiteY14" fmla="*/ 852755 h 1366462"/>
                  <a:gd name="connsiteX15" fmla="*/ 473600 w 528613"/>
                  <a:gd name="connsiteY15" fmla="*/ 1027416 h 1366462"/>
                  <a:gd name="connsiteX16" fmla="*/ 282688 w 528613"/>
                  <a:gd name="connsiteY16" fmla="*/ 979688 h 1366462"/>
                  <a:gd name="connsiteX17" fmla="*/ 514696 w 528613"/>
                  <a:gd name="connsiteY17" fmla="*/ 1119883 h 1366462"/>
                  <a:gd name="connsiteX18" fmla="*/ 259807 w 528613"/>
                  <a:gd name="connsiteY18" fmla="*/ 1130525 h 1366462"/>
                  <a:gd name="connsiteX19" fmla="*/ 528613 w 528613"/>
                  <a:gd name="connsiteY19" fmla="*/ 1238219 h 1366462"/>
                  <a:gd name="connsiteX20" fmla="*/ 988 w 528613"/>
                  <a:gd name="connsiteY20" fmla="*/ 1366462 h 1366462"/>
                  <a:gd name="connsiteX21" fmla="*/ 988 w 528613"/>
                  <a:gd name="connsiteY21" fmla="*/ 0 h 1366462"/>
                  <a:gd name="connsiteX0" fmla="*/ 988 w 528613"/>
                  <a:gd name="connsiteY0" fmla="*/ 0 h 1366462"/>
                  <a:gd name="connsiteX1" fmla="*/ 124278 w 528613"/>
                  <a:gd name="connsiteY1" fmla="*/ 123290 h 1366462"/>
                  <a:gd name="connsiteX2" fmla="*/ 42085 w 528613"/>
                  <a:gd name="connsiteY2" fmla="*/ 123290 h 1366462"/>
                  <a:gd name="connsiteX3" fmla="*/ 155101 w 528613"/>
                  <a:gd name="connsiteY3" fmla="*/ 256854 h 1366462"/>
                  <a:gd name="connsiteX4" fmla="*/ 62633 w 528613"/>
                  <a:gd name="connsiteY4" fmla="*/ 256854 h 1366462"/>
                  <a:gd name="connsiteX5" fmla="*/ 185923 w 528613"/>
                  <a:gd name="connsiteY5" fmla="*/ 369870 h 1366462"/>
                  <a:gd name="connsiteX6" fmla="*/ 103730 w 528613"/>
                  <a:gd name="connsiteY6" fmla="*/ 380144 h 1366462"/>
                  <a:gd name="connsiteX7" fmla="*/ 257842 w 528613"/>
                  <a:gd name="connsiteY7" fmla="*/ 523982 h 1366462"/>
                  <a:gd name="connsiteX8" fmla="*/ 129231 w 528613"/>
                  <a:gd name="connsiteY8" fmla="*/ 518007 h 1366462"/>
                  <a:gd name="connsiteX9" fmla="*/ 309213 w 528613"/>
                  <a:gd name="connsiteY9" fmla="*/ 647272 h 1366462"/>
                  <a:gd name="connsiteX10" fmla="*/ 179947 w 528613"/>
                  <a:gd name="connsiteY10" fmla="*/ 654558 h 1366462"/>
                  <a:gd name="connsiteX11" fmla="*/ 350310 w 528613"/>
                  <a:gd name="connsiteY11" fmla="*/ 770562 h 1366462"/>
                  <a:gd name="connsiteX12" fmla="*/ 216746 w 528613"/>
                  <a:gd name="connsiteY12" fmla="*/ 760288 h 1366462"/>
                  <a:gd name="connsiteX13" fmla="*/ 381132 w 528613"/>
                  <a:gd name="connsiteY13" fmla="*/ 904126 h 1366462"/>
                  <a:gd name="connsiteX14" fmla="*/ 227020 w 528613"/>
                  <a:gd name="connsiteY14" fmla="*/ 852755 h 1366462"/>
                  <a:gd name="connsiteX15" fmla="*/ 473600 w 528613"/>
                  <a:gd name="connsiteY15" fmla="*/ 1027416 h 1366462"/>
                  <a:gd name="connsiteX16" fmla="*/ 282688 w 528613"/>
                  <a:gd name="connsiteY16" fmla="*/ 979688 h 1366462"/>
                  <a:gd name="connsiteX17" fmla="*/ 514696 w 528613"/>
                  <a:gd name="connsiteY17" fmla="*/ 1119883 h 1366462"/>
                  <a:gd name="connsiteX18" fmla="*/ 285308 w 528613"/>
                  <a:gd name="connsiteY18" fmla="*/ 1141454 h 1366462"/>
                  <a:gd name="connsiteX19" fmla="*/ 528613 w 528613"/>
                  <a:gd name="connsiteY19" fmla="*/ 1238219 h 1366462"/>
                  <a:gd name="connsiteX20" fmla="*/ 988 w 528613"/>
                  <a:gd name="connsiteY20" fmla="*/ 1366462 h 1366462"/>
                  <a:gd name="connsiteX21" fmla="*/ 988 w 528613"/>
                  <a:gd name="connsiteY21" fmla="*/ 0 h 1366462"/>
                  <a:gd name="connsiteX0" fmla="*/ 988 w 528613"/>
                  <a:gd name="connsiteY0" fmla="*/ 0 h 1366462"/>
                  <a:gd name="connsiteX1" fmla="*/ 124278 w 528613"/>
                  <a:gd name="connsiteY1" fmla="*/ 123290 h 1366462"/>
                  <a:gd name="connsiteX2" fmla="*/ 42085 w 528613"/>
                  <a:gd name="connsiteY2" fmla="*/ 123290 h 1366462"/>
                  <a:gd name="connsiteX3" fmla="*/ 155101 w 528613"/>
                  <a:gd name="connsiteY3" fmla="*/ 256854 h 1366462"/>
                  <a:gd name="connsiteX4" fmla="*/ 62633 w 528613"/>
                  <a:gd name="connsiteY4" fmla="*/ 256854 h 1366462"/>
                  <a:gd name="connsiteX5" fmla="*/ 185923 w 528613"/>
                  <a:gd name="connsiteY5" fmla="*/ 369870 h 1366462"/>
                  <a:gd name="connsiteX6" fmla="*/ 103730 w 528613"/>
                  <a:gd name="connsiteY6" fmla="*/ 380144 h 1366462"/>
                  <a:gd name="connsiteX7" fmla="*/ 257842 w 528613"/>
                  <a:gd name="connsiteY7" fmla="*/ 523982 h 1366462"/>
                  <a:gd name="connsiteX8" fmla="*/ 129231 w 528613"/>
                  <a:gd name="connsiteY8" fmla="*/ 518007 h 1366462"/>
                  <a:gd name="connsiteX9" fmla="*/ 309213 w 528613"/>
                  <a:gd name="connsiteY9" fmla="*/ 647272 h 1366462"/>
                  <a:gd name="connsiteX10" fmla="*/ 179947 w 528613"/>
                  <a:gd name="connsiteY10" fmla="*/ 654558 h 1366462"/>
                  <a:gd name="connsiteX11" fmla="*/ 350310 w 528613"/>
                  <a:gd name="connsiteY11" fmla="*/ 770562 h 1366462"/>
                  <a:gd name="connsiteX12" fmla="*/ 216746 w 528613"/>
                  <a:gd name="connsiteY12" fmla="*/ 760288 h 1366462"/>
                  <a:gd name="connsiteX13" fmla="*/ 381132 w 528613"/>
                  <a:gd name="connsiteY13" fmla="*/ 904126 h 1366462"/>
                  <a:gd name="connsiteX14" fmla="*/ 227020 w 528613"/>
                  <a:gd name="connsiteY14" fmla="*/ 852755 h 1366462"/>
                  <a:gd name="connsiteX15" fmla="*/ 473600 w 528613"/>
                  <a:gd name="connsiteY15" fmla="*/ 1027416 h 1366462"/>
                  <a:gd name="connsiteX16" fmla="*/ 264473 w 528613"/>
                  <a:gd name="connsiteY16" fmla="*/ 976045 h 1366462"/>
                  <a:gd name="connsiteX17" fmla="*/ 514696 w 528613"/>
                  <a:gd name="connsiteY17" fmla="*/ 1119883 h 1366462"/>
                  <a:gd name="connsiteX18" fmla="*/ 285308 w 528613"/>
                  <a:gd name="connsiteY18" fmla="*/ 1141454 h 1366462"/>
                  <a:gd name="connsiteX19" fmla="*/ 528613 w 528613"/>
                  <a:gd name="connsiteY19" fmla="*/ 1238219 h 1366462"/>
                  <a:gd name="connsiteX20" fmla="*/ 988 w 528613"/>
                  <a:gd name="connsiteY20" fmla="*/ 1366462 h 1366462"/>
                  <a:gd name="connsiteX21" fmla="*/ 988 w 528613"/>
                  <a:gd name="connsiteY21" fmla="*/ 0 h 1366462"/>
                  <a:gd name="connsiteX0" fmla="*/ 988 w 528613"/>
                  <a:gd name="connsiteY0" fmla="*/ 0 h 1366462"/>
                  <a:gd name="connsiteX1" fmla="*/ 124278 w 528613"/>
                  <a:gd name="connsiteY1" fmla="*/ 123290 h 1366462"/>
                  <a:gd name="connsiteX2" fmla="*/ 42085 w 528613"/>
                  <a:gd name="connsiteY2" fmla="*/ 123290 h 1366462"/>
                  <a:gd name="connsiteX3" fmla="*/ 155101 w 528613"/>
                  <a:gd name="connsiteY3" fmla="*/ 256854 h 1366462"/>
                  <a:gd name="connsiteX4" fmla="*/ 62633 w 528613"/>
                  <a:gd name="connsiteY4" fmla="*/ 256854 h 1366462"/>
                  <a:gd name="connsiteX5" fmla="*/ 185923 w 528613"/>
                  <a:gd name="connsiteY5" fmla="*/ 369870 h 1366462"/>
                  <a:gd name="connsiteX6" fmla="*/ 103730 w 528613"/>
                  <a:gd name="connsiteY6" fmla="*/ 380144 h 1366462"/>
                  <a:gd name="connsiteX7" fmla="*/ 257842 w 528613"/>
                  <a:gd name="connsiteY7" fmla="*/ 523982 h 1366462"/>
                  <a:gd name="connsiteX8" fmla="*/ 129231 w 528613"/>
                  <a:gd name="connsiteY8" fmla="*/ 518007 h 1366462"/>
                  <a:gd name="connsiteX9" fmla="*/ 309213 w 528613"/>
                  <a:gd name="connsiteY9" fmla="*/ 647272 h 1366462"/>
                  <a:gd name="connsiteX10" fmla="*/ 179947 w 528613"/>
                  <a:gd name="connsiteY10" fmla="*/ 654558 h 1366462"/>
                  <a:gd name="connsiteX11" fmla="*/ 350310 w 528613"/>
                  <a:gd name="connsiteY11" fmla="*/ 770562 h 1366462"/>
                  <a:gd name="connsiteX12" fmla="*/ 216746 w 528613"/>
                  <a:gd name="connsiteY12" fmla="*/ 760288 h 1366462"/>
                  <a:gd name="connsiteX13" fmla="*/ 381132 w 528613"/>
                  <a:gd name="connsiteY13" fmla="*/ 904126 h 1366462"/>
                  <a:gd name="connsiteX14" fmla="*/ 227020 w 528613"/>
                  <a:gd name="connsiteY14" fmla="*/ 852755 h 1366462"/>
                  <a:gd name="connsiteX15" fmla="*/ 473600 w 528613"/>
                  <a:gd name="connsiteY15" fmla="*/ 1027416 h 1366462"/>
                  <a:gd name="connsiteX16" fmla="*/ 249901 w 528613"/>
                  <a:gd name="connsiteY16" fmla="*/ 990618 h 1366462"/>
                  <a:gd name="connsiteX17" fmla="*/ 514696 w 528613"/>
                  <a:gd name="connsiteY17" fmla="*/ 1119883 h 1366462"/>
                  <a:gd name="connsiteX18" fmla="*/ 285308 w 528613"/>
                  <a:gd name="connsiteY18" fmla="*/ 1141454 h 1366462"/>
                  <a:gd name="connsiteX19" fmla="*/ 528613 w 528613"/>
                  <a:gd name="connsiteY19" fmla="*/ 1238219 h 1366462"/>
                  <a:gd name="connsiteX20" fmla="*/ 988 w 528613"/>
                  <a:gd name="connsiteY20" fmla="*/ 1366462 h 1366462"/>
                  <a:gd name="connsiteX21" fmla="*/ 988 w 528613"/>
                  <a:gd name="connsiteY21" fmla="*/ 0 h 1366462"/>
                  <a:gd name="connsiteX0" fmla="*/ 988 w 528613"/>
                  <a:gd name="connsiteY0" fmla="*/ 0 h 1366462"/>
                  <a:gd name="connsiteX1" fmla="*/ 124278 w 528613"/>
                  <a:gd name="connsiteY1" fmla="*/ 123290 h 1366462"/>
                  <a:gd name="connsiteX2" fmla="*/ 42085 w 528613"/>
                  <a:gd name="connsiteY2" fmla="*/ 123290 h 1366462"/>
                  <a:gd name="connsiteX3" fmla="*/ 155101 w 528613"/>
                  <a:gd name="connsiteY3" fmla="*/ 256854 h 1366462"/>
                  <a:gd name="connsiteX4" fmla="*/ 62633 w 528613"/>
                  <a:gd name="connsiteY4" fmla="*/ 256854 h 1366462"/>
                  <a:gd name="connsiteX5" fmla="*/ 185923 w 528613"/>
                  <a:gd name="connsiteY5" fmla="*/ 369870 h 1366462"/>
                  <a:gd name="connsiteX6" fmla="*/ 103730 w 528613"/>
                  <a:gd name="connsiteY6" fmla="*/ 380144 h 1366462"/>
                  <a:gd name="connsiteX7" fmla="*/ 257842 w 528613"/>
                  <a:gd name="connsiteY7" fmla="*/ 523982 h 1366462"/>
                  <a:gd name="connsiteX8" fmla="*/ 129231 w 528613"/>
                  <a:gd name="connsiteY8" fmla="*/ 518007 h 1366462"/>
                  <a:gd name="connsiteX9" fmla="*/ 309213 w 528613"/>
                  <a:gd name="connsiteY9" fmla="*/ 647272 h 1366462"/>
                  <a:gd name="connsiteX10" fmla="*/ 179947 w 528613"/>
                  <a:gd name="connsiteY10" fmla="*/ 654558 h 1366462"/>
                  <a:gd name="connsiteX11" fmla="*/ 350310 w 528613"/>
                  <a:gd name="connsiteY11" fmla="*/ 770562 h 1366462"/>
                  <a:gd name="connsiteX12" fmla="*/ 216746 w 528613"/>
                  <a:gd name="connsiteY12" fmla="*/ 760288 h 1366462"/>
                  <a:gd name="connsiteX13" fmla="*/ 381132 w 528613"/>
                  <a:gd name="connsiteY13" fmla="*/ 904126 h 1366462"/>
                  <a:gd name="connsiteX14" fmla="*/ 227020 w 528613"/>
                  <a:gd name="connsiteY14" fmla="*/ 852755 h 1366462"/>
                  <a:gd name="connsiteX15" fmla="*/ 473600 w 528613"/>
                  <a:gd name="connsiteY15" fmla="*/ 1027416 h 1366462"/>
                  <a:gd name="connsiteX16" fmla="*/ 249901 w 528613"/>
                  <a:gd name="connsiteY16" fmla="*/ 990618 h 1366462"/>
                  <a:gd name="connsiteX17" fmla="*/ 489195 w 528613"/>
                  <a:gd name="connsiteY17" fmla="*/ 1127170 h 1366462"/>
                  <a:gd name="connsiteX18" fmla="*/ 285308 w 528613"/>
                  <a:gd name="connsiteY18" fmla="*/ 1141454 h 1366462"/>
                  <a:gd name="connsiteX19" fmla="*/ 528613 w 528613"/>
                  <a:gd name="connsiteY19" fmla="*/ 1238219 h 1366462"/>
                  <a:gd name="connsiteX20" fmla="*/ 988 w 528613"/>
                  <a:gd name="connsiteY20" fmla="*/ 1366462 h 1366462"/>
                  <a:gd name="connsiteX21" fmla="*/ 988 w 528613"/>
                  <a:gd name="connsiteY21" fmla="*/ 0 h 1366462"/>
                  <a:gd name="connsiteX0" fmla="*/ 988 w 579616"/>
                  <a:gd name="connsiteY0" fmla="*/ 0 h 1366462"/>
                  <a:gd name="connsiteX1" fmla="*/ 124278 w 579616"/>
                  <a:gd name="connsiteY1" fmla="*/ 123290 h 1366462"/>
                  <a:gd name="connsiteX2" fmla="*/ 42085 w 579616"/>
                  <a:gd name="connsiteY2" fmla="*/ 123290 h 1366462"/>
                  <a:gd name="connsiteX3" fmla="*/ 155101 w 579616"/>
                  <a:gd name="connsiteY3" fmla="*/ 256854 h 1366462"/>
                  <a:gd name="connsiteX4" fmla="*/ 62633 w 579616"/>
                  <a:gd name="connsiteY4" fmla="*/ 256854 h 1366462"/>
                  <a:gd name="connsiteX5" fmla="*/ 185923 w 579616"/>
                  <a:gd name="connsiteY5" fmla="*/ 369870 h 1366462"/>
                  <a:gd name="connsiteX6" fmla="*/ 103730 w 579616"/>
                  <a:gd name="connsiteY6" fmla="*/ 380144 h 1366462"/>
                  <a:gd name="connsiteX7" fmla="*/ 257842 w 579616"/>
                  <a:gd name="connsiteY7" fmla="*/ 523982 h 1366462"/>
                  <a:gd name="connsiteX8" fmla="*/ 129231 w 579616"/>
                  <a:gd name="connsiteY8" fmla="*/ 518007 h 1366462"/>
                  <a:gd name="connsiteX9" fmla="*/ 309213 w 579616"/>
                  <a:gd name="connsiteY9" fmla="*/ 647272 h 1366462"/>
                  <a:gd name="connsiteX10" fmla="*/ 179947 w 579616"/>
                  <a:gd name="connsiteY10" fmla="*/ 654558 h 1366462"/>
                  <a:gd name="connsiteX11" fmla="*/ 350310 w 579616"/>
                  <a:gd name="connsiteY11" fmla="*/ 770562 h 1366462"/>
                  <a:gd name="connsiteX12" fmla="*/ 216746 w 579616"/>
                  <a:gd name="connsiteY12" fmla="*/ 760288 h 1366462"/>
                  <a:gd name="connsiteX13" fmla="*/ 381132 w 579616"/>
                  <a:gd name="connsiteY13" fmla="*/ 904126 h 1366462"/>
                  <a:gd name="connsiteX14" fmla="*/ 227020 w 579616"/>
                  <a:gd name="connsiteY14" fmla="*/ 852755 h 1366462"/>
                  <a:gd name="connsiteX15" fmla="*/ 473600 w 579616"/>
                  <a:gd name="connsiteY15" fmla="*/ 1027416 h 1366462"/>
                  <a:gd name="connsiteX16" fmla="*/ 249901 w 579616"/>
                  <a:gd name="connsiteY16" fmla="*/ 990618 h 1366462"/>
                  <a:gd name="connsiteX17" fmla="*/ 489195 w 579616"/>
                  <a:gd name="connsiteY17" fmla="*/ 1127170 h 1366462"/>
                  <a:gd name="connsiteX18" fmla="*/ 285308 w 579616"/>
                  <a:gd name="connsiteY18" fmla="*/ 1141454 h 1366462"/>
                  <a:gd name="connsiteX19" fmla="*/ 579616 w 579616"/>
                  <a:gd name="connsiteY19" fmla="*/ 1241862 h 1366462"/>
                  <a:gd name="connsiteX20" fmla="*/ 988 w 579616"/>
                  <a:gd name="connsiteY20" fmla="*/ 1366462 h 1366462"/>
                  <a:gd name="connsiteX21" fmla="*/ 988 w 579616"/>
                  <a:gd name="connsiteY21" fmla="*/ 0 h 1366462"/>
                  <a:gd name="connsiteX0" fmla="*/ 988 w 601474"/>
                  <a:gd name="connsiteY0" fmla="*/ 0 h 1366462"/>
                  <a:gd name="connsiteX1" fmla="*/ 124278 w 601474"/>
                  <a:gd name="connsiteY1" fmla="*/ 123290 h 1366462"/>
                  <a:gd name="connsiteX2" fmla="*/ 42085 w 601474"/>
                  <a:gd name="connsiteY2" fmla="*/ 123290 h 1366462"/>
                  <a:gd name="connsiteX3" fmla="*/ 155101 w 601474"/>
                  <a:gd name="connsiteY3" fmla="*/ 256854 h 1366462"/>
                  <a:gd name="connsiteX4" fmla="*/ 62633 w 601474"/>
                  <a:gd name="connsiteY4" fmla="*/ 256854 h 1366462"/>
                  <a:gd name="connsiteX5" fmla="*/ 185923 w 601474"/>
                  <a:gd name="connsiteY5" fmla="*/ 369870 h 1366462"/>
                  <a:gd name="connsiteX6" fmla="*/ 103730 w 601474"/>
                  <a:gd name="connsiteY6" fmla="*/ 380144 h 1366462"/>
                  <a:gd name="connsiteX7" fmla="*/ 257842 w 601474"/>
                  <a:gd name="connsiteY7" fmla="*/ 523982 h 1366462"/>
                  <a:gd name="connsiteX8" fmla="*/ 129231 w 601474"/>
                  <a:gd name="connsiteY8" fmla="*/ 518007 h 1366462"/>
                  <a:gd name="connsiteX9" fmla="*/ 309213 w 601474"/>
                  <a:gd name="connsiteY9" fmla="*/ 647272 h 1366462"/>
                  <a:gd name="connsiteX10" fmla="*/ 179947 w 601474"/>
                  <a:gd name="connsiteY10" fmla="*/ 654558 h 1366462"/>
                  <a:gd name="connsiteX11" fmla="*/ 350310 w 601474"/>
                  <a:gd name="connsiteY11" fmla="*/ 770562 h 1366462"/>
                  <a:gd name="connsiteX12" fmla="*/ 216746 w 601474"/>
                  <a:gd name="connsiteY12" fmla="*/ 760288 h 1366462"/>
                  <a:gd name="connsiteX13" fmla="*/ 381132 w 601474"/>
                  <a:gd name="connsiteY13" fmla="*/ 904126 h 1366462"/>
                  <a:gd name="connsiteX14" fmla="*/ 227020 w 601474"/>
                  <a:gd name="connsiteY14" fmla="*/ 852755 h 1366462"/>
                  <a:gd name="connsiteX15" fmla="*/ 473600 w 601474"/>
                  <a:gd name="connsiteY15" fmla="*/ 1027416 h 1366462"/>
                  <a:gd name="connsiteX16" fmla="*/ 249901 w 601474"/>
                  <a:gd name="connsiteY16" fmla="*/ 990618 h 1366462"/>
                  <a:gd name="connsiteX17" fmla="*/ 489195 w 601474"/>
                  <a:gd name="connsiteY17" fmla="*/ 1127170 h 1366462"/>
                  <a:gd name="connsiteX18" fmla="*/ 285308 w 601474"/>
                  <a:gd name="connsiteY18" fmla="*/ 1141454 h 1366462"/>
                  <a:gd name="connsiteX19" fmla="*/ 601474 w 601474"/>
                  <a:gd name="connsiteY19" fmla="*/ 1256435 h 1366462"/>
                  <a:gd name="connsiteX20" fmla="*/ 988 w 601474"/>
                  <a:gd name="connsiteY20" fmla="*/ 1366462 h 1366462"/>
                  <a:gd name="connsiteX21" fmla="*/ 988 w 601474"/>
                  <a:gd name="connsiteY21" fmla="*/ 0 h 1366462"/>
                  <a:gd name="connsiteX0" fmla="*/ 988 w 601474"/>
                  <a:gd name="connsiteY0" fmla="*/ 0 h 1366462"/>
                  <a:gd name="connsiteX1" fmla="*/ 124278 w 601474"/>
                  <a:gd name="connsiteY1" fmla="*/ 123290 h 1366462"/>
                  <a:gd name="connsiteX2" fmla="*/ 42085 w 601474"/>
                  <a:gd name="connsiteY2" fmla="*/ 123290 h 1366462"/>
                  <a:gd name="connsiteX3" fmla="*/ 155101 w 601474"/>
                  <a:gd name="connsiteY3" fmla="*/ 256854 h 1366462"/>
                  <a:gd name="connsiteX4" fmla="*/ 62633 w 601474"/>
                  <a:gd name="connsiteY4" fmla="*/ 256854 h 1366462"/>
                  <a:gd name="connsiteX5" fmla="*/ 185923 w 601474"/>
                  <a:gd name="connsiteY5" fmla="*/ 369870 h 1366462"/>
                  <a:gd name="connsiteX6" fmla="*/ 103730 w 601474"/>
                  <a:gd name="connsiteY6" fmla="*/ 380144 h 1366462"/>
                  <a:gd name="connsiteX7" fmla="*/ 257842 w 601474"/>
                  <a:gd name="connsiteY7" fmla="*/ 523982 h 1366462"/>
                  <a:gd name="connsiteX8" fmla="*/ 129231 w 601474"/>
                  <a:gd name="connsiteY8" fmla="*/ 518007 h 1366462"/>
                  <a:gd name="connsiteX9" fmla="*/ 309213 w 601474"/>
                  <a:gd name="connsiteY9" fmla="*/ 647272 h 1366462"/>
                  <a:gd name="connsiteX10" fmla="*/ 179947 w 601474"/>
                  <a:gd name="connsiteY10" fmla="*/ 654558 h 1366462"/>
                  <a:gd name="connsiteX11" fmla="*/ 350310 w 601474"/>
                  <a:gd name="connsiteY11" fmla="*/ 770562 h 1366462"/>
                  <a:gd name="connsiteX12" fmla="*/ 216746 w 601474"/>
                  <a:gd name="connsiteY12" fmla="*/ 760288 h 1366462"/>
                  <a:gd name="connsiteX13" fmla="*/ 381132 w 601474"/>
                  <a:gd name="connsiteY13" fmla="*/ 904126 h 1366462"/>
                  <a:gd name="connsiteX14" fmla="*/ 227020 w 601474"/>
                  <a:gd name="connsiteY14" fmla="*/ 852755 h 1366462"/>
                  <a:gd name="connsiteX15" fmla="*/ 433526 w 601474"/>
                  <a:gd name="connsiteY15" fmla="*/ 1012844 h 1366462"/>
                  <a:gd name="connsiteX16" fmla="*/ 249901 w 601474"/>
                  <a:gd name="connsiteY16" fmla="*/ 990618 h 1366462"/>
                  <a:gd name="connsiteX17" fmla="*/ 489195 w 601474"/>
                  <a:gd name="connsiteY17" fmla="*/ 1127170 h 1366462"/>
                  <a:gd name="connsiteX18" fmla="*/ 285308 w 601474"/>
                  <a:gd name="connsiteY18" fmla="*/ 1141454 h 1366462"/>
                  <a:gd name="connsiteX19" fmla="*/ 601474 w 601474"/>
                  <a:gd name="connsiteY19" fmla="*/ 1256435 h 1366462"/>
                  <a:gd name="connsiteX20" fmla="*/ 988 w 601474"/>
                  <a:gd name="connsiteY20" fmla="*/ 1366462 h 1366462"/>
                  <a:gd name="connsiteX21" fmla="*/ 988 w 601474"/>
                  <a:gd name="connsiteY21" fmla="*/ 0 h 1366462"/>
                  <a:gd name="connsiteX0" fmla="*/ 988 w 601474"/>
                  <a:gd name="connsiteY0" fmla="*/ 0 h 1366462"/>
                  <a:gd name="connsiteX1" fmla="*/ 124278 w 601474"/>
                  <a:gd name="connsiteY1" fmla="*/ 123290 h 1366462"/>
                  <a:gd name="connsiteX2" fmla="*/ 42085 w 601474"/>
                  <a:gd name="connsiteY2" fmla="*/ 123290 h 1366462"/>
                  <a:gd name="connsiteX3" fmla="*/ 155101 w 601474"/>
                  <a:gd name="connsiteY3" fmla="*/ 256854 h 1366462"/>
                  <a:gd name="connsiteX4" fmla="*/ 62633 w 601474"/>
                  <a:gd name="connsiteY4" fmla="*/ 256854 h 1366462"/>
                  <a:gd name="connsiteX5" fmla="*/ 185923 w 601474"/>
                  <a:gd name="connsiteY5" fmla="*/ 369870 h 1366462"/>
                  <a:gd name="connsiteX6" fmla="*/ 103730 w 601474"/>
                  <a:gd name="connsiteY6" fmla="*/ 380144 h 1366462"/>
                  <a:gd name="connsiteX7" fmla="*/ 257842 w 601474"/>
                  <a:gd name="connsiteY7" fmla="*/ 523982 h 1366462"/>
                  <a:gd name="connsiteX8" fmla="*/ 129231 w 601474"/>
                  <a:gd name="connsiteY8" fmla="*/ 518007 h 1366462"/>
                  <a:gd name="connsiteX9" fmla="*/ 309213 w 601474"/>
                  <a:gd name="connsiteY9" fmla="*/ 647272 h 1366462"/>
                  <a:gd name="connsiteX10" fmla="*/ 179947 w 601474"/>
                  <a:gd name="connsiteY10" fmla="*/ 654558 h 1366462"/>
                  <a:gd name="connsiteX11" fmla="*/ 350310 w 601474"/>
                  <a:gd name="connsiteY11" fmla="*/ 770562 h 1366462"/>
                  <a:gd name="connsiteX12" fmla="*/ 216746 w 601474"/>
                  <a:gd name="connsiteY12" fmla="*/ 760288 h 1366462"/>
                  <a:gd name="connsiteX13" fmla="*/ 355631 w 601474"/>
                  <a:gd name="connsiteY13" fmla="*/ 885911 h 1366462"/>
                  <a:gd name="connsiteX14" fmla="*/ 227020 w 601474"/>
                  <a:gd name="connsiteY14" fmla="*/ 852755 h 1366462"/>
                  <a:gd name="connsiteX15" fmla="*/ 433526 w 601474"/>
                  <a:gd name="connsiteY15" fmla="*/ 1012844 h 1366462"/>
                  <a:gd name="connsiteX16" fmla="*/ 249901 w 601474"/>
                  <a:gd name="connsiteY16" fmla="*/ 990618 h 1366462"/>
                  <a:gd name="connsiteX17" fmla="*/ 489195 w 601474"/>
                  <a:gd name="connsiteY17" fmla="*/ 1127170 h 1366462"/>
                  <a:gd name="connsiteX18" fmla="*/ 285308 w 601474"/>
                  <a:gd name="connsiteY18" fmla="*/ 1141454 h 1366462"/>
                  <a:gd name="connsiteX19" fmla="*/ 601474 w 601474"/>
                  <a:gd name="connsiteY19" fmla="*/ 1256435 h 1366462"/>
                  <a:gd name="connsiteX20" fmla="*/ 988 w 601474"/>
                  <a:gd name="connsiteY20" fmla="*/ 1366462 h 1366462"/>
                  <a:gd name="connsiteX21" fmla="*/ 988 w 601474"/>
                  <a:gd name="connsiteY21" fmla="*/ 0 h 1366462"/>
                  <a:gd name="connsiteX0" fmla="*/ 988 w 601474"/>
                  <a:gd name="connsiteY0" fmla="*/ 0 h 1366462"/>
                  <a:gd name="connsiteX1" fmla="*/ 124278 w 601474"/>
                  <a:gd name="connsiteY1" fmla="*/ 123290 h 1366462"/>
                  <a:gd name="connsiteX2" fmla="*/ 42085 w 601474"/>
                  <a:gd name="connsiteY2" fmla="*/ 123290 h 1366462"/>
                  <a:gd name="connsiteX3" fmla="*/ 155101 w 601474"/>
                  <a:gd name="connsiteY3" fmla="*/ 256854 h 1366462"/>
                  <a:gd name="connsiteX4" fmla="*/ 62633 w 601474"/>
                  <a:gd name="connsiteY4" fmla="*/ 256854 h 1366462"/>
                  <a:gd name="connsiteX5" fmla="*/ 185923 w 601474"/>
                  <a:gd name="connsiteY5" fmla="*/ 369870 h 1366462"/>
                  <a:gd name="connsiteX6" fmla="*/ 103730 w 601474"/>
                  <a:gd name="connsiteY6" fmla="*/ 380144 h 1366462"/>
                  <a:gd name="connsiteX7" fmla="*/ 257842 w 601474"/>
                  <a:gd name="connsiteY7" fmla="*/ 523982 h 1366462"/>
                  <a:gd name="connsiteX8" fmla="*/ 129231 w 601474"/>
                  <a:gd name="connsiteY8" fmla="*/ 518007 h 1366462"/>
                  <a:gd name="connsiteX9" fmla="*/ 309213 w 601474"/>
                  <a:gd name="connsiteY9" fmla="*/ 647272 h 1366462"/>
                  <a:gd name="connsiteX10" fmla="*/ 179947 w 601474"/>
                  <a:gd name="connsiteY10" fmla="*/ 654558 h 1366462"/>
                  <a:gd name="connsiteX11" fmla="*/ 350310 w 601474"/>
                  <a:gd name="connsiteY11" fmla="*/ 770562 h 1366462"/>
                  <a:gd name="connsiteX12" fmla="*/ 216746 w 601474"/>
                  <a:gd name="connsiteY12" fmla="*/ 760288 h 1366462"/>
                  <a:gd name="connsiteX13" fmla="*/ 355631 w 601474"/>
                  <a:gd name="connsiteY13" fmla="*/ 885911 h 1366462"/>
                  <a:gd name="connsiteX14" fmla="*/ 223377 w 601474"/>
                  <a:gd name="connsiteY14" fmla="*/ 867328 h 1366462"/>
                  <a:gd name="connsiteX15" fmla="*/ 433526 w 601474"/>
                  <a:gd name="connsiteY15" fmla="*/ 1012844 h 1366462"/>
                  <a:gd name="connsiteX16" fmla="*/ 249901 w 601474"/>
                  <a:gd name="connsiteY16" fmla="*/ 990618 h 1366462"/>
                  <a:gd name="connsiteX17" fmla="*/ 489195 w 601474"/>
                  <a:gd name="connsiteY17" fmla="*/ 1127170 h 1366462"/>
                  <a:gd name="connsiteX18" fmla="*/ 285308 w 601474"/>
                  <a:gd name="connsiteY18" fmla="*/ 1141454 h 1366462"/>
                  <a:gd name="connsiteX19" fmla="*/ 601474 w 601474"/>
                  <a:gd name="connsiteY19" fmla="*/ 1256435 h 1366462"/>
                  <a:gd name="connsiteX20" fmla="*/ 988 w 601474"/>
                  <a:gd name="connsiteY20" fmla="*/ 1366462 h 1366462"/>
                  <a:gd name="connsiteX21" fmla="*/ 988 w 601474"/>
                  <a:gd name="connsiteY21" fmla="*/ 0 h 1366462"/>
                  <a:gd name="connsiteX0" fmla="*/ 988 w 601474"/>
                  <a:gd name="connsiteY0" fmla="*/ 0 h 1366462"/>
                  <a:gd name="connsiteX1" fmla="*/ 124278 w 601474"/>
                  <a:gd name="connsiteY1" fmla="*/ 123290 h 1366462"/>
                  <a:gd name="connsiteX2" fmla="*/ 42085 w 601474"/>
                  <a:gd name="connsiteY2" fmla="*/ 123290 h 1366462"/>
                  <a:gd name="connsiteX3" fmla="*/ 155101 w 601474"/>
                  <a:gd name="connsiteY3" fmla="*/ 256854 h 1366462"/>
                  <a:gd name="connsiteX4" fmla="*/ 62633 w 601474"/>
                  <a:gd name="connsiteY4" fmla="*/ 256854 h 1366462"/>
                  <a:gd name="connsiteX5" fmla="*/ 185923 w 601474"/>
                  <a:gd name="connsiteY5" fmla="*/ 369870 h 1366462"/>
                  <a:gd name="connsiteX6" fmla="*/ 103730 w 601474"/>
                  <a:gd name="connsiteY6" fmla="*/ 380144 h 1366462"/>
                  <a:gd name="connsiteX7" fmla="*/ 257842 w 601474"/>
                  <a:gd name="connsiteY7" fmla="*/ 523982 h 1366462"/>
                  <a:gd name="connsiteX8" fmla="*/ 129231 w 601474"/>
                  <a:gd name="connsiteY8" fmla="*/ 518007 h 1366462"/>
                  <a:gd name="connsiteX9" fmla="*/ 309213 w 601474"/>
                  <a:gd name="connsiteY9" fmla="*/ 647272 h 1366462"/>
                  <a:gd name="connsiteX10" fmla="*/ 179947 w 601474"/>
                  <a:gd name="connsiteY10" fmla="*/ 654558 h 1366462"/>
                  <a:gd name="connsiteX11" fmla="*/ 339381 w 601474"/>
                  <a:gd name="connsiteY11" fmla="*/ 763276 h 1366462"/>
                  <a:gd name="connsiteX12" fmla="*/ 216746 w 601474"/>
                  <a:gd name="connsiteY12" fmla="*/ 760288 h 1366462"/>
                  <a:gd name="connsiteX13" fmla="*/ 355631 w 601474"/>
                  <a:gd name="connsiteY13" fmla="*/ 885911 h 1366462"/>
                  <a:gd name="connsiteX14" fmla="*/ 223377 w 601474"/>
                  <a:gd name="connsiteY14" fmla="*/ 867328 h 1366462"/>
                  <a:gd name="connsiteX15" fmla="*/ 433526 w 601474"/>
                  <a:gd name="connsiteY15" fmla="*/ 1012844 h 1366462"/>
                  <a:gd name="connsiteX16" fmla="*/ 249901 w 601474"/>
                  <a:gd name="connsiteY16" fmla="*/ 990618 h 1366462"/>
                  <a:gd name="connsiteX17" fmla="*/ 489195 w 601474"/>
                  <a:gd name="connsiteY17" fmla="*/ 1127170 h 1366462"/>
                  <a:gd name="connsiteX18" fmla="*/ 285308 w 601474"/>
                  <a:gd name="connsiteY18" fmla="*/ 1141454 h 1366462"/>
                  <a:gd name="connsiteX19" fmla="*/ 601474 w 601474"/>
                  <a:gd name="connsiteY19" fmla="*/ 1256435 h 1366462"/>
                  <a:gd name="connsiteX20" fmla="*/ 988 w 601474"/>
                  <a:gd name="connsiteY20" fmla="*/ 1366462 h 1366462"/>
                  <a:gd name="connsiteX21" fmla="*/ 988 w 601474"/>
                  <a:gd name="connsiteY21" fmla="*/ 0 h 1366462"/>
                  <a:gd name="connsiteX0" fmla="*/ 988 w 601474"/>
                  <a:gd name="connsiteY0" fmla="*/ 0 h 1366462"/>
                  <a:gd name="connsiteX1" fmla="*/ 124278 w 601474"/>
                  <a:gd name="connsiteY1" fmla="*/ 123290 h 1366462"/>
                  <a:gd name="connsiteX2" fmla="*/ 42085 w 601474"/>
                  <a:gd name="connsiteY2" fmla="*/ 123290 h 1366462"/>
                  <a:gd name="connsiteX3" fmla="*/ 155101 w 601474"/>
                  <a:gd name="connsiteY3" fmla="*/ 256854 h 1366462"/>
                  <a:gd name="connsiteX4" fmla="*/ 62633 w 601474"/>
                  <a:gd name="connsiteY4" fmla="*/ 256854 h 1366462"/>
                  <a:gd name="connsiteX5" fmla="*/ 185923 w 601474"/>
                  <a:gd name="connsiteY5" fmla="*/ 369870 h 1366462"/>
                  <a:gd name="connsiteX6" fmla="*/ 103730 w 601474"/>
                  <a:gd name="connsiteY6" fmla="*/ 380144 h 1366462"/>
                  <a:gd name="connsiteX7" fmla="*/ 257842 w 601474"/>
                  <a:gd name="connsiteY7" fmla="*/ 523982 h 1366462"/>
                  <a:gd name="connsiteX8" fmla="*/ 129231 w 601474"/>
                  <a:gd name="connsiteY8" fmla="*/ 518007 h 1366462"/>
                  <a:gd name="connsiteX9" fmla="*/ 298284 w 601474"/>
                  <a:gd name="connsiteY9" fmla="*/ 639986 h 1366462"/>
                  <a:gd name="connsiteX10" fmla="*/ 179947 w 601474"/>
                  <a:gd name="connsiteY10" fmla="*/ 654558 h 1366462"/>
                  <a:gd name="connsiteX11" fmla="*/ 339381 w 601474"/>
                  <a:gd name="connsiteY11" fmla="*/ 763276 h 1366462"/>
                  <a:gd name="connsiteX12" fmla="*/ 216746 w 601474"/>
                  <a:gd name="connsiteY12" fmla="*/ 760288 h 1366462"/>
                  <a:gd name="connsiteX13" fmla="*/ 355631 w 601474"/>
                  <a:gd name="connsiteY13" fmla="*/ 885911 h 1366462"/>
                  <a:gd name="connsiteX14" fmla="*/ 223377 w 601474"/>
                  <a:gd name="connsiteY14" fmla="*/ 867328 h 1366462"/>
                  <a:gd name="connsiteX15" fmla="*/ 433526 w 601474"/>
                  <a:gd name="connsiteY15" fmla="*/ 1012844 h 1366462"/>
                  <a:gd name="connsiteX16" fmla="*/ 249901 w 601474"/>
                  <a:gd name="connsiteY16" fmla="*/ 990618 h 1366462"/>
                  <a:gd name="connsiteX17" fmla="*/ 489195 w 601474"/>
                  <a:gd name="connsiteY17" fmla="*/ 1127170 h 1366462"/>
                  <a:gd name="connsiteX18" fmla="*/ 285308 w 601474"/>
                  <a:gd name="connsiteY18" fmla="*/ 1141454 h 1366462"/>
                  <a:gd name="connsiteX19" fmla="*/ 601474 w 601474"/>
                  <a:gd name="connsiteY19" fmla="*/ 1256435 h 1366462"/>
                  <a:gd name="connsiteX20" fmla="*/ 988 w 601474"/>
                  <a:gd name="connsiteY20" fmla="*/ 1366462 h 1366462"/>
                  <a:gd name="connsiteX21" fmla="*/ 988 w 601474"/>
                  <a:gd name="connsiteY21" fmla="*/ 0 h 1366462"/>
                  <a:gd name="connsiteX0" fmla="*/ 988 w 601474"/>
                  <a:gd name="connsiteY0" fmla="*/ 0 h 1366462"/>
                  <a:gd name="connsiteX1" fmla="*/ 124278 w 601474"/>
                  <a:gd name="connsiteY1" fmla="*/ 123290 h 1366462"/>
                  <a:gd name="connsiteX2" fmla="*/ 42085 w 601474"/>
                  <a:gd name="connsiteY2" fmla="*/ 123290 h 1366462"/>
                  <a:gd name="connsiteX3" fmla="*/ 155101 w 601474"/>
                  <a:gd name="connsiteY3" fmla="*/ 256854 h 1366462"/>
                  <a:gd name="connsiteX4" fmla="*/ 62633 w 601474"/>
                  <a:gd name="connsiteY4" fmla="*/ 256854 h 1366462"/>
                  <a:gd name="connsiteX5" fmla="*/ 185923 w 601474"/>
                  <a:gd name="connsiteY5" fmla="*/ 369870 h 1366462"/>
                  <a:gd name="connsiteX6" fmla="*/ 103730 w 601474"/>
                  <a:gd name="connsiteY6" fmla="*/ 380144 h 1366462"/>
                  <a:gd name="connsiteX7" fmla="*/ 257842 w 601474"/>
                  <a:gd name="connsiteY7" fmla="*/ 523982 h 1366462"/>
                  <a:gd name="connsiteX8" fmla="*/ 140160 w 601474"/>
                  <a:gd name="connsiteY8" fmla="*/ 521650 h 1366462"/>
                  <a:gd name="connsiteX9" fmla="*/ 298284 w 601474"/>
                  <a:gd name="connsiteY9" fmla="*/ 639986 h 1366462"/>
                  <a:gd name="connsiteX10" fmla="*/ 179947 w 601474"/>
                  <a:gd name="connsiteY10" fmla="*/ 654558 h 1366462"/>
                  <a:gd name="connsiteX11" fmla="*/ 339381 w 601474"/>
                  <a:gd name="connsiteY11" fmla="*/ 763276 h 1366462"/>
                  <a:gd name="connsiteX12" fmla="*/ 216746 w 601474"/>
                  <a:gd name="connsiteY12" fmla="*/ 760288 h 1366462"/>
                  <a:gd name="connsiteX13" fmla="*/ 355631 w 601474"/>
                  <a:gd name="connsiteY13" fmla="*/ 885911 h 1366462"/>
                  <a:gd name="connsiteX14" fmla="*/ 223377 w 601474"/>
                  <a:gd name="connsiteY14" fmla="*/ 867328 h 1366462"/>
                  <a:gd name="connsiteX15" fmla="*/ 433526 w 601474"/>
                  <a:gd name="connsiteY15" fmla="*/ 1012844 h 1366462"/>
                  <a:gd name="connsiteX16" fmla="*/ 249901 w 601474"/>
                  <a:gd name="connsiteY16" fmla="*/ 990618 h 1366462"/>
                  <a:gd name="connsiteX17" fmla="*/ 489195 w 601474"/>
                  <a:gd name="connsiteY17" fmla="*/ 1127170 h 1366462"/>
                  <a:gd name="connsiteX18" fmla="*/ 285308 w 601474"/>
                  <a:gd name="connsiteY18" fmla="*/ 1141454 h 1366462"/>
                  <a:gd name="connsiteX19" fmla="*/ 601474 w 601474"/>
                  <a:gd name="connsiteY19" fmla="*/ 1256435 h 1366462"/>
                  <a:gd name="connsiteX20" fmla="*/ 988 w 601474"/>
                  <a:gd name="connsiteY20" fmla="*/ 1366462 h 1366462"/>
                  <a:gd name="connsiteX21" fmla="*/ 988 w 601474"/>
                  <a:gd name="connsiteY21" fmla="*/ 0 h 1366462"/>
                  <a:gd name="connsiteX0" fmla="*/ 988 w 601474"/>
                  <a:gd name="connsiteY0" fmla="*/ 0 h 1366462"/>
                  <a:gd name="connsiteX1" fmla="*/ 124278 w 601474"/>
                  <a:gd name="connsiteY1" fmla="*/ 123290 h 1366462"/>
                  <a:gd name="connsiteX2" fmla="*/ 42085 w 601474"/>
                  <a:gd name="connsiteY2" fmla="*/ 123290 h 1366462"/>
                  <a:gd name="connsiteX3" fmla="*/ 155101 w 601474"/>
                  <a:gd name="connsiteY3" fmla="*/ 256854 h 1366462"/>
                  <a:gd name="connsiteX4" fmla="*/ 62633 w 601474"/>
                  <a:gd name="connsiteY4" fmla="*/ 256854 h 1366462"/>
                  <a:gd name="connsiteX5" fmla="*/ 185923 w 601474"/>
                  <a:gd name="connsiteY5" fmla="*/ 369870 h 1366462"/>
                  <a:gd name="connsiteX6" fmla="*/ 103730 w 601474"/>
                  <a:gd name="connsiteY6" fmla="*/ 380144 h 1366462"/>
                  <a:gd name="connsiteX7" fmla="*/ 257842 w 601474"/>
                  <a:gd name="connsiteY7" fmla="*/ 523982 h 1366462"/>
                  <a:gd name="connsiteX8" fmla="*/ 140160 w 601474"/>
                  <a:gd name="connsiteY8" fmla="*/ 521650 h 1366462"/>
                  <a:gd name="connsiteX9" fmla="*/ 298284 w 601474"/>
                  <a:gd name="connsiteY9" fmla="*/ 639986 h 1366462"/>
                  <a:gd name="connsiteX10" fmla="*/ 179947 w 601474"/>
                  <a:gd name="connsiteY10" fmla="*/ 654558 h 1366462"/>
                  <a:gd name="connsiteX11" fmla="*/ 339381 w 601474"/>
                  <a:gd name="connsiteY11" fmla="*/ 763276 h 1366462"/>
                  <a:gd name="connsiteX12" fmla="*/ 216746 w 601474"/>
                  <a:gd name="connsiteY12" fmla="*/ 760288 h 1366462"/>
                  <a:gd name="connsiteX13" fmla="*/ 355631 w 601474"/>
                  <a:gd name="connsiteY13" fmla="*/ 885911 h 1366462"/>
                  <a:gd name="connsiteX14" fmla="*/ 223377 w 601474"/>
                  <a:gd name="connsiteY14" fmla="*/ 867328 h 1366462"/>
                  <a:gd name="connsiteX15" fmla="*/ 433526 w 601474"/>
                  <a:gd name="connsiteY15" fmla="*/ 1012844 h 1366462"/>
                  <a:gd name="connsiteX16" fmla="*/ 249901 w 601474"/>
                  <a:gd name="connsiteY16" fmla="*/ 990618 h 1366462"/>
                  <a:gd name="connsiteX17" fmla="*/ 489195 w 601474"/>
                  <a:gd name="connsiteY17" fmla="*/ 1127170 h 1366462"/>
                  <a:gd name="connsiteX18" fmla="*/ 285308 w 601474"/>
                  <a:gd name="connsiteY18" fmla="*/ 1141454 h 1366462"/>
                  <a:gd name="connsiteX19" fmla="*/ 601474 w 601474"/>
                  <a:gd name="connsiteY19" fmla="*/ 1256435 h 1366462"/>
                  <a:gd name="connsiteX20" fmla="*/ 988 w 601474"/>
                  <a:gd name="connsiteY20" fmla="*/ 1366462 h 1366462"/>
                  <a:gd name="connsiteX21" fmla="*/ 988 w 601474"/>
                  <a:gd name="connsiteY21" fmla="*/ 0 h 1366462"/>
                  <a:gd name="connsiteX0" fmla="*/ 988 w 601474"/>
                  <a:gd name="connsiteY0" fmla="*/ 0 h 1366462"/>
                  <a:gd name="connsiteX1" fmla="*/ 124278 w 601474"/>
                  <a:gd name="connsiteY1" fmla="*/ 123290 h 1366462"/>
                  <a:gd name="connsiteX2" fmla="*/ 42085 w 601474"/>
                  <a:gd name="connsiteY2" fmla="*/ 123290 h 1366462"/>
                  <a:gd name="connsiteX3" fmla="*/ 155101 w 601474"/>
                  <a:gd name="connsiteY3" fmla="*/ 256854 h 1366462"/>
                  <a:gd name="connsiteX4" fmla="*/ 62633 w 601474"/>
                  <a:gd name="connsiteY4" fmla="*/ 256854 h 1366462"/>
                  <a:gd name="connsiteX5" fmla="*/ 185923 w 601474"/>
                  <a:gd name="connsiteY5" fmla="*/ 369870 h 1366462"/>
                  <a:gd name="connsiteX6" fmla="*/ 103730 w 601474"/>
                  <a:gd name="connsiteY6" fmla="*/ 380144 h 1366462"/>
                  <a:gd name="connsiteX7" fmla="*/ 257842 w 601474"/>
                  <a:gd name="connsiteY7" fmla="*/ 523982 h 1366462"/>
                  <a:gd name="connsiteX8" fmla="*/ 140160 w 601474"/>
                  <a:gd name="connsiteY8" fmla="*/ 521650 h 1366462"/>
                  <a:gd name="connsiteX9" fmla="*/ 298284 w 601474"/>
                  <a:gd name="connsiteY9" fmla="*/ 639986 h 1366462"/>
                  <a:gd name="connsiteX10" fmla="*/ 179947 w 601474"/>
                  <a:gd name="connsiteY10" fmla="*/ 654558 h 1366462"/>
                  <a:gd name="connsiteX11" fmla="*/ 339381 w 601474"/>
                  <a:gd name="connsiteY11" fmla="*/ 763276 h 1366462"/>
                  <a:gd name="connsiteX12" fmla="*/ 216746 w 601474"/>
                  <a:gd name="connsiteY12" fmla="*/ 760288 h 1366462"/>
                  <a:gd name="connsiteX13" fmla="*/ 359274 w 601474"/>
                  <a:gd name="connsiteY13" fmla="*/ 871338 h 1366462"/>
                  <a:gd name="connsiteX14" fmla="*/ 223377 w 601474"/>
                  <a:gd name="connsiteY14" fmla="*/ 867328 h 1366462"/>
                  <a:gd name="connsiteX15" fmla="*/ 433526 w 601474"/>
                  <a:gd name="connsiteY15" fmla="*/ 1012844 h 1366462"/>
                  <a:gd name="connsiteX16" fmla="*/ 249901 w 601474"/>
                  <a:gd name="connsiteY16" fmla="*/ 990618 h 1366462"/>
                  <a:gd name="connsiteX17" fmla="*/ 489195 w 601474"/>
                  <a:gd name="connsiteY17" fmla="*/ 1127170 h 1366462"/>
                  <a:gd name="connsiteX18" fmla="*/ 285308 w 601474"/>
                  <a:gd name="connsiteY18" fmla="*/ 1141454 h 1366462"/>
                  <a:gd name="connsiteX19" fmla="*/ 601474 w 601474"/>
                  <a:gd name="connsiteY19" fmla="*/ 1256435 h 1366462"/>
                  <a:gd name="connsiteX20" fmla="*/ 988 w 601474"/>
                  <a:gd name="connsiteY20" fmla="*/ 1366462 h 1366462"/>
                  <a:gd name="connsiteX21" fmla="*/ 988 w 601474"/>
                  <a:gd name="connsiteY21" fmla="*/ 0 h 1366462"/>
                  <a:gd name="connsiteX0" fmla="*/ 988 w 601474"/>
                  <a:gd name="connsiteY0" fmla="*/ 0 h 1366462"/>
                  <a:gd name="connsiteX1" fmla="*/ 124278 w 601474"/>
                  <a:gd name="connsiteY1" fmla="*/ 123290 h 1366462"/>
                  <a:gd name="connsiteX2" fmla="*/ 42085 w 601474"/>
                  <a:gd name="connsiteY2" fmla="*/ 123290 h 1366462"/>
                  <a:gd name="connsiteX3" fmla="*/ 155101 w 601474"/>
                  <a:gd name="connsiteY3" fmla="*/ 256854 h 1366462"/>
                  <a:gd name="connsiteX4" fmla="*/ 62633 w 601474"/>
                  <a:gd name="connsiteY4" fmla="*/ 256854 h 1366462"/>
                  <a:gd name="connsiteX5" fmla="*/ 185923 w 601474"/>
                  <a:gd name="connsiteY5" fmla="*/ 369870 h 1366462"/>
                  <a:gd name="connsiteX6" fmla="*/ 103730 w 601474"/>
                  <a:gd name="connsiteY6" fmla="*/ 380144 h 1366462"/>
                  <a:gd name="connsiteX7" fmla="*/ 257842 w 601474"/>
                  <a:gd name="connsiteY7" fmla="*/ 523982 h 1366462"/>
                  <a:gd name="connsiteX8" fmla="*/ 140160 w 601474"/>
                  <a:gd name="connsiteY8" fmla="*/ 521650 h 1366462"/>
                  <a:gd name="connsiteX9" fmla="*/ 298284 w 601474"/>
                  <a:gd name="connsiteY9" fmla="*/ 639986 h 1366462"/>
                  <a:gd name="connsiteX10" fmla="*/ 179947 w 601474"/>
                  <a:gd name="connsiteY10" fmla="*/ 654558 h 1366462"/>
                  <a:gd name="connsiteX11" fmla="*/ 339381 w 601474"/>
                  <a:gd name="connsiteY11" fmla="*/ 763276 h 1366462"/>
                  <a:gd name="connsiteX12" fmla="*/ 216746 w 601474"/>
                  <a:gd name="connsiteY12" fmla="*/ 760288 h 1366462"/>
                  <a:gd name="connsiteX13" fmla="*/ 359274 w 601474"/>
                  <a:gd name="connsiteY13" fmla="*/ 871338 h 1366462"/>
                  <a:gd name="connsiteX14" fmla="*/ 223377 w 601474"/>
                  <a:gd name="connsiteY14" fmla="*/ 867328 h 1366462"/>
                  <a:gd name="connsiteX15" fmla="*/ 433526 w 601474"/>
                  <a:gd name="connsiteY15" fmla="*/ 1012844 h 1366462"/>
                  <a:gd name="connsiteX16" fmla="*/ 249901 w 601474"/>
                  <a:gd name="connsiteY16" fmla="*/ 990618 h 1366462"/>
                  <a:gd name="connsiteX17" fmla="*/ 489195 w 601474"/>
                  <a:gd name="connsiteY17" fmla="*/ 1141742 h 1366462"/>
                  <a:gd name="connsiteX18" fmla="*/ 285308 w 601474"/>
                  <a:gd name="connsiteY18" fmla="*/ 1141454 h 1366462"/>
                  <a:gd name="connsiteX19" fmla="*/ 601474 w 601474"/>
                  <a:gd name="connsiteY19" fmla="*/ 1256435 h 1366462"/>
                  <a:gd name="connsiteX20" fmla="*/ 988 w 601474"/>
                  <a:gd name="connsiteY20" fmla="*/ 1366462 h 1366462"/>
                  <a:gd name="connsiteX21" fmla="*/ 988 w 601474"/>
                  <a:gd name="connsiteY21" fmla="*/ 0 h 1366462"/>
                  <a:gd name="connsiteX0" fmla="*/ 988 w 601474"/>
                  <a:gd name="connsiteY0" fmla="*/ 0 h 1366462"/>
                  <a:gd name="connsiteX1" fmla="*/ 124278 w 601474"/>
                  <a:gd name="connsiteY1" fmla="*/ 123290 h 1366462"/>
                  <a:gd name="connsiteX2" fmla="*/ 42085 w 601474"/>
                  <a:gd name="connsiteY2" fmla="*/ 123290 h 1366462"/>
                  <a:gd name="connsiteX3" fmla="*/ 155101 w 601474"/>
                  <a:gd name="connsiteY3" fmla="*/ 256854 h 1366462"/>
                  <a:gd name="connsiteX4" fmla="*/ 62633 w 601474"/>
                  <a:gd name="connsiteY4" fmla="*/ 256854 h 1366462"/>
                  <a:gd name="connsiteX5" fmla="*/ 185923 w 601474"/>
                  <a:gd name="connsiteY5" fmla="*/ 369870 h 1366462"/>
                  <a:gd name="connsiteX6" fmla="*/ 103730 w 601474"/>
                  <a:gd name="connsiteY6" fmla="*/ 380144 h 1366462"/>
                  <a:gd name="connsiteX7" fmla="*/ 257842 w 601474"/>
                  <a:gd name="connsiteY7" fmla="*/ 523982 h 1366462"/>
                  <a:gd name="connsiteX8" fmla="*/ 140160 w 601474"/>
                  <a:gd name="connsiteY8" fmla="*/ 521650 h 1366462"/>
                  <a:gd name="connsiteX9" fmla="*/ 298284 w 601474"/>
                  <a:gd name="connsiteY9" fmla="*/ 639986 h 1366462"/>
                  <a:gd name="connsiteX10" fmla="*/ 179947 w 601474"/>
                  <a:gd name="connsiteY10" fmla="*/ 654558 h 1366462"/>
                  <a:gd name="connsiteX11" fmla="*/ 317523 w 601474"/>
                  <a:gd name="connsiteY11" fmla="*/ 755990 h 1366462"/>
                  <a:gd name="connsiteX12" fmla="*/ 216746 w 601474"/>
                  <a:gd name="connsiteY12" fmla="*/ 760288 h 1366462"/>
                  <a:gd name="connsiteX13" fmla="*/ 359274 w 601474"/>
                  <a:gd name="connsiteY13" fmla="*/ 871338 h 1366462"/>
                  <a:gd name="connsiteX14" fmla="*/ 223377 w 601474"/>
                  <a:gd name="connsiteY14" fmla="*/ 867328 h 1366462"/>
                  <a:gd name="connsiteX15" fmla="*/ 433526 w 601474"/>
                  <a:gd name="connsiteY15" fmla="*/ 1012844 h 1366462"/>
                  <a:gd name="connsiteX16" fmla="*/ 249901 w 601474"/>
                  <a:gd name="connsiteY16" fmla="*/ 990618 h 1366462"/>
                  <a:gd name="connsiteX17" fmla="*/ 489195 w 601474"/>
                  <a:gd name="connsiteY17" fmla="*/ 1141742 h 1366462"/>
                  <a:gd name="connsiteX18" fmla="*/ 285308 w 601474"/>
                  <a:gd name="connsiteY18" fmla="*/ 1141454 h 1366462"/>
                  <a:gd name="connsiteX19" fmla="*/ 601474 w 601474"/>
                  <a:gd name="connsiteY19" fmla="*/ 1256435 h 1366462"/>
                  <a:gd name="connsiteX20" fmla="*/ 988 w 601474"/>
                  <a:gd name="connsiteY20" fmla="*/ 1366462 h 1366462"/>
                  <a:gd name="connsiteX21" fmla="*/ 988 w 601474"/>
                  <a:gd name="connsiteY21" fmla="*/ 0 h 1366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01474" h="1366462">
                    <a:moveTo>
                      <a:pt x="988" y="0"/>
                    </a:moveTo>
                    <a:lnTo>
                      <a:pt x="124278" y="123290"/>
                    </a:lnTo>
                    <a:lnTo>
                      <a:pt x="42085" y="123290"/>
                    </a:lnTo>
                    <a:lnTo>
                      <a:pt x="155101" y="256854"/>
                    </a:lnTo>
                    <a:lnTo>
                      <a:pt x="62633" y="256854"/>
                    </a:lnTo>
                    <a:lnTo>
                      <a:pt x="185923" y="369870"/>
                    </a:lnTo>
                    <a:lnTo>
                      <a:pt x="103730" y="380144"/>
                    </a:lnTo>
                    <a:lnTo>
                      <a:pt x="257842" y="523982"/>
                    </a:lnTo>
                    <a:lnTo>
                      <a:pt x="140160" y="521650"/>
                    </a:lnTo>
                    <a:lnTo>
                      <a:pt x="298284" y="639986"/>
                    </a:lnTo>
                    <a:lnTo>
                      <a:pt x="179947" y="654558"/>
                    </a:lnTo>
                    <a:lnTo>
                      <a:pt x="317523" y="755990"/>
                    </a:lnTo>
                    <a:lnTo>
                      <a:pt x="216746" y="760288"/>
                    </a:lnTo>
                    <a:lnTo>
                      <a:pt x="359274" y="871338"/>
                    </a:lnTo>
                    <a:lnTo>
                      <a:pt x="223377" y="867328"/>
                    </a:lnTo>
                    <a:lnTo>
                      <a:pt x="433526" y="1012844"/>
                    </a:lnTo>
                    <a:lnTo>
                      <a:pt x="249901" y="990618"/>
                    </a:lnTo>
                    <a:lnTo>
                      <a:pt x="489195" y="1141742"/>
                    </a:lnTo>
                    <a:lnTo>
                      <a:pt x="285308" y="1141454"/>
                    </a:lnTo>
                    <a:lnTo>
                      <a:pt x="601474" y="1256435"/>
                    </a:lnTo>
                    <a:lnTo>
                      <a:pt x="988" y="1366462"/>
                    </a:lnTo>
                    <a:cubicBezTo>
                      <a:pt x="-2437" y="945222"/>
                      <a:pt x="4413" y="421240"/>
                      <a:pt x="988" y="0"/>
                    </a:cubicBezTo>
                    <a:close/>
                  </a:path>
                </a:pathLst>
              </a:custGeom>
              <a:solidFill>
                <a:srgbClr val="85C0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1304677" y="5024888"/>
            <a:ext cx="2393687" cy="1189668"/>
            <a:chOff x="2534039" y="184531"/>
            <a:chExt cx="2254483" cy="1493977"/>
          </a:xfrm>
        </p:grpSpPr>
        <p:sp>
          <p:nvSpPr>
            <p:cNvPr id="32" name="任意多边形 31"/>
            <p:cNvSpPr/>
            <p:nvPr/>
          </p:nvSpPr>
          <p:spPr>
            <a:xfrm>
              <a:off x="3674097" y="1470133"/>
              <a:ext cx="1114425" cy="180975"/>
            </a:xfrm>
            <a:custGeom>
              <a:avLst/>
              <a:gdLst>
                <a:gd name="connsiteX0" fmla="*/ 0 w 1114425"/>
                <a:gd name="connsiteY0" fmla="*/ 180975 h 180975"/>
                <a:gd name="connsiteX1" fmla="*/ 1114425 w 1114425"/>
                <a:gd name="connsiteY1" fmla="*/ 85725 h 180975"/>
                <a:gd name="connsiteX2" fmla="*/ 161925 w 1114425"/>
                <a:gd name="connsiteY2" fmla="*/ 0 h 180975"/>
                <a:gd name="connsiteX3" fmla="*/ 0 w 1114425"/>
                <a:gd name="connsiteY3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4425" h="180975">
                  <a:moveTo>
                    <a:pt x="0" y="180975"/>
                  </a:moveTo>
                  <a:lnTo>
                    <a:pt x="1114425" y="85725"/>
                  </a:lnTo>
                  <a:lnTo>
                    <a:pt x="161925" y="0"/>
                  </a:lnTo>
                  <a:lnTo>
                    <a:pt x="0" y="180975"/>
                  </a:lnTo>
                  <a:close/>
                </a:path>
              </a:pathLst>
            </a:custGeom>
            <a:solidFill>
              <a:srgbClr val="3A70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3131871" y="1305226"/>
              <a:ext cx="1333740" cy="180975"/>
            </a:xfrm>
            <a:custGeom>
              <a:avLst/>
              <a:gdLst>
                <a:gd name="connsiteX0" fmla="*/ 0 w 1114425"/>
                <a:gd name="connsiteY0" fmla="*/ 180975 h 180975"/>
                <a:gd name="connsiteX1" fmla="*/ 1114425 w 1114425"/>
                <a:gd name="connsiteY1" fmla="*/ 85725 h 180975"/>
                <a:gd name="connsiteX2" fmla="*/ 161925 w 1114425"/>
                <a:gd name="connsiteY2" fmla="*/ 0 h 180975"/>
                <a:gd name="connsiteX3" fmla="*/ 0 w 1114425"/>
                <a:gd name="connsiteY3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4425" h="180975">
                  <a:moveTo>
                    <a:pt x="0" y="180975"/>
                  </a:moveTo>
                  <a:lnTo>
                    <a:pt x="1114425" y="85725"/>
                  </a:lnTo>
                  <a:lnTo>
                    <a:pt x="161925" y="0"/>
                  </a:lnTo>
                  <a:lnTo>
                    <a:pt x="0" y="180975"/>
                  </a:lnTo>
                  <a:close/>
                </a:path>
              </a:pathLst>
            </a:custGeom>
            <a:solidFill>
              <a:srgbClr val="3A70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2534039" y="184531"/>
              <a:ext cx="1557215" cy="1493977"/>
              <a:chOff x="2534039" y="184531"/>
              <a:chExt cx="1557215" cy="1493977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2534039" y="184531"/>
                <a:ext cx="1199305" cy="1366462"/>
                <a:chOff x="3827262" y="641731"/>
                <a:chExt cx="1199305" cy="1366462"/>
              </a:xfrm>
            </p:grpSpPr>
            <p:sp>
              <p:nvSpPr>
                <p:cNvPr id="39" name="任意多边形 38"/>
                <p:cNvSpPr/>
                <p:nvPr/>
              </p:nvSpPr>
              <p:spPr>
                <a:xfrm flipH="1">
                  <a:off x="3827262" y="641731"/>
                  <a:ext cx="601474" cy="1366462"/>
                </a:xfrm>
                <a:custGeom>
                  <a:avLst/>
                  <a:gdLst>
                    <a:gd name="connsiteX0" fmla="*/ 0 w 523982"/>
                    <a:gd name="connsiteY0" fmla="*/ 0 h 1263721"/>
                    <a:gd name="connsiteX1" fmla="*/ 123290 w 523982"/>
                    <a:gd name="connsiteY1" fmla="*/ 123290 h 1263721"/>
                    <a:gd name="connsiteX2" fmla="*/ 41097 w 523982"/>
                    <a:gd name="connsiteY2" fmla="*/ 123290 h 1263721"/>
                    <a:gd name="connsiteX3" fmla="*/ 154113 w 523982"/>
                    <a:gd name="connsiteY3" fmla="*/ 256854 h 1263721"/>
                    <a:gd name="connsiteX4" fmla="*/ 61645 w 523982"/>
                    <a:gd name="connsiteY4" fmla="*/ 256854 h 1263721"/>
                    <a:gd name="connsiteX5" fmla="*/ 184935 w 523982"/>
                    <a:gd name="connsiteY5" fmla="*/ 369870 h 1263721"/>
                    <a:gd name="connsiteX6" fmla="*/ 102742 w 523982"/>
                    <a:gd name="connsiteY6" fmla="*/ 380144 h 1263721"/>
                    <a:gd name="connsiteX7" fmla="*/ 256854 w 523982"/>
                    <a:gd name="connsiteY7" fmla="*/ 523982 h 1263721"/>
                    <a:gd name="connsiteX8" fmla="*/ 102742 w 523982"/>
                    <a:gd name="connsiteY8" fmla="*/ 503434 h 1263721"/>
                    <a:gd name="connsiteX9" fmla="*/ 308225 w 523982"/>
                    <a:gd name="connsiteY9" fmla="*/ 647272 h 1263721"/>
                    <a:gd name="connsiteX10" fmla="*/ 164387 w 523982"/>
                    <a:gd name="connsiteY10" fmla="*/ 647272 h 1263721"/>
                    <a:gd name="connsiteX11" fmla="*/ 349322 w 523982"/>
                    <a:gd name="connsiteY11" fmla="*/ 770562 h 1263721"/>
                    <a:gd name="connsiteX12" fmla="*/ 215758 w 523982"/>
                    <a:gd name="connsiteY12" fmla="*/ 760288 h 1263721"/>
                    <a:gd name="connsiteX13" fmla="*/ 380144 w 523982"/>
                    <a:gd name="connsiteY13" fmla="*/ 904126 h 1263721"/>
                    <a:gd name="connsiteX14" fmla="*/ 226032 w 523982"/>
                    <a:gd name="connsiteY14" fmla="*/ 852755 h 1263721"/>
                    <a:gd name="connsiteX15" fmla="*/ 472612 w 523982"/>
                    <a:gd name="connsiteY15" fmla="*/ 1027416 h 1263721"/>
                    <a:gd name="connsiteX16" fmla="*/ 267128 w 523982"/>
                    <a:gd name="connsiteY16" fmla="*/ 976045 h 1263721"/>
                    <a:gd name="connsiteX17" fmla="*/ 513708 w 523982"/>
                    <a:gd name="connsiteY17" fmla="*/ 1119883 h 1263721"/>
                    <a:gd name="connsiteX18" fmla="*/ 308225 w 523982"/>
                    <a:gd name="connsiteY18" fmla="*/ 1099335 h 1263721"/>
                    <a:gd name="connsiteX19" fmla="*/ 503434 w 523982"/>
                    <a:gd name="connsiteY19" fmla="*/ 1212350 h 1263721"/>
                    <a:gd name="connsiteX20" fmla="*/ 226032 w 523982"/>
                    <a:gd name="connsiteY20" fmla="*/ 1181528 h 1263721"/>
                    <a:gd name="connsiteX21" fmla="*/ 523982 w 523982"/>
                    <a:gd name="connsiteY21" fmla="*/ 1263721 h 1263721"/>
                    <a:gd name="connsiteX22" fmla="*/ 10274 w 523982"/>
                    <a:gd name="connsiteY22" fmla="*/ 1263721 h 1263721"/>
                    <a:gd name="connsiteX23" fmla="*/ 0 w 523982"/>
                    <a:gd name="connsiteY23" fmla="*/ 0 h 1263721"/>
                    <a:gd name="connsiteX0" fmla="*/ 988 w 524970"/>
                    <a:gd name="connsiteY0" fmla="*/ 0 h 1366462"/>
                    <a:gd name="connsiteX1" fmla="*/ 124278 w 524970"/>
                    <a:gd name="connsiteY1" fmla="*/ 123290 h 1366462"/>
                    <a:gd name="connsiteX2" fmla="*/ 42085 w 524970"/>
                    <a:gd name="connsiteY2" fmla="*/ 123290 h 1366462"/>
                    <a:gd name="connsiteX3" fmla="*/ 155101 w 524970"/>
                    <a:gd name="connsiteY3" fmla="*/ 256854 h 1366462"/>
                    <a:gd name="connsiteX4" fmla="*/ 62633 w 524970"/>
                    <a:gd name="connsiteY4" fmla="*/ 256854 h 1366462"/>
                    <a:gd name="connsiteX5" fmla="*/ 185923 w 524970"/>
                    <a:gd name="connsiteY5" fmla="*/ 369870 h 1366462"/>
                    <a:gd name="connsiteX6" fmla="*/ 103730 w 524970"/>
                    <a:gd name="connsiteY6" fmla="*/ 380144 h 1366462"/>
                    <a:gd name="connsiteX7" fmla="*/ 257842 w 524970"/>
                    <a:gd name="connsiteY7" fmla="*/ 523982 h 1366462"/>
                    <a:gd name="connsiteX8" fmla="*/ 103730 w 524970"/>
                    <a:gd name="connsiteY8" fmla="*/ 503434 h 1366462"/>
                    <a:gd name="connsiteX9" fmla="*/ 309213 w 524970"/>
                    <a:gd name="connsiteY9" fmla="*/ 647272 h 1366462"/>
                    <a:gd name="connsiteX10" fmla="*/ 165375 w 524970"/>
                    <a:gd name="connsiteY10" fmla="*/ 647272 h 1366462"/>
                    <a:gd name="connsiteX11" fmla="*/ 350310 w 524970"/>
                    <a:gd name="connsiteY11" fmla="*/ 770562 h 1366462"/>
                    <a:gd name="connsiteX12" fmla="*/ 216746 w 524970"/>
                    <a:gd name="connsiteY12" fmla="*/ 760288 h 1366462"/>
                    <a:gd name="connsiteX13" fmla="*/ 381132 w 524970"/>
                    <a:gd name="connsiteY13" fmla="*/ 904126 h 1366462"/>
                    <a:gd name="connsiteX14" fmla="*/ 227020 w 524970"/>
                    <a:gd name="connsiteY14" fmla="*/ 852755 h 1366462"/>
                    <a:gd name="connsiteX15" fmla="*/ 473600 w 524970"/>
                    <a:gd name="connsiteY15" fmla="*/ 1027416 h 1366462"/>
                    <a:gd name="connsiteX16" fmla="*/ 268116 w 524970"/>
                    <a:gd name="connsiteY16" fmla="*/ 976045 h 1366462"/>
                    <a:gd name="connsiteX17" fmla="*/ 514696 w 524970"/>
                    <a:gd name="connsiteY17" fmla="*/ 1119883 h 1366462"/>
                    <a:gd name="connsiteX18" fmla="*/ 309213 w 524970"/>
                    <a:gd name="connsiteY18" fmla="*/ 1099335 h 1366462"/>
                    <a:gd name="connsiteX19" fmla="*/ 504422 w 524970"/>
                    <a:gd name="connsiteY19" fmla="*/ 1212350 h 1366462"/>
                    <a:gd name="connsiteX20" fmla="*/ 227020 w 524970"/>
                    <a:gd name="connsiteY20" fmla="*/ 1181528 h 1366462"/>
                    <a:gd name="connsiteX21" fmla="*/ 524970 w 524970"/>
                    <a:gd name="connsiteY21" fmla="*/ 1263721 h 1366462"/>
                    <a:gd name="connsiteX22" fmla="*/ 988 w 524970"/>
                    <a:gd name="connsiteY22" fmla="*/ 1366462 h 1366462"/>
                    <a:gd name="connsiteX23" fmla="*/ 988 w 524970"/>
                    <a:gd name="connsiteY23" fmla="*/ 0 h 1366462"/>
                    <a:gd name="connsiteX0" fmla="*/ 988 w 524970"/>
                    <a:gd name="connsiteY0" fmla="*/ 0 h 1366462"/>
                    <a:gd name="connsiteX1" fmla="*/ 124278 w 524970"/>
                    <a:gd name="connsiteY1" fmla="*/ 123290 h 1366462"/>
                    <a:gd name="connsiteX2" fmla="*/ 42085 w 524970"/>
                    <a:gd name="connsiteY2" fmla="*/ 123290 h 1366462"/>
                    <a:gd name="connsiteX3" fmla="*/ 155101 w 524970"/>
                    <a:gd name="connsiteY3" fmla="*/ 256854 h 1366462"/>
                    <a:gd name="connsiteX4" fmla="*/ 62633 w 524970"/>
                    <a:gd name="connsiteY4" fmla="*/ 256854 h 1366462"/>
                    <a:gd name="connsiteX5" fmla="*/ 185923 w 524970"/>
                    <a:gd name="connsiteY5" fmla="*/ 369870 h 1366462"/>
                    <a:gd name="connsiteX6" fmla="*/ 103730 w 524970"/>
                    <a:gd name="connsiteY6" fmla="*/ 380144 h 1366462"/>
                    <a:gd name="connsiteX7" fmla="*/ 257842 w 524970"/>
                    <a:gd name="connsiteY7" fmla="*/ 523982 h 1366462"/>
                    <a:gd name="connsiteX8" fmla="*/ 103730 w 524970"/>
                    <a:gd name="connsiteY8" fmla="*/ 503434 h 1366462"/>
                    <a:gd name="connsiteX9" fmla="*/ 309213 w 524970"/>
                    <a:gd name="connsiteY9" fmla="*/ 647272 h 1366462"/>
                    <a:gd name="connsiteX10" fmla="*/ 165375 w 524970"/>
                    <a:gd name="connsiteY10" fmla="*/ 647272 h 1366462"/>
                    <a:gd name="connsiteX11" fmla="*/ 350310 w 524970"/>
                    <a:gd name="connsiteY11" fmla="*/ 770562 h 1366462"/>
                    <a:gd name="connsiteX12" fmla="*/ 216746 w 524970"/>
                    <a:gd name="connsiteY12" fmla="*/ 760288 h 1366462"/>
                    <a:gd name="connsiteX13" fmla="*/ 381132 w 524970"/>
                    <a:gd name="connsiteY13" fmla="*/ 904126 h 1366462"/>
                    <a:gd name="connsiteX14" fmla="*/ 227020 w 524970"/>
                    <a:gd name="connsiteY14" fmla="*/ 852755 h 1366462"/>
                    <a:gd name="connsiteX15" fmla="*/ 473600 w 524970"/>
                    <a:gd name="connsiteY15" fmla="*/ 1027416 h 1366462"/>
                    <a:gd name="connsiteX16" fmla="*/ 268116 w 524970"/>
                    <a:gd name="connsiteY16" fmla="*/ 976045 h 1366462"/>
                    <a:gd name="connsiteX17" fmla="*/ 514696 w 524970"/>
                    <a:gd name="connsiteY17" fmla="*/ 1119883 h 1366462"/>
                    <a:gd name="connsiteX18" fmla="*/ 309213 w 524970"/>
                    <a:gd name="connsiteY18" fmla="*/ 1099335 h 1366462"/>
                    <a:gd name="connsiteX19" fmla="*/ 504422 w 524970"/>
                    <a:gd name="connsiteY19" fmla="*/ 1212350 h 1366462"/>
                    <a:gd name="connsiteX20" fmla="*/ 270736 w 524970"/>
                    <a:gd name="connsiteY20" fmla="*/ 1185171 h 1366462"/>
                    <a:gd name="connsiteX21" fmla="*/ 524970 w 524970"/>
                    <a:gd name="connsiteY21" fmla="*/ 1263721 h 1366462"/>
                    <a:gd name="connsiteX22" fmla="*/ 988 w 524970"/>
                    <a:gd name="connsiteY22" fmla="*/ 1366462 h 1366462"/>
                    <a:gd name="connsiteX23" fmla="*/ 988 w 524970"/>
                    <a:gd name="connsiteY23" fmla="*/ 0 h 1366462"/>
                    <a:gd name="connsiteX0" fmla="*/ 988 w 535899"/>
                    <a:gd name="connsiteY0" fmla="*/ 0 h 1366462"/>
                    <a:gd name="connsiteX1" fmla="*/ 124278 w 535899"/>
                    <a:gd name="connsiteY1" fmla="*/ 123290 h 1366462"/>
                    <a:gd name="connsiteX2" fmla="*/ 42085 w 535899"/>
                    <a:gd name="connsiteY2" fmla="*/ 123290 h 1366462"/>
                    <a:gd name="connsiteX3" fmla="*/ 155101 w 535899"/>
                    <a:gd name="connsiteY3" fmla="*/ 256854 h 1366462"/>
                    <a:gd name="connsiteX4" fmla="*/ 62633 w 535899"/>
                    <a:gd name="connsiteY4" fmla="*/ 256854 h 1366462"/>
                    <a:gd name="connsiteX5" fmla="*/ 185923 w 535899"/>
                    <a:gd name="connsiteY5" fmla="*/ 369870 h 1366462"/>
                    <a:gd name="connsiteX6" fmla="*/ 103730 w 535899"/>
                    <a:gd name="connsiteY6" fmla="*/ 380144 h 1366462"/>
                    <a:gd name="connsiteX7" fmla="*/ 257842 w 535899"/>
                    <a:gd name="connsiteY7" fmla="*/ 523982 h 1366462"/>
                    <a:gd name="connsiteX8" fmla="*/ 103730 w 535899"/>
                    <a:gd name="connsiteY8" fmla="*/ 503434 h 1366462"/>
                    <a:gd name="connsiteX9" fmla="*/ 309213 w 535899"/>
                    <a:gd name="connsiteY9" fmla="*/ 647272 h 1366462"/>
                    <a:gd name="connsiteX10" fmla="*/ 165375 w 535899"/>
                    <a:gd name="connsiteY10" fmla="*/ 647272 h 1366462"/>
                    <a:gd name="connsiteX11" fmla="*/ 350310 w 535899"/>
                    <a:gd name="connsiteY11" fmla="*/ 770562 h 1366462"/>
                    <a:gd name="connsiteX12" fmla="*/ 216746 w 535899"/>
                    <a:gd name="connsiteY12" fmla="*/ 760288 h 1366462"/>
                    <a:gd name="connsiteX13" fmla="*/ 381132 w 535899"/>
                    <a:gd name="connsiteY13" fmla="*/ 904126 h 1366462"/>
                    <a:gd name="connsiteX14" fmla="*/ 227020 w 535899"/>
                    <a:gd name="connsiteY14" fmla="*/ 852755 h 1366462"/>
                    <a:gd name="connsiteX15" fmla="*/ 473600 w 535899"/>
                    <a:gd name="connsiteY15" fmla="*/ 1027416 h 1366462"/>
                    <a:gd name="connsiteX16" fmla="*/ 268116 w 535899"/>
                    <a:gd name="connsiteY16" fmla="*/ 976045 h 1366462"/>
                    <a:gd name="connsiteX17" fmla="*/ 514696 w 535899"/>
                    <a:gd name="connsiteY17" fmla="*/ 1119883 h 1366462"/>
                    <a:gd name="connsiteX18" fmla="*/ 309213 w 535899"/>
                    <a:gd name="connsiteY18" fmla="*/ 1099335 h 1366462"/>
                    <a:gd name="connsiteX19" fmla="*/ 504422 w 535899"/>
                    <a:gd name="connsiteY19" fmla="*/ 1212350 h 1366462"/>
                    <a:gd name="connsiteX20" fmla="*/ 270736 w 535899"/>
                    <a:gd name="connsiteY20" fmla="*/ 1185171 h 1366462"/>
                    <a:gd name="connsiteX21" fmla="*/ 535899 w 535899"/>
                    <a:gd name="connsiteY21" fmla="*/ 1278293 h 1366462"/>
                    <a:gd name="connsiteX22" fmla="*/ 988 w 535899"/>
                    <a:gd name="connsiteY22" fmla="*/ 1366462 h 1366462"/>
                    <a:gd name="connsiteX23" fmla="*/ 988 w 535899"/>
                    <a:gd name="connsiteY23" fmla="*/ 0 h 1366462"/>
                    <a:gd name="connsiteX0" fmla="*/ 988 w 535899"/>
                    <a:gd name="connsiteY0" fmla="*/ 0 h 1366462"/>
                    <a:gd name="connsiteX1" fmla="*/ 124278 w 535899"/>
                    <a:gd name="connsiteY1" fmla="*/ 123290 h 1366462"/>
                    <a:gd name="connsiteX2" fmla="*/ 42085 w 535899"/>
                    <a:gd name="connsiteY2" fmla="*/ 123290 h 1366462"/>
                    <a:gd name="connsiteX3" fmla="*/ 155101 w 535899"/>
                    <a:gd name="connsiteY3" fmla="*/ 256854 h 1366462"/>
                    <a:gd name="connsiteX4" fmla="*/ 62633 w 535899"/>
                    <a:gd name="connsiteY4" fmla="*/ 256854 h 1366462"/>
                    <a:gd name="connsiteX5" fmla="*/ 185923 w 535899"/>
                    <a:gd name="connsiteY5" fmla="*/ 369870 h 1366462"/>
                    <a:gd name="connsiteX6" fmla="*/ 103730 w 535899"/>
                    <a:gd name="connsiteY6" fmla="*/ 380144 h 1366462"/>
                    <a:gd name="connsiteX7" fmla="*/ 257842 w 535899"/>
                    <a:gd name="connsiteY7" fmla="*/ 523982 h 1366462"/>
                    <a:gd name="connsiteX8" fmla="*/ 103730 w 535899"/>
                    <a:gd name="connsiteY8" fmla="*/ 503434 h 1366462"/>
                    <a:gd name="connsiteX9" fmla="*/ 309213 w 535899"/>
                    <a:gd name="connsiteY9" fmla="*/ 647272 h 1366462"/>
                    <a:gd name="connsiteX10" fmla="*/ 165375 w 535899"/>
                    <a:gd name="connsiteY10" fmla="*/ 647272 h 1366462"/>
                    <a:gd name="connsiteX11" fmla="*/ 350310 w 535899"/>
                    <a:gd name="connsiteY11" fmla="*/ 770562 h 1366462"/>
                    <a:gd name="connsiteX12" fmla="*/ 216746 w 535899"/>
                    <a:gd name="connsiteY12" fmla="*/ 760288 h 1366462"/>
                    <a:gd name="connsiteX13" fmla="*/ 381132 w 535899"/>
                    <a:gd name="connsiteY13" fmla="*/ 904126 h 1366462"/>
                    <a:gd name="connsiteX14" fmla="*/ 227020 w 535899"/>
                    <a:gd name="connsiteY14" fmla="*/ 852755 h 1366462"/>
                    <a:gd name="connsiteX15" fmla="*/ 473600 w 535899"/>
                    <a:gd name="connsiteY15" fmla="*/ 1027416 h 1366462"/>
                    <a:gd name="connsiteX16" fmla="*/ 282688 w 535899"/>
                    <a:gd name="connsiteY16" fmla="*/ 979688 h 1366462"/>
                    <a:gd name="connsiteX17" fmla="*/ 514696 w 535899"/>
                    <a:gd name="connsiteY17" fmla="*/ 1119883 h 1366462"/>
                    <a:gd name="connsiteX18" fmla="*/ 309213 w 535899"/>
                    <a:gd name="connsiteY18" fmla="*/ 1099335 h 1366462"/>
                    <a:gd name="connsiteX19" fmla="*/ 504422 w 535899"/>
                    <a:gd name="connsiteY19" fmla="*/ 1212350 h 1366462"/>
                    <a:gd name="connsiteX20" fmla="*/ 270736 w 535899"/>
                    <a:gd name="connsiteY20" fmla="*/ 1185171 h 1366462"/>
                    <a:gd name="connsiteX21" fmla="*/ 535899 w 535899"/>
                    <a:gd name="connsiteY21" fmla="*/ 1278293 h 1366462"/>
                    <a:gd name="connsiteX22" fmla="*/ 988 w 535899"/>
                    <a:gd name="connsiteY22" fmla="*/ 1366462 h 1366462"/>
                    <a:gd name="connsiteX23" fmla="*/ 988 w 535899"/>
                    <a:gd name="connsiteY23" fmla="*/ 0 h 1366462"/>
                    <a:gd name="connsiteX0" fmla="*/ 988 w 535899"/>
                    <a:gd name="connsiteY0" fmla="*/ 0 h 1366462"/>
                    <a:gd name="connsiteX1" fmla="*/ 124278 w 535899"/>
                    <a:gd name="connsiteY1" fmla="*/ 123290 h 1366462"/>
                    <a:gd name="connsiteX2" fmla="*/ 42085 w 535899"/>
                    <a:gd name="connsiteY2" fmla="*/ 123290 h 1366462"/>
                    <a:gd name="connsiteX3" fmla="*/ 155101 w 535899"/>
                    <a:gd name="connsiteY3" fmla="*/ 256854 h 1366462"/>
                    <a:gd name="connsiteX4" fmla="*/ 62633 w 535899"/>
                    <a:gd name="connsiteY4" fmla="*/ 256854 h 1366462"/>
                    <a:gd name="connsiteX5" fmla="*/ 185923 w 535899"/>
                    <a:gd name="connsiteY5" fmla="*/ 369870 h 1366462"/>
                    <a:gd name="connsiteX6" fmla="*/ 103730 w 535899"/>
                    <a:gd name="connsiteY6" fmla="*/ 380144 h 1366462"/>
                    <a:gd name="connsiteX7" fmla="*/ 257842 w 535899"/>
                    <a:gd name="connsiteY7" fmla="*/ 523982 h 1366462"/>
                    <a:gd name="connsiteX8" fmla="*/ 103730 w 535899"/>
                    <a:gd name="connsiteY8" fmla="*/ 503434 h 1366462"/>
                    <a:gd name="connsiteX9" fmla="*/ 309213 w 535899"/>
                    <a:gd name="connsiteY9" fmla="*/ 647272 h 1366462"/>
                    <a:gd name="connsiteX10" fmla="*/ 179947 w 535899"/>
                    <a:gd name="connsiteY10" fmla="*/ 654558 h 1366462"/>
                    <a:gd name="connsiteX11" fmla="*/ 350310 w 535899"/>
                    <a:gd name="connsiteY11" fmla="*/ 770562 h 1366462"/>
                    <a:gd name="connsiteX12" fmla="*/ 216746 w 535899"/>
                    <a:gd name="connsiteY12" fmla="*/ 760288 h 1366462"/>
                    <a:gd name="connsiteX13" fmla="*/ 381132 w 535899"/>
                    <a:gd name="connsiteY13" fmla="*/ 904126 h 1366462"/>
                    <a:gd name="connsiteX14" fmla="*/ 227020 w 535899"/>
                    <a:gd name="connsiteY14" fmla="*/ 852755 h 1366462"/>
                    <a:gd name="connsiteX15" fmla="*/ 473600 w 535899"/>
                    <a:gd name="connsiteY15" fmla="*/ 1027416 h 1366462"/>
                    <a:gd name="connsiteX16" fmla="*/ 282688 w 535899"/>
                    <a:gd name="connsiteY16" fmla="*/ 979688 h 1366462"/>
                    <a:gd name="connsiteX17" fmla="*/ 514696 w 535899"/>
                    <a:gd name="connsiteY17" fmla="*/ 1119883 h 1366462"/>
                    <a:gd name="connsiteX18" fmla="*/ 309213 w 535899"/>
                    <a:gd name="connsiteY18" fmla="*/ 1099335 h 1366462"/>
                    <a:gd name="connsiteX19" fmla="*/ 504422 w 535899"/>
                    <a:gd name="connsiteY19" fmla="*/ 1212350 h 1366462"/>
                    <a:gd name="connsiteX20" fmla="*/ 270736 w 535899"/>
                    <a:gd name="connsiteY20" fmla="*/ 1185171 h 1366462"/>
                    <a:gd name="connsiteX21" fmla="*/ 535899 w 535899"/>
                    <a:gd name="connsiteY21" fmla="*/ 1278293 h 1366462"/>
                    <a:gd name="connsiteX22" fmla="*/ 988 w 535899"/>
                    <a:gd name="connsiteY22" fmla="*/ 1366462 h 1366462"/>
                    <a:gd name="connsiteX23" fmla="*/ 988 w 535899"/>
                    <a:gd name="connsiteY23" fmla="*/ 0 h 1366462"/>
                    <a:gd name="connsiteX0" fmla="*/ 988 w 535899"/>
                    <a:gd name="connsiteY0" fmla="*/ 0 h 1366462"/>
                    <a:gd name="connsiteX1" fmla="*/ 124278 w 535899"/>
                    <a:gd name="connsiteY1" fmla="*/ 123290 h 1366462"/>
                    <a:gd name="connsiteX2" fmla="*/ 42085 w 535899"/>
                    <a:gd name="connsiteY2" fmla="*/ 123290 h 1366462"/>
                    <a:gd name="connsiteX3" fmla="*/ 155101 w 535899"/>
                    <a:gd name="connsiteY3" fmla="*/ 256854 h 1366462"/>
                    <a:gd name="connsiteX4" fmla="*/ 62633 w 535899"/>
                    <a:gd name="connsiteY4" fmla="*/ 256854 h 1366462"/>
                    <a:gd name="connsiteX5" fmla="*/ 185923 w 535899"/>
                    <a:gd name="connsiteY5" fmla="*/ 369870 h 1366462"/>
                    <a:gd name="connsiteX6" fmla="*/ 103730 w 535899"/>
                    <a:gd name="connsiteY6" fmla="*/ 380144 h 1366462"/>
                    <a:gd name="connsiteX7" fmla="*/ 257842 w 535899"/>
                    <a:gd name="connsiteY7" fmla="*/ 523982 h 1366462"/>
                    <a:gd name="connsiteX8" fmla="*/ 129231 w 535899"/>
                    <a:gd name="connsiteY8" fmla="*/ 518007 h 1366462"/>
                    <a:gd name="connsiteX9" fmla="*/ 309213 w 535899"/>
                    <a:gd name="connsiteY9" fmla="*/ 647272 h 1366462"/>
                    <a:gd name="connsiteX10" fmla="*/ 179947 w 535899"/>
                    <a:gd name="connsiteY10" fmla="*/ 654558 h 1366462"/>
                    <a:gd name="connsiteX11" fmla="*/ 350310 w 535899"/>
                    <a:gd name="connsiteY11" fmla="*/ 770562 h 1366462"/>
                    <a:gd name="connsiteX12" fmla="*/ 216746 w 535899"/>
                    <a:gd name="connsiteY12" fmla="*/ 760288 h 1366462"/>
                    <a:gd name="connsiteX13" fmla="*/ 381132 w 535899"/>
                    <a:gd name="connsiteY13" fmla="*/ 904126 h 1366462"/>
                    <a:gd name="connsiteX14" fmla="*/ 227020 w 535899"/>
                    <a:gd name="connsiteY14" fmla="*/ 852755 h 1366462"/>
                    <a:gd name="connsiteX15" fmla="*/ 473600 w 535899"/>
                    <a:gd name="connsiteY15" fmla="*/ 1027416 h 1366462"/>
                    <a:gd name="connsiteX16" fmla="*/ 282688 w 535899"/>
                    <a:gd name="connsiteY16" fmla="*/ 979688 h 1366462"/>
                    <a:gd name="connsiteX17" fmla="*/ 514696 w 535899"/>
                    <a:gd name="connsiteY17" fmla="*/ 1119883 h 1366462"/>
                    <a:gd name="connsiteX18" fmla="*/ 309213 w 535899"/>
                    <a:gd name="connsiteY18" fmla="*/ 1099335 h 1366462"/>
                    <a:gd name="connsiteX19" fmla="*/ 504422 w 535899"/>
                    <a:gd name="connsiteY19" fmla="*/ 1212350 h 1366462"/>
                    <a:gd name="connsiteX20" fmla="*/ 270736 w 535899"/>
                    <a:gd name="connsiteY20" fmla="*/ 1185171 h 1366462"/>
                    <a:gd name="connsiteX21" fmla="*/ 535899 w 535899"/>
                    <a:gd name="connsiteY21" fmla="*/ 1278293 h 1366462"/>
                    <a:gd name="connsiteX22" fmla="*/ 988 w 535899"/>
                    <a:gd name="connsiteY22" fmla="*/ 1366462 h 1366462"/>
                    <a:gd name="connsiteX23" fmla="*/ 988 w 535899"/>
                    <a:gd name="connsiteY23" fmla="*/ 0 h 1366462"/>
                    <a:gd name="connsiteX0" fmla="*/ 988 w 535899"/>
                    <a:gd name="connsiteY0" fmla="*/ 0 h 1366462"/>
                    <a:gd name="connsiteX1" fmla="*/ 124278 w 535899"/>
                    <a:gd name="connsiteY1" fmla="*/ 123290 h 1366462"/>
                    <a:gd name="connsiteX2" fmla="*/ 42085 w 535899"/>
                    <a:gd name="connsiteY2" fmla="*/ 123290 h 1366462"/>
                    <a:gd name="connsiteX3" fmla="*/ 155101 w 535899"/>
                    <a:gd name="connsiteY3" fmla="*/ 256854 h 1366462"/>
                    <a:gd name="connsiteX4" fmla="*/ 62633 w 535899"/>
                    <a:gd name="connsiteY4" fmla="*/ 256854 h 1366462"/>
                    <a:gd name="connsiteX5" fmla="*/ 185923 w 535899"/>
                    <a:gd name="connsiteY5" fmla="*/ 369870 h 1366462"/>
                    <a:gd name="connsiteX6" fmla="*/ 103730 w 535899"/>
                    <a:gd name="connsiteY6" fmla="*/ 380144 h 1366462"/>
                    <a:gd name="connsiteX7" fmla="*/ 257842 w 535899"/>
                    <a:gd name="connsiteY7" fmla="*/ 523982 h 1366462"/>
                    <a:gd name="connsiteX8" fmla="*/ 129231 w 535899"/>
                    <a:gd name="connsiteY8" fmla="*/ 518007 h 1366462"/>
                    <a:gd name="connsiteX9" fmla="*/ 309213 w 535899"/>
                    <a:gd name="connsiteY9" fmla="*/ 647272 h 1366462"/>
                    <a:gd name="connsiteX10" fmla="*/ 179947 w 535899"/>
                    <a:gd name="connsiteY10" fmla="*/ 654558 h 1366462"/>
                    <a:gd name="connsiteX11" fmla="*/ 350310 w 535899"/>
                    <a:gd name="connsiteY11" fmla="*/ 770562 h 1366462"/>
                    <a:gd name="connsiteX12" fmla="*/ 216746 w 535899"/>
                    <a:gd name="connsiteY12" fmla="*/ 760288 h 1366462"/>
                    <a:gd name="connsiteX13" fmla="*/ 381132 w 535899"/>
                    <a:gd name="connsiteY13" fmla="*/ 904126 h 1366462"/>
                    <a:gd name="connsiteX14" fmla="*/ 227020 w 535899"/>
                    <a:gd name="connsiteY14" fmla="*/ 852755 h 1366462"/>
                    <a:gd name="connsiteX15" fmla="*/ 473600 w 535899"/>
                    <a:gd name="connsiteY15" fmla="*/ 1027416 h 1366462"/>
                    <a:gd name="connsiteX16" fmla="*/ 282688 w 535899"/>
                    <a:gd name="connsiteY16" fmla="*/ 979688 h 1366462"/>
                    <a:gd name="connsiteX17" fmla="*/ 514696 w 535899"/>
                    <a:gd name="connsiteY17" fmla="*/ 1119883 h 1366462"/>
                    <a:gd name="connsiteX18" fmla="*/ 309213 w 535899"/>
                    <a:gd name="connsiteY18" fmla="*/ 1099335 h 1366462"/>
                    <a:gd name="connsiteX19" fmla="*/ 504422 w 535899"/>
                    <a:gd name="connsiteY19" fmla="*/ 1212350 h 1366462"/>
                    <a:gd name="connsiteX20" fmla="*/ 256164 w 535899"/>
                    <a:gd name="connsiteY20" fmla="*/ 1217958 h 1366462"/>
                    <a:gd name="connsiteX21" fmla="*/ 535899 w 535899"/>
                    <a:gd name="connsiteY21" fmla="*/ 1278293 h 1366462"/>
                    <a:gd name="connsiteX22" fmla="*/ 988 w 535899"/>
                    <a:gd name="connsiteY22" fmla="*/ 1366462 h 1366462"/>
                    <a:gd name="connsiteX23" fmla="*/ 988 w 535899"/>
                    <a:gd name="connsiteY23" fmla="*/ 0 h 1366462"/>
                    <a:gd name="connsiteX0" fmla="*/ 988 w 528613"/>
                    <a:gd name="connsiteY0" fmla="*/ 0 h 1366462"/>
                    <a:gd name="connsiteX1" fmla="*/ 124278 w 528613"/>
                    <a:gd name="connsiteY1" fmla="*/ 123290 h 1366462"/>
                    <a:gd name="connsiteX2" fmla="*/ 42085 w 528613"/>
                    <a:gd name="connsiteY2" fmla="*/ 123290 h 1366462"/>
                    <a:gd name="connsiteX3" fmla="*/ 155101 w 528613"/>
                    <a:gd name="connsiteY3" fmla="*/ 256854 h 1366462"/>
                    <a:gd name="connsiteX4" fmla="*/ 62633 w 528613"/>
                    <a:gd name="connsiteY4" fmla="*/ 256854 h 1366462"/>
                    <a:gd name="connsiteX5" fmla="*/ 185923 w 528613"/>
                    <a:gd name="connsiteY5" fmla="*/ 369870 h 1366462"/>
                    <a:gd name="connsiteX6" fmla="*/ 103730 w 528613"/>
                    <a:gd name="connsiteY6" fmla="*/ 380144 h 1366462"/>
                    <a:gd name="connsiteX7" fmla="*/ 257842 w 528613"/>
                    <a:gd name="connsiteY7" fmla="*/ 523982 h 1366462"/>
                    <a:gd name="connsiteX8" fmla="*/ 129231 w 528613"/>
                    <a:gd name="connsiteY8" fmla="*/ 518007 h 1366462"/>
                    <a:gd name="connsiteX9" fmla="*/ 309213 w 528613"/>
                    <a:gd name="connsiteY9" fmla="*/ 647272 h 1366462"/>
                    <a:gd name="connsiteX10" fmla="*/ 179947 w 528613"/>
                    <a:gd name="connsiteY10" fmla="*/ 654558 h 1366462"/>
                    <a:gd name="connsiteX11" fmla="*/ 350310 w 528613"/>
                    <a:gd name="connsiteY11" fmla="*/ 770562 h 1366462"/>
                    <a:gd name="connsiteX12" fmla="*/ 216746 w 528613"/>
                    <a:gd name="connsiteY12" fmla="*/ 760288 h 1366462"/>
                    <a:gd name="connsiteX13" fmla="*/ 381132 w 528613"/>
                    <a:gd name="connsiteY13" fmla="*/ 904126 h 1366462"/>
                    <a:gd name="connsiteX14" fmla="*/ 227020 w 528613"/>
                    <a:gd name="connsiteY14" fmla="*/ 852755 h 1366462"/>
                    <a:gd name="connsiteX15" fmla="*/ 473600 w 528613"/>
                    <a:gd name="connsiteY15" fmla="*/ 1027416 h 1366462"/>
                    <a:gd name="connsiteX16" fmla="*/ 282688 w 528613"/>
                    <a:gd name="connsiteY16" fmla="*/ 979688 h 1366462"/>
                    <a:gd name="connsiteX17" fmla="*/ 514696 w 528613"/>
                    <a:gd name="connsiteY17" fmla="*/ 1119883 h 1366462"/>
                    <a:gd name="connsiteX18" fmla="*/ 309213 w 528613"/>
                    <a:gd name="connsiteY18" fmla="*/ 1099335 h 1366462"/>
                    <a:gd name="connsiteX19" fmla="*/ 504422 w 528613"/>
                    <a:gd name="connsiteY19" fmla="*/ 1212350 h 1366462"/>
                    <a:gd name="connsiteX20" fmla="*/ 256164 w 528613"/>
                    <a:gd name="connsiteY20" fmla="*/ 1217958 h 1366462"/>
                    <a:gd name="connsiteX21" fmla="*/ 528613 w 528613"/>
                    <a:gd name="connsiteY21" fmla="*/ 1238219 h 1366462"/>
                    <a:gd name="connsiteX22" fmla="*/ 988 w 528613"/>
                    <a:gd name="connsiteY22" fmla="*/ 1366462 h 1366462"/>
                    <a:gd name="connsiteX23" fmla="*/ 988 w 528613"/>
                    <a:gd name="connsiteY23" fmla="*/ 0 h 1366462"/>
                    <a:gd name="connsiteX0" fmla="*/ 988 w 528613"/>
                    <a:gd name="connsiteY0" fmla="*/ 0 h 1366462"/>
                    <a:gd name="connsiteX1" fmla="*/ 124278 w 528613"/>
                    <a:gd name="connsiteY1" fmla="*/ 123290 h 1366462"/>
                    <a:gd name="connsiteX2" fmla="*/ 42085 w 528613"/>
                    <a:gd name="connsiteY2" fmla="*/ 123290 h 1366462"/>
                    <a:gd name="connsiteX3" fmla="*/ 155101 w 528613"/>
                    <a:gd name="connsiteY3" fmla="*/ 256854 h 1366462"/>
                    <a:gd name="connsiteX4" fmla="*/ 62633 w 528613"/>
                    <a:gd name="connsiteY4" fmla="*/ 256854 h 1366462"/>
                    <a:gd name="connsiteX5" fmla="*/ 185923 w 528613"/>
                    <a:gd name="connsiteY5" fmla="*/ 369870 h 1366462"/>
                    <a:gd name="connsiteX6" fmla="*/ 103730 w 528613"/>
                    <a:gd name="connsiteY6" fmla="*/ 380144 h 1366462"/>
                    <a:gd name="connsiteX7" fmla="*/ 257842 w 528613"/>
                    <a:gd name="connsiteY7" fmla="*/ 523982 h 1366462"/>
                    <a:gd name="connsiteX8" fmla="*/ 129231 w 528613"/>
                    <a:gd name="connsiteY8" fmla="*/ 518007 h 1366462"/>
                    <a:gd name="connsiteX9" fmla="*/ 309213 w 528613"/>
                    <a:gd name="connsiteY9" fmla="*/ 647272 h 1366462"/>
                    <a:gd name="connsiteX10" fmla="*/ 179947 w 528613"/>
                    <a:gd name="connsiteY10" fmla="*/ 654558 h 1366462"/>
                    <a:gd name="connsiteX11" fmla="*/ 350310 w 528613"/>
                    <a:gd name="connsiteY11" fmla="*/ 770562 h 1366462"/>
                    <a:gd name="connsiteX12" fmla="*/ 216746 w 528613"/>
                    <a:gd name="connsiteY12" fmla="*/ 760288 h 1366462"/>
                    <a:gd name="connsiteX13" fmla="*/ 381132 w 528613"/>
                    <a:gd name="connsiteY13" fmla="*/ 904126 h 1366462"/>
                    <a:gd name="connsiteX14" fmla="*/ 227020 w 528613"/>
                    <a:gd name="connsiteY14" fmla="*/ 852755 h 1366462"/>
                    <a:gd name="connsiteX15" fmla="*/ 473600 w 528613"/>
                    <a:gd name="connsiteY15" fmla="*/ 1027416 h 1366462"/>
                    <a:gd name="connsiteX16" fmla="*/ 282688 w 528613"/>
                    <a:gd name="connsiteY16" fmla="*/ 979688 h 1366462"/>
                    <a:gd name="connsiteX17" fmla="*/ 514696 w 528613"/>
                    <a:gd name="connsiteY17" fmla="*/ 1119883 h 1366462"/>
                    <a:gd name="connsiteX18" fmla="*/ 309213 w 528613"/>
                    <a:gd name="connsiteY18" fmla="*/ 1099335 h 1366462"/>
                    <a:gd name="connsiteX19" fmla="*/ 256164 w 528613"/>
                    <a:gd name="connsiteY19" fmla="*/ 1217958 h 1366462"/>
                    <a:gd name="connsiteX20" fmla="*/ 528613 w 528613"/>
                    <a:gd name="connsiteY20" fmla="*/ 1238219 h 1366462"/>
                    <a:gd name="connsiteX21" fmla="*/ 988 w 528613"/>
                    <a:gd name="connsiteY21" fmla="*/ 1366462 h 1366462"/>
                    <a:gd name="connsiteX22" fmla="*/ 988 w 528613"/>
                    <a:gd name="connsiteY22" fmla="*/ 0 h 1366462"/>
                    <a:gd name="connsiteX0" fmla="*/ 988 w 528613"/>
                    <a:gd name="connsiteY0" fmla="*/ 0 h 1366462"/>
                    <a:gd name="connsiteX1" fmla="*/ 124278 w 528613"/>
                    <a:gd name="connsiteY1" fmla="*/ 123290 h 1366462"/>
                    <a:gd name="connsiteX2" fmla="*/ 42085 w 528613"/>
                    <a:gd name="connsiteY2" fmla="*/ 123290 h 1366462"/>
                    <a:gd name="connsiteX3" fmla="*/ 155101 w 528613"/>
                    <a:gd name="connsiteY3" fmla="*/ 256854 h 1366462"/>
                    <a:gd name="connsiteX4" fmla="*/ 62633 w 528613"/>
                    <a:gd name="connsiteY4" fmla="*/ 256854 h 1366462"/>
                    <a:gd name="connsiteX5" fmla="*/ 185923 w 528613"/>
                    <a:gd name="connsiteY5" fmla="*/ 369870 h 1366462"/>
                    <a:gd name="connsiteX6" fmla="*/ 103730 w 528613"/>
                    <a:gd name="connsiteY6" fmla="*/ 380144 h 1366462"/>
                    <a:gd name="connsiteX7" fmla="*/ 257842 w 528613"/>
                    <a:gd name="connsiteY7" fmla="*/ 523982 h 1366462"/>
                    <a:gd name="connsiteX8" fmla="*/ 129231 w 528613"/>
                    <a:gd name="connsiteY8" fmla="*/ 518007 h 1366462"/>
                    <a:gd name="connsiteX9" fmla="*/ 309213 w 528613"/>
                    <a:gd name="connsiteY9" fmla="*/ 647272 h 1366462"/>
                    <a:gd name="connsiteX10" fmla="*/ 179947 w 528613"/>
                    <a:gd name="connsiteY10" fmla="*/ 654558 h 1366462"/>
                    <a:gd name="connsiteX11" fmla="*/ 350310 w 528613"/>
                    <a:gd name="connsiteY11" fmla="*/ 770562 h 1366462"/>
                    <a:gd name="connsiteX12" fmla="*/ 216746 w 528613"/>
                    <a:gd name="connsiteY12" fmla="*/ 760288 h 1366462"/>
                    <a:gd name="connsiteX13" fmla="*/ 381132 w 528613"/>
                    <a:gd name="connsiteY13" fmla="*/ 904126 h 1366462"/>
                    <a:gd name="connsiteX14" fmla="*/ 227020 w 528613"/>
                    <a:gd name="connsiteY14" fmla="*/ 852755 h 1366462"/>
                    <a:gd name="connsiteX15" fmla="*/ 473600 w 528613"/>
                    <a:gd name="connsiteY15" fmla="*/ 1027416 h 1366462"/>
                    <a:gd name="connsiteX16" fmla="*/ 282688 w 528613"/>
                    <a:gd name="connsiteY16" fmla="*/ 979688 h 1366462"/>
                    <a:gd name="connsiteX17" fmla="*/ 514696 w 528613"/>
                    <a:gd name="connsiteY17" fmla="*/ 1119883 h 1366462"/>
                    <a:gd name="connsiteX18" fmla="*/ 256164 w 528613"/>
                    <a:gd name="connsiteY18" fmla="*/ 1217958 h 1366462"/>
                    <a:gd name="connsiteX19" fmla="*/ 528613 w 528613"/>
                    <a:gd name="connsiteY19" fmla="*/ 1238219 h 1366462"/>
                    <a:gd name="connsiteX20" fmla="*/ 988 w 528613"/>
                    <a:gd name="connsiteY20" fmla="*/ 1366462 h 1366462"/>
                    <a:gd name="connsiteX21" fmla="*/ 988 w 528613"/>
                    <a:gd name="connsiteY21" fmla="*/ 0 h 1366462"/>
                    <a:gd name="connsiteX0" fmla="*/ 988 w 528613"/>
                    <a:gd name="connsiteY0" fmla="*/ 0 h 1366462"/>
                    <a:gd name="connsiteX1" fmla="*/ 124278 w 528613"/>
                    <a:gd name="connsiteY1" fmla="*/ 123290 h 1366462"/>
                    <a:gd name="connsiteX2" fmla="*/ 42085 w 528613"/>
                    <a:gd name="connsiteY2" fmla="*/ 123290 h 1366462"/>
                    <a:gd name="connsiteX3" fmla="*/ 155101 w 528613"/>
                    <a:gd name="connsiteY3" fmla="*/ 256854 h 1366462"/>
                    <a:gd name="connsiteX4" fmla="*/ 62633 w 528613"/>
                    <a:gd name="connsiteY4" fmla="*/ 256854 h 1366462"/>
                    <a:gd name="connsiteX5" fmla="*/ 185923 w 528613"/>
                    <a:gd name="connsiteY5" fmla="*/ 369870 h 1366462"/>
                    <a:gd name="connsiteX6" fmla="*/ 103730 w 528613"/>
                    <a:gd name="connsiteY6" fmla="*/ 380144 h 1366462"/>
                    <a:gd name="connsiteX7" fmla="*/ 257842 w 528613"/>
                    <a:gd name="connsiteY7" fmla="*/ 523982 h 1366462"/>
                    <a:gd name="connsiteX8" fmla="*/ 129231 w 528613"/>
                    <a:gd name="connsiteY8" fmla="*/ 518007 h 1366462"/>
                    <a:gd name="connsiteX9" fmla="*/ 309213 w 528613"/>
                    <a:gd name="connsiteY9" fmla="*/ 647272 h 1366462"/>
                    <a:gd name="connsiteX10" fmla="*/ 179947 w 528613"/>
                    <a:gd name="connsiteY10" fmla="*/ 654558 h 1366462"/>
                    <a:gd name="connsiteX11" fmla="*/ 350310 w 528613"/>
                    <a:gd name="connsiteY11" fmla="*/ 770562 h 1366462"/>
                    <a:gd name="connsiteX12" fmla="*/ 216746 w 528613"/>
                    <a:gd name="connsiteY12" fmla="*/ 760288 h 1366462"/>
                    <a:gd name="connsiteX13" fmla="*/ 381132 w 528613"/>
                    <a:gd name="connsiteY13" fmla="*/ 904126 h 1366462"/>
                    <a:gd name="connsiteX14" fmla="*/ 227020 w 528613"/>
                    <a:gd name="connsiteY14" fmla="*/ 852755 h 1366462"/>
                    <a:gd name="connsiteX15" fmla="*/ 473600 w 528613"/>
                    <a:gd name="connsiteY15" fmla="*/ 1027416 h 1366462"/>
                    <a:gd name="connsiteX16" fmla="*/ 282688 w 528613"/>
                    <a:gd name="connsiteY16" fmla="*/ 979688 h 1366462"/>
                    <a:gd name="connsiteX17" fmla="*/ 514696 w 528613"/>
                    <a:gd name="connsiteY17" fmla="*/ 1119883 h 1366462"/>
                    <a:gd name="connsiteX18" fmla="*/ 259807 w 528613"/>
                    <a:gd name="connsiteY18" fmla="*/ 1130525 h 1366462"/>
                    <a:gd name="connsiteX19" fmla="*/ 528613 w 528613"/>
                    <a:gd name="connsiteY19" fmla="*/ 1238219 h 1366462"/>
                    <a:gd name="connsiteX20" fmla="*/ 988 w 528613"/>
                    <a:gd name="connsiteY20" fmla="*/ 1366462 h 1366462"/>
                    <a:gd name="connsiteX21" fmla="*/ 988 w 528613"/>
                    <a:gd name="connsiteY21" fmla="*/ 0 h 1366462"/>
                    <a:gd name="connsiteX0" fmla="*/ 988 w 528613"/>
                    <a:gd name="connsiteY0" fmla="*/ 0 h 1366462"/>
                    <a:gd name="connsiteX1" fmla="*/ 124278 w 528613"/>
                    <a:gd name="connsiteY1" fmla="*/ 123290 h 1366462"/>
                    <a:gd name="connsiteX2" fmla="*/ 42085 w 528613"/>
                    <a:gd name="connsiteY2" fmla="*/ 123290 h 1366462"/>
                    <a:gd name="connsiteX3" fmla="*/ 155101 w 528613"/>
                    <a:gd name="connsiteY3" fmla="*/ 256854 h 1366462"/>
                    <a:gd name="connsiteX4" fmla="*/ 62633 w 528613"/>
                    <a:gd name="connsiteY4" fmla="*/ 256854 h 1366462"/>
                    <a:gd name="connsiteX5" fmla="*/ 185923 w 528613"/>
                    <a:gd name="connsiteY5" fmla="*/ 369870 h 1366462"/>
                    <a:gd name="connsiteX6" fmla="*/ 103730 w 528613"/>
                    <a:gd name="connsiteY6" fmla="*/ 380144 h 1366462"/>
                    <a:gd name="connsiteX7" fmla="*/ 257842 w 528613"/>
                    <a:gd name="connsiteY7" fmla="*/ 523982 h 1366462"/>
                    <a:gd name="connsiteX8" fmla="*/ 129231 w 528613"/>
                    <a:gd name="connsiteY8" fmla="*/ 518007 h 1366462"/>
                    <a:gd name="connsiteX9" fmla="*/ 309213 w 528613"/>
                    <a:gd name="connsiteY9" fmla="*/ 647272 h 1366462"/>
                    <a:gd name="connsiteX10" fmla="*/ 179947 w 528613"/>
                    <a:gd name="connsiteY10" fmla="*/ 654558 h 1366462"/>
                    <a:gd name="connsiteX11" fmla="*/ 350310 w 528613"/>
                    <a:gd name="connsiteY11" fmla="*/ 770562 h 1366462"/>
                    <a:gd name="connsiteX12" fmla="*/ 216746 w 528613"/>
                    <a:gd name="connsiteY12" fmla="*/ 760288 h 1366462"/>
                    <a:gd name="connsiteX13" fmla="*/ 381132 w 528613"/>
                    <a:gd name="connsiteY13" fmla="*/ 904126 h 1366462"/>
                    <a:gd name="connsiteX14" fmla="*/ 227020 w 528613"/>
                    <a:gd name="connsiteY14" fmla="*/ 852755 h 1366462"/>
                    <a:gd name="connsiteX15" fmla="*/ 473600 w 528613"/>
                    <a:gd name="connsiteY15" fmla="*/ 1027416 h 1366462"/>
                    <a:gd name="connsiteX16" fmla="*/ 282688 w 528613"/>
                    <a:gd name="connsiteY16" fmla="*/ 979688 h 1366462"/>
                    <a:gd name="connsiteX17" fmla="*/ 514696 w 528613"/>
                    <a:gd name="connsiteY17" fmla="*/ 1119883 h 1366462"/>
                    <a:gd name="connsiteX18" fmla="*/ 285308 w 528613"/>
                    <a:gd name="connsiteY18" fmla="*/ 1141454 h 1366462"/>
                    <a:gd name="connsiteX19" fmla="*/ 528613 w 528613"/>
                    <a:gd name="connsiteY19" fmla="*/ 1238219 h 1366462"/>
                    <a:gd name="connsiteX20" fmla="*/ 988 w 528613"/>
                    <a:gd name="connsiteY20" fmla="*/ 1366462 h 1366462"/>
                    <a:gd name="connsiteX21" fmla="*/ 988 w 528613"/>
                    <a:gd name="connsiteY21" fmla="*/ 0 h 1366462"/>
                    <a:gd name="connsiteX0" fmla="*/ 988 w 528613"/>
                    <a:gd name="connsiteY0" fmla="*/ 0 h 1366462"/>
                    <a:gd name="connsiteX1" fmla="*/ 124278 w 528613"/>
                    <a:gd name="connsiteY1" fmla="*/ 123290 h 1366462"/>
                    <a:gd name="connsiteX2" fmla="*/ 42085 w 528613"/>
                    <a:gd name="connsiteY2" fmla="*/ 123290 h 1366462"/>
                    <a:gd name="connsiteX3" fmla="*/ 155101 w 528613"/>
                    <a:gd name="connsiteY3" fmla="*/ 256854 h 1366462"/>
                    <a:gd name="connsiteX4" fmla="*/ 62633 w 528613"/>
                    <a:gd name="connsiteY4" fmla="*/ 256854 h 1366462"/>
                    <a:gd name="connsiteX5" fmla="*/ 185923 w 528613"/>
                    <a:gd name="connsiteY5" fmla="*/ 369870 h 1366462"/>
                    <a:gd name="connsiteX6" fmla="*/ 103730 w 528613"/>
                    <a:gd name="connsiteY6" fmla="*/ 380144 h 1366462"/>
                    <a:gd name="connsiteX7" fmla="*/ 257842 w 528613"/>
                    <a:gd name="connsiteY7" fmla="*/ 523982 h 1366462"/>
                    <a:gd name="connsiteX8" fmla="*/ 129231 w 528613"/>
                    <a:gd name="connsiteY8" fmla="*/ 518007 h 1366462"/>
                    <a:gd name="connsiteX9" fmla="*/ 309213 w 528613"/>
                    <a:gd name="connsiteY9" fmla="*/ 647272 h 1366462"/>
                    <a:gd name="connsiteX10" fmla="*/ 179947 w 528613"/>
                    <a:gd name="connsiteY10" fmla="*/ 654558 h 1366462"/>
                    <a:gd name="connsiteX11" fmla="*/ 350310 w 528613"/>
                    <a:gd name="connsiteY11" fmla="*/ 770562 h 1366462"/>
                    <a:gd name="connsiteX12" fmla="*/ 216746 w 528613"/>
                    <a:gd name="connsiteY12" fmla="*/ 760288 h 1366462"/>
                    <a:gd name="connsiteX13" fmla="*/ 381132 w 528613"/>
                    <a:gd name="connsiteY13" fmla="*/ 904126 h 1366462"/>
                    <a:gd name="connsiteX14" fmla="*/ 227020 w 528613"/>
                    <a:gd name="connsiteY14" fmla="*/ 852755 h 1366462"/>
                    <a:gd name="connsiteX15" fmla="*/ 473600 w 528613"/>
                    <a:gd name="connsiteY15" fmla="*/ 1027416 h 1366462"/>
                    <a:gd name="connsiteX16" fmla="*/ 264473 w 528613"/>
                    <a:gd name="connsiteY16" fmla="*/ 976045 h 1366462"/>
                    <a:gd name="connsiteX17" fmla="*/ 514696 w 528613"/>
                    <a:gd name="connsiteY17" fmla="*/ 1119883 h 1366462"/>
                    <a:gd name="connsiteX18" fmla="*/ 285308 w 528613"/>
                    <a:gd name="connsiteY18" fmla="*/ 1141454 h 1366462"/>
                    <a:gd name="connsiteX19" fmla="*/ 528613 w 528613"/>
                    <a:gd name="connsiteY19" fmla="*/ 1238219 h 1366462"/>
                    <a:gd name="connsiteX20" fmla="*/ 988 w 528613"/>
                    <a:gd name="connsiteY20" fmla="*/ 1366462 h 1366462"/>
                    <a:gd name="connsiteX21" fmla="*/ 988 w 528613"/>
                    <a:gd name="connsiteY21" fmla="*/ 0 h 1366462"/>
                    <a:gd name="connsiteX0" fmla="*/ 988 w 528613"/>
                    <a:gd name="connsiteY0" fmla="*/ 0 h 1366462"/>
                    <a:gd name="connsiteX1" fmla="*/ 124278 w 528613"/>
                    <a:gd name="connsiteY1" fmla="*/ 123290 h 1366462"/>
                    <a:gd name="connsiteX2" fmla="*/ 42085 w 528613"/>
                    <a:gd name="connsiteY2" fmla="*/ 123290 h 1366462"/>
                    <a:gd name="connsiteX3" fmla="*/ 155101 w 528613"/>
                    <a:gd name="connsiteY3" fmla="*/ 256854 h 1366462"/>
                    <a:gd name="connsiteX4" fmla="*/ 62633 w 528613"/>
                    <a:gd name="connsiteY4" fmla="*/ 256854 h 1366462"/>
                    <a:gd name="connsiteX5" fmla="*/ 185923 w 528613"/>
                    <a:gd name="connsiteY5" fmla="*/ 369870 h 1366462"/>
                    <a:gd name="connsiteX6" fmla="*/ 103730 w 528613"/>
                    <a:gd name="connsiteY6" fmla="*/ 380144 h 1366462"/>
                    <a:gd name="connsiteX7" fmla="*/ 257842 w 528613"/>
                    <a:gd name="connsiteY7" fmla="*/ 523982 h 1366462"/>
                    <a:gd name="connsiteX8" fmla="*/ 129231 w 528613"/>
                    <a:gd name="connsiteY8" fmla="*/ 518007 h 1366462"/>
                    <a:gd name="connsiteX9" fmla="*/ 309213 w 528613"/>
                    <a:gd name="connsiteY9" fmla="*/ 647272 h 1366462"/>
                    <a:gd name="connsiteX10" fmla="*/ 179947 w 528613"/>
                    <a:gd name="connsiteY10" fmla="*/ 654558 h 1366462"/>
                    <a:gd name="connsiteX11" fmla="*/ 350310 w 528613"/>
                    <a:gd name="connsiteY11" fmla="*/ 770562 h 1366462"/>
                    <a:gd name="connsiteX12" fmla="*/ 216746 w 528613"/>
                    <a:gd name="connsiteY12" fmla="*/ 760288 h 1366462"/>
                    <a:gd name="connsiteX13" fmla="*/ 381132 w 528613"/>
                    <a:gd name="connsiteY13" fmla="*/ 904126 h 1366462"/>
                    <a:gd name="connsiteX14" fmla="*/ 227020 w 528613"/>
                    <a:gd name="connsiteY14" fmla="*/ 852755 h 1366462"/>
                    <a:gd name="connsiteX15" fmla="*/ 473600 w 528613"/>
                    <a:gd name="connsiteY15" fmla="*/ 1027416 h 1366462"/>
                    <a:gd name="connsiteX16" fmla="*/ 249901 w 528613"/>
                    <a:gd name="connsiteY16" fmla="*/ 990618 h 1366462"/>
                    <a:gd name="connsiteX17" fmla="*/ 514696 w 528613"/>
                    <a:gd name="connsiteY17" fmla="*/ 1119883 h 1366462"/>
                    <a:gd name="connsiteX18" fmla="*/ 285308 w 528613"/>
                    <a:gd name="connsiteY18" fmla="*/ 1141454 h 1366462"/>
                    <a:gd name="connsiteX19" fmla="*/ 528613 w 528613"/>
                    <a:gd name="connsiteY19" fmla="*/ 1238219 h 1366462"/>
                    <a:gd name="connsiteX20" fmla="*/ 988 w 528613"/>
                    <a:gd name="connsiteY20" fmla="*/ 1366462 h 1366462"/>
                    <a:gd name="connsiteX21" fmla="*/ 988 w 528613"/>
                    <a:gd name="connsiteY21" fmla="*/ 0 h 1366462"/>
                    <a:gd name="connsiteX0" fmla="*/ 988 w 528613"/>
                    <a:gd name="connsiteY0" fmla="*/ 0 h 1366462"/>
                    <a:gd name="connsiteX1" fmla="*/ 124278 w 528613"/>
                    <a:gd name="connsiteY1" fmla="*/ 123290 h 1366462"/>
                    <a:gd name="connsiteX2" fmla="*/ 42085 w 528613"/>
                    <a:gd name="connsiteY2" fmla="*/ 123290 h 1366462"/>
                    <a:gd name="connsiteX3" fmla="*/ 155101 w 528613"/>
                    <a:gd name="connsiteY3" fmla="*/ 256854 h 1366462"/>
                    <a:gd name="connsiteX4" fmla="*/ 62633 w 528613"/>
                    <a:gd name="connsiteY4" fmla="*/ 256854 h 1366462"/>
                    <a:gd name="connsiteX5" fmla="*/ 185923 w 528613"/>
                    <a:gd name="connsiteY5" fmla="*/ 369870 h 1366462"/>
                    <a:gd name="connsiteX6" fmla="*/ 103730 w 528613"/>
                    <a:gd name="connsiteY6" fmla="*/ 380144 h 1366462"/>
                    <a:gd name="connsiteX7" fmla="*/ 257842 w 528613"/>
                    <a:gd name="connsiteY7" fmla="*/ 523982 h 1366462"/>
                    <a:gd name="connsiteX8" fmla="*/ 129231 w 528613"/>
                    <a:gd name="connsiteY8" fmla="*/ 518007 h 1366462"/>
                    <a:gd name="connsiteX9" fmla="*/ 309213 w 528613"/>
                    <a:gd name="connsiteY9" fmla="*/ 647272 h 1366462"/>
                    <a:gd name="connsiteX10" fmla="*/ 179947 w 528613"/>
                    <a:gd name="connsiteY10" fmla="*/ 654558 h 1366462"/>
                    <a:gd name="connsiteX11" fmla="*/ 350310 w 528613"/>
                    <a:gd name="connsiteY11" fmla="*/ 770562 h 1366462"/>
                    <a:gd name="connsiteX12" fmla="*/ 216746 w 528613"/>
                    <a:gd name="connsiteY12" fmla="*/ 760288 h 1366462"/>
                    <a:gd name="connsiteX13" fmla="*/ 381132 w 528613"/>
                    <a:gd name="connsiteY13" fmla="*/ 904126 h 1366462"/>
                    <a:gd name="connsiteX14" fmla="*/ 227020 w 528613"/>
                    <a:gd name="connsiteY14" fmla="*/ 852755 h 1366462"/>
                    <a:gd name="connsiteX15" fmla="*/ 473600 w 528613"/>
                    <a:gd name="connsiteY15" fmla="*/ 1027416 h 1366462"/>
                    <a:gd name="connsiteX16" fmla="*/ 249901 w 528613"/>
                    <a:gd name="connsiteY16" fmla="*/ 990618 h 1366462"/>
                    <a:gd name="connsiteX17" fmla="*/ 489195 w 528613"/>
                    <a:gd name="connsiteY17" fmla="*/ 1127170 h 1366462"/>
                    <a:gd name="connsiteX18" fmla="*/ 285308 w 528613"/>
                    <a:gd name="connsiteY18" fmla="*/ 1141454 h 1366462"/>
                    <a:gd name="connsiteX19" fmla="*/ 528613 w 528613"/>
                    <a:gd name="connsiteY19" fmla="*/ 1238219 h 1366462"/>
                    <a:gd name="connsiteX20" fmla="*/ 988 w 528613"/>
                    <a:gd name="connsiteY20" fmla="*/ 1366462 h 1366462"/>
                    <a:gd name="connsiteX21" fmla="*/ 988 w 528613"/>
                    <a:gd name="connsiteY21" fmla="*/ 0 h 1366462"/>
                    <a:gd name="connsiteX0" fmla="*/ 988 w 579616"/>
                    <a:gd name="connsiteY0" fmla="*/ 0 h 1366462"/>
                    <a:gd name="connsiteX1" fmla="*/ 124278 w 579616"/>
                    <a:gd name="connsiteY1" fmla="*/ 123290 h 1366462"/>
                    <a:gd name="connsiteX2" fmla="*/ 42085 w 579616"/>
                    <a:gd name="connsiteY2" fmla="*/ 123290 h 1366462"/>
                    <a:gd name="connsiteX3" fmla="*/ 155101 w 579616"/>
                    <a:gd name="connsiteY3" fmla="*/ 256854 h 1366462"/>
                    <a:gd name="connsiteX4" fmla="*/ 62633 w 579616"/>
                    <a:gd name="connsiteY4" fmla="*/ 256854 h 1366462"/>
                    <a:gd name="connsiteX5" fmla="*/ 185923 w 579616"/>
                    <a:gd name="connsiteY5" fmla="*/ 369870 h 1366462"/>
                    <a:gd name="connsiteX6" fmla="*/ 103730 w 579616"/>
                    <a:gd name="connsiteY6" fmla="*/ 380144 h 1366462"/>
                    <a:gd name="connsiteX7" fmla="*/ 257842 w 579616"/>
                    <a:gd name="connsiteY7" fmla="*/ 523982 h 1366462"/>
                    <a:gd name="connsiteX8" fmla="*/ 129231 w 579616"/>
                    <a:gd name="connsiteY8" fmla="*/ 518007 h 1366462"/>
                    <a:gd name="connsiteX9" fmla="*/ 309213 w 579616"/>
                    <a:gd name="connsiteY9" fmla="*/ 647272 h 1366462"/>
                    <a:gd name="connsiteX10" fmla="*/ 179947 w 579616"/>
                    <a:gd name="connsiteY10" fmla="*/ 654558 h 1366462"/>
                    <a:gd name="connsiteX11" fmla="*/ 350310 w 579616"/>
                    <a:gd name="connsiteY11" fmla="*/ 770562 h 1366462"/>
                    <a:gd name="connsiteX12" fmla="*/ 216746 w 579616"/>
                    <a:gd name="connsiteY12" fmla="*/ 760288 h 1366462"/>
                    <a:gd name="connsiteX13" fmla="*/ 381132 w 579616"/>
                    <a:gd name="connsiteY13" fmla="*/ 904126 h 1366462"/>
                    <a:gd name="connsiteX14" fmla="*/ 227020 w 579616"/>
                    <a:gd name="connsiteY14" fmla="*/ 852755 h 1366462"/>
                    <a:gd name="connsiteX15" fmla="*/ 473600 w 579616"/>
                    <a:gd name="connsiteY15" fmla="*/ 1027416 h 1366462"/>
                    <a:gd name="connsiteX16" fmla="*/ 249901 w 579616"/>
                    <a:gd name="connsiteY16" fmla="*/ 990618 h 1366462"/>
                    <a:gd name="connsiteX17" fmla="*/ 489195 w 579616"/>
                    <a:gd name="connsiteY17" fmla="*/ 1127170 h 1366462"/>
                    <a:gd name="connsiteX18" fmla="*/ 285308 w 579616"/>
                    <a:gd name="connsiteY18" fmla="*/ 1141454 h 1366462"/>
                    <a:gd name="connsiteX19" fmla="*/ 579616 w 579616"/>
                    <a:gd name="connsiteY19" fmla="*/ 1241862 h 1366462"/>
                    <a:gd name="connsiteX20" fmla="*/ 988 w 579616"/>
                    <a:gd name="connsiteY20" fmla="*/ 1366462 h 1366462"/>
                    <a:gd name="connsiteX21" fmla="*/ 988 w 579616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29231 w 601474"/>
                    <a:gd name="connsiteY8" fmla="*/ 518007 h 1366462"/>
                    <a:gd name="connsiteX9" fmla="*/ 309213 w 601474"/>
                    <a:gd name="connsiteY9" fmla="*/ 647272 h 1366462"/>
                    <a:gd name="connsiteX10" fmla="*/ 179947 w 601474"/>
                    <a:gd name="connsiteY10" fmla="*/ 654558 h 1366462"/>
                    <a:gd name="connsiteX11" fmla="*/ 350310 w 601474"/>
                    <a:gd name="connsiteY11" fmla="*/ 770562 h 1366462"/>
                    <a:gd name="connsiteX12" fmla="*/ 216746 w 601474"/>
                    <a:gd name="connsiteY12" fmla="*/ 760288 h 1366462"/>
                    <a:gd name="connsiteX13" fmla="*/ 381132 w 601474"/>
                    <a:gd name="connsiteY13" fmla="*/ 904126 h 1366462"/>
                    <a:gd name="connsiteX14" fmla="*/ 227020 w 601474"/>
                    <a:gd name="connsiteY14" fmla="*/ 852755 h 1366462"/>
                    <a:gd name="connsiteX15" fmla="*/ 473600 w 601474"/>
                    <a:gd name="connsiteY15" fmla="*/ 1027416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27170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29231 w 601474"/>
                    <a:gd name="connsiteY8" fmla="*/ 518007 h 1366462"/>
                    <a:gd name="connsiteX9" fmla="*/ 309213 w 601474"/>
                    <a:gd name="connsiteY9" fmla="*/ 647272 h 1366462"/>
                    <a:gd name="connsiteX10" fmla="*/ 179947 w 601474"/>
                    <a:gd name="connsiteY10" fmla="*/ 654558 h 1366462"/>
                    <a:gd name="connsiteX11" fmla="*/ 350310 w 601474"/>
                    <a:gd name="connsiteY11" fmla="*/ 770562 h 1366462"/>
                    <a:gd name="connsiteX12" fmla="*/ 216746 w 601474"/>
                    <a:gd name="connsiteY12" fmla="*/ 760288 h 1366462"/>
                    <a:gd name="connsiteX13" fmla="*/ 381132 w 601474"/>
                    <a:gd name="connsiteY13" fmla="*/ 904126 h 1366462"/>
                    <a:gd name="connsiteX14" fmla="*/ 227020 w 601474"/>
                    <a:gd name="connsiteY14" fmla="*/ 852755 h 1366462"/>
                    <a:gd name="connsiteX15" fmla="*/ 433526 w 601474"/>
                    <a:gd name="connsiteY15" fmla="*/ 1012844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27170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29231 w 601474"/>
                    <a:gd name="connsiteY8" fmla="*/ 518007 h 1366462"/>
                    <a:gd name="connsiteX9" fmla="*/ 309213 w 601474"/>
                    <a:gd name="connsiteY9" fmla="*/ 647272 h 1366462"/>
                    <a:gd name="connsiteX10" fmla="*/ 179947 w 601474"/>
                    <a:gd name="connsiteY10" fmla="*/ 654558 h 1366462"/>
                    <a:gd name="connsiteX11" fmla="*/ 350310 w 601474"/>
                    <a:gd name="connsiteY11" fmla="*/ 770562 h 1366462"/>
                    <a:gd name="connsiteX12" fmla="*/ 216746 w 601474"/>
                    <a:gd name="connsiteY12" fmla="*/ 760288 h 1366462"/>
                    <a:gd name="connsiteX13" fmla="*/ 355631 w 601474"/>
                    <a:gd name="connsiteY13" fmla="*/ 885911 h 1366462"/>
                    <a:gd name="connsiteX14" fmla="*/ 227020 w 601474"/>
                    <a:gd name="connsiteY14" fmla="*/ 852755 h 1366462"/>
                    <a:gd name="connsiteX15" fmla="*/ 433526 w 601474"/>
                    <a:gd name="connsiteY15" fmla="*/ 1012844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27170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29231 w 601474"/>
                    <a:gd name="connsiteY8" fmla="*/ 518007 h 1366462"/>
                    <a:gd name="connsiteX9" fmla="*/ 309213 w 601474"/>
                    <a:gd name="connsiteY9" fmla="*/ 647272 h 1366462"/>
                    <a:gd name="connsiteX10" fmla="*/ 179947 w 601474"/>
                    <a:gd name="connsiteY10" fmla="*/ 654558 h 1366462"/>
                    <a:gd name="connsiteX11" fmla="*/ 350310 w 601474"/>
                    <a:gd name="connsiteY11" fmla="*/ 770562 h 1366462"/>
                    <a:gd name="connsiteX12" fmla="*/ 216746 w 601474"/>
                    <a:gd name="connsiteY12" fmla="*/ 760288 h 1366462"/>
                    <a:gd name="connsiteX13" fmla="*/ 355631 w 601474"/>
                    <a:gd name="connsiteY13" fmla="*/ 885911 h 1366462"/>
                    <a:gd name="connsiteX14" fmla="*/ 223377 w 601474"/>
                    <a:gd name="connsiteY14" fmla="*/ 867328 h 1366462"/>
                    <a:gd name="connsiteX15" fmla="*/ 433526 w 601474"/>
                    <a:gd name="connsiteY15" fmla="*/ 1012844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27170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29231 w 601474"/>
                    <a:gd name="connsiteY8" fmla="*/ 518007 h 1366462"/>
                    <a:gd name="connsiteX9" fmla="*/ 309213 w 601474"/>
                    <a:gd name="connsiteY9" fmla="*/ 647272 h 1366462"/>
                    <a:gd name="connsiteX10" fmla="*/ 179947 w 601474"/>
                    <a:gd name="connsiteY10" fmla="*/ 654558 h 1366462"/>
                    <a:gd name="connsiteX11" fmla="*/ 339381 w 601474"/>
                    <a:gd name="connsiteY11" fmla="*/ 763276 h 1366462"/>
                    <a:gd name="connsiteX12" fmla="*/ 216746 w 601474"/>
                    <a:gd name="connsiteY12" fmla="*/ 760288 h 1366462"/>
                    <a:gd name="connsiteX13" fmla="*/ 355631 w 601474"/>
                    <a:gd name="connsiteY13" fmla="*/ 885911 h 1366462"/>
                    <a:gd name="connsiteX14" fmla="*/ 223377 w 601474"/>
                    <a:gd name="connsiteY14" fmla="*/ 867328 h 1366462"/>
                    <a:gd name="connsiteX15" fmla="*/ 433526 w 601474"/>
                    <a:gd name="connsiteY15" fmla="*/ 1012844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27170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29231 w 601474"/>
                    <a:gd name="connsiteY8" fmla="*/ 518007 h 1366462"/>
                    <a:gd name="connsiteX9" fmla="*/ 298284 w 601474"/>
                    <a:gd name="connsiteY9" fmla="*/ 639986 h 1366462"/>
                    <a:gd name="connsiteX10" fmla="*/ 179947 w 601474"/>
                    <a:gd name="connsiteY10" fmla="*/ 654558 h 1366462"/>
                    <a:gd name="connsiteX11" fmla="*/ 339381 w 601474"/>
                    <a:gd name="connsiteY11" fmla="*/ 763276 h 1366462"/>
                    <a:gd name="connsiteX12" fmla="*/ 216746 w 601474"/>
                    <a:gd name="connsiteY12" fmla="*/ 760288 h 1366462"/>
                    <a:gd name="connsiteX13" fmla="*/ 355631 w 601474"/>
                    <a:gd name="connsiteY13" fmla="*/ 885911 h 1366462"/>
                    <a:gd name="connsiteX14" fmla="*/ 223377 w 601474"/>
                    <a:gd name="connsiteY14" fmla="*/ 867328 h 1366462"/>
                    <a:gd name="connsiteX15" fmla="*/ 433526 w 601474"/>
                    <a:gd name="connsiteY15" fmla="*/ 1012844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27170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40160 w 601474"/>
                    <a:gd name="connsiteY8" fmla="*/ 521650 h 1366462"/>
                    <a:gd name="connsiteX9" fmla="*/ 298284 w 601474"/>
                    <a:gd name="connsiteY9" fmla="*/ 639986 h 1366462"/>
                    <a:gd name="connsiteX10" fmla="*/ 179947 w 601474"/>
                    <a:gd name="connsiteY10" fmla="*/ 654558 h 1366462"/>
                    <a:gd name="connsiteX11" fmla="*/ 339381 w 601474"/>
                    <a:gd name="connsiteY11" fmla="*/ 763276 h 1366462"/>
                    <a:gd name="connsiteX12" fmla="*/ 216746 w 601474"/>
                    <a:gd name="connsiteY12" fmla="*/ 760288 h 1366462"/>
                    <a:gd name="connsiteX13" fmla="*/ 355631 w 601474"/>
                    <a:gd name="connsiteY13" fmla="*/ 885911 h 1366462"/>
                    <a:gd name="connsiteX14" fmla="*/ 223377 w 601474"/>
                    <a:gd name="connsiteY14" fmla="*/ 867328 h 1366462"/>
                    <a:gd name="connsiteX15" fmla="*/ 433526 w 601474"/>
                    <a:gd name="connsiteY15" fmla="*/ 1012844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27170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40160 w 601474"/>
                    <a:gd name="connsiteY8" fmla="*/ 521650 h 1366462"/>
                    <a:gd name="connsiteX9" fmla="*/ 298284 w 601474"/>
                    <a:gd name="connsiteY9" fmla="*/ 639986 h 1366462"/>
                    <a:gd name="connsiteX10" fmla="*/ 179947 w 601474"/>
                    <a:gd name="connsiteY10" fmla="*/ 654558 h 1366462"/>
                    <a:gd name="connsiteX11" fmla="*/ 339381 w 601474"/>
                    <a:gd name="connsiteY11" fmla="*/ 763276 h 1366462"/>
                    <a:gd name="connsiteX12" fmla="*/ 216746 w 601474"/>
                    <a:gd name="connsiteY12" fmla="*/ 760288 h 1366462"/>
                    <a:gd name="connsiteX13" fmla="*/ 355631 w 601474"/>
                    <a:gd name="connsiteY13" fmla="*/ 885911 h 1366462"/>
                    <a:gd name="connsiteX14" fmla="*/ 223377 w 601474"/>
                    <a:gd name="connsiteY14" fmla="*/ 867328 h 1366462"/>
                    <a:gd name="connsiteX15" fmla="*/ 433526 w 601474"/>
                    <a:gd name="connsiteY15" fmla="*/ 1012844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27170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40160 w 601474"/>
                    <a:gd name="connsiteY8" fmla="*/ 521650 h 1366462"/>
                    <a:gd name="connsiteX9" fmla="*/ 298284 w 601474"/>
                    <a:gd name="connsiteY9" fmla="*/ 639986 h 1366462"/>
                    <a:gd name="connsiteX10" fmla="*/ 179947 w 601474"/>
                    <a:gd name="connsiteY10" fmla="*/ 654558 h 1366462"/>
                    <a:gd name="connsiteX11" fmla="*/ 339381 w 601474"/>
                    <a:gd name="connsiteY11" fmla="*/ 763276 h 1366462"/>
                    <a:gd name="connsiteX12" fmla="*/ 216746 w 601474"/>
                    <a:gd name="connsiteY12" fmla="*/ 760288 h 1366462"/>
                    <a:gd name="connsiteX13" fmla="*/ 359274 w 601474"/>
                    <a:gd name="connsiteY13" fmla="*/ 871338 h 1366462"/>
                    <a:gd name="connsiteX14" fmla="*/ 223377 w 601474"/>
                    <a:gd name="connsiteY14" fmla="*/ 867328 h 1366462"/>
                    <a:gd name="connsiteX15" fmla="*/ 433526 w 601474"/>
                    <a:gd name="connsiteY15" fmla="*/ 1012844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27170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40160 w 601474"/>
                    <a:gd name="connsiteY8" fmla="*/ 521650 h 1366462"/>
                    <a:gd name="connsiteX9" fmla="*/ 298284 w 601474"/>
                    <a:gd name="connsiteY9" fmla="*/ 639986 h 1366462"/>
                    <a:gd name="connsiteX10" fmla="*/ 179947 w 601474"/>
                    <a:gd name="connsiteY10" fmla="*/ 654558 h 1366462"/>
                    <a:gd name="connsiteX11" fmla="*/ 339381 w 601474"/>
                    <a:gd name="connsiteY11" fmla="*/ 763276 h 1366462"/>
                    <a:gd name="connsiteX12" fmla="*/ 216746 w 601474"/>
                    <a:gd name="connsiteY12" fmla="*/ 760288 h 1366462"/>
                    <a:gd name="connsiteX13" fmla="*/ 359274 w 601474"/>
                    <a:gd name="connsiteY13" fmla="*/ 871338 h 1366462"/>
                    <a:gd name="connsiteX14" fmla="*/ 223377 w 601474"/>
                    <a:gd name="connsiteY14" fmla="*/ 867328 h 1366462"/>
                    <a:gd name="connsiteX15" fmla="*/ 433526 w 601474"/>
                    <a:gd name="connsiteY15" fmla="*/ 1012844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41742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40160 w 601474"/>
                    <a:gd name="connsiteY8" fmla="*/ 521650 h 1366462"/>
                    <a:gd name="connsiteX9" fmla="*/ 298284 w 601474"/>
                    <a:gd name="connsiteY9" fmla="*/ 639986 h 1366462"/>
                    <a:gd name="connsiteX10" fmla="*/ 179947 w 601474"/>
                    <a:gd name="connsiteY10" fmla="*/ 654558 h 1366462"/>
                    <a:gd name="connsiteX11" fmla="*/ 317523 w 601474"/>
                    <a:gd name="connsiteY11" fmla="*/ 755990 h 1366462"/>
                    <a:gd name="connsiteX12" fmla="*/ 216746 w 601474"/>
                    <a:gd name="connsiteY12" fmla="*/ 760288 h 1366462"/>
                    <a:gd name="connsiteX13" fmla="*/ 359274 w 601474"/>
                    <a:gd name="connsiteY13" fmla="*/ 871338 h 1366462"/>
                    <a:gd name="connsiteX14" fmla="*/ 223377 w 601474"/>
                    <a:gd name="connsiteY14" fmla="*/ 867328 h 1366462"/>
                    <a:gd name="connsiteX15" fmla="*/ 433526 w 601474"/>
                    <a:gd name="connsiteY15" fmla="*/ 1012844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41742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01474" h="1366462">
                      <a:moveTo>
                        <a:pt x="988" y="0"/>
                      </a:moveTo>
                      <a:lnTo>
                        <a:pt x="124278" y="123290"/>
                      </a:lnTo>
                      <a:lnTo>
                        <a:pt x="42085" y="123290"/>
                      </a:lnTo>
                      <a:lnTo>
                        <a:pt x="155101" y="256854"/>
                      </a:lnTo>
                      <a:lnTo>
                        <a:pt x="62633" y="256854"/>
                      </a:lnTo>
                      <a:lnTo>
                        <a:pt x="185923" y="369870"/>
                      </a:lnTo>
                      <a:lnTo>
                        <a:pt x="103730" y="380144"/>
                      </a:lnTo>
                      <a:lnTo>
                        <a:pt x="257842" y="523982"/>
                      </a:lnTo>
                      <a:lnTo>
                        <a:pt x="140160" y="521650"/>
                      </a:lnTo>
                      <a:lnTo>
                        <a:pt x="298284" y="639986"/>
                      </a:lnTo>
                      <a:lnTo>
                        <a:pt x="179947" y="654558"/>
                      </a:lnTo>
                      <a:lnTo>
                        <a:pt x="317523" y="755990"/>
                      </a:lnTo>
                      <a:lnTo>
                        <a:pt x="216746" y="760288"/>
                      </a:lnTo>
                      <a:lnTo>
                        <a:pt x="359274" y="871338"/>
                      </a:lnTo>
                      <a:lnTo>
                        <a:pt x="223377" y="867328"/>
                      </a:lnTo>
                      <a:lnTo>
                        <a:pt x="433526" y="1012844"/>
                      </a:lnTo>
                      <a:lnTo>
                        <a:pt x="249901" y="990618"/>
                      </a:lnTo>
                      <a:lnTo>
                        <a:pt x="489195" y="1141742"/>
                      </a:lnTo>
                      <a:lnTo>
                        <a:pt x="285308" y="1141454"/>
                      </a:lnTo>
                      <a:lnTo>
                        <a:pt x="601474" y="1256435"/>
                      </a:lnTo>
                      <a:lnTo>
                        <a:pt x="988" y="1366462"/>
                      </a:lnTo>
                      <a:cubicBezTo>
                        <a:pt x="-2437" y="945222"/>
                        <a:pt x="4413" y="421240"/>
                        <a:pt x="988" y="0"/>
                      </a:cubicBezTo>
                      <a:close/>
                    </a:path>
                  </a:pathLst>
                </a:custGeom>
                <a:solidFill>
                  <a:srgbClr val="B6DEA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任意多边形 39"/>
                <p:cNvSpPr/>
                <p:nvPr/>
              </p:nvSpPr>
              <p:spPr>
                <a:xfrm>
                  <a:off x="4425093" y="641731"/>
                  <a:ext cx="601474" cy="1366462"/>
                </a:xfrm>
                <a:custGeom>
                  <a:avLst/>
                  <a:gdLst>
                    <a:gd name="connsiteX0" fmla="*/ 0 w 523982"/>
                    <a:gd name="connsiteY0" fmla="*/ 0 h 1263721"/>
                    <a:gd name="connsiteX1" fmla="*/ 123290 w 523982"/>
                    <a:gd name="connsiteY1" fmla="*/ 123290 h 1263721"/>
                    <a:gd name="connsiteX2" fmla="*/ 41097 w 523982"/>
                    <a:gd name="connsiteY2" fmla="*/ 123290 h 1263721"/>
                    <a:gd name="connsiteX3" fmla="*/ 154113 w 523982"/>
                    <a:gd name="connsiteY3" fmla="*/ 256854 h 1263721"/>
                    <a:gd name="connsiteX4" fmla="*/ 61645 w 523982"/>
                    <a:gd name="connsiteY4" fmla="*/ 256854 h 1263721"/>
                    <a:gd name="connsiteX5" fmla="*/ 184935 w 523982"/>
                    <a:gd name="connsiteY5" fmla="*/ 369870 h 1263721"/>
                    <a:gd name="connsiteX6" fmla="*/ 102742 w 523982"/>
                    <a:gd name="connsiteY6" fmla="*/ 380144 h 1263721"/>
                    <a:gd name="connsiteX7" fmla="*/ 256854 w 523982"/>
                    <a:gd name="connsiteY7" fmla="*/ 523982 h 1263721"/>
                    <a:gd name="connsiteX8" fmla="*/ 102742 w 523982"/>
                    <a:gd name="connsiteY8" fmla="*/ 503434 h 1263721"/>
                    <a:gd name="connsiteX9" fmla="*/ 308225 w 523982"/>
                    <a:gd name="connsiteY9" fmla="*/ 647272 h 1263721"/>
                    <a:gd name="connsiteX10" fmla="*/ 164387 w 523982"/>
                    <a:gd name="connsiteY10" fmla="*/ 647272 h 1263721"/>
                    <a:gd name="connsiteX11" fmla="*/ 349322 w 523982"/>
                    <a:gd name="connsiteY11" fmla="*/ 770562 h 1263721"/>
                    <a:gd name="connsiteX12" fmla="*/ 215758 w 523982"/>
                    <a:gd name="connsiteY12" fmla="*/ 760288 h 1263721"/>
                    <a:gd name="connsiteX13" fmla="*/ 380144 w 523982"/>
                    <a:gd name="connsiteY13" fmla="*/ 904126 h 1263721"/>
                    <a:gd name="connsiteX14" fmla="*/ 226032 w 523982"/>
                    <a:gd name="connsiteY14" fmla="*/ 852755 h 1263721"/>
                    <a:gd name="connsiteX15" fmla="*/ 472612 w 523982"/>
                    <a:gd name="connsiteY15" fmla="*/ 1027416 h 1263721"/>
                    <a:gd name="connsiteX16" fmla="*/ 267128 w 523982"/>
                    <a:gd name="connsiteY16" fmla="*/ 976045 h 1263721"/>
                    <a:gd name="connsiteX17" fmla="*/ 513708 w 523982"/>
                    <a:gd name="connsiteY17" fmla="*/ 1119883 h 1263721"/>
                    <a:gd name="connsiteX18" fmla="*/ 308225 w 523982"/>
                    <a:gd name="connsiteY18" fmla="*/ 1099335 h 1263721"/>
                    <a:gd name="connsiteX19" fmla="*/ 503434 w 523982"/>
                    <a:gd name="connsiteY19" fmla="*/ 1212350 h 1263721"/>
                    <a:gd name="connsiteX20" fmla="*/ 226032 w 523982"/>
                    <a:gd name="connsiteY20" fmla="*/ 1181528 h 1263721"/>
                    <a:gd name="connsiteX21" fmla="*/ 523982 w 523982"/>
                    <a:gd name="connsiteY21" fmla="*/ 1263721 h 1263721"/>
                    <a:gd name="connsiteX22" fmla="*/ 10274 w 523982"/>
                    <a:gd name="connsiteY22" fmla="*/ 1263721 h 1263721"/>
                    <a:gd name="connsiteX23" fmla="*/ 0 w 523982"/>
                    <a:gd name="connsiteY23" fmla="*/ 0 h 1263721"/>
                    <a:gd name="connsiteX0" fmla="*/ 988 w 524970"/>
                    <a:gd name="connsiteY0" fmla="*/ 0 h 1366462"/>
                    <a:gd name="connsiteX1" fmla="*/ 124278 w 524970"/>
                    <a:gd name="connsiteY1" fmla="*/ 123290 h 1366462"/>
                    <a:gd name="connsiteX2" fmla="*/ 42085 w 524970"/>
                    <a:gd name="connsiteY2" fmla="*/ 123290 h 1366462"/>
                    <a:gd name="connsiteX3" fmla="*/ 155101 w 524970"/>
                    <a:gd name="connsiteY3" fmla="*/ 256854 h 1366462"/>
                    <a:gd name="connsiteX4" fmla="*/ 62633 w 524970"/>
                    <a:gd name="connsiteY4" fmla="*/ 256854 h 1366462"/>
                    <a:gd name="connsiteX5" fmla="*/ 185923 w 524970"/>
                    <a:gd name="connsiteY5" fmla="*/ 369870 h 1366462"/>
                    <a:gd name="connsiteX6" fmla="*/ 103730 w 524970"/>
                    <a:gd name="connsiteY6" fmla="*/ 380144 h 1366462"/>
                    <a:gd name="connsiteX7" fmla="*/ 257842 w 524970"/>
                    <a:gd name="connsiteY7" fmla="*/ 523982 h 1366462"/>
                    <a:gd name="connsiteX8" fmla="*/ 103730 w 524970"/>
                    <a:gd name="connsiteY8" fmla="*/ 503434 h 1366462"/>
                    <a:gd name="connsiteX9" fmla="*/ 309213 w 524970"/>
                    <a:gd name="connsiteY9" fmla="*/ 647272 h 1366462"/>
                    <a:gd name="connsiteX10" fmla="*/ 165375 w 524970"/>
                    <a:gd name="connsiteY10" fmla="*/ 647272 h 1366462"/>
                    <a:gd name="connsiteX11" fmla="*/ 350310 w 524970"/>
                    <a:gd name="connsiteY11" fmla="*/ 770562 h 1366462"/>
                    <a:gd name="connsiteX12" fmla="*/ 216746 w 524970"/>
                    <a:gd name="connsiteY12" fmla="*/ 760288 h 1366462"/>
                    <a:gd name="connsiteX13" fmla="*/ 381132 w 524970"/>
                    <a:gd name="connsiteY13" fmla="*/ 904126 h 1366462"/>
                    <a:gd name="connsiteX14" fmla="*/ 227020 w 524970"/>
                    <a:gd name="connsiteY14" fmla="*/ 852755 h 1366462"/>
                    <a:gd name="connsiteX15" fmla="*/ 473600 w 524970"/>
                    <a:gd name="connsiteY15" fmla="*/ 1027416 h 1366462"/>
                    <a:gd name="connsiteX16" fmla="*/ 268116 w 524970"/>
                    <a:gd name="connsiteY16" fmla="*/ 976045 h 1366462"/>
                    <a:gd name="connsiteX17" fmla="*/ 514696 w 524970"/>
                    <a:gd name="connsiteY17" fmla="*/ 1119883 h 1366462"/>
                    <a:gd name="connsiteX18" fmla="*/ 309213 w 524970"/>
                    <a:gd name="connsiteY18" fmla="*/ 1099335 h 1366462"/>
                    <a:gd name="connsiteX19" fmla="*/ 504422 w 524970"/>
                    <a:gd name="connsiteY19" fmla="*/ 1212350 h 1366462"/>
                    <a:gd name="connsiteX20" fmla="*/ 227020 w 524970"/>
                    <a:gd name="connsiteY20" fmla="*/ 1181528 h 1366462"/>
                    <a:gd name="connsiteX21" fmla="*/ 524970 w 524970"/>
                    <a:gd name="connsiteY21" fmla="*/ 1263721 h 1366462"/>
                    <a:gd name="connsiteX22" fmla="*/ 988 w 524970"/>
                    <a:gd name="connsiteY22" fmla="*/ 1366462 h 1366462"/>
                    <a:gd name="connsiteX23" fmla="*/ 988 w 524970"/>
                    <a:gd name="connsiteY23" fmla="*/ 0 h 1366462"/>
                    <a:gd name="connsiteX0" fmla="*/ 988 w 524970"/>
                    <a:gd name="connsiteY0" fmla="*/ 0 h 1366462"/>
                    <a:gd name="connsiteX1" fmla="*/ 124278 w 524970"/>
                    <a:gd name="connsiteY1" fmla="*/ 123290 h 1366462"/>
                    <a:gd name="connsiteX2" fmla="*/ 42085 w 524970"/>
                    <a:gd name="connsiteY2" fmla="*/ 123290 h 1366462"/>
                    <a:gd name="connsiteX3" fmla="*/ 155101 w 524970"/>
                    <a:gd name="connsiteY3" fmla="*/ 256854 h 1366462"/>
                    <a:gd name="connsiteX4" fmla="*/ 62633 w 524970"/>
                    <a:gd name="connsiteY4" fmla="*/ 256854 h 1366462"/>
                    <a:gd name="connsiteX5" fmla="*/ 185923 w 524970"/>
                    <a:gd name="connsiteY5" fmla="*/ 369870 h 1366462"/>
                    <a:gd name="connsiteX6" fmla="*/ 103730 w 524970"/>
                    <a:gd name="connsiteY6" fmla="*/ 380144 h 1366462"/>
                    <a:gd name="connsiteX7" fmla="*/ 257842 w 524970"/>
                    <a:gd name="connsiteY7" fmla="*/ 523982 h 1366462"/>
                    <a:gd name="connsiteX8" fmla="*/ 103730 w 524970"/>
                    <a:gd name="connsiteY8" fmla="*/ 503434 h 1366462"/>
                    <a:gd name="connsiteX9" fmla="*/ 309213 w 524970"/>
                    <a:gd name="connsiteY9" fmla="*/ 647272 h 1366462"/>
                    <a:gd name="connsiteX10" fmla="*/ 165375 w 524970"/>
                    <a:gd name="connsiteY10" fmla="*/ 647272 h 1366462"/>
                    <a:gd name="connsiteX11" fmla="*/ 350310 w 524970"/>
                    <a:gd name="connsiteY11" fmla="*/ 770562 h 1366462"/>
                    <a:gd name="connsiteX12" fmla="*/ 216746 w 524970"/>
                    <a:gd name="connsiteY12" fmla="*/ 760288 h 1366462"/>
                    <a:gd name="connsiteX13" fmla="*/ 381132 w 524970"/>
                    <a:gd name="connsiteY13" fmla="*/ 904126 h 1366462"/>
                    <a:gd name="connsiteX14" fmla="*/ 227020 w 524970"/>
                    <a:gd name="connsiteY14" fmla="*/ 852755 h 1366462"/>
                    <a:gd name="connsiteX15" fmla="*/ 473600 w 524970"/>
                    <a:gd name="connsiteY15" fmla="*/ 1027416 h 1366462"/>
                    <a:gd name="connsiteX16" fmla="*/ 268116 w 524970"/>
                    <a:gd name="connsiteY16" fmla="*/ 976045 h 1366462"/>
                    <a:gd name="connsiteX17" fmla="*/ 514696 w 524970"/>
                    <a:gd name="connsiteY17" fmla="*/ 1119883 h 1366462"/>
                    <a:gd name="connsiteX18" fmla="*/ 309213 w 524970"/>
                    <a:gd name="connsiteY18" fmla="*/ 1099335 h 1366462"/>
                    <a:gd name="connsiteX19" fmla="*/ 504422 w 524970"/>
                    <a:gd name="connsiteY19" fmla="*/ 1212350 h 1366462"/>
                    <a:gd name="connsiteX20" fmla="*/ 270736 w 524970"/>
                    <a:gd name="connsiteY20" fmla="*/ 1185171 h 1366462"/>
                    <a:gd name="connsiteX21" fmla="*/ 524970 w 524970"/>
                    <a:gd name="connsiteY21" fmla="*/ 1263721 h 1366462"/>
                    <a:gd name="connsiteX22" fmla="*/ 988 w 524970"/>
                    <a:gd name="connsiteY22" fmla="*/ 1366462 h 1366462"/>
                    <a:gd name="connsiteX23" fmla="*/ 988 w 524970"/>
                    <a:gd name="connsiteY23" fmla="*/ 0 h 1366462"/>
                    <a:gd name="connsiteX0" fmla="*/ 988 w 535899"/>
                    <a:gd name="connsiteY0" fmla="*/ 0 h 1366462"/>
                    <a:gd name="connsiteX1" fmla="*/ 124278 w 535899"/>
                    <a:gd name="connsiteY1" fmla="*/ 123290 h 1366462"/>
                    <a:gd name="connsiteX2" fmla="*/ 42085 w 535899"/>
                    <a:gd name="connsiteY2" fmla="*/ 123290 h 1366462"/>
                    <a:gd name="connsiteX3" fmla="*/ 155101 w 535899"/>
                    <a:gd name="connsiteY3" fmla="*/ 256854 h 1366462"/>
                    <a:gd name="connsiteX4" fmla="*/ 62633 w 535899"/>
                    <a:gd name="connsiteY4" fmla="*/ 256854 h 1366462"/>
                    <a:gd name="connsiteX5" fmla="*/ 185923 w 535899"/>
                    <a:gd name="connsiteY5" fmla="*/ 369870 h 1366462"/>
                    <a:gd name="connsiteX6" fmla="*/ 103730 w 535899"/>
                    <a:gd name="connsiteY6" fmla="*/ 380144 h 1366462"/>
                    <a:gd name="connsiteX7" fmla="*/ 257842 w 535899"/>
                    <a:gd name="connsiteY7" fmla="*/ 523982 h 1366462"/>
                    <a:gd name="connsiteX8" fmla="*/ 103730 w 535899"/>
                    <a:gd name="connsiteY8" fmla="*/ 503434 h 1366462"/>
                    <a:gd name="connsiteX9" fmla="*/ 309213 w 535899"/>
                    <a:gd name="connsiteY9" fmla="*/ 647272 h 1366462"/>
                    <a:gd name="connsiteX10" fmla="*/ 165375 w 535899"/>
                    <a:gd name="connsiteY10" fmla="*/ 647272 h 1366462"/>
                    <a:gd name="connsiteX11" fmla="*/ 350310 w 535899"/>
                    <a:gd name="connsiteY11" fmla="*/ 770562 h 1366462"/>
                    <a:gd name="connsiteX12" fmla="*/ 216746 w 535899"/>
                    <a:gd name="connsiteY12" fmla="*/ 760288 h 1366462"/>
                    <a:gd name="connsiteX13" fmla="*/ 381132 w 535899"/>
                    <a:gd name="connsiteY13" fmla="*/ 904126 h 1366462"/>
                    <a:gd name="connsiteX14" fmla="*/ 227020 w 535899"/>
                    <a:gd name="connsiteY14" fmla="*/ 852755 h 1366462"/>
                    <a:gd name="connsiteX15" fmla="*/ 473600 w 535899"/>
                    <a:gd name="connsiteY15" fmla="*/ 1027416 h 1366462"/>
                    <a:gd name="connsiteX16" fmla="*/ 268116 w 535899"/>
                    <a:gd name="connsiteY16" fmla="*/ 976045 h 1366462"/>
                    <a:gd name="connsiteX17" fmla="*/ 514696 w 535899"/>
                    <a:gd name="connsiteY17" fmla="*/ 1119883 h 1366462"/>
                    <a:gd name="connsiteX18" fmla="*/ 309213 w 535899"/>
                    <a:gd name="connsiteY18" fmla="*/ 1099335 h 1366462"/>
                    <a:gd name="connsiteX19" fmla="*/ 504422 w 535899"/>
                    <a:gd name="connsiteY19" fmla="*/ 1212350 h 1366462"/>
                    <a:gd name="connsiteX20" fmla="*/ 270736 w 535899"/>
                    <a:gd name="connsiteY20" fmla="*/ 1185171 h 1366462"/>
                    <a:gd name="connsiteX21" fmla="*/ 535899 w 535899"/>
                    <a:gd name="connsiteY21" fmla="*/ 1278293 h 1366462"/>
                    <a:gd name="connsiteX22" fmla="*/ 988 w 535899"/>
                    <a:gd name="connsiteY22" fmla="*/ 1366462 h 1366462"/>
                    <a:gd name="connsiteX23" fmla="*/ 988 w 535899"/>
                    <a:gd name="connsiteY23" fmla="*/ 0 h 1366462"/>
                    <a:gd name="connsiteX0" fmla="*/ 988 w 535899"/>
                    <a:gd name="connsiteY0" fmla="*/ 0 h 1366462"/>
                    <a:gd name="connsiteX1" fmla="*/ 124278 w 535899"/>
                    <a:gd name="connsiteY1" fmla="*/ 123290 h 1366462"/>
                    <a:gd name="connsiteX2" fmla="*/ 42085 w 535899"/>
                    <a:gd name="connsiteY2" fmla="*/ 123290 h 1366462"/>
                    <a:gd name="connsiteX3" fmla="*/ 155101 w 535899"/>
                    <a:gd name="connsiteY3" fmla="*/ 256854 h 1366462"/>
                    <a:gd name="connsiteX4" fmla="*/ 62633 w 535899"/>
                    <a:gd name="connsiteY4" fmla="*/ 256854 h 1366462"/>
                    <a:gd name="connsiteX5" fmla="*/ 185923 w 535899"/>
                    <a:gd name="connsiteY5" fmla="*/ 369870 h 1366462"/>
                    <a:gd name="connsiteX6" fmla="*/ 103730 w 535899"/>
                    <a:gd name="connsiteY6" fmla="*/ 380144 h 1366462"/>
                    <a:gd name="connsiteX7" fmla="*/ 257842 w 535899"/>
                    <a:gd name="connsiteY7" fmla="*/ 523982 h 1366462"/>
                    <a:gd name="connsiteX8" fmla="*/ 103730 w 535899"/>
                    <a:gd name="connsiteY8" fmla="*/ 503434 h 1366462"/>
                    <a:gd name="connsiteX9" fmla="*/ 309213 w 535899"/>
                    <a:gd name="connsiteY9" fmla="*/ 647272 h 1366462"/>
                    <a:gd name="connsiteX10" fmla="*/ 165375 w 535899"/>
                    <a:gd name="connsiteY10" fmla="*/ 647272 h 1366462"/>
                    <a:gd name="connsiteX11" fmla="*/ 350310 w 535899"/>
                    <a:gd name="connsiteY11" fmla="*/ 770562 h 1366462"/>
                    <a:gd name="connsiteX12" fmla="*/ 216746 w 535899"/>
                    <a:gd name="connsiteY12" fmla="*/ 760288 h 1366462"/>
                    <a:gd name="connsiteX13" fmla="*/ 381132 w 535899"/>
                    <a:gd name="connsiteY13" fmla="*/ 904126 h 1366462"/>
                    <a:gd name="connsiteX14" fmla="*/ 227020 w 535899"/>
                    <a:gd name="connsiteY14" fmla="*/ 852755 h 1366462"/>
                    <a:gd name="connsiteX15" fmla="*/ 473600 w 535899"/>
                    <a:gd name="connsiteY15" fmla="*/ 1027416 h 1366462"/>
                    <a:gd name="connsiteX16" fmla="*/ 282688 w 535899"/>
                    <a:gd name="connsiteY16" fmla="*/ 979688 h 1366462"/>
                    <a:gd name="connsiteX17" fmla="*/ 514696 w 535899"/>
                    <a:gd name="connsiteY17" fmla="*/ 1119883 h 1366462"/>
                    <a:gd name="connsiteX18" fmla="*/ 309213 w 535899"/>
                    <a:gd name="connsiteY18" fmla="*/ 1099335 h 1366462"/>
                    <a:gd name="connsiteX19" fmla="*/ 504422 w 535899"/>
                    <a:gd name="connsiteY19" fmla="*/ 1212350 h 1366462"/>
                    <a:gd name="connsiteX20" fmla="*/ 270736 w 535899"/>
                    <a:gd name="connsiteY20" fmla="*/ 1185171 h 1366462"/>
                    <a:gd name="connsiteX21" fmla="*/ 535899 w 535899"/>
                    <a:gd name="connsiteY21" fmla="*/ 1278293 h 1366462"/>
                    <a:gd name="connsiteX22" fmla="*/ 988 w 535899"/>
                    <a:gd name="connsiteY22" fmla="*/ 1366462 h 1366462"/>
                    <a:gd name="connsiteX23" fmla="*/ 988 w 535899"/>
                    <a:gd name="connsiteY23" fmla="*/ 0 h 1366462"/>
                    <a:gd name="connsiteX0" fmla="*/ 988 w 535899"/>
                    <a:gd name="connsiteY0" fmla="*/ 0 h 1366462"/>
                    <a:gd name="connsiteX1" fmla="*/ 124278 w 535899"/>
                    <a:gd name="connsiteY1" fmla="*/ 123290 h 1366462"/>
                    <a:gd name="connsiteX2" fmla="*/ 42085 w 535899"/>
                    <a:gd name="connsiteY2" fmla="*/ 123290 h 1366462"/>
                    <a:gd name="connsiteX3" fmla="*/ 155101 w 535899"/>
                    <a:gd name="connsiteY3" fmla="*/ 256854 h 1366462"/>
                    <a:gd name="connsiteX4" fmla="*/ 62633 w 535899"/>
                    <a:gd name="connsiteY4" fmla="*/ 256854 h 1366462"/>
                    <a:gd name="connsiteX5" fmla="*/ 185923 w 535899"/>
                    <a:gd name="connsiteY5" fmla="*/ 369870 h 1366462"/>
                    <a:gd name="connsiteX6" fmla="*/ 103730 w 535899"/>
                    <a:gd name="connsiteY6" fmla="*/ 380144 h 1366462"/>
                    <a:gd name="connsiteX7" fmla="*/ 257842 w 535899"/>
                    <a:gd name="connsiteY7" fmla="*/ 523982 h 1366462"/>
                    <a:gd name="connsiteX8" fmla="*/ 103730 w 535899"/>
                    <a:gd name="connsiteY8" fmla="*/ 503434 h 1366462"/>
                    <a:gd name="connsiteX9" fmla="*/ 309213 w 535899"/>
                    <a:gd name="connsiteY9" fmla="*/ 647272 h 1366462"/>
                    <a:gd name="connsiteX10" fmla="*/ 179947 w 535899"/>
                    <a:gd name="connsiteY10" fmla="*/ 654558 h 1366462"/>
                    <a:gd name="connsiteX11" fmla="*/ 350310 w 535899"/>
                    <a:gd name="connsiteY11" fmla="*/ 770562 h 1366462"/>
                    <a:gd name="connsiteX12" fmla="*/ 216746 w 535899"/>
                    <a:gd name="connsiteY12" fmla="*/ 760288 h 1366462"/>
                    <a:gd name="connsiteX13" fmla="*/ 381132 w 535899"/>
                    <a:gd name="connsiteY13" fmla="*/ 904126 h 1366462"/>
                    <a:gd name="connsiteX14" fmla="*/ 227020 w 535899"/>
                    <a:gd name="connsiteY14" fmla="*/ 852755 h 1366462"/>
                    <a:gd name="connsiteX15" fmla="*/ 473600 w 535899"/>
                    <a:gd name="connsiteY15" fmla="*/ 1027416 h 1366462"/>
                    <a:gd name="connsiteX16" fmla="*/ 282688 w 535899"/>
                    <a:gd name="connsiteY16" fmla="*/ 979688 h 1366462"/>
                    <a:gd name="connsiteX17" fmla="*/ 514696 w 535899"/>
                    <a:gd name="connsiteY17" fmla="*/ 1119883 h 1366462"/>
                    <a:gd name="connsiteX18" fmla="*/ 309213 w 535899"/>
                    <a:gd name="connsiteY18" fmla="*/ 1099335 h 1366462"/>
                    <a:gd name="connsiteX19" fmla="*/ 504422 w 535899"/>
                    <a:gd name="connsiteY19" fmla="*/ 1212350 h 1366462"/>
                    <a:gd name="connsiteX20" fmla="*/ 270736 w 535899"/>
                    <a:gd name="connsiteY20" fmla="*/ 1185171 h 1366462"/>
                    <a:gd name="connsiteX21" fmla="*/ 535899 w 535899"/>
                    <a:gd name="connsiteY21" fmla="*/ 1278293 h 1366462"/>
                    <a:gd name="connsiteX22" fmla="*/ 988 w 535899"/>
                    <a:gd name="connsiteY22" fmla="*/ 1366462 h 1366462"/>
                    <a:gd name="connsiteX23" fmla="*/ 988 w 535899"/>
                    <a:gd name="connsiteY23" fmla="*/ 0 h 1366462"/>
                    <a:gd name="connsiteX0" fmla="*/ 988 w 535899"/>
                    <a:gd name="connsiteY0" fmla="*/ 0 h 1366462"/>
                    <a:gd name="connsiteX1" fmla="*/ 124278 w 535899"/>
                    <a:gd name="connsiteY1" fmla="*/ 123290 h 1366462"/>
                    <a:gd name="connsiteX2" fmla="*/ 42085 w 535899"/>
                    <a:gd name="connsiteY2" fmla="*/ 123290 h 1366462"/>
                    <a:gd name="connsiteX3" fmla="*/ 155101 w 535899"/>
                    <a:gd name="connsiteY3" fmla="*/ 256854 h 1366462"/>
                    <a:gd name="connsiteX4" fmla="*/ 62633 w 535899"/>
                    <a:gd name="connsiteY4" fmla="*/ 256854 h 1366462"/>
                    <a:gd name="connsiteX5" fmla="*/ 185923 w 535899"/>
                    <a:gd name="connsiteY5" fmla="*/ 369870 h 1366462"/>
                    <a:gd name="connsiteX6" fmla="*/ 103730 w 535899"/>
                    <a:gd name="connsiteY6" fmla="*/ 380144 h 1366462"/>
                    <a:gd name="connsiteX7" fmla="*/ 257842 w 535899"/>
                    <a:gd name="connsiteY7" fmla="*/ 523982 h 1366462"/>
                    <a:gd name="connsiteX8" fmla="*/ 129231 w 535899"/>
                    <a:gd name="connsiteY8" fmla="*/ 518007 h 1366462"/>
                    <a:gd name="connsiteX9" fmla="*/ 309213 w 535899"/>
                    <a:gd name="connsiteY9" fmla="*/ 647272 h 1366462"/>
                    <a:gd name="connsiteX10" fmla="*/ 179947 w 535899"/>
                    <a:gd name="connsiteY10" fmla="*/ 654558 h 1366462"/>
                    <a:gd name="connsiteX11" fmla="*/ 350310 w 535899"/>
                    <a:gd name="connsiteY11" fmla="*/ 770562 h 1366462"/>
                    <a:gd name="connsiteX12" fmla="*/ 216746 w 535899"/>
                    <a:gd name="connsiteY12" fmla="*/ 760288 h 1366462"/>
                    <a:gd name="connsiteX13" fmla="*/ 381132 w 535899"/>
                    <a:gd name="connsiteY13" fmla="*/ 904126 h 1366462"/>
                    <a:gd name="connsiteX14" fmla="*/ 227020 w 535899"/>
                    <a:gd name="connsiteY14" fmla="*/ 852755 h 1366462"/>
                    <a:gd name="connsiteX15" fmla="*/ 473600 w 535899"/>
                    <a:gd name="connsiteY15" fmla="*/ 1027416 h 1366462"/>
                    <a:gd name="connsiteX16" fmla="*/ 282688 w 535899"/>
                    <a:gd name="connsiteY16" fmla="*/ 979688 h 1366462"/>
                    <a:gd name="connsiteX17" fmla="*/ 514696 w 535899"/>
                    <a:gd name="connsiteY17" fmla="*/ 1119883 h 1366462"/>
                    <a:gd name="connsiteX18" fmla="*/ 309213 w 535899"/>
                    <a:gd name="connsiteY18" fmla="*/ 1099335 h 1366462"/>
                    <a:gd name="connsiteX19" fmla="*/ 504422 w 535899"/>
                    <a:gd name="connsiteY19" fmla="*/ 1212350 h 1366462"/>
                    <a:gd name="connsiteX20" fmla="*/ 270736 w 535899"/>
                    <a:gd name="connsiteY20" fmla="*/ 1185171 h 1366462"/>
                    <a:gd name="connsiteX21" fmla="*/ 535899 w 535899"/>
                    <a:gd name="connsiteY21" fmla="*/ 1278293 h 1366462"/>
                    <a:gd name="connsiteX22" fmla="*/ 988 w 535899"/>
                    <a:gd name="connsiteY22" fmla="*/ 1366462 h 1366462"/>
                    <a:gd name="connsiteX23" fmla="*/ 988 w 535899"/>
                    <a:gd name="connsiteY23" fmla="*/ 0 h 1366462"/>
                    <a:gd name="connsiteX0" fmla="*/ 988 w 535899"/>
                    <a:gd name="connsiteY0" fmla="*/ 0 h 1366462"/>
                    <a:gd name="connsiteX1" fmla="*/ 124278 w 535899"/>
                    <a:gd name="connsiteY1" fmla="*/ 123290 h 1366462"/>
                    <a:gd name="connsiteX2" fmla="*/ 42085 w 535899"/>
                    <a:gd name="connsiteY2" fmla="*/ 123290 h 1366462"/>
                    <a:gd name="connsiteX3" fmla="*/ 155101 w 535899"/>
                    <a:gd name="connsiteY3" fmla="*/ 256854 h 1366462"/>
                    <a:gd name="connsiteX4" fmla="*/ 62633 w 535899"/>
                    <a:gd name="connsiteY4" fmla="*/ 256854 h 1366462"/>
                    <a:gd name="connsiteX5" fmla="*/ 185923 w 535899"/>
                    <a:gd name="connsiteY5" fmla="*/ 369870 h 1366462"/>
                    <a:gd name="connsiteX6" fmla="*/ 103730 w 535899"/>
                    <a:gd name="connsiteY6" fmla="*/ 380144 h 1366462"/>
                    <a:gd name="connsiteX7" fmla="*/ 257842 w 535899"/>
                    <a:gd name="connsiteY7" fmla="*/ 523982 h 1366462"/>
                    <a:gd name="connsiteX8" fmla="*/ 129231 w 535899"/>
                    <a:gd name="connsiteY8" fmla="*/ 518007 h 1366462"/>
                    <a:gd name="connsiteX9" fmla="*/ 309213 w 535899"/>
                    <a:gd name="connsiteY9" fmla="*/ 647272 h 1366462"/>
                    <a:gd name="connsiteX10" fmla="*/ 179947 w 535899"/>
                    <a:gd name="connsiteY10" fmla="*/ 654558 h 1366462"/>
                    <a:gd name="connsiteX11" fmla="*/ 350310 w 535899"/>
                    <a:gd name="connsiteY11" fmla="*/ 770562 h 1366462"/>
                    <a:gd name="connsiteX12" fmla="*/ 216746 w 535899"/>
                    <a:gd name="connsiteY12" fmla="*/ 760288 h 1366462"/>
                    <a:gd name="connsiteX13" fmla="*/ 381132 w 535899"/>
                    <a:gd name="connsiteY13" fmla="*/ 904126 h 1366462"/>
                    <a:gd name="connsiteX14" fmla="*/ 227020 w 535899"/>
                    <a:gd name="connsiteY14" fmla="*/ 852755 h 1366462"/>
                    <a:gd name="connsiteX15" fmla="*/ 473600 w 535899"/>
                    <a:gd name="connsiteY15" fmla="*/ 1027416 h 1366462"/>
                    <a:gd name="connsiteX16" fmla="*/ 282688 w 535899"/>
                    <a:gd name="connsiteY16" fmla="*/ 979688 h 1366462"/>
                    <a:gd name="connsiteX17" fmla="*/ 514696 w 535899"/>
                    <a:gd name="connsiteY17" fmla="*/ 1119883 h 1366462"/>
                    <a:gd name="connsiteX18" fmla="*/ 309213 w 535899"/>
                    <a:gd name="connsiteY18" fmla="*/ 1099335 h 1366462"/>
                    <a:gd name="connsiteX19" fmla="*/ 504422 w 535899"/>
                    <a:gd name="connsiteY19" fmla="*/ 1212350 h 1366462"/>
                    <a:gd name="connsiteX20" fmla="*/ 256164 w 535899"/>
                    <a:gd name="connsiteY20" fmla="*/ 1217958 h 1366462"/>
                    <a:gd name="connsiteX21" fmla="*/ 535899 w 535899"/>
                    <a:gd name="connsiteY21" fmla="*/ 1278293 h 1366462"/>
                    <a:gd name="connsiteX22" fmla="*/ 988 w 535899"/>
                    <a:gd name="connsiteY22" fmla="*/ 1366462 h 1366462"/>
                    <a:gd name="connsiteX23" fmla="*/ 988 w 535899"/>
                    <a:gd name="connsiteY23" fmla="*/ 0 h 1366462"/>
                    <a:gd name="connsiteX0" fmla="*/ 988 w 528613"/>
                    <a:gd name="connsiteY0" fmla="*/ 0 h 1366462"/>
                    <a:gd name="connsiteX1" fmla="*/ 124278 w 528613"/>
                    <a:gd name="connsiteY1" fmla="*/ 123290 h 1366462"/>
                    <a:gd name="connsiteX2" fmla="*/ 42085 w 528613"/>
                    <a:gd name="connsiteY2" fmla="*/ 123290 h 1366462"/>
                    <a:gd name="connsiteX3" fmla="*/ 155101 w 528613"/>
                    <a:gd name="connsiteY3" fmla="*/ 256854 h 1366462"/>
                    <a:gd name="connsiteX4" fmla="*/ 62633 w 528613"/>
                    <a:gd name="connsiteY4" fmla="*/ 256854 h 1366462"/>
                    <a:gd name="connsiteX5" fmla="*/ 185923 w 528613"/>
                    <a:gd name="connsiteY5" fmla="*/ 369870 h 1366462"/>
                    <a:gd name="connsiteX6" fmla="*/ 103730 w 528613"/>
                    <a:gd name="connsiteY6" fmla="*/ 380144 h 1366462"/>
                    <a:gd name="connsiteX7" fmla="*/ 257842 w 528613"/>
                    <a:gd name="connsiteY7" fmla="*/ 523982 h 1366462"/>
                    <a:gd name="connsiteX8" fmla="*/ 129231 w 528613"/>
                    <a:gd name="connsiteY8" fmla="*/ 518007 h 1366462"/>
                    <a:gd name="connsiteX9" fmla="*/ 309213 w 528613"/>
                    <a:gd name="connsiteY9" fmla="*/ 647272 h 1366462"/>
                    <a:gd name="connsiteX10" fmla="*/ 179947 w 528613"/>
                    <a:gd name="connsiteY10" fmla="*/ 654558 h 1366462"/>
                    <a:gd name="connsiteX11" fmla="*/ 350310 w 528613"/>
                    <a:gd name="connsiteY11" fmla="*/ 770562 h 1366462"/>
                    <a:gd name="connsiteX12" fmla="*/ 216746 w 528613"/>
                    <a:gd name="connsiteY12" fmla="*/ 760288 h 1366462"/>
                    <a:gd name="connsiteX13" fmla="*/ 381132 w 528613"/>
                    <a:gd name="connsiteY13" fmla="*/ 904126 h 1366462"/>
                    <a:gd name="connsiteX14" fmla="*/ 227020 w 528613"/>
                    <a:gd name="connsiteY14" fmla="*/ 852755 h 1366462"/>
                    <a:gd name="connsiteX15" fmla="*/ 473600 w 528613"/>
                    <a:gd name="connsiteY15" fmla="*/ 1027416 h 1366462"/>
                    <a:gd name="connsiteX16" fmla="*/ 282688 w 528613"/>
                    <a:gd name="connsiteY16" fmla="*/ 979688 h 1366462"/>
                    <a:gd name="connsiteX17" fmla="*/ 514696 w 528613"/>
                    <a:gd name="connsiteY17" fmla="*/ 1119883 h 1366462"/>
                    <a:gd name="connsiteX18" fmla="*/ 309213 w 528613"/>
                    <a:gd name="connsiteY18" fmla="*/ 1099335 h 1366462"/>
                    <a:gd name="connsiteX19" fmla="*/ 504422 w 528613"/>
                    <a:gd name="connsiteY19" fmla="*/ 1212350 h 1366462"/>
                    <a:gd name="connsiteX20" fmla="*/ 256164 w 528613"/>
                    <a:gd name="connsiteY20" fmla="*/ 1217958 h 1366462"/>
                    <a:gd name="connsiteX21" fmla="*/ 528613 w 528613"/>
                    <a:gd name="connsiteY21" fmla="*/ 1238219 h 1366462"/>
                    <a:gd name="connsiteX22" fmla="*/ 988 w 528613"/>
                    <a:gd name="connsiteY22" fmla="*/ 1366462 h 1366462"/>
                    <a:gd name="connsiteX23" fmla="*/ 988 w 528613"/>
                    <a:gd name="connsiteY23" fmla="*/ 0 h 1366462"/>
                    <a:gd name="connsiteX0" fmla="*/ 988 w 528613"/>
                    <a:gd name="connsiteY0" fmla="*/ 0 h 1366462"/>
                    <a:gd name="connsiteX1" fmla="*/ 124278 w 528613"/>
                    <a:gd name="connsiteY1" fmla="*/ 123290 h 1366462"/>
                    <a:gd name="connsiteX2" fmla="*/ 42085 w 528613"/>
                    <a:gd name="connsiteY2" fmla="*/ 123290 h 1366462"/>
                    <a:gd name="connsiteX3" fmla="*/ 155101 w 528613"/>
                    <a:gd name="connsiteY3" fmla="*/ 256854 h 1366462"/>
                    <a:gd name="connsiteX4" fmla="*/ 62633 w 528613"/>
                    <a:gd name="connsiteY4" fmla="*/ 256854 h 1366462"/>
                    <a:gd name="connsiteX5" fmla="*/ 185923 w 528613"/>
                    <a:gd name="connsiteY5" fmla="*/ 369870 h 1366462"/>
                    <a:gd name="connsiteX6" fmla="*/ 103730 w 528613"/>
                    <a:gd name="connsiteY6" fmla="*/ 380144 h 1366462"/>
                    <a:gd name="connsiteX7" fmla="*/ 257842 w 528613"/>
                    <a:gd name="connsiteY7" fmla="*/ 523982 h 1366462"/>
                    <a:gd name="connsiteX8" fmla="*/ 129231 w 528613"/>
                    <a:gd name="connsiteY8" fmla="*/ 518007 h 1366462"/>
                    <a:gd name="connsiteX9" fmla="*/ 309213 w 528613"/>
                    <a:gd name="connsiteY9" fmla="*/ 647272 h 1366462"/>
                    <a:gd name="connsiteX10" fmla="*/ 179947 w 528613"/>
                    <a:gd name="connsiteY10" fmla="*/ 654558 h 1366462"/>
                    <a:gd name="connsiteX11" fmla="*/ 350310 w 528613"/>
                    <a:gd name="connsiteY11" fmla="*/ 770562 h 1366462"/>
                    <a:gd name="connsiteX12" fmla="*/ 216746 w 528613"/>
                    <a:gd name="connsiteY12" fmla="*/ 760288 h 1366462"/>
                    <a:gd name="connsiteX13" fmla="*/ 381132 w 528613"/>
                    <a:gd name="connsiteY13" fmla="*/ 904126 h 1366462"/>
                    <a:gd name="connsiteX14" fmla="*/ 227020 w 528613"/>
                    <a:gd name="connsiteY14" fmla="*/ 852755 h 1366462"/>
                    <a:gd name="connsiteX15" fmla="*/ 473600 w 528613"/>
                    <a:gd name="connsiteY15" fmla="*/ 1027416 h 1366462"/>
                    <a:gd name="connsiteX16" fmla="*/ 282688 w 528613"/>
                    <a:gd name="connsiteY16" fmla="*/ 979688 h 1366462"/>
                    <a:gd name="connsiteX17" fmla="*/ 514696 w 528613"/>
                    <a:gd name="connsiteY17" fmla="*/ 1119883 h 1366462"/>
                    <a:gd name="connsiteX18" fmla="*/ 309213 w 528613"/>
                    <a:gd name="connsiteY18" fmla="*/ 1099335 h 1366462"/>
                    <a:gd name="connsiteX19" fmla="*/ 256164 w 528613"/>
                    <a:gd name="connsiteY19" fmla="*/ 1217958 h 1366462"/>
                    <a:gd name="connsiteX20" fmla="*/ 528613 w 528613"/>
                    <a:gd name="connsiteY20" fmla="*/ 1238219 h 1366462"/>
                    <a:gd name="connsiteX21" fmla="*/ 988 w 528613"/>
                    <a:gd name="connsiteY21" fmla="*/ 1366462 h 1366462"/>
                    <a:gd name="connsiteX22" fmla="*/ 988 w 528613"/>
                    <a:gd name="connsiteY22" fmla="*/ 0 h 1366462"/>
                    <a:gd name="connsiteX0" fmla="*/ 988 w 528613"/>
                    <a:gd name="connsiteY0" fmla="*/ 0 h 1366462"/>
                    <a:gd name="connsiteX1" fmla="*/ 124278 w 528613"/>
                    <a:gd name="connsiteY1" fmla="*/ 123290 h 1366462"/>
                    <a:gd name="connsiteX2" fmla="*/ 42085 w 528613"/>
                    <a:gd name="connsiteY2" fmla="*/ 123290 h 1366462"/>
                    <a:gd name="connsiteX3" fmla="*/ 155101 w 528613"/>
                    <a:gd name="connsiteY3" fmla="*/ 256854 h 1366462"/>
                    <a:gd name="connsiteX4" fmla="*/ 62633 w 528613"/>
                    <a:gd name="connsiteY4" fmla="*/ 256854 h 1366462"/>
                    <a:gd name="connsiteX5" fmla="*/ 185923 w 528613"/>
                    <a:gd name="connsiteY5" fmla="*/ 369870 h 1366462"/>
                    <a:gd name="connsiteX6" fmla="*/ 103730 w 528613"/>
                    <a:gd name="connsiteY6" fmla="*/ 380144 h 1366462"/>
                    <a:gd name="connsiteX7" fmla="*/ 257842 w 528613"/>
                    <a:gd name="connsiteY7" fmla="*/ 523982 h 1366462"/>
                    <a:gd name="connsiteX8" fmla="*/ 129231 w 528613"/>
                    <a:gd name="connsiteY8" fmla="*/ 518007 h 1366462"/>
                    <a:gd name="connsiteX9" fmla="*/ 309213 w 528613"/>
                    <a:gd name="connsiteY9" fmla="*/ 647272 h 1366462"/>
                    <a:gd name="connsiteX10" fmla="*/ 179947 w 528613"/>
                    <a:gd name="connsiteY10" fmla="*/ 654558 h 1366462"/>
                    <a:gd name="connsiteX11" fmla="*/ 350310 w 528613"/>
                    <a:gd name="connsiteY11" fmla="*/ 770562 h 1366462"/>
                    <a:gd name="connsiteX12" fmla="*/ 216746 w 528613"/>
                    <a:gd name="connsiteY12" fmla="*/ 760288 h 1366462"/>
                    <a:gd name="connsiteX13" fmla="*/ 381132 w 528613"/>
                    <a:gd name="connsiteY13" fmla="*/ 904126 h 1366462"/>
                    <a:gd name="connsiteX14" fmla="*/ 227020 w 528613"/>
                    <a:gd name="connsiteY14" fmla="*/ 852755 h 1366462"/>
                    <a:gd name="connsiteX15" fmla="*/ 473600 w 528613"/>
                    <a:gd name="connsiteY15" fmla="*/ 1027416 h 1366462"/>
                    <a:gd name="connsiteX16" fmla="*/ 282688 w 528613"/>
                    <a:gd name="connsiteY16" fmla="*/ 979688 h 1366462"/>
                    <a:gd name="connsiteX17" fmla="*/ 514696 w 528613"/>
                    <a:gd name="connsiteY17" fmla="*/ 1119883 h 1366462"/>
                    <a:gd name="connsiteX18" fmla="*/ 256164 w 528613"/>
                    <a:gd name="connsiteY18" fmla="*/ 1217958 h 1366462"/>
                    <a:gd name="connsiteX19" fmla="*/ 528613 w 528613"/>
                    <a:gd name="connsiteY19" fmla="*/ 1238219 h 1366462"/>
                    <a:gd name="connsiteX20" fmla="*/ 988 w 528613"/>
                    <a:gd name="connsiteY20" fmla="*/ 1366462 h 1366462"/>
                    <a:gd name="connsiteX21" fmla="*/ 988 w 528613"/>
                    <a:gd name="connsiteY21" fmla="*/ 0 h 1366462"/>
                    <a:gd name="connsiteX0" fmla="*/ 988 w 528613"/>
                    <a:gd name="connsiteY0" fmla="*/ 0 h 1366462"/>
                    <a:gd name="connsiteX1" fmla="*/ 124278 w 528613"/>
                    <a:gd name="connsiteY1" fmla="*/ 123290 h 1366462"/>
                    <a:gd name="connsiteX2" fmla="*/ 42085 w 528613"/>
                    <a:gd name="connsiteY2" fmla="*/ 123290 h 1366462"/>
                    <a:gd name="connsiteX3" fmla="*/ 155101 w 528613"/>
                    <a:gd name="connsiteY3" fmla="*/ 256854 h 1366462"/>
                    <a:gd name="connsiteX4" fmla="*/ 62633 w 528613"/>
                    <a:gd name="connsiteY4" fmla="*/ 256854 h 1366462"/>
                    <a:gd name="connsiteX5" fmla="*/ 185923 w 528613"/>
                    <a:gd name="connsiteY5" fmla="*/ 369870 h 1366462"/>
                    <a:gd name="connsiteX6" fmla="*/ 103730 w 528613"/>
                    <a:gd name="connsiteY6" fmla="*/ 380144 h 1366462"/>
                    <a:gd name="connsiteX7" fmla="*/ 257842 w 528613"/>
                    <a:gd name="connsiteY7" fmla="*/ 523982 h 1366462"/>
                    <a:gd name="connsiteX8" fmla="*/ 129231 w 528613"/>
                    <a:gd name="connsiteY8" fmla="*/ 518007 h 1366462"/>
                    <a:gd name="connsiteX9" fmla="*/ 309213 w 528613"/>
                    <a:gd name="connsiteY9" fmla="*/ 647272 h 1366462"/>
                    <a:gd name="connsiteX10" fmla="*/ 179947 w 528613"/>
                    <a:gd name="connsiteY10" fmla="*/ 654558 h 1366462"/>
                    <a:gd name="connsiteX11" fmla="*/ 350310 w 528613"/>
                    <a:gd name="connsiteY11" fmla="*/ 770562 h 1366462"/>
                    <a:gd name="connsiteX12" fmla="*/ 216746 w 528613"/>
                    <a:gd name="connsiteY12" fmla="*/ 760288 h 1366462"/>
                    <a:gd name="connsiteX13" fmla="*/ 381132 w 528613"/>
                    <a:gd name="connsiteY13" fmla="*/ 904126 h 1366462"/>
                    <a:gd name="connsiteX14" fmla="*/ 227020 w 528613"/>
                    <a:gd name="connsiteY14" fmla="*/ 852755 h 1366462"/>
                    <a:gd name="connsiteX15" fmla="*/ 473600 w 528613"/>
                    <a:gd name="connsiteY15" fmla="*/ 1027416 h 1366462"/>
                    <a:gd name="connsiteX16" fmla="*/ 282688 w 528613"/>
                    <a:gd name="connsiteY16" fmla="*/ 979688 h 1366462"/>
                    <a:gd name="connsiteX17" fmla="*/ 514696 w 528613"/>
                    <a:gd name="connsiteY17" fmla="*/ 1119883 h 1366462"/>
                    <a:gd name="connsiteX18" fmla="*/ 259807 w 528613"/>
                    <a:gd name="connsiteY18" fmla="*/ 1130525 h 1366462"/>
                    <a:gd name="connsiteX19" fmla="*/ 528613 w 528613"/>
                    <a:gd name="connsiteY19" fmla="*/ 1238219 h 1366462"/>
                    <a:gd name="connsiteX20" fmla="*/ 988 w 528613"/>
                    <a:gd name="connsiteY20" fmla="*/ 1366462 h 1366462"/>
                    <a:gd name="connsiteX21" fmla="*/ 988 w 528613"/>
                    <a:gd name="connsiteY21" fmla="*/ 0 h 1366462"/>
                    <a:gd name="connsiteX0" fmla="*/ 988 w 528613"/>
                    <a:gd name="connsiteY0" fmla="*/ 0 h 1366462"/>
                    <a:gd name="connsiteX1" fmla="*/ 124278 w 528613"/>
                    <a:gd name="connsiteY1" fmla="*/ 123290 h 1366462"/>
                    <a:gd name="connsiteX2" fmla="*/ 42085 w 528613"/>
                    <a:gd name="connsiteY2" fmla="*/ 123290 h 1366462"/>
                    <a:gd name="connsiteX3" fmla="*/ 155101 w 528613"/>
                    <a:gd name="connsiteY3" fmla="*/ 256854 h 1366462"/>
                    <a:gd name="connsiteX4" fmla="*/ 62633 w 528613"/>
                    <a:gd name="connsiteY4" fmla="*/ 256854 h 1366462"/>
                    <a:gd name="connsiteX5" fmla="*/ 185923 w 528613"/>
                    <a:gd name="connsiteY5" fmla="*/ 369870 h 1366462"/>
                    <a:gd name="connsiteX6" fmla="*/ 103730 w 528613"/>
                    <a:gd name="connsiteY6" fmla="*/ 380144 h 1366462"/>
                    <a:gd name="connsiteX7" fmla="*/ 257842 w 528613"/>
                    <a:gd name="connsiteY7" fmla="*/ 523982 h 1366462"/>
                    <a:gd name="connsiteX8" fmla="*/ 129231 w 528613"/>
                    <a:gd name="connsiteY8" fmla="*/ 518007 h 1366462"/>
                    <a:gd name="connsiteX9" fmla="*/ 309213 w 528613"/>
                    <a:gd name="connsiteY9" fmla="*/ 647272 h 1366462"/>
                    <a:gd name="connsiteX10" fmla="*/ 179947 w 528613"/>
                    <a:gd name="connsiteY10" fmla="*/ 654558 h 1366462"/>
                    <a:gd name="connsiteX11" fmla="*/ 350310 w 528613"/>
                    <a:gd name="connsiteY11" fmla="*/ 770562 h 1366462"/>
                    <a:gd name="connsiteX12" fmla="*/ 216746 w 528613"/>
                    <a:gd name="connsiteY12" fmla="*/ 760288 h 1366462"/>
                    <a:gd name="connsiteX13" fmla="*/ 381132 w 528613"/>
                    <a:gd name="connsiteY13" fmla="*/ 904126 h 1366462"/>
                    <a:gd name="connsiteX14" fmla="*/ 227020 w 528613"/>
                    <a:gd name="connsiteY14" fmla="*/ 852755 h 1366462"/>
                    <a:gd name="connsiteX15" fmla="*/ 473600 w 528613"/>
                    <a:gd name="connsiteY15" fmla="*/ 1027416 h 1366462"/>
                    <a:gd name="connsiteX16" fmla="*/ 282688 w 528613"/>
                    <a:gd name="connsiteY16" fmla="*/ 979688 h 1366462"/>
                    <a:gd name="connsiteX17" fmla="*/ 514696 w 528613"/>
                    <a:gd name="connsiteY17" fmla="*/ 1119883 h 1366462"/>
                    <a:gd name="connsiteX18" fmla="*/ 285308 w 528613"/>
                    <a:gd name="connsiteY18" fmla="*/ 1141454 h 1366462"/>
                    <a:gd name="connsiteX19" fmla="*/ 528613 w 528613"/>
                    <a:gd name="connsiteY19" fmla="*/ 1238219 h 1366462"/>
                    <a:gd name="connsiteX20" fmla="*/ 988 w 528613"/>
                    <a:gd name="connsiteY20" fmla="*/ 1366462 h 1366462"/>
                    <a:gd name="connsiteX21" fmla="*/ 988 w 528613"/>
                    <a:gd name="connsiteY21" fmla="*/ 0 h 1366462"/>
                    <a:gd name="connsiteX0" fmla="*/ 988 w 528613"/>
                    <a:gd name="connsiteY0" fmla="*/ 0 h 1366462"/>
                    <a:gd name="connsiteX1" fmla="*/ 124278 w 528613"/>
                    <a:gd name="connsiteY1" fmla="*/ 123290 h 1366462"/>
                    <a:gd name="connsiteX2" fmla="*/ 42085 w 528613"/>
                    <a:gd name="connsiteY2" fmla="*/ 123290 h 1366462"/>
                    <a:gd name="connsiteX3" fmla="*/ 155101 w 528613"/>
                    <a:gd name="connsiteY3" fmla="*/ 256854 h 1366462"/>
                    <a:gd name="connsiteX4" fmla="*/ 62633 w 528613"/>
                    <a:gd name="connsiteY4" fmla="*/ 256854 h 1366462"/>
                    <a:gd name="connsiteX5" fmla="*/ 185923 w 528613"/>
                    <a:gd name="connsiteY5" fmla="*/ 369870 h 1366462"/>
                    <a:gd name="connsiteX6" fmla="*/ 103730 w 528613"/>
                    <a:gd name="connsiteY6" fmla="*/ 380144 h 1366462"/>
                    <a:gd name="connsiteX7" fmla="*/ 257842 w 528613"/>
                    <a:gd name="connsiteY7" fmla="*/ 523982 h 1366462"/>
                    <a:gd name="connsiteX8" fmla="*/ 129231 w 528613"/>
                    <a:gd name="connsiteY8" fmla="*/ 518007 h 1366462"/>
                    <a:gd name="connsiteX9" fmla="*/ 309213 w 528613"/>
                    <a:gd name="connsiteY9" fmla="*/ 647272 h 1366462"/>
                    <a:gd name="connsiteX10" fmla="*/ 179947 w 528613"/>
                    <a:gd name="connsiteY10" fmla="*/ 654558 h 1366462"/>
                    <a:gd name="connsiteX11" fmla="*/ 350310 w 528613"/>
                    <a:gd name="connsiteY11" fmla="*/ 770562 h 1366462"/>
                    <a:gd name="connsiteX12" fmla="*/ 216746 w 528613"/>
                    <a:gd name="connsiteY12" fmla="*/ 760288 h 1366462"/>
                    <a:gd name="connsiteX13" fmla="*/ 381132 w 528613"/>
                    <a:gd name="connsiteY13" fmla="*/ 904126 h 1366462"/>
                    <a:gd name="connsiteX14" fmla="*/ 227020 w 528613"/>
                    <a:gd name="connsiteY14" fmla="*/ 852755 h 1366462"/>
                    <a:gd name="connsiteX15" fmla="*/ 473600 w 528613"/>
                    <a:gd name="connsiteY15" fmla="*/ 1027416 h 1366462"/>
                    <a:gd name="connsiteX16" fmla="*/ 264473 w 528613"/>
                    <a:gd name="connsiteY16" fmla="*/ 976045 h 1366462"/>
                    <a:gd name="connsiteX17" fmla="*/ 514696 w 528613"/>
                    <a:gd name="connsiteY17" fmla="*/ 1119883 h 1366462"/>
                    <a:gd name="connsiteX18" fmla="*/ 285308 w 528613"/>
                    <a:gd name="connsiteY18" fmla="*/ 1141454 h 1366462"/>
                    <a:gd name="connsiteX19" fmla="*/ 528613 w 528613"/>
                    <a:gd name="connsiteY19" fmla="*/ 1238219 h 1366462"/>
                    <a:gd name="connsiteX20" fmla="*/ 988 w 528613"/>
                    <a:gd name="connsiteY20" fmla="*/ 1366462 h 1366462"/>
                    <a:gd name="connsiteX21" fmla="*/ 988 w 528613"/>
                    <a:gd name="connsiteY21" fmla="*/ 0 h 1366462"/>
                    <a:gd name="connsiteX0" fmla="*/ 988 w 528613"/>
                    <a:gd name="connsiteY0" fmla="*/ 0 h 1366462"/>
                    <a:gd name="connsiteX1" fmla="*/ 124278 w 528613"/>
                    <a:gd name="connsiteY1" fmla="*/ 123290 h 1366462"/>
                    <a:gd name="connsiteX2" fmla="*/ 42085 w 528613"/>
                    <a:gd name="connsiteY2" fmla="*/ 123290 h 1366462"/>
                    <a:gd name="connsiteX3" fmla="*/ 155101 w 528613"/>
                    <a:gd name="connsiteY3" fmla="*/ 256854 h 1366462"/>
                    <a:gd name="connsiteX4" fmla="*/ 62633 w 528613"/>
                    <a:gd name="connsiteY4" fmla="*/ 256854 h 1366462"/>
                    <a:gd name="connsiteX5" fmla="*/ 185923 w 528613"/>
                    <a:gd name="connsiteY5" fmla="*/ 369870 h 1366462"/>
                    <a:gd name="connsiteX6" fmla="*/ 103730 w 528613"/>
                    <a:gd name="connsiteY6" fmla="*/ 380144 h 1366462"/>
                    <a:gd name="connsiteX7" fmla="*/ 257842 w 528613"/>
                    <a:gd name="connsiteY7" fmla="*/ 523982 h 1366462"/>
                    <a:gd name="connsiteX8" fmla="*/ 129231 w 528613"/>
                    <a:gd name="connsiteY8" fmla="*/ 518007 h 1366462"/>
                    <a:gd name="connsiteX9" fmla="*/ 309213 w 528613"/>
                    <a:gd name="connsiteY9" fmla="*/ 647272 h 1366462"/>
                    <a:gd name="connsiteX10" fmla="*/ 179947 w 528613"/>
                    <a:gd name="connsiteY10" fmla="*/ 654558 h 1366462"/>
                    <a:gd name="connsiteX11" fmla="*/ 350310 w 528613"/>
                    <a:gd name="connsiteY11" fmla="*/ 770562 h 1366462"/>
                    <a:gd name="connsiteX12" fmla="*/ 216746 w 528613"/>
                    <a:gd name="connsiteY12" fmla="*/ 760288 h 1366462"/>
                    <a:gd name="connsiteX13" fmla="*/ 381132 w 528613"/>
                    <a:gd name="connsiteY13" fmla="*/ 904126 h 1366462"/>
                    <a:gd name="connsiteX14" fmla="*/ 227020 w 528613"/>
                    <a:gd name="connsiteY14" fmla="*/ 852755 h 1366462"/>
                    <a:gd name="connsiteX15" fmla="*/ 473600 w 528613"/>
                    <a:gd name="connsiteY15" fmla="*/ 1027416 h 1366462"/>
                    <a:gd name="connsiteX16" fmla="*/ 249901 w 528613"/>
                    <a:gd name="connsiteY16" fmla="*/ 990618 h 1366462"/>
                    <a:gd name="connsiteX17" fmla="*/ 514696 w 528613"/>
                    <a:gd name="connsiteY17" fmla="*/ 1119883 h 1366462"/>
                    <a:gd name="connsiteX18" fmla="*/ 285308 w 528613"/>
                    <a:gd name="connsiteY18" fmla="*/ 1141454 h 1366462"/>
                    <a:gd name="connsiteX19" fmla="*/ 528613 w 528613"/>
                    <a:gd name="connsiteY19" fmla="*/ 1238219 h 1366462"/>
                    <a:gd name="connsiteX20" fmla="*/ 988 w 528613"/>
                    <a:gd name="connsiteY20" fmla="*/ 1366462 h 1366462"/>
                    <a:gd name="connsiteX21" fmla="*/ 988 w 528613"/>
                    <a:gd name="connsiteY21" fmla="*/ 0 h 1366462"/>
                    <a:gd name="connsiteX0" fmla="*/ 988 w 528613"/>
                    <a:gd name="connsiteY0" fmla="*/ 0 h 1366462"/>
                    <a:gd name="connsiteX1" fmla="*/ 124278 w 528613"/>
                    <a:gd name="connsiteY1" fmla="*/ 123290 h 1366462"/>
                    <a:gd name="connsiteX2" fmla="*/ 42085 w 528613"/>
                    <a:gd name="connsiteY2" fmla="*/ 123290 h 1366462"/>
                    <a:gd name="connsiteX3" fmla="*/ 155101 w 528613"/>
                    <a:gd name="connsiteY3" fmla="*/ 256854 h 1366462"/>
                    <a:gd name="connsiteX4" fmla="*/ 62633 w 528613"/>
                    <a:gd name="connsiteY4" fmla="*/ 256854 h 1366462"/>
                    <a:gd name="connsiteX5" fmla="*/ 185923 w 528613"/>
                    <a:gd name="connsiteY5" fmla="*/ 369870 h 1366462"/>
                    <a:gd name="connsiteX6" fmla="*/ 103730 w 528613"/>
                    <a:gd name="connsiteY6" fmla="*/ 380144 h 1366462"/>
                    <a:gd name="connsiteX7" fmla="*/ 257842 w 528613"/>
                    <a:gd name="connsiteY7" fmla="*/ 523982 h 1366462"/>
                    <a:gd name="connsiteX8" fmla="*/ 129231 w 528613"/>
                    <a:gd name="connsiteY8" fmla="*/ 518007 h 1366462"/>
                    <a:gd name="connsiteX9" fmla="*/ 309213 w 528613"/>
                    <a:gd name="connsiteY9" fmla="*/ 647272 h 1366462"/>
                    <a:gd name="connsiteX10" fmla="*/ 179947 w 528613"/>
                    <a:gd name="connsiteY10" fmla="*/ 654558 h 1366462"/>
                    <a:gd name="connsiteX11" fmla="*/ 350310 w 528613"/>
                    <a:gd name="connsiteY11" fmla="*/ 770562 h 1366462"/>
                    <a:gd name="connsiteX12" fmla="*/ 216746 w 528613"/>
                    <a:gd name="connsiteY12" fmla="*/ 760288 h 1366462"/>
                    <a:gd name="connsiteX13" fmla="*/ 381132 w 528613"/>
                    <a:gd name="connsiteY13" fmla="*/ 904126 h 1366462"/>
                    <a:gd name="connsiteX14" fmla="*/ 227020 w 528613"/>
                    <a:gd name="connsiteY14" fmla="*/ 852755 h 1366462"/>
                    <a:gd name="connsiteX15" fmla="*/ 473600 w 528613"/>
                    <a:gd name="connsiteY15" fmla="*/ 1027416 h 1366462"/>
                    <a:gd name="connsiteX16" fmla="*/ 249901 w 528613"/>
                    <a:gd name="connsiteY16" fmla="*/ 990618 h 1366462"/>
                    <a:gd name="connsiteX17" fmla="*/ 489195 w 528613"/>
                    <a:gd name="connsiteY17" fmla="*/ 1127170 h 1366462"/>
                    <a:gd name="connsiteX18" fmla="*/ 285308 w 528613"/>
                    <a:gd name="connsiteY18" fmla="*/ 1141454 h 1366462"/>
                    <a:gd name="connsiteX19" fmla="*/ 528613 w 528613"/>
                    <a:gd name="connsiteY19" fmla="*/ 1238219 h 1366462"/>
                    <a:gd name="connsiteX20" fmla="*/ 988 w 528613"/>
                    <a:gd name="connsiteY20" fmla="*/ 1366462 h 1366462"/>
                    <a:gd name="connsiteX21" fmla="*/ 988 w 528613"/>
                    <a:gd name="connsiteY21" fmla="*/ 0 h 1366462"/>
                    <a:gd name="connsiteX0" fmla="*/ 988 w 579616"/>
                    <a:gd name="connsiteY0" fmla="*/ 0 h 1366462"/>
                    <a:gd name="connsiteX1" fmla="*/ 124278 w 579616"/>
                    <a:gd name="connsiteY1" fmla="*/ 123290 h 1366462"/>
                    <a:gd name="connsiteX2" fmla="*/ 42085 w 579616"/>
                    <a:gd name="connsiteY2" fmla="*/ 123290 h 1366462"/>
                    <a:gd name="connsiteX3" fmla="*/ 155101 w 579616"/>
                    <a:gd name="connsiteY3" fmla="*/ 256854 h 1366462"/>
                    <a:gd name="connsiteX4" fmla="*/ 62633 w 579616"/>
                    <a:gd name="connsiteY4" fmla="*/ 256854 h 1366462"/>
                    <a:gd name="connsiteX5" fmla="*/ 185923 w 579616"/>
                    <a:gd name="connsiteY5" fmla="*/ 369870 h 1366462"/>
                    <a:gd name="connsiteX6" fmla="*/ 103730 w 579616"/>
                    <a:gd name="connsiteY6" fmla="*/ 380144 h 1366462"/>
                    <a:gd name="connsiteX7" fmla="*/ 257842 w 579616"/>
                    <a:gd name="connsiteY7" fmla="*/ 523982 h 1366462"/>
                    <a:gd name="connsiteX8" fmla="*/ 129231 w 579616"/>
                    <a:gd name="connsiteY8" fmla="*/ 518007 h 1366462"/>
                    <a:gd name="connsiteX9" fmla="*/ 309213 w 579616"/>
                    <a:gd name="connsiteY9" fmla="*/ 647272 h 1366462"/>
                    <a:gd name="connsiteX10" fmla="*/ 179947 w 579616"/>
                    <a:gd name="connsiteY10" fmla="*/ 654558 h 1366462"/>
                    <a:gd name="connsiteX11" fmla="*/ 350310 w 579616"/>
                    <a:gd name="connsiteY11" fmla="*/ 770562 h 1366462"/>
                    <a:gd name="connsiteX12" fmla="*/ 216746 w 579616"/>
                    <a:gd name="connsiteY12" fmla="*/ 760288 h 1366462"/>
                    <a:gd name="connsiteX13" fmla="*/ 381132 w 579616"/>
                    <a:gd name="connsiteY13" fmla="*/ 904126 h 1366462"/>
                    <a:gd name="connsiteX14" fmla="*/ 227020 w 579616"/>
                    <a:gd name="connsiteY14" fmla="*/ 852755 h 1366462"/>
                    <a:gd name="connsiteX15" fmla="*/ 473600 w 579616"/>
                    <a:gd name="connsiteY15" fmla="*/ 1027416 h 1366462"/>
                    <a:gd name="connsiteX16" fmla="*/ 249901 w 579616"/>
                    <a:gd name="connsiteY16" fmla="*/ 990618 h 1366462"/>
                    <a:gd name="connsiteX17" fmla="*/ 489195 w 579616"/>
                    <a:gd name="connsiteY17" fmla="*/ 1127170 h 1366462"/>
                    <a:gd name="connsiteX18" fmla="*/ 285308 w 579616"/>
                    <a:gd name="connsiteY18" fmla="*/ 1141454 h 1366462"/>
                    <a:gd name="connsiteX19" fmla="*/ 579616 w 579616"/>
                    <a:gd name="connsiteY19" fmla="*/ 1241862 h 1366462"/>
                    <a:gd name="connsiteX20" fmla="*/ 988 w 579616"/>
                    <a:gd name="connsiteY20" fmla="*/ 1366462 h 1366462"/>
                    <a:gd name="connsiteX21" fmla="*/ 988 w 579616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29231 w 601474"/>
                    <a:gd name="connsiteY8" fmla="*/ 518007 h 1366462"/>
                    <a:gd name="connsiteX9" fmla="*/ 309213 w 601474"/>
                    <a:gd name="connsiteY9" fmla="*/ 647272 h 1366462"/>
                    <a:gd name="connsiteX10" fmla="*/ 179947 w 601474"/>
                    <a:gd name="connsiteY10" fmla="*/ 654558 h 1366462"/>
                    <a:gd name="connsiteX11" fmla="*/ 350310 w 601474"/>
                    <a:gd name="connsiteY11" fmla="*/ 770562 h 1366462"/>
                    <a:gd name="connsiteX12" fmla="*/ 216746 w 601474"/>
                    <a:gd name="connsiteY12" fmla="*/ 760288 h 1366462"/>
                    <a:gd name="connsiteX13" fmla="*/ 381132 w 601474"/>
                    <a:gd name="connsiteY13" fmla="*/ 904126 h 1366462"/>
                    <a:gd name="connsiteX14" fmla="*/ 227020 w 601474"/>
                    <a:gd name="connsiteY14" fmla="*/ 852755 h 1366462"/>
                    <a:gd name="connsiteX15" fmla="*/ 473600 w 601474"/>
                    <a:gd name="connsiteY15" fmla="*/ 1027416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27170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29231 w 601474"/>
                    <a:gd name="connsiteY8" fmla="*/ 518007 h 1366462"/>
                    <a:gd name="connsiteX9" fmla="*/ 309213 w 601474"/>
                    <a:gd name="connsiteY9" fmla="*/ 647272 h 1366462"/>
                    <a:gd name="connsiteX10" fmla="*/ 179947 w 601474"/>
                    <a:gd name="connsiteY10" fmla="*/ 654558 h 1366462"/>
                    <a:gd name="connsiteX11" fmla="*/ 350310 w 601474"/>
                    <a:gd name="connsiteY11" fmla="*/ 770562 h 1366462"/>
                    <a:gd name="connsiteX12" fmla="*/ 216746 w 601474"/>
                    <a:gd name="connsiteY12" fmla="*/ 760288 h 1366462"/>
                    <a:gd name="connsiteX13" fmla="*/ 381132 w 601474"/>
                    <a:gd name="connsiteY13" fmla="*/ 904126 h 1366462"/>
                    <a:gd name="connsiteX14" fmla="*/ 227020 w 601474"/>
                    <a:gd name="connsiteY14" fmla="*/ 852755 h 1366462"/>
                    <a:gd name="connsiteX15" fmla="*/ 433526 w 601474"/>
                    <a:gd name="connsiteY15" fmla="*/ 1012844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27170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29231 w 601474"/>
                    <a:gd name="connsiteY8" fmla="*/ 518007 h 1366462"/>
                    <a:gd name="connsiteX9" fmla="*/ 309213 w 601474"/>
                    <a:gd name="connsiteY9" fmla="*/ 647272 h 1366462"/>
                    <a:gd name="connsiteX10" fmla="*/ 179947 w 601474"/>
                    <a:gd name="connsiteY10" fmla="*/ 654558 h 1366462"/>
                    <a:gd name="connsiteX11" fmla="*/ 350310 w 601474"/>
                    <a:gd name="connsiteY11" fmla="*/ 770562 h 1366462"/>
                    <a:gd name="connsiteX12" fmla="*/ 216746 w 601474"/>
                    <a:gd name="connsiteY12" fmla="*/ 760288 h 1366462"/>
                    <a:gd name="connsiteX13" fmla="*/ 355631 w 601474"/>
                    <a:gd name="connsiteY13" fmla="*/ 885911 h 1366462"/>
                    <a:gd name="connsiteX14" fmla="*/ 227020 w 601474"/>
                    <a:gd name="connsiteY14" fmla="*/ 852755 h 1366462"/>
                    <a:gd name="connsiteX15" fmla="*/ 433526 w 601474"/>
                    <a:gd name="connsiteY15" fmla="*/ 1012844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27170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29231 w 601474"/>
                    <a:gd name="connsiteY8" fmla="*/ 518007 h 1366462"/>
                    <a:gd name="connsiteX9" fmla="*/ 309213 w 601474"/>
                    <a:gd name="connsiteY9" fmla="*/ 647272 h 1366462"/>
                    <a:gd name="connsiteX10" fmla="*/ 179947 w 601474"/>
                    <a:gd name="connsiteY10" fmla="*/ 654558 h 1366462"/>
                    <a:gd name="connsiteX11" fmla="*/ 350310 w 601474"/>
                    <a:gd name="connsiteY11" fmla="*/ 770562 h 1366462"/>
                    <a:gd name="connsiteX12" fmla="*/ 216746 w 601474"/>
                    <a:gd name="connsiteY12" fmla="*/ 760288 h 1366462"/>
                    <a:gd name="connsiteX13" fmla="*/ 355631 w 601474"/>
                    <a:gd name="connsiteY13" fmla="*/ 885911 h 1366462"/>
                    <a:gd name="connsiteX14" fmla="*/ 223377 w 601474"/>
                    <a:gd name="connsiteY14" fmla="*/ 867328 h 1366462"/>
                    <a:gd name="connsiteX15" fmla="*/ 433526 w 601474"/>
                    <a:gd name="connsiteY15" fmla="*/ 1012844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27170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29231 w 601474"/>
                    <a:gd name="connsiteY8" fmla="*/ 518007 h 1366462"/>
                    <a:gd name="connsiteX9" fmla="*/ 309213 w 601474"/>
                    <a:gd name="connsiteY9" fmla="*/ 647272 h 1366462"/>
                    <a:gd name="connsiteX10" fmla="*/ 179947 w 601474"/>
                    <a:gd name="connsiteY10" fmla="*/ 654558 h 1366462"/>
                    <a:gd name="connsiteX11" fmla="*/ 339381 w 601474"/>
                    <a:gd name="connsiteY11" fmla="*/ 763276 h 1366462"/>
                    <a:gd name="connsiteX12" fmla="*/ 216746 w 601474"/>
                    <a:gd name="connsiteY12" fmla="*/ 760288 h 1366462"/>
                    <a:gd name="connsiteX13" fmla="*/ 355631 w 601474"/>
                    <a:gd name="connsiteY13" fmla="*/ 885911 h 1366462"/>
                    <a:gd name="connsiteX14" fmla="*/ 223377 w 601474"/>
                    <a:gd name="connsiteY14" fmla="*/ 867328 h 1366462"/>
                    <a:gd name="connsiteX15" fmla="*/ 433526 w 601474"/>
                    <a:gd name="connsiteY15" fmla="*/ 1012844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27170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29231 w 601474"/>
                    <a:gd name="connsiteY8" fmla="*/ 518007 h 1366462"/>
                    <a:gd name="connsiteX9" fmla="*/ 298284 w 601474"/>
                    <a:gd name="connsiteY9" fmla="*/ 639986 h 1366462"/>
                    <a:gd name="connsiteX10" fmla="*/ 179947 w 601474"/>
                    <a:gd name="connsiteY10" fmla="*/ 654558 h 1366462"/>
                    <a:gd name="connsiteX11" fmla="*/ 339381 w 601474"/>
                    <a:gd name="connsiteY11" fmla="*/ 763276 h 1366462"/>
                    <a:gd name="connsiteX12" fmla="*/ 216746 w 601474"/>
                    <a:gd name="connsiteY12" fmla="*/ 760288 h 1366462"/>
                    <a:gd name="connsiteX13" fmla="*/ 355631 w 601474"/>
                    <a:gd name="connsiteY13" fmla="*/ 885911 h 1366462"/>
                    <a:gd name="connsiteX14" fmla="*/ 223377 w 601474"/>
                    <a:gd name="connsiteY14" fmla="*/ 867328 h 1366462"/>
                    <a:gd name="connsiteX15" fmla="*/ 433526 w 601474"/>
                    <a:gd name="connsiteY15" fmla="*/ 1012844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27170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40160 w 601474"/>
                    <a:gd name="connsiteY8" fmla="*/ 521650 h 1366462"/>
                    <a:gd name="connsiteX9" fmla="*/ 298284 w 601474"/>
                    <a:gd name="connsiteY9" fmla="*/ 639986 h 1366462"/>
                    <a:gd name="connsiteX10" fmla="*/ 179947 w 601474"/>
                    <a:gd name="connsiteY10" fmla="*/ 654558 h 1366462"/>
                    <a:gd name="connsiteX11" fmla="*/ 339381 w 601474"/>
                    <a:gd name="connsiteY11" fmla="*/ 763276 h 1366462"/>
                    <a:gd name="connsiteX12" fmla="*/ 216746 w 601474"/>
                    <a:gd name="connsiteY12" fmla="*/ 760288 h 1366462"/>
                    <a:gd name="connsiteX13" fmla="*/ 355631 w 601474"/>
                    <a:gd name="connsiteY13" fmla="*/ 885911 h 1366462"/>
                    <a:gd name="connsiteX14" fmla="*/ 223377 w 601474"/>
                    <a:gd name="connsiteY14" fmla="*/ 867328 h 1366462"/>
                    <a:gd name="connsiteX15" fmla="*/ 433526 w 601474"/>
                    <a:gd name="connsiteY15" fmla="*/ 1012844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27170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40160 w 601474"/>
                    <a:gd name="connsiteY8" fmla="*/ 521650 h 1366462"/>
                    <a:gd name="connsiteX9" fmla="*/ 298284 w 601474"/>
                    <a:gd name="connsiteY9" fmla="*/ 639986 h 1366462"/>
                    <a:gd name="connsiteX10" fmla="*/ 179947 w 601474"/>
                    <a:gd name="connsiteY10" fmla="*/ 654558 h 1366462"/>
                    <a:gd name="connsiteX11" fmla="*/ 339381 w 601474"/>
                    <a:gd name="connsiteY11" fmla="*/ 763276 h 1366462"/>
                    <a:gd name="connsiteX12" fmla="*/ 216746 w 601474"/>
                    <a:gd name="connsiteY12" fmla="*/ 760288 h 1366462"/>
                    <a:gd name="connsiteX13" fmla="*/ 355631 w 601474"/>
                    <a:gd name="connsiteY13" fmla="*/ 885911 h 1366462"/>
                    <a:gd name="connsiteX14" fmla="*/ 223377 w 601474"/>
                    <a:gd name="connsiteY14" fmla="*/ 867328 h 1366462"/>
                    <a:gd name="connsiteX15" fmla="*/ 433526 w 601474"/>
                    <a:gd name="connsiteY15" fmla="*/ 1012844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27170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40160 w 601474"/>
                    <a:gd name="connsiteY8" fmla="*/ 521650 h 1366462"/>
                    <a:gd name="connsiteX9" fmla="*/ 298284 w 601474"/>
                    <a:gd name="connsiteY9" fmla="*/ 639986 h 1366462"/>
                    <a:gd name="connsiteX10" fmla="*/ 179947 w 601474"/>
                    <a:gd name="connsiteY10" fmla="*/ 654558 h 1366462"/>
                    <a:gd name="connsiteX11" fmla="*/ 339381 w 601474"/>
                    <a:gd name="connsiteY11" fmla="*/ 763276 h 1366462"/>
                    <a:gd name="connsiteX12" fmla="*/ 216746 w 601474"/>
                    <a:gd name="connsiteY12" fmla="*/ 760288 h 1366462"/>
                    <a:gd name="connsiteX13" fmla="*/ 359274 w 601474"/>
                    <a:gd name="connsiteY13" fmla="*/ 871338 h 1366462"/>
                    <a:gd name="connsiteX14" fmla="*/ 223377 w 601474"/>
                    <a:gd name="connsiteY14" fmla="*/ 867328 h 1366462"/>
                    <a:gd name="connsiteX15" fmla="*/ 433526 w 601474"/>
                    <a:gd name="connsiteY15" fmla="*/ 1012844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27170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40160 w 601474"/>
                    <a:gd name="connsiteY8" fmla="*/ 521650 h 1366462"/>
                    <a:gd name="connsiteX9" fmla="*/ 298284 w 601474"/>
                    <a:gd name="connsiteY9" fmla="*/ 639986 h 1366462"/>
                    <a:gd name="connsiteX10" fmla="*/ 179947 w 601474"/>
                    <a:gd name="connsiteY10" fmla="*/ 654558 h 1366462"/>
                    <a:gd name="connsiteX11" fmla="*/ 339381 w 601474"/>
                    <a:gd name="connsiteY11" fmla="*/ 763276 h 1366462"/>
                    <a:gd name="connsiteX12" fmla="*/ 216746 w 601474"/>
                    <a:gd name="connsiteY12" fmla="*/ 760288 h 1366462"/>
                    <a:gd name="connsiteX13" fmla="*/ 359274 w 601474"/>
                    <a:gd name="connsiteY13" fmla="*/ 871338 h 1366462"/>
                    <a:gd name="connsiteX14" fmla="*/ 223377 w 601474"/>
                    <a:gd name="connsiteY14" fmla="*/ 867328 h 1366462"/>
                    <a:gd name="connsiteX15" fmla="*/ 433526 w 601474"/>
                    <a:gd name="connsiteY15" fmla="*/ 1012844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41742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40160 w 601474"/>
                    <a:gd name="connsiteY8" fmla="*/ 521650 h 1366462"/>
                    <a:gd name="connsiteX9" fmla="*/ 298284 w 601474"/>
                    <a:gd name="connsiteY9" fmla="*/ 639986 h 1366462"/>
                    <a:gd name="connsiteX10" fmla="*/ 179947 w 601474"/>
                    <a:gd name="connsiteY10" fmla="*/ 654558 h 1366462"/>
                    <a:gd name="connsiteX11" fmla="*/ 317523 w 601474"/>
                    <a:gd name="connsiteY11" fmla="*/ 755990 h 1366462"/>
                    <a:gd name="connsiteX12" fmla="*/ 216746 w 601474"/>
                    <a:gd name="connsiteY12" fmla="*/ 760288 h 1366462"/>
                    <a:gd name="connsiteX13" fmla="*/ 359274 w 601474"/>
                    <a:gd name="connsiteY13" fmla="*/ 871338 h 1366462"/>
                    <a:gd name="connsiteX14" fmla="*/ 223377 w 601474"/>
                    <a:gd name="connsiteY14" fmla="*/ 867328 h 1366462"/>
                    <a:gd name="connsiteX15" fmla="*/ 433526 w 601474"/>
                    <a:gd name="connsiteY15" fmla="*/ 1012844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41742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01474" h="1366462">
                      <a:moveTo>
                        <a:pt x="988" y="0"/>
                      </a:moveTo>
                      <a:lnTo>
                        <a:pt x="124278" y="123290"/>
                      </a:lnTo>
                      <a:lnTo>
                        <a:pt x="42085" y="123290"/>
                      </a:lnTo>
                      <a:lnTo>
                        <a:pt x="155101" y="256854"/>
                      </a:lnTo>
                      <a:lnTo>
                        <a:pt x="62633" y="256854"/>
                      </a:lnTo>
                      <a:lnTo>
                        <a:pt x="185923" y="369870"/>
                      </a:lnTo>
                      <a:lnTo>
                        <a:pt x="103730" y="380144"/>
                      </a:lnTo>
                      <a:lnTo>
                        <a:pt x="257842" y="523982"/>
                      </a:lnTo>
                      <a:lnTo>
                        <a:pt x="140160" y="521650"/>
                      </a:lnTo>
                      <a:lnTo>
                        <a:pt x="298284" y="639986"/>
                      </a:lnTo>
                      <a:lnTo>
                        <a:pt x="179947" y="654558"/>
                      </a:lnTo>
                      <a:lnTo>
                        <a:pt x="317523" y="755990"/>
                      </a:lnTo>
                      <a:lnTo>
                        <a:pt x="216746" y="760288"/>
                      </a:lnTo>
                      <a:lnTo>
                        <a:pt x="359274" y="871338"/>
                      </a:lnTo>
                      <a:lnTo>
                        <a:pt x="223377" y="867328"/>
                      </a:lnTo>
                      <a:lnTo>
                        <a:pt x="433526" y="1012844"/>
                      </a:lnTo>
                      <a:lnTo>
                        <a:pt x="249901" y="990618"/>
                      </a:lnTo>
                      <a:lnTo>
                        <a:pt x="489195" y="1141742"/>
                      </a:lnTo>
                      <a:lnTo>
                        <a:pt x="285308" y="1141454"/>
                      </a:lnTo>
                      <a:lnTo>
                        <a:pt x="601474" y="1256435"/>
                      </a:lnTo>
                      <a:lnTo>
                        <a:pt x="988" y="1366462"/>
                      </a:lnTo>
                      <a:cubicBezTo>
                        <a:pt x="-2437" y="945222"/>
                        <a:pt x="4413" y="421240"/>
                        <a:pt x="988" y="0"/>
                      </a:cubicBezTo>
                      <a:close/>
                    </a:path>
                  </a:pathLst>
                </a:custGeom>
                <a:solidFill>
                  <a:srgbClr val="4E8C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6" name="组合 35"/>
              <p:cNvGrpSpPr/>
              <p:nvPr/>
            </p:nvGrpSpPr>
            <p:grpSpPr>
              <a:xfrm>
                <a:off x="3259802" y="731172"/>
                <a:ext cx="831452" cy="947336"/>
                <a:chOff x="3827262" y="641731"/>
                <a:chExt cx="1199305" cy="1366462"/>
              </a:xfrm>
            </p:grpSpPr>
            <p:sp>
              <p:nvSpPr>
                <p:cNvPr id="37" name="任意多边形 36"/>
                <p:cNvSpPr/>
                <p:nvPr/>
              </p:nvSpPr>
              <p:spPr>
                <a:xfrm flipH="1">
                  <a:off x="3827262" y="641731"/>
                  <a:ext cx="601474" cy="1366462"/>
                </a:xfrm>
                <a:custGeom>
                  <a:avLst/>
                  <a:gdLst>
                    <a:gd name="connsiteX0" fmla="*/ 0 w 523982"/>
                    <a:gd name="connsiteY0" fmla="*/ 0 h 1263721"/>
                    <a:gd name="connsiteX1" fmla="*/ 123290 w 523982"/>
                    <a:gd name="connsiteY1" fmla="*/ 123290 h 1263721"/>
                    <a:gd name="connsiteX2" fmla="*/ 41097 w 523982"/>
                    <a:gd name="connsiteY2" fmla="*/ 123290 h 1263721"/>
                    <a:gd name="connsiteX3" fmla="*/ 154113 w 523982"/>
                    <a:gd name="connsiteY3" fmla="*/ 256854 h 1263721"/>
                    <a:gd name="connsiteX4" fmla="*/ 61645 w 523982"/>
                    <a:gd name="connsiteY4" fmla="*/ 256854 h 1263721"/>
                    <a:gd name="connsiteX5" fmla="*/ 184935 w 523982"/>
                    <a:gd name="connsiteY5" fmla="*/ 369870 h 1263721"/>
                    <a:gd name="connsiteX6" fmla="*/ 102742 w 523982"/>
                    <a:gd name="connsiteY6" fmla="*/ 380144 h 1263721"/>
                    <a:gd name="connsiteX7" fmla="*/ 256854 w 523982"/>
                    <a:gd name="connsiteY7" fmla="*/ 523982 h 1263721"/>
                    <a:gd name="connsiteX8" fmla="*/ 102742 w 523982"/>
                    <a:gd name="connsiteY8" fmla="*/ 503434 h 1263721"/>
                    <a:gd name="connsiteX9" fmla="*/ 308225 w 523982"/>
                    <a:gd name="connsiteY9" fmla="*/ 647272 h 1263721"/>
                    <a:gd name="connsiteX10" fmla="*/ 164387 w 523982"/>
                    <a:gd name="connsiteY10" fmla="*/ 647272 h 1263721"/>
                    <a:gd name="connsiteX11" fmla="*/ 349322 w 523982"/>
                    <a:gd name="connsiteY11" fmla="*/ 770562 h 1263721"/>
                    <a:gd name="connsiteX12" fmla="*/ 215758 w 523982"/>
                    <a:gd name="connsiteY12" fmla="*/ 760288 h 1263721"/>
                    <a:gd name="connsiteX13" fmla="*/ 380144 w 523982"/>
                    <a:gd name="connsiteY13" fmla="*/ 904126 h 1263721"/>
                    <a:gd name="connsiteX14" fmla="*/ 226032 w 523982"/>
                    <a:gd name="connsiteY14" fmla="*/ 852755 h 1263721"/>
                    <a:gd name="connsiteX15" fmla="*/ 472612 w 523982"/>
                    <a:gd name="connsiteY15" fmla="*/ 1027416 h 1263721"/>
                    <a:gd name="connsiteX16" fmla="*/ 267128 w 523982"/>
                    <a:gd name="connsiteY16" fmla="*/ 976045 h 1263721"/>
                    <a:gd name="connsiteX17" fmla="*/ 513708 w 523982"/>
                    <a:gd name="connsiteY17" fmla="*/ 1119883 h 1263721"/>
                    <a:gd name="connsiteX18" fmla="*/ 308225 w 523982"/>
                    <a:gd name="connsiteY18" fmla="*/ 1099335 h 1263721"/>
                    <a:gd name="connsiteX19" fmla="*/ 503434 w 523982"/>
                    <a:gd name="connsiteY19" fmla="*/ 1212350 h 1263721"/>
                    <a:gd name="connsiteX20" fmla="*/ 226032 w 523982"/>
                    <a:gd name="connsiteY20" fmla="*/ 1181528 h 1263721"/>
                    <a:gd name="connsiteX21" fmla="*/ 523982 w 523982"/>
                    <a:gd name="connsiteY21" fmla="*/ 1263721 h 1263721"/>
                    <a:gd name="connsiteX22" fmla="*/ 10274 w 523982"/>
                    <a:gd name="connsiteY22" fmla="*/ 1263721 h 1263721"/>
                    <a:gd name="connsiteX23" fmla="*/ 0 w 523982"/>
                    <a:gd name="connsiteY23" fmla="*/ 0 h 1263721"/>
                    <a:gd name="connsiteX0" fmla="*/ 988 w 524970"/>
                    <a:gd name="connsiteY0" fmla="*/ 0 h 1366462"/>
                    <a:gd name="connsiteX1" fmla="*/ 124278 w 524970"/>
                    <a:gd name="connsiteY1" fmla="*/ 123290 h 1366462"/>
                    <a:gd name="connsiteX2" fmla="*/ 42085 w 524970"/>
                    <a:gd name="connsiteY2" fmla="*/ 123290 h 1366462"/>
                    <a:gd name="connsiteX3" fmla="*/ 155101 w 524970"/>
                    <a:gd name="connsiteY3" fmla="*/ 256854 h 1366462"/>
                    <a:gd name="connsiteX4" fmla="*/ 62633 w 524970"/>
                    <a:gd name="connsiteY4" fmla="*/ 256854 h 1366462"/>
                    <a:gd name="connsiteX5" fmla="*/ 185923 w 524970"/>
                    <a:gd name="connsiteY5" fmla="*/ 369870 h 1366462"/>
                    <a:gd name="connsiteX6" fmla="*/ 103730 w 524970"/>
                    <a:gd name="connsiteY6" fmla="*/ 380144 h 1366462"/>
                    <a:gd name="connsiteX7" fmla="*/ 257842 w 524970"/>
                    <a:gd name="connsiteY7" fmla="*/ 523982 h 1366462"/>
                    <a:gd name="connsiteX8" fmla="*/ 103730 w 524970"/>
                    <a:gd name="connsiteY8" fmla="*/ 503434 h 1366462"/>
                    <a:gd name="connsiteX9" fmla="*/ 309213 w 524970"/>
                    <a:gd name="connsiteY9" fmla="*/ 647272 h 1366462"/>
                    <a:gd name="connsiteX10" fmla="*/ 165375 w 524970"/>
                    <a:gd name="connsiteY10" fmla="*/ 647272 h 1366462"/>
                    <a:gd name="connsiteX11" fmla="*/ 350310 w 524970"/>
                    <a:gd name="connsiteY11" fmla="*/ 770562 h 1366462"/>
                    <a:gd name="connsiteX12" fmla="*/ 216746 w 524970"/>
                    <a:gd name="connsiteY12" fmla="*/ 760288 h 1366462"/>
                    <a:gd name="connsiteX13" fmla="*/ 381132 w 524970"/>
                    <a:gd name="connsiteY13" fmla="*/ 904126 h 1366462"/>
                    <a:gd name="connsiteX14" fmla="*/ 227020 w 524970"/>
                    <a:gd name="connsiteY14" fmla="*/ 852755 h 1366462"/>
                    <a:gd name="connsiteX15" fmla="*/ 473600 w 524970"/>
                    <a:gd name="connsiteY15" fmla="*/ 1027416 h 1366462"/>
                    <a:gd name="connsiteX16" fmla="*/ 268116 w 524970"/>
                    <a:gd name="connsiteY16" fmla="*/ 976045 h 1366462"/>
                    <a:gd name="connsiteX17" fmla="*/ 514696 w 524970"/>
                    <a:gd name="connsiteY17" fmla="*/ 1119883 h 1366462"/>
                    <a:gd name="connsiteX18" fmla="*/ 309213 w 524970"/>
                    <a:gd name="connsiteY18" fmla="*/ 1099335 h 1366462"/>
                    <a:gd name="connsiteX19" fmla="*/ 504422 w 524970"/>
                    <a:gd name="connsiteY19" fmla="*/ 1212350 h 1366462"/>
                    <a:gd name="connsiteX20" fmla="*/ 227020 w 524970"/>
                    <a:gd name="connsiteY20" fmla="*/ 1181528 h 1366462"/>
                    <a:gd name="connsiteX21" fmla="*/ 524970 w 524970"/>
                    <a:gd name="connsiteY21" fmla="*/ 1263721 h 1366462"/>
                    <a:gd name="connsiteX22" fmla="*/ 988 w 524970"/>
                    <a:gd name="connsiteY22" fmla="*/ 1366462 h 1366462"/>
                    <a:gd name="connsiteX23" fmla="*/ 988 w 524970"/>
                    <a:gd name="connsiteY23" fmla="*/ 0 h 1366462"/>
                    <a:gd name="connsiteX0" fmla="*/ 988 w 524970"/>
                    <a:gd name="connsiteY0" fmla="*/ 0 h 1366462"/>
                    <a:gd name="connsiteX1" fmla="*/ 124278 w 524970"/>
                    <a:gd name="connsiteY1" fmla="*/ 123290 h 1366462"/>
                    <a:gd name="connsiteX2" fmla="*/ 42085 w 524970"/>
                    <a:gd name="connsiteY2" fmla="*/ 123290 h 1366462"/>
                    <a:gd name="connsiteX3" fmla="*/ 155101 w 524970"/>
                    <a:gd name="connsiteY3" fmla="*/ 256854 h 1366462"/>
                    <a:gd name="connsiteX4" fmla="*/ 62633 w 524970"/>
                    <a:gd name="connsiteY4" fmla="*/ 256854 h 1366462"/>
                    <a:gd name="connsiteX5" fmla="*/ 185923 w 524970"/>
                    <a:gd name="connsiteY5" fmla="*/ 369870 h 1366462"/>
                    <a:gd name="connsiteX6" fmla="*/ 103730 w 524970"/>
                    <a:gd name="connsiteY6" fmla="*/ 380144 h 1366462"/>
                    <a:gd name="connsiteX7" fmla="*/ 257842 w 524970"/>
                    <a:gd name="connsiteY7" fmla="*/ 523982 h 1366462"/>
                    <a:gd name="connsiteX8" fmla="*/ 103730 w 524970"/>
                    <a:gd name="connsiteY8" fmla="*/ 503434 h 1366462"/>
                    <a:gd name="connsiteX9" fmla="*/ 309213 w 524970"/>
                    <a:gd name="connsiteY9" fmla="*/ 647272 h 1366462"/>
                    <a:gd name="connsiteX10" fmla="*/ 165375 w 524970"/>
                    <a:gd name="connsiteY10" fmla="*/ 647272 h 1366462"/>
                    <a:gd name="connsiteX11" fmla="*/ 350310 w 524970"/>
                    <a:gd name="connsiteY11" fmla="*/ 770562 h 1366462"/>
                    <a:gd name="connsiteX12" fmla="*/ 216746 w 524970"/>
                    <a:gd name="connsiteY12" fmla="*/ 760288 h 1366462"/>
                    <a:gd name="connsiteX13" fmla="*/ 381132 w 524970"/>
                    <a:gd name="connsiteY13" fmla="*/ 904126 h 1366462"/>
                    <a:gd name="connsiteX14" fmla="*/ 227020 w 524970"/>
                    <a:gd name="connsiteY14" fmla="*/ 852755 h 1366462"/>
                    <a:gd name="connsiteX15" fmla="*/ 473600 w 524970"/>
                    <a:gd name="connsiteY15" fmla="*/ 1027416 h 1366462"/>
                    <a:gd name="connsiteX16" fmla="*/ 268116 w 524970"/>
                    <a:gd name="connsiteY16" fmla="*/ 976045 h 1366462"/>
                    <a:gd name="connsiteX17" fmla="*/ 514696 w 524970"/>
                    <a:gd name="connsiteY17" fmla="*/ 1119883 h 1366462"/>
                    <a:gd name="connsiteX18" fmla="*/ 309213 w 524970"/>
                    <a:gd name="connsiteY18" fmla="*/ 1099335 h 1366462"/>
                    <a:gd name="connsiteX19" fmla="*/ 504422 w 524970"/>
                    <a:gd name="connsiteY19" fmla="*/ 1212350 h 1366462"/>
                    <a:gd name="connsiteX20" fmla="*/ 270736 w 524970"/>
                    <a:gd name="connsiteY20" fmla="*/ 1185171 h 1366462"/>
                    <a:gd name="connsiteX21" fmla="*/ 524970 w 524970"/>
                    <a:gd name="connsiteY21" fmla="*/ 1263721 h 1366462"/>
                    <a:gd name="connsiteX22" fmla="*/ 988 w 524970"/>
                    <a:gd name="connsiteY22" fmla="*/ 1366462 h 1366462"/>
                    <a:gd name="connsiteX23" fmla="*/ 988 w 524970"/>
                    <a:gd name="connsiteY23" fmla="*/ 0 h 1366462"/>
                    <a:gd name="connsiteX0" fmla="*/ 988 w 535899"/>
                    <a:gd name="connsiteY0" fmla="*/ 0 h 1366462"/>
                    <a:gd name="connsiteX1" fmla="*/ 124278 w 535899"/>
                    <a:gd name="connsiteY1" fmla="*/ 123290 h 1366462"/>
                    <a:gd name="connsiteX2" fmla="*/ 42085 w 535899"/>
                    <a:gd name="connsiteY2" fmla="*/ 123290 h 1366462"/>
                    <a:gd name="connsiteX3" fmla="*/ 155101 w 535899"/>
                    <a:gd name="connsiteY3" fmla="*/ 256854 h 1366462"/>
                    <a:gd name="connsiteX4" fmla="*/ 62633 w 535899"/>
                    <a:gd name="connsiteY4" fmla="*/ 256854 h 1366462"/>
                    <a:gd name="connsiteX5" fmla="*/ 185923 w 535899"/>
                    <a:gd name="connsiteY5" fmla="*/ 369870 h 1366462"/>
                    <a:gd name="connsiteX6" fmla="*/ 103730 w 535899"/>
                    <a:gd name="connsiteY6" fmla="*/ 380144 h 1366462"/>
                    <a:gd name="connsiteX7" fmla="*/ 257842 w 535899"/>
                    <a:gd name="connsiteY7" fmla="*/ 523982 h 1366462"/>
                    <a:gd name="connsiteX8" fmla="*/ 103730 w 535899"/>
                    <a:gd name="connsiteY8" fmla="*/ 503434 h 1366462"/>
                    <a:gd name="connsiteX9" fmla="*/ 309213 w 535899"/>
                    <a:gd name="connsiteY9" fmla="*/ 647272 h 1366462"/>
                    <a:gd name="connsiteX10" fmla="*/ 165375 w 535899"/>
                    <a:gd name="connsiteY10" fmla="*/ 647272 h 1366462"/>
                    <a:gd name="connsiteX11" fmla="*/ 350310 w 535899"/>
                    <a:gd name="connsiteY11" fmla="*/ 770562 h 1366462"/>
                    <a:gd name="connsiteX12" fmla="*/ 216746 w 535899"/>
                    <a:gd name="connsiteY12" fmla="*/ 760288 h 1366462"/>
                    <a:gd name="connsiteX13" fmla="*/ 381132 w 535899"/>
                    <a:gd name="connsiteY13" fmla="*/ 904126 h 1366462"/>
                    <a:gd name="connsiteX14" fmla="*/ 227020 w 535899"/>
                    <a:gd name="connsiteY14" fmla="*/ 852755 h 1366462"/>
                    <a:gd name="connsiteX15" fmla="*/ 473600 w 535899"/>
                    <a:gd name="connsiteY15" fmla="*/ 1027416 h 1366462"/>
                    <a:gd name="connsiteX16" fmla="*/ 268116 w 535899"/>
                    <a:gd name="connsiteY16" fmla="*/ 976045 h 1366462"/>
                    <a:gd name="connsiteX17" fmla="*/ 514696 w 535899"/>
                    <a:gd name="connsiteY17" fmla="*/ 1119883 h 1366462"/>
                    <a:gd name="connsiteX18" fmla="*/ 309213 w 535899"/>
                    <a:gd name="connsiteY18" fmla="*/ 1099335 h 1366462"/>
                    <a:gd name="connsiteX19" fmla="*/ 504422 w 535899"/>
                    <a:gd name="connsiteY19" fmla="*/ 1212350 h 1366462"/>
                    <a:gd name="connsiteX20" fmla="*/ 270736 w 535899"/>
                    <a:gd name="connsiteY20" fmla="*/ 1185171 h 1366462"/>
                    <a:gd name="connsiteX21" fmla="*/ 535899 w 535899"/>
                    <a:gd name="connsiteY21" fmla="*/ 1278293 h 1366462"/>
                    <a:gd name="connsiteX22" fmla="*/ 988 w 535899"/>
                    <a:gd name="connsiteY22" fmla="*/ 1366462 h 1366462"/>
                    <a:gd name="connsiteX23" fmla="*/ 988 w 535899"/>
                    <a:gd name="connsiteY23" fmla="*/ 0 h 1366462"/>
                    <a:gd name="connsiteX0" fmla="*/ 988 w 535899"/>
                    <a:gd name="connsiteY0" fmla="*/ 0 h 1366462"/>
                    <a:gd name="connsiteX1" fmla="*/ 124278 w 535899"/>
                    <a:gd name="connsiteY1" fmla="*/ 123290 h 1366462"/>
                    <a:gd name="connsiteX2" fmla="*/ 42085 w 535899"/>
                    <a:gd name="connsiteY2" fmla="*/ 123290 h 1366462"/>
                    <a:gd name="connsiteX3" fmla="*/ 155101 w 535899"/>
                    <a:gd name="connsiteY3" fmla="*/ 256854 h 1366462"/>
                    <a:gd name="connsiteX4" fmla="*/ 62633 w 535899"/>
                    <a:gd name="connsiteY4" fmla="*/ 256854 h 1366462"/>
                    <a:gd name="connsiteX5" fmla="*/ 185923 w 535899"/>
                    <a:gd name="connsiteY5" fmla="*/ 369870 h 1366462"/>
                    <a:gd name="connsiteX6" fmla="*/ 103730 w 535899"/>
                    <a:gd name="connsiteY6" fmla="*/ 380144 h 1366462"/>
                    <a:gd name="connsiteX7" fmla="*/ 257842 w 535899"/>
                    <a:gd name="connsiteY7" fmla="*/ 523982 h 1366462"/>
                    <a:gd name="connsiteX8" fmla="*/ 103730 w 535899"/>
                    <a:gd name="connsiteY8" fmla="*/ 503434 h 1366462"/>
                    <a:gd name="connsiteX9" fmla="*/ 309213 w 535899"/>
                    <a:gd name="connsiteY9" fmla="*/ 647272 h 1366462"/>
                    <a:gd name="connsiteX10" fmla="*/ 165375 w 535899"/>
                    <a:gd name="connsiteY10" fmla="*/ 647272 h 1366462"/>
                    <a:gd name="connsiteX11" fmla="*/ 350310 w 535899"/>
                    <a:gd name="connsiteY11" fmla="*/ 770562 h 1366462"/>
                    <a:gd name="connsiteX12" fmla="*/ 216746 w 535899"/>
                    <a:gd name="connsiteY12" fmla="*/ 760288 h 1366462"/>
                    <a:gd name="connsiteX13" fmla="*/ 381132 w 535899"/>
                    <a:gd name="connsiteY13" fmla="*/ 904126 h 1366462"/>
                    <a:gd name="connsiteX14" fmla="*/ 227020 w 535899"/>
                    <a:gd name="connsiteY14" fmla="*/ 852755 h 1366462"/>
                    <a:gd name="connsiteX15" fmla="*/ 473600 w 535899"/>
                    <a:gd name="connsiteY15" fmla="*/ 1027416 h 1366462"/>
                    <a:gd name="connsiteX16" fmla="*/ 282688 w 535899"/>
                    <a:gd name="connsiteY16" fmla="*/ 979688 h 1366462"/>
                    <a:gd name="connsiteX17" fmla="*/ 514696 w 535899"/>
                    <a:gd name="connsiteY17" fmla="*/ 1119883 h 1366462"/>
                    <a:gd name="connsiteX18" fmla="*/ 309213 w 535899"/>
                    <a:gd name="connsiteY18" fmla="*/ 1099335 h 1366462"/>
                    <a:gd name="connsiteX19" fmla="*/ 504422 w 535899"/>
                    <a:gd name="connsiteY19" fmla="*/ 1212350 h 1366462"/>
                    <a:gd name="connsiteX20" fmla="*/ 270736 w 535899"/>
                    <a:gd name="connsiteY20" fmla="*/ 1185171 h 1366462"/>
                    <a:gd name="connsiteX21" fmla="*/ 535899 w 535899"/>
                    <a:gd name="connsiteY21" fmla="*/ 1278293 h 1366462"/>
                    <a:gd name="connsiteX22" fmla="*/ 988 w 535899"/>
                    <a:gd name="connsiteY22" fmla="*/ 1366462 h 1366462"/>
                    <a:gd name="connsiteX23" fmla="*/ 988 w 535899"/>
                    <a:gd name="connsiteY23" fmla="*/ 0 h 1366462"/>
                    <a:gd name="connsiteX0" fmla="*/ 988 w 535899"/>
                    <a:gd name="connsiteY0" fmla="*/ 0 h 1366462"/>
                    <a:gd name="connsiteX1" fmla="*/ 124278 w 535899"/>
                    <a:gd name="connsiteY1" fmla="*/ 123290 h 1366462"/>
                    <a:gd name="connsiteX2" fmla="*/ 42085 w 535899"/>
                    <a:gd name="connsiteY2" fmla="*/ 123290 h 1366462"/>
                    <a:gd name="connsiteX3" fmla="*/ 155101 w 535899"/>
                    <a:gd name="connsiteY3" fmla="*/ 256854 h 1366462"/>
                    <a:gd name="connsiteX4" fmla="*/ 62633 w 535899"/>
                    <a:gd name="connsiteY4" fmla="*/ 256854 h 1366462"/>
                    <a:gd name="connsiteX5" fmla="*/ 185923 w 535899"/>
                    <a:gd name="connsiteY5" fmla="*/ 369870 h 1366462"/>
                    <a:gd name="connsiteX6" fmla="*/ 103730 w 535899"/>
                    <a:gd name="connsiteY6" fmla="*/ 380144 h 1366462"/>
                    <a:gd name="connsiteX7" fmla="*/ 257842 w 535899"/>
                    <a:gd name="connsiteY7" fmla="*/ 523982 h 1366462"/>
                    <a:gd name="connsiteX8" fmla="*/ 103730 w 535899"/>
                    <a:gd name="connsiteY8" fmla="*/ 503434 h 1366462"/>
                    <a:gd name="connsiteX9" fmla="*/ 309213 w 535899"/>
                    <a:gd name="connsiteY9" fmla="*/ 647272 h 1366462"/>
                    <a:gd name="connsiteX10" fmla="*/ 179947 w 535899"/>
                    <a:gd name="connsiteY10" fmla="*/ 654558 h 1366462"/>
                    <a:gd name="connsiteX11" fmla="*/ 350310 w 535899"/>
                    <a:gd name="connsiteY11" fmla="*/ 770562 h 1366462"/>
                    <a:gd name="connsiteX12" fmla="*/ 216746 w 535899"/>
                    <a:gd name="connsiteY12" fmla="*/ 760288 h 1366462"/>
                    <a:gd name="connsiteX13" fmla="*/ 381132 w 535899"/>
                    <a:gd name="connsiteY13" fmla="*/ 904126 h 1366462"/>
                    <a:gd name="connsiteX14" fmla="*/ 227020 w 535899"/>
                    <a:gd name="connsiteY14" fmla="*/ 852755 h 1366462"/>
                    <a:gd name="connsiteX15" fmla="*/ 473600 w 535899"/>
                    <a:gd name="connsiteY15" fmla="*/ 1027416 h 1366462"/>
                    <a:gd name="connsiteX16" fmla="*/ 282688 w 535899"/>
                    <a:gd name="connsiteY16" fmla="*/ 979688 h 1366462"/>
                    <a:gd name="connsiteX17" fmla="*/ 514696 w 535899"/>
                    <a:gd name="connsiteY17" fmla="*/ 1119883 h 1366462"/>
                    <a:gd name="connsiteX18" fmla="*/ 309213 w 535899"/>
                    <a:gd name="connsiteY18" fmla="*/ 1099335 h 1366462"/>
                    <a:gd name="connsiteX19" fmla="*/ 504422 w 535899"/>
                    <a:gd name="connsiteY19" fmla="*/ 1212350 h 1366462"/>
                    <a:gd name="connsiteX20" fmla="*/ 270736 w 535899"/>
                    <a:gd name="connsiteY20" fmla="*/ 1185171 h 1366462"/>
                    <a:gd name="connsiteX21" fmla="*/ 535899 w 535899"/>
                    <a:gd name="connsiteY21" fmla="*/ 1278293 h 1366462"/>
                    <a:gd name="connsiteX22" fmla="*/ 988 w 535899"/>
                    <a:gd name="connsiteY22" fmla="*/ 1366462 h 1366462"/>
                    <a:gd name="connsiteX23" fmla="*/ 988 w 535899"/>
                    <a:gd name="connsiteY23" fmla="*/ 0 h 1366462"/>
                    <a:gd name="connsiteX0" fmla="*/ 988 w 535899"/>
                    <a:gd name="connsiteY0" fmla="*/ 0 h 1366462"/>
                    <a:gd name="connsiteX1" fmla="*/ 124278 w 535899"/>
                    <a:gd name="connsiteY1" fmla="*/ 123290 h 1366462"/>
                    <a:gd name="connsiteX2" fmla="*/ 42085 w 535899"/>
                    <a:gd name="connsiteY2" fmla="*/ 123290 h 1366462"/>
                    <a:gd name="connsiteX3" fmla="*/ 155101 w 535899"/>
                    <a:gd name="connsiteY3" fmla="*/ 256854 h 1366462"/>
                    <a:gd name="connsiteX4" fmla="*/ 62633 w 535899"/>
                    <a:gd name="connsiteY4" fmla="*/ 256854 h 1366462"/>
                    <a:gd name="connsiteX5" fmla="*/ 185923 w 535899"/>
                    <a:gd name="connsiteY5" fmla="*/ 369870 h 1366462"/>
                    <a:gd name="connsiteX6" fmla="*/ 103730 w 535899"/>
                    <a:gd name="connsiteY6" fmla="*/ 380144 h 1366462"/>
                    <a:gd name="connsiteX7" fmla="*/ 257842 w 535899"/>
                    <a:gd name="connsiteY7" fmla="*/ 523982 h 1366462"/>
                    <a:gd name="connsiteX8" fmla="*/ 129231 w 535899"/>
                    <a:gd name="connsiteY8" fmla="*/ 518007 h 1366462"/>
                    <a:gd name="connsiteX9" fmla="*/ 309213 w 535899"/>
                    <a:gd name="connsiteY9" fmla="*/ 647272 h 1366462"/>
                    <a:gd name="connsiteX10" fmla="*/ 179947 w 535899"/>
                    <a:gd name="connsiteY10" fmla="*/ 654558 h 1366462"/>
                    <a:gd name="connsiteX11" fmla="*/ 350310 w 535899"/>
                    <a:gd name="connsiteY11" fmla="*/ 770562 h 1366462"/>
                    <a:gd name="connsiteX12" fmla="*/ 216746 w 535899"/>
                    <a:gd name="connsiteY12" fmla="*/ 760288 h 1366462"/>
                    <a:gd name="connsiteX13" fmla="*/ 381132 w 535899"/>
                    <a:gd name="connsiteY13" fmla="*/ 904126 h 1366462"/>
                    <a:gd name="connsiteX14" fmla="*/ 227020 w 535899"/>
                    <a:gd name="connsiteY14" fmla="*/ 852755 h 1366462"/>
                    <a:gd name="connsiteX15" fmla="*/ 473600 w 535899"/>
                    <a:gd name="connsiteY15" fmla="*/ 1027416 h 1366462"/>
                    <a:gd name="connsiteX16" fmla="*/ 282688 w 535899"/>
                    <a:gd name="connsiteY16" fmla="*/ 979688 h 1366462"/>
                    <a:gd name="connsiteX17" fmla="*/ 514696 w 535899"/>
                    <a:gd name="connsiteY17" fmla="*/ 1119883 h 1366462"/>
                    <a:gd name="connsiteX18" fmla="*/ 309213 w 535899"/>
                    <a:gd name="connsiteY18" fmla="*/ 1099335 h 1366462"/>
                    <a:gd name="connsiteX19" fmla="*/ 504422 w 535899"/>
                    <a:gd name="connsiteY19" fmla="*/ 1212350 h 1366462"/>
                    <a:gd name="connsiteX20" fmla="*/ 270736 w 535899"/>
                    <a:gd name="connsiteY20" fmla="*/ 1185171 h 1366462"/>
                    <a:gd name="connsiteX21" fmla="*/ 535899 w 535899"/>
                    <a:gd name="connsiteY21" fmla="*/ 1278293 h 1366462"/>
                    <a:gd name="connsiteX22" fmla="*/ 988 w 535899"/>
                    <a:gd name="connsiteY22" fmla="*/ 1366462 h 1366462"/>
                    <a:gd name="connsiteX23" fmla="*/ 988 w 535899"/>
                    <a:gd name="connsiteY23" fmla="*/ 0 h 1366462"/>
                    <a:gd name="connsiteX0" fmla="*/ 988 w 535899"/>
                    <a:gd name="connsiteY0" fmla="*/ 0 h 1366462"/>
                    <a:gd name="connsiteX1" fmla="*/ 124278 w 535899"/>
                    <a:gd name="connsiteY1" fmla="*/ 123290 h 1366462"/>
                    <a:gd name="connsiteX2" fmla="*/ 42085 w 535899"/>
                    <a:gd name="connsiteY2" fmla="*/ 123290 h 1366462"/>
                    <a:gd name="connsiteX3" fmla="*/ 155101 w 535899"/>
                    <a:gd name="connsiteY3" fmla="*/ 256854 h 1366462"/>
                    <a:gd name="connsiteX4" fmla="*/ 62633 w 535899"/>
                    <a:gd name="connsiteY4" fmla="*/ 256854 h 1366462"/>
                    <a:gd name="connsiteX5" fmla="*/ 185923 w 535899"/>
                    <a:gd name="connsiteY5" fmla="*/ 369870 h 1366462"/>
                    <a:gd name="connsiteX6" fmla="*/ 103730 w 535899"/>
                    <a:gd name="connsiteY6" fmla="*/ 380144 h 1366462"/>
                    <a:gd name="connsiteX7" fmla="*/ 257842 w 535899"/>
                    <a:gd name="connsiteY7" fmla="*/ 523982 h 1366462"/>
                    <a:gd name="connsiteX8" fmla="*/ 129231 w 535899"/>
                    <a:gd name="connsiteY8" fmla="*/ 518007 h 1366462"/>
                    <a:gd name="connsiteX9" fmla="*/ 309213 w 535899"/>
                    <a:gd name="connsiteY9" fmla="*/ 647272 h 1366462"/>
                    <a:gd name="connsiteX10" fmla="*/ 179947 w 535899"/>
                    <a:gd name="connsiteY10" fmla="*/ 654558 h 1366462"/>
                    <a:gd name="connsiteX11" fmla="*/ 350310 w 535899"/>
                    <a:gd name="connsiteY11" fmla="*/ 770562 h 1366462"/>
                    <a:gd name="connsiteX12" fmla="*/ 216746 w 535899"/>
                    <a:gd name="connsiteY12" fmla="*/ 760288 h 1366462"/>
                    <a:gd name="connsiteX13" fmla="*/ 381132 w 535899"/>
                    <a:gd name="connsiteY13" fmla="*/ 904126 h 1366462"/>
                    <a:gd name="connsiteX14" fmla="*/ 227020 w 535899"/>
                    <a:gd name="connsiteY14" fmla="*/ 852755 h 1366462"/>
                    <a:gd name="connsiteX15" fmla="*/ 473600 w 535899"/>
                    <a:gd name="connsiteY15" fmla="*/ 1027416 h 1366462"/>
                    <a:gd name="connsiteX16" fmla="*/ 282688 w 535899"/>
                    <a:gd name="connsiteY16" fmla="*/ 979688 h 1366462"/>
                    <a:gd name="connsiteX17" fmla="*/ 514696 w 535899"/>
                    <a:gd name="connsiteY17" fmla="*/ 1119883 h 1366462"/>
                    <a:gd name="connsiteX18" fmla="*/ 309213 w 535899"/>
                    <a:gd name="connsiteY18" fmla="*/ 1099335 h 1366462"/>
                    <a:gd name="connsiteX19" fmla="*/ 504422 w 535899"/>
                    <a:gd name="connsiteY19" fmla="*/ 1212350 h 1366462"/>
                    <a:gd name="connsiteX20" fmla="*/ 256164 w 535899"/>
                    <a:gd name="connsiteY20" fmla="*/ 1217958 h 1366462"/>
                    <a:gd name="connsiteX21" fmla="*/ 535899 w 535899"/>
                    <a:gd name="connsiteY21" fmla="*/ 1278293 h 1366462"/>
                    <a:gd name="connsiteX22" fmla="*/ 988 w 535899"/>
                    <a:gd name="connsiteY22" fmla="*/ 1366462 h 1366462"/>
                    <a:gd name="connsiteX23" fmla="*/ 988 w 535899"/>
                    <a:gd name="connsiteY23" fmla="*/ 0 h 1366462"/>
                    <a:gd name="connsiteX0" fmla="*/ 988 w 528613"/>
                    <a:gd name="connsiteY0" fmla="*/ 0 h 1366462"/>
                    <a:gd name="connsiteX1" fmla="*/ 124278 w 528613"/>
                    <a:gd name="connsiteY1" fmla="*/ 123290 h 1366462"/>
                    <a:gd name="connsiteX2" fmla="*/ 42085 w 528613"/>
                    <a:gd name="connsiteY2" fmla="*/ 123290 h 1366462"/>
                    <a:gd name="connsiteX3" fmla="*/ 155101 w 528613"/>
                    <a:gd name="connsiteY3" fmla="*/ 256854 h 1366462"/>
                    <a:gd name="connsiteX4" fmla="*/ 62633 w 528613"/>
                    <a:gd name="connsiteY4" fmla="*/ 256854 h 1366462"/>
                    <a:gd name="connsiteX5" fmla="*/ 185923 w 528613"/>
                    <a:gd name="connsiteY5" fmla="*/ 369870 h 1366462"/>
                    <a:gd name="connsiteX6" fmla="*/ 103730 w 528613"/>
                    <a:gd name="connsiteY6" fmla="*/ 380144 h 1366462"/>
                    <a:gd name="connsiteX7" fmla="*/ 257842 w 528613"/>
                    <a:gd name="connsiteY7" fmla="*/ 523982 h 1366462"/>
                    <a:gd name="connsiteX8" fmla="*/ 129231 w 528613"/>
                    <a:gd name="connsiteY8" fmla="*/ 518007 h 1366462"/>
                    <a:gd name="connsiteX9" fmla="*/ 309213 w 528613"/>
                    <a:gd name="connsiteY9" fmla="*/ 647272 h 1366462"/>
                    <a:gd name="connsiteX10" fmla="*/ 179947 w 528613"/>
                    <a:gd name="connsiteY10" fmla="*/ 654558 h 1366462"/>
                    <a:gd name="connsiteX11" fmla="*/ 350310 w 528613"/>
                    <a:gd name="connsiteY11" fmla="*/ 770562 h 1366462"/>
                    <a:gd name="connsiteX12" fmla="*/ 216746 w 528613"/>
                    <a:gd name="connsiteY12" fmla="*/ 760288 h 1366462"/>
                    <a:gd name="connsiteX13" fmla="*/ 381132 w 528613"/>
                    <a:gd name="connsiteY13" fmla="*/ 904126 h 1366462"/>
                    <a:gd name="connsiteX14" fmla="*/ 227020 w 528613"/>
                    <a:gd name="connsiteY14" fmla="*/ 852755 h 1366462"/>
                    <a:gd name="connsiteX15" fmla="*/ 473600 w 528613"/>
                    <a:gd name="connsiteY15" fmla="*/ 1027416 h 1366462"/>
                    <a:gd name="connsiteX16" fmla="*/ 282688 w 528613"/>
                    <a:gd name="connsiteY16" fmla="*/ 979688 h 1366462"/>
                    <a:gd name="connsiteX17" fmla="*/ 514696 w 528613"/>
                    <a:gd name="connsiteY17" fmla="*/ 1119883 h 1366462"/>
                    <a:gd name="connsiteX18" fmla="*/ 309213 w 528613"/>
                    <a:gd name="connsiteY18" fmla="*/ 1099335 h 1366462"/>
                    <a:gd name="connsiteX19" fmla="*/ 504422 w 528613"/>
                    <a:gd name="connsiteY19" fmla="*/ 1212350 h 1366462"/>
                    <a:gd name="connsiteX20" fmla="*/ 256164 w 528613"/>
                    <a:gd name="connsiteY20" fmla="*/ 1217958 h 1366462"/>
                    <a:gd name="connsiteX21" fmla="*/ 528613 w 528613"/>
                    <a:gd name="connsiteY21" fmla="*/ 1238219 h 1366462"/>
                    <a:gd name="connsiteX22" fmla="*/ 988 w 528613"/>
                    <a:gd name="connsiteY22" fmla="*/ 1366462 h 1366462"/>
                    <a:gd name="connsiteX23" fmla="*/ 988 w 528613"/>
                    <a:gd name="connsiteY23" fmla="*/ 0 h 1366462"/>
                    <a:gd name="connsiteX0" fmla="*/ 988 w 528613"/>
                    <a:gd name="connsiteY0" fmla="*/ 0 h 1366462"/>
                    <a:gd name="connsiteX1" fmla="*/ 124278 w 528613"/>
                    <a:gd name="connsiteY1" fmla="*/ 123290 h 1366462"/>
                    <a:gd name="connsiteX2" fmla="*/ 42085 w 528613"/>
                    <a:gd name="connsiteY2" fmla="*/ 123290 h 1366462"/>
                    <a:gd name="connsiteX3" fmla="*/ 155101 w 528613"/>
                    <a:gd name="connsiteY3" fmla="*/ 256854 h 1366462"/>
                    <a:gd name="connsiteX4" fmla="*/ 62633 w 528613"/>
                    <a:gd name="connsiteY4" fmla="*/ 256854 h 1366462"/>
                    <a:gd name="connsiteX5" fmla="*/ 185923 w 528613"/>
                    <a:gd name="connsiteY5" fmla="*/ 369870 h 1366462"/>
                    <a:gd name="connsiteX6" fmla="*/ 103730 w 528613"/>
                    <a:gd name="connsiteY6" fmla="*/ 380144 h 1366462"/>
                    <a:gd name="connsiteX7" fmla="*/ 257842 w 528613"/>
                    <a:gd name="connsiteY7" fmla="*/ 523982 h 1366462"/>
                    <a:gd name="connsiteX8" fmla="*/ 129231 w 528613"/>
                    <a:gd name="connsiteY8" fmla="*/ 518007 h 1366462"/>
                    <a:gd name="connsiteX9" fmla="*/ 309213 w 528613"/>
                    <a:gd name="connsiteY9" fmla="*/ 647272 h 1366462"/>
                    <a:gd name="connsiteX10" fmla="*/ 179947 w 528613"/>
                    <a:gd name="connsiteY10" fmla="*/ 654558 h 1366462"/>
                    <a:gd name="connsiteX11" fmla="*/ 350310 w 528613"/>
                    <a:gd name="connsiteY11" fmla="*/ 770562 h 1366462"/>
                    <a:gd name="connsiteX12" fmla="*/ 216746 w 528613"/>
                    <a:gd name="connsiteY12" fmla="*/ 760288 h 1366462"/>
                    <a:gd name="connsiteX13" fmla="*/ 381132 w 528613"/>
                    <a:gd name="connsiteY13" fmla="*/ 904126 h 1366462"/>
                    <a:gd name="connsiteX14" fmla="*/ 227020 w 528613"/>
                    <a:gd name="connsiteY14" fmla="*/ 852755 h 1366462"/>
                    <a:gd name="connsiteX15" fmla="*/ 473600 w 528613"/>
                    <a:gd name="connsiteY15" fmla="*/ 1027416 h 1366462"/>
                    <a:gd name="connsiteX16" fmla="*/ 282688 w 528613"/>
                    <a:gd name="connsiteY16" fmla="*/ 979688 h 1366462"/>
                    <a:gd name="connsiteX17" fmla="*/ 514696 w 528613"/>
                    <a:gd name="connsiteY17" fmla="*/ 1119883 h 1366462"/>
                    <a:gd name="connsiteX18" fmla="*/ 309213 w 528613"/>
                    <a:gd name="connsiteY18" fmla="*/ 1099335 h 1366462"/>
                    <a:gd name="connsiteX19" fmla="*/ 256164 w 528613"/>
                    <a:gd name="connsiteY19" fmla="*/ 1217958 h 1366462"/>
                    <a:gd name="connsiteX20" fmla="*/ 528613 w 528613"/>
                    <a:gd name="connsiteY20" fmla="*/ 1238219 h 1366462"/>
                    <a:gd name="connsiteX21" fmla="*/ 988 w 528613"/>
                    <a:gd name="connsiteY21" fmla="*/ 1366462 h 1366462"/>
                    <a:gd name="connsiteX22" fmla="*/ 988 w 528613"/>
                    <a:gd name="connsiteY22" fmla="*/ 0 h 1366462"/>
                    <a:gd name="connsiteX0" fmla="*/ 988 w 528613"/>
                    <a:gd name="connsiteY0" fmla="*/ 0 h 1366462"/>
                    <a:gd name="connsiteX1" fmla="*/ 124278 w 528613"/>
                    <a:gd name="connsiteY1" fmla="*/ 123290 h 1366462"/>
                    <a:gd name="connsiteX2" fmla="*/ 42085 w 528613"/>
                    <a:gd name="connsiteY2" fmla="*/ 123290 h 1366462"/>
                    <a:gd name="connsiteX3" fmla="*/ 155101 w 528613"/>
                    <a:gd name="connsiteY3" fmla="*/ 256854 h 1366462"/>
                    <a:gd name="connsiteX4" fmla="*/ 62633 w 528613"/>
                    <a:gd name="connsiteY4" fmla="*/ 256854 h 1366462"/>
                    <a:gd name="connsiteX5" fmla="*/ 185923 w 528613"/>
                    <a:gd name="connsiteY5" fmla="*/ 369870 h 1366462"/>
                    <a:gd name="connsiteX6" fmla="*/ 103730 w 528613"/>
                    <a:gd name="connsiteY6" fmla="*/ 380144 h 1366462"/>
                    <a:gd name="connsiteX7" fmla="*/ 257842 w 528613"/>
                    <a:gd name="connsiteY7" fmla="*/ 523982 h 1366462"/>
                    <a:gd name="connsiteX8" fmla="*/ 129231 w 528613"/>
                    <a:gd name="connsiteY8" fmla="*/ 518007 h 1366462"/>
                    <a:gd name="connsiteX9" fmla="*/ 309213 w 528613"/>
                    <a:gd name="connsiteY9" fmla="*/ 647272 h 1366462"/>
                    <a:gd name="connsiteX10" fmla="*/ 179947 w 528613"/>
                    <a:gd name="connsiteY10" fmla="*/ 654558 h 1366462"/>
                    <a:gd name="connsiteX11" fmla="*/ 350310 w 528613"/>
                    <a:gd name="connsiteY11" fmla="*/ 770562 h 1366462"/>
                    <a:gd name="connsiteX12" fmla="*/ 216746 w 528613"/>
                    <a:gd name="connsiteY12" fmla="*/ 760288 h 1366462"/>
                    <a:gd name="connsiteX13" fmla="*/ 381132 w 528613"/>
                    <a:gd name="connsiteY13" fmla="*/ 904126 h 1366462"/>
                    <a:gd name="connsiteX14" fmla="*/ 227020 w 528613"/>
                    <a:gd name="connsiteY14" fmla="*/ 852755 h 1366462"/>
                    <a:gd name="connsiteX15" fmla="*/ 473600 w 528613"/>
                    <a:gd name="connsiteY15" fmla="*/ 1027416 h 1366462"/>
                    <a:gd name="connsiteX16" fmla="*/ 282688 w 528613"/>
                    <a:gd name="connsiteY16" fmla="*/ 979688 h 1366462"/>
                    <a:gd name="connsiteX17" fmla="*/ 514696 w 528613"/>
                    <a:gd name="connsiteY17" fmla="*/ 1119883 h 1366462"/>
                    <a:gd name="connsiteX18" fmla="*/ 256164 w 528613"/>
                    <a:gd name="connsiteY18" fmla="*/ 1217958 h 1366462"/>
                    <a:gd name="connsiteX19" fmla="*/ 528613 w 528613"/>
                    <a:gd name="connsiteY19" fmla="*/ 1238219 h 1366462"/>
                    <a:gd name="connsiteX20" fmla="*/ 988 w 528613"/>
                    <a:gd name="connsiteY20" fmla="*/ 1366462 h 1366462"/>
                    <a:gd name="connsiteX21" fmla="*/ 988 w 528613"/>
                    <a:gd name="connsiteY21" fmla="*/ 0 h 1366462"/>
                    <a:gd name="connsiteX0" fmla="*/ 988 w 528613"/>
                    <a:gd name="connsiteY0" fmla="*/ 0 h 1366462"/>
                    <a:gd name="connsiteX1" fmla="*/ 124278 w 528613"/>
                    <a:gd name="connsiteY1" fmla="*/ 123290 h 1366462"/>
                    <a:gd name="connsiteX2" fmla="*/ 42085 w 528613"/>
                    <a:gd name="connsiteY2" fmla="*/ 123290 h 1366462"/>
                    <a:gd name="connsiteX3" fmla="*/ 155101 w 528613"/>
                    <a:gd name="connsiteY3" fmla="*/ 256854 h 1366462"/>
                    <a:gd name="connsiteX4" fmla="*/ 62633 w 528613"/>
                    <a:gd name="connsiteY4" fmla="*/ 256854 h 1366462"/>
                    <a:gd name="connsiteX5" fmla="*/ 185923 w 528613"/>
                    <a:gd name="connsiteY5" fmla="*/ 369870 h 1366462"/>
                    <a:gd name="connsiteX6" fmla="*/ 103730 w 528613"/>
                    <a:gd name="connsiteY6" fmla="*/ 380144 h 1366462"/>
                    <a:gd name="connsiteX7" fmla="*/ 257842 w 528613"/>
                    <a:gd name="connsiteY7" fmla="*/ 523982 h 1366462"/>
                    <a:gd name="connsiteX8" fmla="*/ 129231 w 528613"/>
                    <a:gd name="connsiteY8" fmla="*/ 518007 h 1366462"/>
                    <a:gd name="connsiteX9" fmla="*/ 309213 w 528613"/>
                    <a:gd name="connsiteY9" fmla="*/ 647272 h 1366462"/>
                    <a:gd name="connsiteX10" fmla="*/ 179947 w 528613"/>
                    <a:gd name="connsiteY10" fmla="*/ 654558 h 1366462"/>
                    <a:gd name="connsiteX11" fmla="*/ 350310 w 528613"/>
                    <a:gd name="connsiteY11" fmla="*/ 770562 h 1366462"/>
                    <a:gd name="connsiteX12" fmla="*/ 216746 w 528613"/>
                    <a:gd name="connsiteY12" fmla="*/ 760288 h 1366462"/>
                    <a:gd name="connsiteX13" fmla="*/ 381132 w 528613"/>
                    <a:gd name="connsiteY13" fmla="*/ 904126 h 1366462"/>
                    <a:gd name="connsiteX14" fmla="*/ 227020 w 528613"/>
                    <a:gd name="connsiteY14" fmla="*/ 852755 h 1366462"/>
                    <a:gd name="connsiteX15" fmla="*/ 473600 w 528613"/>
                    <a:gd name="connsiteY15" fmla="*/ 1027416 h 1366462"/>
                    <a:gd name="connsiteX16" fmla="*/ 282688 w 528613"/>
                    <a:gd name="connsiteY16" fmla="*/ 979688 h 1366462"/>
                    <a:gd name="connsiteX17" fmla="*/ 514696 w 528613"/>
                    <a:gd name="connsiteY17" fmla="*/ 1119883 h 1366462"/>
                    <a:gd name="connsiteX18" fmla="*/ 259807 w 528613"/>
                    <a:gd name="connsiteY18" fmla="*/ 1130525 h 1366462"/>
                    <a:gd name="connsiteX19" fmla="*/ 528613 w 528613"/>
                    <a:gd name="connsiteY19" fmla="*/ 1238219 h 1366462"/>
                    <a:gd name="connsiteX20" fmla="*/ 988 w 528613"/>
                    <a:gd name="connsiteY20" fmla="*/ 1366462 h 1366462"/>
                    <a:gd name="connsiteX21" fmla="*/ 988 w 528613"/>
                    <a:gd name="connsiteY21" fmla="*/ 0 h 1366462"/>
                    <a:gd name="connsiteX0" fmla="*/ 988 w 528613"/>
                    <a:gd name="connsiteY0" fmla="*/ 0 h 1366462"/>
                    <a:gd name="connsiteX1" fmla="*/ 124278 w 528613"/>
                    <a:gd name="connsiteY1" fmla="*/ 123290 h 1366462"/>
                    <a:gd name="connsiteX2" fmla="*/ 42085 w 528613"/>
                    <a:gd name="connsiteY2" fmla="*/ 123290 h 1366462"/>
                    <a:gd name="connsiteX3" fmla="*/ 155101 w 528613"/>
                    <a:gd name="connsiteY3" fmla="*/ 256854 h 1366462"/>
                    <a:gd name="connsiteX4" fmla="*/ 62633 w 528613"/>
                    <a:gd name="connsiteY4" fmla="*/ 256854 h 1366462"/>
                    <a:gd name="connsiteX5" fmla="*/ 185923 w 528613"/>
                    <a:gd name="connsiteY5" fmla="*/ 369870 h 1366462"/>
                    <a:gd name="connsiteX6" fmla="*/ 103730 w 528613"/>
                    <a:gd name="connsiteY6" fmla="*/ 380144 h 1366462"/>
                    <a:gd name="connsiteX7" fmla="*/ 257842 w 528613"/>
                    <a:gd name="connsiteY7" fmla="*/ 523982 h 1366462"/>
                    <a:gd name="connsiteX8" fmla="*/ 129231 w 528613"/>
                    <a:gd name="connsiteY8" fmla="*/ 518007 h 1366462"/>
                    <a:gd name="connsiteX9" fmla="*/ 309213 w 528613"/>
                    <a:gd name="connsiteY9" fmla="*/ 647272 h 1366462"/>
                    <a:gd name="connsiteX10" fmla="*/ 179947 w 528613"/>
                    <a:gd name="connsiteY10" fmla="*/ 654558 h 1366462"/>
                    <a:gd name="connsiteX11" fmla="*/ 350310 w 528613"/>
                    <a:gd name="connsiteY11" fmla="*/ 770562 h 1366462"/>
                    <a:gd name="connsiteX12" fmla="*/ 216746 w 528613"/>
                    <a:gd name="connsiteY12" fmla="*/ 760288 h 1366462"/>
                    <a:gd name="connsiteX13" fmla="*/ 381132 w 528613"/>
                    <a:gd name="connsiteY13" fmla="*/ 904126 h 1366462"/>
                    <a:gd name="connsiteX14" fmla="*/ 227020 w 528613"/>
                    <a:gd name="connsiteY14" fmla="*/ 852755 h 1366462"/>
                    <a:gd name="connsiteX15" fmla="*/ 473600 w 528613"/>
                    <a:gd name="connsiteY15" fmla="*/ 1027416 h 1366462"/>
                    <a:gd name="connsiteX16" fmla="*/ 282688 w 528613"/>
                    <a:gd name="connsiteY16" fmla="*/ 979688 h 1366462"/>
                    <a:gd name="connsiteX17" fmla="*/ 514696 w 528613"/>
                    <a:gd name="connsiteY17" fmla="*/ 1119883 h 1366462"/>
                    <a:gd name="connsiteX18" fmla="*/ 285308 w 528613"/>
                    <a:gd name="connsiteY18" fmla="*/ 1141454 h 1366462"/>
                    <a:gd name="connsiteX19" fmla="*/ 528613 w 528613"/>
                    <a:gd name="connsiteY19" fmla="*/ 1238219 h 1366462"/>
                    <a:gd name="connsiteX20" fmla="*/ 988 w 528613"/>
                    <a:gd name="connsiteY20" fmla="*/ 1366462 h 1366462"/>
                    <a:gd name="connsiteX21" fmla="*/ 988 w 528613"/>
                    <a:gd name="connsiteY21" fmla="*/ 0 h 1366462"/>
                    <a:gd name="connsiteX0" fmla="*/ 988 w 528613"/>
                    <a:gd name="connsiteY0" fmla="*/ 0 h 1366462"/>
                    <a:gd name="connsiteX1" fmla="*/ 124278 w 528613"/>
                    <a:gd name="connsiteY1" fmla="*/ 123290 h 1366462"/>
                    <a:gd name="connsiteX2" fmla="*/ 42085 w 528613"/>
                    <a:gd name="connsiteY2" fmla="*/ 123290 h 1366462"/>
                    <a:gd name="connsiteX3" fmla="*/ 155101 w 528613"/>
                    <a:gd name="connsiteY3" fmla="*/ 256854 h 1366462"/>
                    <a:gd name="connsiteX4" fmla="*/ 62633 w 528613"/>
                    <a:gd name="connsiteY4" fmla="*/ 256854 h 1366462"/>
                    <a:gd name="connsiteX5" fmla="*/ 185923 w 528613"/>
                    <a:gd name="connsiteY5" fmla="*/ 369870 h 1366462"/>
                    <a:gd name="connsiteX6" fmla="*/ 103730 w 528613"/>
                    <a:gd name="connsiteY6" fmla="*/ 380144 h 1366462"/>
                    <a:gd name="connsiteX7" fmla="*/ 257842 w 528613"/>
                    <a:gd name="connsiteY7" fmla="*/ 523982 h 1366462"/>
                    <a:gd name="connsiteX8" fmla="*/ 129231 w 528613"/>
                    <a:gd name="connsiteY8" fmla="*/ 518007 h 1366462"/>
                    <a:gd name="connsiteX9" fmla="*/ 309213 w 528613"/>
                    <a:gd name="connsiteY9" fmla="*/ 647272 h 1366462"/>
                    <a:gd name="connsiteX10" fmla="*/ 179947 w 528613"/>
                    <a:gd name="connsiteY10" fmla="*/ 654558 h 1366462"/>
                    <a:gd name="connsiteX11" fmla="*/ 350310 w 528613"/>
                    <a:gd name="connsiteY11" fmla="*/ 770562 h 1366462"/>
                    <a:gd name="connsiteX12" fmla="*/ 216746 w 528613"/>
                    <a:gd name="connsiteY12" fmla="*/ 760288 h 1366462"/>
                    <a:gd name="connsiteX13" fmla="*/ 381132 w 528613"/>
                    <a:gd name="connsiteY13" fmla="*/ 904126 h 1366462"/>
                    <a:gd name="connsiteX14" fmla="*/ 227020 w 528613"/>
                    <a:gd name="connsiteY14" fmla="*/ 852755 h 1366462"/>
                    <a:gd name="connsiteX15" fmla="*/ 473600 w 528613"/>
                    <a:gd name="connsiteY15" fmla="*/ 1027416 h 1366462"/>
                    <a:gd name="connsiteX16" fmla="*/ 264473 w 528613"/>
                    <a:gd name="connsiteY16" fmla="*/ 976045 h 1366462"/>
                    <a:gd name="connsiteX17" fmla="*/ 514696 w 528613"/>
                    <a:gd name="connsiteY17" fmla="*/ 1119883 h 1366462"/>
                    <a:gd name="connsiteX18" fmla="*/ 285308 w 528613"/>
                    <a:gd name="connsiteY18" fmla="*/ 1141454 h 1366462"/>
                    <a:gd name="connsiteX19" fmla="*/ 528613 w 528613"/>
                    <a:gd name="connsiteY19" fmla="*/ 1238219 h 1366462"/>
                    <a:gd name="connsiteX20" fmla="*/ 988 w 528613"/>
                    <a:gd name="connsiteY20" fmla="*/ 1366462 h 1366462"/>
                    <a:gd name="connsiteX21" fmla="*/ 988 w 528613"/>
                    <a:gd name="connsiteY21" fmla="*/ 0 h 1366462"/>
                    <a:gd name="connsiteX0" fmla="*/ 988 w 528613"/>
                    <a:gd name="connsiteY0" fmla="*/ 0 h 1366462"/>
                    <a:gd name="connsiteX1" fmla="*/ 124278 w 528613"/>
                    <a:gd name="connsiteY1" fmla="*/ 123290 h 1366462"/>
                    <a:gd name="connsiteX2" fmla="*/ 42085 w 528613"/>
                    <a:gd name="connsiteY2" fmla="*/ 123290 h 1366462"/>
                    <a:gd name="connsiteX3" fmla="*/ 155101 w 528613"/>
                    <a:gd name="connsiteY3" fmla="*/ 256854 h 1366462"/>
                    <a:gd name="connsiteX4" fmla="*/ 62633 w 528613"/>
                    <a:gd name="connsiteY4" fmla="*/ 256854 h 1366462"/>
                    <a:gd name="connsiteX5" fmla="*/ 185923 w 528613"/>
                    <a:gd name="connsiteY5" fmla="*/ 369870 h 1366462"/>
                    <a:gd name="connsiteX6" fmla="*/ 103730 w 528613"/>
                    <a:gd name="connsiteY6" fmla="*/ 380144 h 1366462"/>
                    <a:gd name="connsiteX7" fmla="*/ 257842 w 528613"/>
                    <a:gd name="connsiteY7" fmla="*/ 523982 h 1366462"/>
                    <a:gd name="connsiteX8" fmla="*/ 129231 w 528613"/>
                    <a:gd name="connsiteY8" fmla="*/ 518007 h 1366462"/>
                    <a:gd name="connsiteX9" fmla="*/ 309213 w 528613"/>
                    <a:gd name="connsiteY9" fmla="*/ 647272 h 1366462"/>
                    <a:gd name="connsiteX10" fmla="*/ 179947 w 528613"/>
                    <a:gd name="connsiteY10" fmla="*/ 654558 h 1366462"/>
                    <a:gd name="connsiteX11" fmla="*/ 350310 w 528613"/>
                    <a:gd name="connsiteY11" fmla="*/ 770562 h 1366462"/>
                    <a:gd name="connsiteX12" fmla="*/ 216746 w 528613"/>
                    <a:gd name="connsiteY12" fmla="*/ 760288 h 1366462"/>
                    <a:gd name="connsiteX13" fmla="*/ 381132 w 528613"/>
                    <a:gd name="connsiteY13" fmla="*/ 904126 h 1366462"/>
                    <a:gd name="connsiteX14" fmla="*/ 227020 w 528613"/>
                    <a:gd name="connsiteY14" fmla="*/ 852755 h 1366462"/>
                    <a:gd name="connsiteX15" fmla="*/ 473600 w 528613"/>
                    <a:gd name="connsiteY15" fmla="*/ 1027416 h 1366462"/>
                    <a:gd name="connsiteX16" fmla="*/ 249901 w 528613"/>
                    <a:gd name="connsiteY16" fmla="*/ 990618 h 1366462"/>
                    <a:gd name="connsiteX17" fmla="*/ 514696 w 528613"/>
                    <a:gd name="connsiteY17" fmla="*/ 1119883 h 1366462"/>
                    <a:gd name="connsiteX18" fmla="*/ 285308 w 528613"/>
                    <a:gd name="connsiteY18" fmla="*/ 1141454 h 1366462"/>
                    <a:gd name="connsiteX19" fmla="*/ 528613 w 528613"/>
                    <a:gd name="connsiteY19" fmla="*/ 1238219 h 1366462"/>
                    <a:gd name="connsiteX20" fmla="*/ 988 w 528613"/>
                    <a:gd name="connsiteY20" fmla="*/ 1366462 h 1366462"/>
                    <a:gd name="connsiteX21" fmla="*/ 988 w 528613"/>
                    <a:gd name="connsiteY21" fmla="*/ 0 h 1366462"/>
                    <a:gd name="connsiteX0" fmla="*/ 988 w 528613"/>
                    <a:gd name="connsiteY0" fmla="*/ 0 h 1366462"/>
                    <a:gd name="connsiteX1" fmla="*/ 124278 w 528613"/>
                    <a:gd name="connsiteY1" fmla="*/ 123290 h 1366462"/>
                    <a:gd name="connsiteX2" fmla="*/ 42085 w 528613"/>
                    <a:gd name="connsiteY2" fmla="*/ 123290 h 1366462"/>
                    <a:gd name="connsiteX3" fmla="*/ 155101 w 528613"/>
                    <a:gd name="connsiteY3" fmla="*/ 256854 h 1366462"/>
                    <a:gd name="connsiteX4" fmla="*/ 62633 w 528613"/>
                    <a:gd name="connsiteY4" fmla="*/ 256854 h 1366462"/>
                    <a:gd name="connsiteX5" fmla="*/ 185923 w 528613"/>
                    <a:gd name="connsiteY5" fmla="*/ 369870 h 1366462"/>
                    <a:gd name="connsiteX6" fmla="*/ 103730 w 528613"/>
                    <a:gd name="connsiteY6" fmla="*/ 380144 h 1366462"/>
                    <a:gd name="connsiteX7" fmla="*/ 257842 w 528613"/>
                    <a:gd name="connsiteY7" fmla="*/ 523982 h 1366462"/>
                    <a:gd name="connsiteX8" fmla="*/ 129231 w 528613"/>
                    <a:gd name="connsiteY8" fmla="*/ 518007 h 1366462"/>
                    <a:gd name="connsiteX9" fmla="*/ 309213 w 528613"/>
                    <a:gd name="connsiteY9" fmla="*/ 647272 h 1366462"/>
                    <a:gd name="connsiteX10" fmla="*/ 179947 w 528613"/>
                    <a:gd name="connsiteY10" fmla="*/ 654558 h 1366462"/>
                    <a:gd name="connsiteX11" fmla="*/ 350310 w 528613"/>
                    <a:gd name="connsiteY11" fmla="*/ 770562 h 1366462"/>
                    <a:gd name="connsiteX12" fmla="*/ 216746 w 528613"/>
                    <a:gd name="connsiteY12" fmla="*/ 760288 h 1366462"/>
                    <a:gd name="connsiteX13" fmla="*/ 381132 w 528613"/>
                    <a:gd name="connsiteY13" fmla="*/ 904126 h 1366462"/>
                    <a:gd name="connsiteX14" fmla="*/ 227020 w 528613"/>
                    <a:gd name="connsiteY14" fmla="*/ 852755 h 1366462"/>
                    <a:gd name="connsiteX15" fmla="*/ 473600 w 528613"/>
                    <a:gd name="connsiteY15" fmla="*/ 1027416 h 1366462"/>
                    <a:gd name="connsiteX16" fmla="*/ 249901 w 528613"/>
                    <a:gd name="connsiteY16" fmla="*/ 990618 h 1366462"/>
                    <a:gd name="connsiteX17" fmla="*/ 489195 w 528613"/>
                    <a:gd name="connsiteY17" fmla="*/ 1127170 h 1366462"/>
                    <a:gd name="connsiteX18" fmla="*/ 285308 w 528613"/>
                    <a:gd name="connsiteY18" fmla="*/ 1141454 h 1366462"/>
                    <a:gd name="connsiteX19" fmla="*/ 528613 w 528613"/>
                    <a:gd name="connsiteY19" fmla="*/ 1238219 h 1366462"/>
                    <a:gd name="connsiteX20" fmla="*/ 988 w 528613"/>
                    <a:gd name="connsiteY20" fmla="*/ 1366462 h 1366462"/>
                    <a:gd name="connsiteX21" fmla="*/ 988 w 528613"/>
                    <a:gd name="connsiteY21" fmla="*/ 0 h 1366462"/>
                    <a:gd name="connsiteX0" fmla="*/ 988 w 579616"/>
                    <a:gd name="connsiteY0" fmla="*/ 0 h 1366462"/>
                    <a:gd name="connsiteX1" fmla="*/ 124278 w 579616"/>
                    <a:gd name="connsiteY1" fmla="*/ 123290 h 1366462"/>
                    <a:gd name="connsiteX2" fmla="*/ 42085 w 579616"/>
                    <a:gd name="connsiteY2" fmla="*/ 123290 h 1366462"/>
                    <a:gd name="connsiteX3" fmla="*/ 155101 w 579616"/>
                    <a:gd name="connsiteY3" fmla="*/ 256854 h 1366462"/>
                    <a:gd name="connsiteX4" fmla="*/ 62633 w 579616"/>
                    <a:gd name="connsiteY4" fmla="*/ 256854 h 1366462"/>
                    <a:gd name="connsiteX5" fmla="*/ 185923 w 579616"/>
                    <a:gd name="connsiteY5" fmla="*/ 369870 h 1366462"/>
                    <a:gd name="connsiteX6" fmla="*/ 103730 w 579616"/>
                    <a:gd name="connsiteY6" fmla="*/ 380144 h 1366462"/>
                    <a:gd name="connsiteX7" fmla="*/ 257842 w 579616"/>
                    <a:gd name="connsiteY7" fmla="*/ 523982 h 1366462"/>
                    <a:gd name="connsiteX8" fmla="*/ 129231 w 579616"/>
                    <a:gd name="connsiteY8" fmla="*/ 518007 h 1366462"/>
                    <a:gd name="connsiteX9" fmla="*/ 309213 w 579616"/>
                    <a:gd name="connsiteY9" fmla="*/ 647272 h 1366462"/>
                    <a:gd name="connsiteX10" fmla="*/ 179947 w 579616"/>
                    <a:gd name="connsiteY10" fmla="*/ 654558 h 1366462"/>
                    <a:gd name="connsiteX11" fmla="*/ 350310 w 579616"/>
                    <a:gd name="connsiteY11" fmla="*/ 770562 h 1366462"/>
                    <a:gd name="connsiteX12" fmla="*/ 216746 w 579616"/>
                    <a:gd name="connsiteY12" fmla="*/ 760288 h 1366462"/>
                    <a:gd name="connsiteX13" fmla="*/ 381132 w 579616"/>
                    <a:gd name="connsiteY13" fmla="*/ 904126 h 1366462"/>
                    <a:gd name="connsiteX14" fmla="*/ 227020 w 579616"/>
                    <a:gd name="connsiteY14" fmla="*/ 852755 h 1366462"/>
                    <a:gd name="connsiteX15" fmla="*/ 473600 w 579616"/>
                    <a:gd name="connsiteY15" fmla="*/ 1027416 h 1366462"/>
                    <a:gd name="connsiteX16" fmla="*/ 249901 w 579616"/>
                    <a:gd name="connsiteY16" fmla="*/ 990618 h 1366462"/>
                    <a:gd name="connsiteX17" fmla="*/ 489195 w 579616"/>
                    <a:gd name="connsiteY17" fmla="*/ 1127170 h 1366462"/>
                    <a:gd name="connsiteX18" fmla="*/ 285308 w 579616"/>
                    <a:gd name="connsiteY18" fmla="*/ 1141454 h 1366462"/>
                    <a:gd name="connsiteX19" fmla="*/ 579616 w 579616"/>
                    <a:gd name="connsiteY19" fmla="*/ 1241862 h 1366462"/>
                    <a:gd name="connsiteX20" fmla="*/ 988 w 579616"/>
                    <a:gd name="connsiteY20" fmla="*/ 1366462 h 1366462"/>
                    <a:gd name="connsiteX21" fmla="*/ 988 w 579616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29231 w 601474"/>
                    <a:gd name="connsiteY8" fmla="*/ 518007 h 1366462"/>
                    <a:gd name="connsiteX9" fmla="*/ 309213 w 601474"/>
                    <a:gd name="connsiteY9" fmla="*/ 647272 h 1366462"/>
                    <a:gd name="connsiteX10" fmla="*/ 179947 w 601474"/>
                    <a:gd name="connsiteY10" fmla="*/ 654558 h 1366462"/>
                    <a:gd name="connsiteX11" fmla="*/ 350310 w 601474"/>
                    <a:gd name="connsiteY11" fmla="*/ 770562 h 1366462"/>
                    <a:gd name="connsiteX12" fmla="*/ 216746 w 601474"/>
                    <a:gd name="connsiteY12" fmla="*/ 760288 h 1366462"/>
                    <a:gd name="connsiteX13" fmla="*/ 381132 w 601474"/>
                    <a:gd name="connsiteY13" fmla="*/ 904126 h 1366462"/>
                    <a:gd name="connsiteX14" fmla="*/ 227020 w 601474"/>
                    <a:gd name="connsiteY14" fmla="*/ 852755 h 1366462"/>
                    <a:gd name="connsiteX15" fmla="*/ 473600 w 601474"/>
                    <a:gd name="connsiteY15" fmla="*/ 1027416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27170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29231 w 601474"/>
                    <a:gd name="connsiteY8" fmla="*/ 518007 h 1366462"/>
                    <a:gd name="connsiteX9" fmla="*/ 309213 w 601474"/>
                    <a:gd name="connsiteY9" fmla="*/ 647272 h 1366462"/>
                    <a:gd name="connsiteX10" fmla="*/ 179947 w 601474"/>
                    <a:gd name="connsiteY10" fmla="*/ 654558 h 1366462"/>
                    <a:gd name="connsiteX11" fmla="*/ 350310 w 601474"/>
                    <a:gd name="connsiteY11" fmla="*/ 770562 h 1366462"/>
                    <a:gd name="connsiteX12" fmla="*/ 216746 w 601474"/>
                    <a:gd name="connsiteY12" fmla="*/ 760288 h 1366462"/>
                    <a:gd name="connsiteX13" fmla="*/ 381132 w 601474"/>
                    <a:gd name="connsiteY13" fmla="*/ 904126 h 1366462"/>
                    <a:gd name="connsiteX14" fmla="*/ 227020 w 601474"/>
                    <a:gd name="connsiteY14" fmla="*/ 852755 h 1366462"/>
                    <a:gd name="connsiteX15" fmla="*/ 433526 w 601474"/>
                    <a:gd name="connsiteY15" fmla="*/ 1012844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27170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29231 w 601474"/>
                    <a:gd name="connsiteY8" fmla="*/ 518007 h 1366462"/>
                    <a:gd name="connsiteX9" fmla="*/ 309213 w 601474"/>
                    <a:gd name="connsiteY9" fmla="*/ 647272 h 1366462"/>
                    <a:gd name="connsiteX10" fmla="*/ 179947 w 601474"/>
                    <a:gd name="connsiteY10" fmla="*/ 654558 h 1366462"/>
                    <a:gd name="connsiteX11" fmla="*/ 350310 w 601474"/>
                    <a:gd name="connsiteY11" fmla="*/ 770562 h 1366462"/>
                    <a:gd name="connsiteX12" fmla="*/ 216746 w 601474"/>
                    <a:gd name="connsiteY12" fmla="*/ 760288 h 1366462"/>
                    <a:gd name="connsiteX13" fmla="*/ 355631 w 601474"/>
                    <a:gd name="connsiteY13" fmla="*/ 885911 h 1366462"/>
                    <a:gd name="connsiteX14" fmla="*/ 227020 w 601474"/>
                    <a:gd name="connsiteY14" fmla="*/ 852755 h 1366462"/>
                    <a:gd name="connsiteX15" fmla="*/ 433526 w 601474"/>
                    <a:gd name="connsiteY15" fmla="*/ 1012844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27170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29231 w 601474"/>
                    <a:gd name="connsiteY8" fmla="*/ 518007 h 1366462"/>
                    <a:gd name="connsiteX9" fmla="*/ 309213 w 601474"/>
                    <a:gd name="connsiteY9" fmla="*/ 647272 h 1366462"/>
                    <a:gd name="connsiteX10" fmla="*/ 179947 w 601474"/>
                    <a:gd name="connsiteY10" fmla="*/ 654558 h 1366462"/>
                    <a:gd name="connsiteX11" fmla="*/ 350310 w 601474"/>
                    <a:gd name="connsiteY11" fmla="*/ 770562 h 1366462"/>
                    <a:gd name="connsiteX12" fmla="*/ 216746 w 601474"/>
                    <a:gd name="connsiteY12" fmla="*/ 760288 h 1366462"/>
                    <a:gd name="connsiteX13" fmla="*/ 355631 w 601474"/>
                    <a:gd name="connsiteY13" fmla="*/ 885911 h 1366462"/>
                    <a:gd name="connsiteX14" fmla="*/ 223377 w 601474"/>
                    <a:gd name="connsiteY14" fmla="*/ 867328 h 1366462"/>
                    <a:gd name="connsiteX15" fmla="*/ 433526 w 601474"/>
                    <a:gd name="connsiteY15" fmla="*/ 1012844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27170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29231 w 601474"/>
                    <a:gd name="connsiteY8" fmla="*/ 518007 h 1366462"/>
                    <a:gd name="connsiteX9" fmla="*/ 309213 w 601474"/>
                    <a:gd name="connsiteY9" fmla="*/ 647272 h 1366462"/>
                    <a:gd name="connsiteX10" fmla="*/ 179947 w 601474"/>
                    <a:gd name="connsiteY10" fmla="*/ 654558 h 1366462"/>
                    <a:gd name="connsiteX11" fmla="*/ 339381 w 601474"/>
                    <a:gd name="connsiteY11" fmla="*/ 763276 h 1366462"/>
                    <a:gd name="connsiteX12" fmla="*/ 216746 w 601474"/>
                    <a:gd name="connsiteY12" fmla="*/ 760288 h 1366462"/>
                    <a:gd name="connsiteX13" fmla="*/ 355631 w 601474"/>
                    <a:gd name="connsiteY13" fmla="*/ 885911 h 1366462"/>
                    <a:gd name="connsiteX14" fmla="*/ 223377 w 601474"/>
                    <a:gd name="connsiteY14" fmla="*/ 867328 h 1366462"/>
                    <a:gd name="connsiteX15" fmla="*/ 433526 w 601474"/>
                    <a:gd name="connsiteY15" fmla="*/ 1012844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27170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29231 w 601474"/>
                    <a:gd name="connsiteY8" fmla="*/ 518007 h 1366462"/>
                    <a:gd name="connsiteX9" fmla="*/ 298284 w 601474"/>
                    <a:gd name="connsiteY9" fmla="*/ 639986 h 1366462"/>
                    <a:gd name="connsiteX10" fmla="*/ 179947 w 601474"/>
                    <a:gd name="connsiteY10" fmla="*/ 654558 h 1366462"/>
                    <a:gd name="connsiteX11" fmla="*/ 339381 w 601474"/>
                    <a:gd name="connsiteY11" fmla="*/ 763276 h 1366462"/>
                    <a:gd name="connsiteX12" fmla="*/ 216746 w 601474"/>
                    <a:gd name="connsiteY12" fmla="*/ 760288 h 1366462"/>
                    <a:gd name="connsiteX13" fmla="*/ 355631 w 601474"/>
                    <a:gd name="connsiteY13" fmla="*/ 885911 h 1366462"/>
                    <a:gd name="connsiteX14" fmla="*/ 223377 w 601474"/>
                    <a:gd name="connsiteY14" fmla="*/ 867328 h 1366462"/>
                    <a:gd name="connsiteX15" fmla="*/ 433526 w 601474"/>
                    <a:gd name="connsiteY15" fmla="*/ 1012844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27170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40160 w 601474"/>
                    <a:gd name="connsiteY8" fmla="*/ 521650 h 1366462"/>
                    <a:gd name="connsiteX9" fmla="*/ 298284 w 601474"/>
                    <a:gd name="connsiteY9" fmla="*/ 639986 h 1366462"/>
                    <a:gd name="connsiteX10" fmla="*/ 179947 w 601474"/>
                    <a:gd name="connsiteY10" fmla="*/ 654558 h 1366462"/>
                    <a:gd name="connsiteX11" fmla="*/ 339381 w 601474"/>
                    <a:gd name="connsiteY11" fmla="*/ 763276 h 1366462"/>
                    <a:gd name="connsiteX12" fmla="*/ 216746 w 601474"/>
                    <a:gd name="connsiteY12" fmla="*/ 760288 h 1366462"/>
                    <a:gd name="connsiteX13" fmla="*/ 355631 w 601474"/>
                    <a:gd name="connsiteY13" fmla="*/ 885911 h 1366462"/>
                    <a:gd name="connsiteX14" fmla="*/ 223377 w 601474"/>
                    <a:gd name="connsiteY14" fmla="*/ 867328 h 1366462"/>
                    <a:gd name="connsiteX15" fmla="*/ 433526 w 601474"/>
                    <a:gd name="connsiteY15" fmla="*/ 1012844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27170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40160 w 601474"/>
                    <a:gd name="connsiteY8" fmla="*/ 521650 h 1366462"/>
                    <a:gd name="connsiteX9" fmla="*/ 298284 w 601474"/>
                    <a:gd name="connsiteY9" fmla="*/ 639986 h 1366462"/>
                    <a:gd name="connsiteX10" fmla="*/ 179947 w 601474"/>
                    <a:gd name="connsiteY10" fmla="*/ 654558 h 1366462"/>
                    <a:gd name="connsiteX11" fmla="*/ 339381 w 601474"/>
                    <a:gd name="connsiteY11" fmla="*/ 763276 h 1366462"/>
                    <a:gd name="connsiteX12" fmla="*/ 216746 w 601474"/>
                    <a:gd name="connsiteY12" fmla="*/ 760288 h 1366462"/>
                    <a:gd name="connsiteX13" fmla="*/ 355631 w 601474"/>
                    <a:gd name="connsiteY13" fmla="*/ 885911 h 1366462"/>
                    <a:gd name="connsiteX14" fmla="*/ 223377 w 601474"/>
                    <a:gd name="connsiteY14" fmla="*/ 867328 h 1366462"/>
                    <a:gd name="connsiteX15" fmla="*/ 433526 w 601474"/>
                    <a:gd name="connsiteY15" fmla="*/ 1012844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27170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40160 w 601474"/>
                    <a:gd name="connsiteY8" fmla="*/ 521650 h 1366462"/>
                    <a:gd name="connsiteX9" fmla="*/ 298284 w 601474"/>
                    <a:gd name="connsiteY9" fmla="*/ 639986 h 1366462"/>
                    <a:gd name="connsiteX10" fmla="*/ 179947 w 601474"/>
                    <a:gd name="connsiteY10" fmla="*/ 654558 h 1366462"/>
                    <a:gd name="connsiteX11" fmla="*/ 339381 w 601474"/>
                    <a:gd name="connsiteY11" fmla="*/ 763276 h 1366462"/>
                    <a:gd name="connsiteX12" fmla="*/ 216746 w 601474"/>
                    <a:gd name="connsiteY12" fmla="*/ 760288 h 1366462"/>
                    <a:gd name="connsiteX13" fmla="*/ 359274 w 601474"/>
                    <a:gd name="connsiteY13" fmla="*/ 871338 h 1366462"/>
                    <a:gd name="connsiteX14" fmla="*/ 223377 w 601474"/>
                    <a:gd name="connsiteY14" fmla="*/ 867328 h 1366462"/>
                    <a:gd name="connsiteX15" fmla="*/ 433526 w 601474"/>
                    <a:gd name="connsiteY15" fmla="*/ 1012844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27170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40160 w 601474"/>
                    <a:gd name="connsiteY8" fmla="*/ 521650 h 1366462"/>
                    <a:gd name="connsiteX9" fmla="*/ 298284 w 601474"/>
                    <a:gd name="connsiteY9" fmla="*/ 639986 h 1366462"/>
                    <a:gd name="connsiteX10" fmla="*/ 179947 w 601474"/>
                    <a:gd name="connsiteY10" fmla="*/ 654558 h 1366462"/>
                    <a:gd name="connsiteX11" fmla="*/ 339381 w 601474"/>
                    <a:gd name="connsiteY11" fmla="*/ 763276 h 1366462"/>
                    <a:gd name="connsiteX12" fmla="*/ 216746 w 601474"/>
                    <a:gd name="connsiteY12" fmla="*/ 760288 h 1366462"/>
                    <a:gd name="connsiteX13" fmla="*/ 359274 w 601474"/>
                    <a:gd name="connsiteY13" fmla="*/ 871338 h 1366462"/>
                    <a:gd name="connsiteX14" fmla="*/ 223377 w 601474"/>
                    <a:gd name="connsiteY14" fmla="*/ 867328 h 1366462"/>
                    <a:gd name="connsiteX15" fmla="*/ 433526 w 601474"/>
                    <a:gd name="connsiteY15" fmla="*/ 1012844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41742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40160 w 601474"/>
                    <a:gd name="connsiteY8" fmla="*/ 521650 h 1366462"/>
                    <a:gd name="connsiteX9" fmla="*/ 298284 w 601474"/>
                    <a:gd name="connsiteY9" fmla="*/ 639986 h 1366462"/>
                    <a:gd name="connsiteX10" fmla="*/ 179947 w 601474"/>
                    <a:gd name="connsiteY10" fmla="*/ 654558 h 1366462"/>
                    <a:gd name="connsiteX11" fmla="*/ 317523 w 601474"/>
                    <a:gd name="connsiteY11" fmla="*/ 755990 h 1366462"/>
                    <a:gd name="connsiteX12" fmla="*/ 216746 w 601474"/>
                    <a:gd name="connsiteY12" fmla="*/ 760288 h 1366462"/>
                    <a:gd name="connsiteX13" fmla="*/ 359274 w 601474"/>
                    <a:gd name="connsiteY13" fmla="*/ 871338 h 1366462"/>
                    <a:gd name="connsiteX14" fmla="*/ 223377 w 601474"/>
                    <a:gd name="connsiteY14" fmla="*/ 867328 h 1366462"/>
                    <a:gd name="connsiteX15" fmla="*/ 433526 w 601474"/>
                    <a:gd name="connsiteY15" fmla="*/ 1012844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41742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01474" h="1366462">
                      <a:moveTo>
                        <a:pt x="988" y="0"/>
                      </a:moveTo>
                      <a:lnTo>
                        <a:pt x="124278" y="123290"/>
                      </a:lnTo>
                      <a:lnTo>
                        <a:pt x="42085" y="123290"/>
                      </a:lnTo>
                      <a:lnTo>
                        <a:pt x="155101" y="256854"/>
                      </a:lnTo>
                      <a:lnTo>
                        <a:pt x="62633" y="256854"/>
                      </a:lnTo>
                      <a:lnTo>
                        <a:pt x="185923" y="369870"/>
                      </a:lnTo>
                      <a:lnTo>
                        <a:pt x="103730" y="380144"/>
                      </a:lnTo>
                      <a:lnTo>
                        <a:pt x="257842" y="523982"/>
                      </a:lnTo>
                      <a:lnTo>
                        <a:pt x="140160" y="521650"/>
                      </a:lnTo>
                      <a:lnTo>
                        <a:pt x="298284" y="639986"/>
                      </a:lnTo>
                      <a:lnTo>
                        <a:pt x="179947" y="654558"/>
                      </a:lnTo>
                      <a:lnTo>
                        <a:pt x="317523" y="755990"/>
                      </a:lnTo>
                      <a:lnTo>
                        <a:pt x="216746" y="760288"/>
                      </a:lnTo>
                      <a:lnTo>
                        <a:pt x="359274" y="871338"/>
                      </a:lnTo>
                      <a:lnTo>
                        <a:pt x="223377" y="867328"/>
                      </a:lnTo>
                      <a:lnTo>
                        <a:pt x="433526" y="1012844"/>
                      </a:lnTo>
                      <a:lnTo>
                        <a:pt x="249901" y="990618"/>
                      </a:lnTo>
                      <a:lnTo>
                        <a:pt x="489195" y="1141742"/>
                      </a:lnTo>
                      <a:lnTo>
                        <a:pt x="285308" y="1141454"/>
                      </a:lnTo>
                      <a:lnTo>
                        <a:pt x="601474" y="1256435"/>
                      </a:lnTo>
                      <a:lnTo>
                        <a:pt x="988" y="1366462"/>
                      </a:lnTo>
                      <a:cubicBezTo>
                        <a:pt x="-2437" y="945222"/>
                        <a:pt x="4413" y="421240"/>
                        <a:pt x="988" y="0"/>
                      </a:cubicBezTo>
                      <a:close/>
                    </a:path>
                  </a:pathLst>
                </a:custGeom>
                <a:solidFill>
                  <a:srgbClr val="B6DEA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任意多边形 37"/>
                <p:cNvSpPr/>
                <p:nvPr/>
              </p:nvSpPr>
              <p:spPr>
                <a:xfrm>
                  <a:off x="4425093" y="641731"/>
                  <a:ext cx="601474" cy="1366462"/>
                </a:xfrm>
                <a:custGeom>
                  <a:avLst/>
                  <a:gdLst>
                    <a:gd name="connsiteX0" fmla="*/ 0 w 523982"/>
                    <a:gd name="connsiteY0" fmla="*/ 0 h 1263721"/>
                    <a:gd name="connsiteX1" fmla="*/ 123290 w 523982"/>
                    <a:gd name="connsiteY1" fmla="*/ 123290 h 1263721"/>
                    <a:gd name="connsiteX2" fmla="*/ 41097 w 523982"/>
                    <a:gd name="connsiteY2" fmla="*/ 123290 h 1263721"/>
                    <a:gd name="connsiteX3" fmla="*/ 154113 w 523982"/>
                    <a:gd name="connsiteY3" fmla="*/ 256854 h 1263721"/>
                    <a:gd name="connsiteX4" fmla="*/ 61645 w 523982"/>
                    <a:gd name="connsiteY4" fmla="*/ 256854 h 1263721"/>
                    <a:gd name="connsiteX5" fmla="*/ 184935 w 523982"/>
                    <a:gd name="connsiteY5" fmla="*/ 369870 h 1263721"/>
                    <a:gd name="connsiteX6" fmla="*/ 102742 w 523982"/>
                    <a:gd name="connsiteY6" fmla="*/ 380144 h 1263721"/>
                    <a:gd name="connsiteX7" fmla="*/ 256854 w 523982"/>
                    <a:gd name="connsiteY7" fmla="*/ 523982 h 1263721"/>
                    <a:gd name="connsiteX8" fmla="*/ 102742 w 523982"/>
                    <a:gd name="connsiteY8" fmla="*/ 503434 h 1263721"/>
                    <a:gd name="connsiteX9" fmla="*/ 308225 w 523982"/>
                    <a:gd name="connsiteY9" fmla="*/ 647272 h 1263721"/>
                    <a:gd name="connsiteX10" fmla="*/ 164387 w 523982"/>
                    <a:gd name="connsiteY10" fmla="*/ 647272 h 1263721"/>
                    <a:gd name="connsiteX11" fmla="*/ 349322 w 523982"/>
                    <a:gd name="connsiteY11" fmla="*/ 770562 h 1263721"/>
                    <a:gd name="connsiteX12" fmla="*/ 215758 w 523982"/>
                    <a:gd name="connsiteY12" fmla="*/ 760288 h 1263721"/>
                    <a:gd name="connsiteX13" fmla="*/ 380144 w 523982"/>
                    <a:gd name="connsiteY13" fmla="*/ 904126 h 1263721"/>
                    <a:gd name="connsiteX14" fmla="*/ 226032 w 523982"/>
                    <a:gd name="connsiteY14" fmla="*/ 852755 h 1263721"/>
                    <a:gd name="connsiteX15" fmla="*/ 472612 w 523982"/>
                    <a:gd name="connsiteY15" fmla="*/ 1027416 h 1263721"/>
                    <a:gd name="connsiteX16" fmla="*/ 267128 w 523982"/>
                    <a:gd name="connsiteY16" fmla="*/ 976045 h 1263721"/>
                    <a:gd name="connsiteX17" fmla="*/ 513708 w 523982"/>
                    <a:gd name="connsiteY17" fmla="*/ 1119883 h 1263721"/>
                    <a:gd name="connsiteX18" fmla="*/ 308225 w 523982"/>
                    <a:gd name="connsiteY18" fmla="*/ 1099335 h 1263721"/>
                    <a:gd name="connsiteX19" fmla="*/ 503434 w 523982"/>
                    <a:gd name="connsiteY19" fmla="*/ 1212350 h 1263721"/>
                    <a:gd name="connsiteX20" fmla="*/ 226032 w 523982"/>
                    <a:gd name="connsiteY20" fmla="*/ 1181528 h 1263721"/>
                    <a:gd name="connsiteX21" fmla="*/ 523982 w 523982"/>
                    <a:gd name="connsiteY21" fmla="*/ 1263721 h 1263721"/>
                    <a:gd name="connsiteX22" fmla="*/ 10274 w 523982"/>
                    <a:gd name="connsiteY22" fmla="*/ 1263721 h 1263721"/>
                    <a:gd name="connsiteX23" fmla="*/ 0 w 523982"/>
                    <a:gd name="connsiteY23" fmla="*/ 0 h 1263721"/>
                    <a:gd name="connsiteX0" fmla="*/ 988 w 524970"/>
                    <a:gd name="connsiteY0" fmla="*/ 0 h 1366462"/>
                    <a:gd name="connsiteX1" fmla="*/ 124278 w 524970"/>
                    <a:gd name="connsiteY1" fmla="*/ 123290 h 1366462"/>
                    <a:gd name="connsiteX2" fmla="*/ 42085 w 524970"/>
                    <a:gd name="connsiteY2" fmla="*/ 123290 h 1366462"/>
                    <a:gd name="connsiteX3" fmla="*/ 155101 w 524970"/>
                    <a:gd name="connsiteY3" fmla="*/ 256854 h 1366462"/>
                    <a:gd name="connsiteX4" fmla="*/ 62633 w 524970"/>
                    <a:gd name="connsiteY4" fmla="*/ 256854 h 1366462"/>
                    <a:gd name="connsiteX5" fmla="*/ 185923 w 524970"/>
                    <a:gd name="connsiteY5" fmla="*/ 369870 h 1366462"/>
                    <a:gd name="connsiteX6" fmla="*/ 103730 w 524970"/>
                    <a:gd name="connsiteY6" fmla="*/ 380144 h 1366462"/>
                    <a:gd name="connsiteX7" fmla="*/ 257842 w 524970"/>
                    <a:gd name="connsiteY7" fmla="*/ 523982 h 1366462"/>
                    <a:gd name="connsiteX8" fmla="*/ 103730 w 524970"/>
                    <a:gd name="connsiteY8" fmla="*/ 503434 h 1366462"/>
                    <a:gd name="connsiteX9" fmla="*/ 309213 w 524970"/>
                    <a:gd name="connsiteY9" fmla="*/ 647272 h 1366462"/>
                    <a:gd name="connsiteX10" fmla="*/ 165375 w 524970"/>
                    <a:gd name="connsiteY10" fmla="*/ 647272 h 1366462"/>
                    <a:gd name="connsiteX11" fmla="*/ 350310 w 524970"/>
                    <a:gd name="connsiteY11" fmla="*/ 770562 h 1366462"/>
                    <a:gd name="connsiteX12" fmla="*/ 216746 w 524970"/>
                    <a:gd name="connsiteY12" fmla="*/ 760288 h 1366462"/>
                    <a:gd name="connsiteX13" fmla="*/ 381132 w 524970"/>
                    <a:gd name="connsiteY13" fmla="*/ 904126 h 1366462"/>
                    <a:gd name="connsiteX14" fmla="*/ 227020 w 524970"/>
                    <a:gd name="connsiteY14" fmla="*/ 852755 h 1366462"/>
                    <a:gd name="connsiteX15" fmla="*/ 473600 w 524970"/>
                    <a:gd name="connsiteY15" fmla="*/ 1027416 h 1366462"/>
                    <a:gd name="connsiteX16" fmla="*/ 268116 w 524970"/>
                    <a:gd name="connsiteY16" fmla="*/ 976045 h 1366462"/>
                    <a:gd name="connsiteX17" fmla="*/ 514696 w 524970"/>
                    <a:gd name="connsiteY17" fmla="*/ 1119883 h 1366462"/>
                    <a:gd name="connsiteX18" fmla="*/ 309213 w 524970"/>
                    <a:gd name="connsiteY18" fmla="*/ 1099335 h 1366462"/>
                    <a:gd name="connsiteX19" fmla="*/ 504422 w 524970"/>
                    <a:gd name="connsiteY19" fmla="*/ 1212350 h 1366462"/>
                    <a:gd name="connsiteX20" fmla="*/ 227020 w 524970"/>
                    <a:gd name="connsiteY20" fmla="*/ 1181528 h 1366462"/>
                    <a:gd name="connsiteX21" fmla="*/ 524970 w 524970"/>
                    <a:gd name="connsiteY21" fmla="*/ 1263721 h 1366462"/>
                    <a:gd name="connsiteX22" fmla="*/ 988 w 524970"/>
                    <a:gd name="connsiteY22" fmla="*/ 1366462 h 1366462"/>
                    <a:gd name="connsiteX23" fmla="*/ 988 w 524970"/>
                    <a:gd name="connsiteY23" fmla="*/ 0 h 1366462"/>
                    <a:gd name="connsiteX0" fmla="*/ 988 w 524970"/>
                    <a:gd name="connsiteY0" fmla="*/ 0 h 1366462"/>
                    <a:gd name="connsiteX1" fmla="*/ 124278 w 524970"/>
                    <a:gd name="connsiteY1" fmla="*/ 123290 h 1366462"/>
                    <a:gd name="connsiteX2" fmla="*/ 42085 w 524970"/>
                    <a:gd name="connsiteY2" fmla="*/ 123290 h 1366462"/>
                    <a:gd name="connsiteX3" fmla="*/ 155101 w 524970"/>
                    <a:gd name="connsiteY3" fmla="*/ 256854 h 1366462"/>
                    <a:gd name="connsiteX4" fmla="*/ 62633 w 524970"/>
                    <a:gd name="connsiteY4" fmla="*/ 256854 h 1366462"/>
                    <a:gd name="connsiteX5" fmla="*/ 185923 w 524970"/>
                    <a:gd name="connsiteY5" fmla="*/ 369870 h 1366462"/>
                    <a:gd name="connsiteX6" fmla="*/ 103730 w 524970"/>
                    <a:gd name="connsiteY6" fmla="*/ 380144 h 1366462"/>
                    <a:gd name="connsiteX7" fmla="*/ 257842 w 524970"/>
                    <a:gd name="connsiteY7" fmla="*/ 523982 h 1366462"/>
                    <a:gd name="connsiteX8" fmla="*/ 103730 w 524970"/>
                    <a:gd name="connsiteY8" fmla="*/ 503434 h 1366462"/>
                    <a:gd name="connsiteX9" fmla="*/ 309213 w 524970"/>
                    <a:gd name="connsiteY9" fmla="*/ 647272 h 1366462"/>
                    <a:gd name="connsiteX10" fmla="*/ 165375 w 524970"/>
                    <a:gd name="connsiteY10" fmla="*/ 647272 h 1366462"/>
                    <a:gd name="connsiteX11" fmla="*/ 350310 w 524970"/>
                    <a:gd name="connsiteY11" fmla="*/ 770562 h 1366462"/>
                    <a:gd name="connsiteX12" fmla="*/ 216746 w 524970"/>
                    <a:gd name="connsiteY12" fmla="*/ 760288 h 1366462"/>
                    <a:gd name="connsiteX13" fmla="*/ 381132 w 524970"/>
                    <a:gd name="connsiteY13" fmla="*/ 904126 h 1366462"/>
                    <a:gd name="connsiteX14" fmla="*/ 227020 w 524970"/>
                    <a:gd name="connsiteY14" fmla="*/ 852755 h 1366462"/>
                    <a:gd name="connsiteX15" fmla="*/ 473600 w 524970"/>
                    <a:gd name="connsiteY15" fmla="*/ 1027416 h 1366462"/>
                    <a:gd name="connsiteX16" fmla="*/ 268116 w 524970"/>
                    <a:gd name="connsiteY16" fmla="*/ 976045 h 1366462"/>
                    <a:gd name="connsiteX17" fmla="*/ 514696 w 524970"/>
                    <a:gd name="connsiteY17" fmla="*/ 1119883 h 1366462"/>
                    <a:gd name="connsiteX18" fmla="*/ 309213 w 524970"/>
                    <a:gd name="connsiteY18" fmla="*/ 1099335 h 1366462"/>
                    <a:gd name="connsiteX19" fmla="*/ 504422 w 524970"/>
                    <a:gd name="connsiteY19" fmla="*/ 1212350 h 1366462"/>
                    <a:gd name="connsiteX20" fmla="*/ 270736 w 524970"/>
                    <a:gd name="connsiteY20" fmla="*/ 1185171 h 1366462"/>
                    <a:gd name="connsiteX21" fmla="*/ 524970 w 524970"/>
                    <a:gd name="connsiteY21" fmla="*/ 1263721 h 1366462"/>
                    <a:gd name="connsiteX22" fmla="*/ 988 w 524970"/>
                    <a:gd name="connsiteY22" fmla="*/ 1366462 h 1366462"/>
                    <a:gd name="connsiteX23" fmla="*/ 988 w 524970"/>
                    <a:gd name="connsiteY23" fmla="*/ 0 h 1366462"/>
                    <a:gd name="connsiteX0" fmla="*/ 988 w 535899"/>
                    <a:gd name="connsiteY0" fmla="*/ 0 h 1366462"/>
                    <a:gd name="connsiteX1" fmla="*/ 124278 w 535899"/>
                    <a:gd name="connsiteY1" fmla="*/ 123290 h 1366462"/>
                    <a:gd name="connsiteX2" fmla="*/ 42085 w 535899"/>
                    <a:gd name="connsiteY2" fmla="*/ 123290 h 1366462"/>
                    <a:gd name="connsiteX3" fmla="*/ 155101 w 535899"/>
                    <a:gd name="connsiteY3" fmla="*/ 256854 h 1366462"/>
                    <a:gd name="connsiteX4" fmla="*/ 62633 w 535899"/>
                    <a:gd name="connsiteY4" fmla="*/ 256854 h 1366462"/>
                    <a:gd name="connsiteX5" fmla="*/ 185923 w 535899"/>
                    <a:gd name="connsiteY5" fmla="*/ 369870 h 1366462"/>
                    <a:gd name="connsiteX6" fmla="*/ 103730 w 535899"/>
                    <a:gd name="connsiteY6" fmla="*/ 380144 h 1366462"/>
                    <a:gd name="connsiteX7" fmla="*/ 257842 w 535899"/>
                    <a:gd name="connsiteY7" fmla="*/ 523982 h 1366462"/>
                    <a:gd name="connsiteX8" fmla="*/ 103730 w 535899"/>
                    <a:gd name="connsiteY8" fmla="*/ 503434 h 1366462"/>
                    <a:gd name="connsiteX9" fmla="*/ 309213 w 535899"/>
                    <a:gd name="connsiteY9" fmla="*/ 647272 h 1366462"/>
                    <a:gd name="connsiteX10" fmla="*/ 165375 w 535899"/>
                    <a:gd name="connsiteY10" fmla="*/ 647272 h 1366462"/>
                    <a:gd name="connsiteX11" fmla="*/ 350310 w 535899"/>
                    <a:gd name="connsiteY11" fmla="*/ 770562 h 1366462"/>
                    <a:gd name="connsiteX12" fmla="*/ 216746 w 535899"/>
                    <a:gd name="connsiteY12" fmla="*/ 760288 h 1366462"/>
                    <a:gd name="connsiteX13" fmla="*/ 381132 w 535899"/>
                    <a:gd name="connsiteY13" fmla="*/ 904126 h 1366462"/>
                    <a:gd name="connsiteX14" fmla="*/ 227020 w 535899"/>
                    <a:gd name="connsiteY14" fmla="*/ 852755 h 1366462"/>
                    <a:gd name="connsiteX15" fmla="*/ 473600 w 535899"/>
                    <a:gd name="connsiteY15" fmla="*/ 1027416 h 1366462"/>
                    <a:gd name="connsiteX16" fmla="*/ 268116 w 535899"/>
                    <a:gd name="connsiteY16" fmla="*/ 976045 h 1366462"/>
                    <a:gd name="connsiteX17" fmla="*/ 514696 w 535899"/>
                    <a:gd name="connsiteY17" fmla="*/ 1119883 h 1366462"/>
                    <a:gd name="connsiteX18" fmla="*/ 309213 w 535899"/>
                    <a:gd name="connsiteY18" fmla="*/ 1099335 h 1366462"/>
                    <a:gd name="connsiteX19" fmla="*/ 504422 w 535899"/>
                    <a:gd name="connsiteY19" fmla="*/ 1212350 h 1366462"/>
                    <a:gd name="connsiteX20" fmla="*/ 270736 w 535899"/>
                    <a:gd name="connsiteY20" fmla="*/ 1185171 h 1366462"/>
                    <a:gd name="connsiteX21" fmla="*/ 535899 w 535899"/>
                    <a:gd name="connsiteY21" fmla="*/ 1278293 h 1366462"/>
                    <a:gd name="connsiteX22" fmla="*/ 988 w 535899"/>
                    <a:gd name="connsiteY22" fmla="*/ 1366462 h 1366462"/>
                    <a:gd name="connsiteX23" fmla="*/ 988 w 535899"/>
                    <a:gd name="connsiteY23" fmla="*/ 0 h 1366462"/>
                    <a:gd name="connsiteX0" fmla="*/ 988 w 535899"/>
                    <a:gd name="connsiteY0" fmla="*/ 0 h 1366462"/>
                    <a:gd name="connsiteX1" fmla="*/ 124278 w 535899"/>
                    <a:gd name="connsiteY1" fmla="*/ 123290 h 1366462"/>
                    <a:gd name="connsiteX2" fmla="*/ 42085 w 535899"/>
                    <a:gd name="connsiteY2" fmla="*/ 123290 h 1366462"/>
                    <a:gd name="connsiteX3" fmla="*/ 155101 w 535899"/>
                    <a:gd name="connsiteY3" fmla="*/ 256854 h 1366462"/>
                    <a:gd name="connsiteX4" fmla="*/ 62633 w 535899"/>
                    <a:gd name="connsiteY4" fmla="*/ 256854 h 1366462"/>
                    <a:gd name="connsiteX5" fmla="*/ 185923 w 535899"/>
                    <a:gd name="connsiteY5" fmla="*/ 369870 h 1366462"/>
                    <a:gd name="connsiteX6" fmla="*/ 103730 w 535899"/>
                    <a:gd name="connsiteY6" fmla="*/ 380144 h 1366462"/>
                    <a:gd name="connsiteX7" fmla="*/ 257842 w 535899"/>
                    <a:gd name="connsiteY7" fmla="*/ 523982 h 1366462"/>
                    <a:gd name="connsiteX8" fmla="*/ 103730 w 535899"/>
                    <a:gd name="connsiteY8" fmla="*/ 503434 h 1366462"/>
                    <a:gd name="connsiteX9" fmla="*/ 309213 w 535899"/>
                    <a:gd name="connsiteY9" fmla="*/ 647272 h 1366462"/>
                    <a:gd name="connsiteX10" fmla="*/ 165375 w 535899"/>
                    <a:gd name="connsiteY10" fmla="*/ 647272 h 1366462"/>
                    <a:gd name="connsiteX11" fmla="*/ 350310 w 535899"/>
                    <a:gd name="connsiteY11" fmla="*/ 770562 h 1366462"/>
                    <a:gd name="connsiteX12" fmla="*/ 216746 w 535899"/>
                    <a:gd name="connsiteY12" fmla="*/ 760288 h 1366462"/>
                    <a:gd name="connsiteX13" fmla="*/ 381132 w 535899"/>
                    <a:gd name="connsiteY13" fmla="*/ 904126 h 1366462"/>
                    <a:gd name="connsiteX14" fmla="*/ 227020 w 535899"/>
                    <a:gd name="connsiteY14" fmla="*/ 852755 h 1366462"/>
                    <a:gd name="connsiteX15" fmla="*/ 473600 w 535899"/>
                    <a:gd name="connsiteY15" fmla="*/ 1027416 h 1366462"/>
                    <a:gd name="connsiteX16" fmla="*/ 282688 w 535899"/>
                    <a:gd name="connsiteY16" fmla="*/ 979688 h 1366462"/>
                    <a:gd name="connsiteX17" fmla="*/ 514696 w 535899"/>
                    <a:gd name="connsiteY17" fmla="*/ 1119883 h 1366462"/>
                    <a:gd name="connsiteX18" fmla="*/ 309213 w 535899"/>
                    <a:gd name="connsiteY18" fmla="*/ 1099335 h 1366462"/>
                    <a:gd name="connsiteX19" fmla="*/ 504422 w 535899"/>
                    <a:gd name="connsiteY19" fmla="*/ 1212350 h 1366462"/>
                    <a:gd name="connsiteX20" fmla="*/ 270736 w 535899"/>
                    <a:gd name="connsiteY20" fmla="*/ 1185171 h 1366462"/>
                    <a:gd name="connsiteX21" fmla="*/ 535899 w 535899"/>
                    <a:gd name="connsiteY21" fmla="*/ 1278293 h 1366462"/>
                    <a:gd name="connsiteX22" fmla="*/ 988 w 535899"/>
                    <a:gd name="connsiteY22" fmla="*/ 1366462 h 1366462"/>
                    <a:gd name="connsiteX23" fmla="*/ 988 w 535899"/>
                    <a:gd name="connsiteY23" fmla="*/ 0 h 1366462"/>
                    <a:gd name="connsiteX0" fmla="*/ 988 w 535899"/>
                    <a:gd name="connsiteY0" fmla="*/ 0 h 1366462"/>
                    <a:gd name="connsiteX1" fmla="*/ 124278 w 535899"/>
                    <a:gd name="connsiteY1" fmla="*/ 123290 h 1366462"/>
                    <a:gd name="connsiteX2" fmla="*/ 42085 w 535899"/>
                    <a:gd name="connsiteY2" fmla="*/ 123290 h 1366462"/>
                    <a:gd name="connsiteX3" fmla="*/ 155101 w 535899"/>
                    <a:gd name="connsiteY3" fmla="*/ 256854 h 1366462"/>
                    <a:gd name="connsiteX4" fmla="*/ 62633 w 535899"/>
                    <a:gd name="connsiteY4" fmla="*/ 256854 h 1366462"/>
                    <a:gd name="connsiteX5" fmla="*/ 185923 w 535899"/>
                    <a:gd name="connsiteY5" fmla="*/ 369870 h 1366462"/>
                    <a:gd name="connsiteX6" fmla="*/ 103730 w 535899"/>
                    <a:gd name="connsiteY6" fmla="*/ 380144 h 1366462"/>
                    <a:gd name="connsiteX7" fmla="*/ 257842 w 535899"/>
                    <a:gd name="connsiteY7" fmla="*/ 523982 h 1366462"/>
                    <a:gd name="connsiteX8" fmla="*/ 103730 w 535899"/>
                    <a:gd name="connsiteY8" fmla="*/ 503434 h 1366462"/>
                    <a:gd name="connsiteX9" fmla="*/ 309213 w 535899"/>
                    <a:gd name="connsiteY9" fmla="*/ 647272 h 1366462"/>
                    <a:gd name="connsiteX10" fmla="*/ 179947 w 535899"/>
                    <a:gd name="connsiteY10" fmla="*/ 654558 h 1366462"/>
                    <a:gd name="connsiteX11" fmla="*/ 350310 w 535899"/>
                    <a:gd name="connsiteY11" fmla="*/ 770562 h 1366462"/>
                    <a:gd name="connsiteX12" fmla="*/ 216746 w 535899"/>
                    <a:gd name="connsiteY12" fmla="*/ 760288 h 1366462"/>
                    <a:gd name="connsiteX13" fmla="*/ 381132 w 535899"/>
                    <a:gd name="connsiteY13" fmla="*/ 904126 h 1366462"/>
                    <a:gd name="connsiteX14" fmla="*/ 227020 w 535899"/>
                    <a:gd name="connsiteY14" fmla="*/ 852755 h 1366462"/>
                    <a:gd name="connsiteX15" fmla="*/ 473600 w 535899"/>
                    <a:gd name="connsiteY15" fmla="*/ 1027416 h 1366462"/>
                    <a:gd name="connsiteX16" fmla="*/ 282688 w 535899"/>
                    <a:gd name="connsiteY16" fmla="*/ 979688 h 1366462"/>
                    <a:gd name="connsiteX17" fmla="*/ 514696 w 535899"/>
                    <a:gd name="connsiteY17" fmla="*/ 1119883 h 1366462"/>
                    <a:gd name="connsiteX18" fmla="*/ 309213 w 535899"/>
                    <a:gd name="connsiteY18" fmla="*/ 1099335 h 1366462"/>
                    <a:gd name="connsiteX19" fmla="*/ 504422 w 535899"/>
                    <a:gd name="connsiteY19" fmla="*/ 1212350 h 1366462"/>
                    <a:gd name="connsiteX20" fmla="*/ 270736 w 535899"/>
                    <a:gd name="connsiteY20" fmla="*/ 1185171 h 1366462"/>
                    <a:gd name="connsiteX21" fmla="*/ 535899 w 535899"/>
                    <a:gd name="connsiteY21" fmla="*/ 1278293 h 1366462"/>
                    <a:gd name="connsiteX22" fmla="*/ 988 w 535899"/>
                    <a:gd name="connsiteY22" fmla="*/ 1366462 h 1366462"/>
                    <a:gd name="connsiteX23" fmla="*/ 988 w 535899"/>
                    <a:gd name="connsiteY23" fmla="*/ 0 h 1366462"/>
                    <a:gd name="connsiteX0" fmla="*/ 988 w 535899"/>
                    <a:gd name="connsiteY0" fmla="*/ 0 h 1366462"/>
                    <a:gd name="connsiteX1" fmla="*/ 124278 w 535899"/>
                    <a:gd name="connsiteY1" fmla="*/ 123290 h 1366462"/>
                    <a:gd name="connsiteX2" fmla="*/ 42085 w 535899"/>
                    <a:gd name="connsiteY2" fmla="*/ 123290 h 1366462"/>
                    <a:gd name="connsiteX3" fmla="*/ 155101 w 535899"/>
                    <a:gd name="connsiteY3" fmla="*/ 256854 h 1366462"/>
                    <a:gd name="connsiteX4" fmla="*/ 62633 w 535899"/>
                    <a:gd name="connsiteY4" fmla="*/ 256854 h 1366462"/>
                    <a:gd name="connsiteX5" fmla="*/ 185923 w 535899"/>
                    <a:gd name="connsiteY5" fmla="*/ 369870 h 1366462"/>
                    <a:gd name="connsiteX6" fmla="*/ 103730 w 535899"/>
                    <a:gd name="connsiteY6" fmla="*/ 380144 h 1366462"/>
                    <a:gd name="connsiteX7" fmla="*/ 257842 w 535899"/>
                    <a:gd name="connsiteY7" fmla="*/ 523982 h 1366462"/>
                    <a:gd name="connsiteX8" fmla="*/ 129231 w 535899"/>
                    <a:gd name="connsiteY8" fmla="*/ 518007 h 1366462"/>
                    <a:gd name="connsiteX9" fmla="*/ 309213 w 535899"/>
                    <a:gd name="connsiteY9" fmla="*/ 647272 h 1366462"/>
                    <a:gd name="connsiteX10" fmla="*/ 179947 w 535899"/>
                    <a:gd name="connsiteY10" fmla="*/ 654558 h 1366462"/>
                    <a:gd name="connsiteX11" fmla="*/ 350310 w 535899"/>
                    <a:gd name="connsiteY11" fmla="*/ 770562 h 1366462"/>
                    <a:gd name="connsiteX12" fmla="*/ 216746 w 535899"/>
                    <a:gd name="connsiteY12" fmla="*/ 760288 h 1366462"/>
                    <a:gd name="connsiteX13" fmla="*/ 381132 w 535899"/>
                    <a:gd name="connsiteY13" fmla="*/ 904126 h 1366462"/>
                    <a:gd name="connsiteX14" fmla="*/ 227020 w 535899"/>
                    <a:gd name="connsiteY14" fmla="*/ 852755 h 1366462"/>
                    <a:gd name="connsiteX15" fmla="*/ 473600 w 535899"/>
                    <a:gd name="connsiteY15" fmla="*/ 1027416 h 1366462"/>
                    <a:gd name="connsiteX16" fmla="*/ 282688 w 535899"/>
                    <a:gd name="connsiteY16" fmla="*/ 979688 h 1366462"/>
                    <a:gd name="connsiteX17" fmla="*/ 514696 w 535899"/>
                    <a:gd name="connsiteY17" fmla="*/ 1119883 h 1366462"/>
                    <a:gd name="connsiteX18" fmla="*/ 309213 w 535899"/>
                    <a:gd name="connsiteY18" fmla="*/ 1099335 h 1366462"/>
                    <a:gd name="connsiteX19" fmla="*/ 504422 w 535899"/>
                    <a:gd name="connsiteY19" fmla="*/ 1212350 h 1366462"/>
                    <a:gd name="connsiteX20" fmla="*/ 270736 w 535899"/>
                    <a:gd name="connsiteY20" fmla="*/ 1185171 h 1366462"/>
                    <a:gd name="connsiteX21" fmla="*/ 535899 w 535899"/>
                    <a:gd name="connsiteY21" fmla="*/ 1278293 h 1366462"/>
                    <a:gd name="connsiteX22" fmla="*/ 988 w 535899"/>
                    <a:gd name="connsiteY22" fmla="*/ 1366462 h 1366462"/>
                    <a:gd name="connsiteX23" fmla="*/ 988 w 535899"/>
                    <a:gd name="connsiteY23" fmla="*/ 0 h 1366462"/>
                    <a:gd name="connsiteX0" fmla="*/ 988 w 535899"/>
                    <a:gd name="connsiteY0" fmla="*/ 0 h 1366462"/>
                    <a:gd name="connsiteX1" fmla="*/ 124278 w 535899"/>
                    <a:gd name="connsiteY1" fmla="*/ 123290 h 1366462"/>
                    <a:gd name="connsiteX2" fmla="*/ 42085 w 535899"/>
                    <a:gd name="connsiteY2" fmla="*/ 123290 h 1366462"/>
                    <a:gd name="connsiteX3" fmla="*/ 155101 w 535899"/>
                    <a:gd name="connsiteY3" fmla="*/ 256854 h 1366462"/>
                    <a:gd name="connsiteX4" fmla="*/ 62633 w 535899"/>
                    <a:gd name="connsiteY4" fmla="*/ 256854 h 1366462"/>
                    <a:gd name="connsiteX5" fmla="*/ 185923 w 535899"/>
                    <a:gd name="connsiteY5" fmla="*/ 369870 h 1366462"/>
                    <a:gd name="connsiteX6" fmla="*/ 103730 w 535899"/>
                    <a:gd name="connsiteY6" fmla="*/ 380144 h 1366462"/>
                    <a:gd name="connsiteX7" fmla="*/ 257842 w 535899"/>
                    <a:gd name="connsiteY7" fmla="*/ 523982 h 1366462"/>
                    <a:gd name="connsiteX8" fmla="*/ 129231 w 535899"/>
                    <a:gd name="connsiteY8" fmla="*/ 518007 h 1366462"/>
                    <a:gd name="connsiteX9" fmla="*/ 309213 w 535899"/>
                    <a:gd name="connsiteY9" fmla="*/ 647272 h 1366462"/>
                    <a:gd name="connsiteX10" fmla="*/ 179947 w 535899"/>
                    <a:gd name="connsiteY10" fmla="*/ 654558 h 1366462"/>
                    <a:gd name="connsiteX11" fmla="*/ 350310 w 535899"/>
                    <a:gd name="connsiteY11" fmla="*/ 770562 h 1366462"/>
                    <a:gd name="connsiteX12" fmla="*/ 216746 w 535899"/>
                    <a:gd name="connsiteY12" fmla="*/ 760288 h 1366462"/>
                    <a:gd name="connsiteX13" fmla="*/ 381132 w 535899"/>
                    <a:gd name="connsiteY13" fmla="*/ 904126 h 1366462"/>
                    <a:gd name="connsiteX14" fmla="*/ 227020 w 535899"/>
                    <a:gd name="connsiteY14" fmla="*/ 852755 h 1366462"/>
                    <a:gd name="connsiteX15" fmla="*/ 473600 w 535899"/>
                    <a:gd name="connsiteY15" fmla="*/ 1027416 h 1366462"/>
                    <a:gd name="connsiteX16" fmla="*/ 282688 w 535899"/>
                    <a:gd name="connsiteY16" fmla="*/ 979688 h 1366462"/>
                    <a:gd name="connsiteX17" fmla="*/ 514696 w 535899"/>
                    <a:gd name="connsiteY17" fmla="*/ 1119883 h 1366462"/>
                    <a:gd name="connsiteX18" fmla="*/ 309213 w 535899"/>
                    <a:gd name="connsiteY18" fmla="*/ 1099335 h 1366462"/>
                    <a:gd name="connsiteX19" fmla="*/ 504422 w 535899"/>
                    <a:gd name="connsiteY19" fmla="*/ 1212350 h 1366462"/>
                    <a:gd name="connsiteX20" fmla="*/ 256164 w 535899"/>
                    <a:gd name="connsiteY20" fmla="*/ 1217958 h 1366462"/>
                    <a:gd name="connsiteX21" fmla="*/ 535899 w 535899"/>
                    <a:gd name="connsiteY21" fmla="*/ 1278293 h 1366462"/>
                    <a:gd name="connsiteX22" fmla="*/ 988 w 535899"/>
                    <a:gd name="connsiteY22" fmla="*/ 1366462 h 1366462"/>
                    <a:gd name="connsiteX23" fmla="*/ 988 w 535899"/>
                    <a:gd name="connsiteY23" fmla="*/ 0 h 1366462"/>
                    <a:gd name="connsiteX0" fmla="*/ 988 w 528613"/>
                    <a:gd name="connsiteY0" fmla="*/ 0 h 1366462"/>
                    <a:gd name="connsiteX1" fmla="*/ 124278 w 528613"/>
                    <a:gd name="connsiteY1" fmla="*/ 123290 h 1366462"/>
                    <a:gd name="connsiteX2" fmla="*/ 42085 w 528613"/>
                    <a:gd name="connsiteY2" fmla="*/ 123290 h 1366462"/>
                    <a:gd name="connsiteX3" fmla="*/ 155101 w 528613"/>
                    <a:gd name="connsiteY3" fmla="*/ 256854 h 1366462"/>
                    <a:gd name="connsiteX4" fmla="*/ 62633 w 528613"/>
                    <a:gd name="connsiteY4" fmla="*/ 256854 h 1366462"/>
                    <a:gd name="connsiteX5" fmla="*/ 185923 w 528613"/>
                    <a:gd name="connsiteY5" fmla="*/ 369870 h 1366462"/>
                    <a:gd name="connsiteX6" fmla="*/ 103730 w 528613"/>
                    <a:gd name="connsiteY6" fmla="*/ 380144 h 1366462"/>
                    <a:gd name="connsiteX7" fmla="*/ 257842 w 528613"/>
                    <a:gd name="connsiteY7" fmla="*/ 523982 h 1366462"/>
                    <a:gd name="connsiteX8" fmla="*/ 129231 w 528613"/>
                    <a:gd name="connsiteY8" fmla="*/ 518007 h 1366462"/>
                    <a:gd name="connsiteX9" fmla="*/ 309213 w 528613"/>
                    <a:gd name="connsiteY9" fmla="*/ 647272 h 1366462"/>
                    <a:gd name="connsiteX10" fmla="*/ 179947 w 528613"/>
                    <a:gd name="connsiteY10" fmla="*/ 654558 h 1366462"/>
                    <a:gd name="connsiteX11" fmla="*/ 350310 w 528613"/>
                    <a:gd name="connsiteY11" fmla="*/ 770562 h 1366462"/>
                    <a:gd name="connsiteX12" fmla="*/ 216746 w 528613"/>
                    <a:gd name="connsiteY12" fmla="*/ 760288 h 1366462"/>
                    <a:gd name="connsiteX13" fmla="*/ 381132 w 528613"/>
                    <a:gd name="connsiteY13" fmla="*/ 904126 h 1366462"/>
                    <a:gd name="connsiteX14" fmla="*/ 227020 w 528613"/>
                    <a:gd name="connsiteY14" fmla="*/ 852755 h 1366462"/>
                    <a:gd name="connsiteX15" fmla="*/ 473600 w 528613"/>
                    <a:gd name="connsiteY15" fmla="*/ 1027416 h 1366462"/>
                    <a:gd name="connsiteX16" fmla="*/ 282688 w 528613"/>
                    <a:gd name="connsiteY16" fmla="*/ 979688 h 1366462"/>
                    <a:gd name="connsiteX17" fmla="*/ 514696 w 528613"/>
                    <a:gd name="connsiteY17" fmla="*/ 1119883 h 1366462"/>
                    <a:gd name="connsiteX18" fmla="*/ 309213 w 528613"/>
                    <a:gd name="connsiteY18" fmla="*/ 1099335 h 1366462"/>
                    <a:gd name="connsiteX19" fmla="*/ 504422 w 528613"/>
                    <a:gd name="connsiteY19" fmla="*/ 1212350 h 1366462"/>
                    <a:gd name="connsiteX20" fmla="*/ 256164 w 528613"/>
                    <a:gd name="connsiteY20" fmla="*/ 1217958 h 1366462"/>
                    <a:gd name="connsiteX21" fmla="*/ 528613 w 528613"/>
                    <a:gd name="connsiteY21" fmla="*/ 1238219 h 1366462"/>
                    <a:gd name="connsiteX22" fmla="*/ 988 w 528613"/>
                    <a:gd name="connsiteY22" fmla="*/ 1366462 h 1366462"/>
                    <a:gd name="connsiteX23" fmla="*/ 988 w 528613"/>
                    <a:gd name="connsiteY23" fmla="*/ 0 h 1366462"/>
                    <a:gd name="connsiteX0" fmla="*/ 988 w 528613"/>
                    <a:gd name="connsiteY0" fmla="*/ 0 h 1366462"/>
                    <a:gd name="connsiteX1" fmla="*/ 124278 w 528613"/>
                    <a:gd name="connsiteY1" fmla="*/ 123290 h 1366462"/>
                    <a:gd name="connsiteX2" fmla="*/ 42085 w 528613"/>
                    <a:gd name="connsiteY2" fmla="*/ 123290 h 1366462"/>
                    <a:gd name="connsiteX3" fmla="*/ 155101 w 528613"/>
                    <a:gd name="connsiteY3" fmla="*/ 256854 h 1366462"/>
                    <a:gd name="connsiteX4" fmla="*/ 62633 w 528613"/>
                    <a:gd name="connsiteY4" fmla="*/ 256854 h 1366462"/>
                    <a:gd name="connsiteX5" fmla="*/ 185923 w 528613"/>
                    <a:gd name="connsiteY5" fmla="*/ 369870 h 1366462"/>
                    <a:gd name="connsiteX6" fmla="*/ 103730 w 528613"/>
                    <a:gd name="connsiteY6" fmla="*/ 380144 h 1366462"/>
                    <a:gd name="connsiteX7" fmla="*/ 257842 w 528613"/>
                    <a:gd name="connsiteY7" fmla="*/ 523982 h 1366462"/>
                    <a:gd name="connsiteX8" fmla="*/ 129231 w 528613"/>
                    <a:gd name="connsiteY8" fmla="*/ 518007 h 1366462"/>
                    <a:gd name="connsiteX9" fmla="*/ 309213 w 528613"/>
                    <a:gd name="connsiteY9" fmla="*/ 647272 h 1366462"/>
                    <a:gd name="connsiteX10" fmla="*/ 179947 w 528613"/>
                    <a:gd name="connsiteY10" fmla="*/ 654558 h 1366462"/>
                    <a:gd name="connsiteX11" fmla="*/ 350310 w 528613"/>
                    <a:gd name="connsiteY11" fmla="*/ 770562 h 1366462"/>
                    <a:gd name="connsiteX12" fmla="*/ 216746 w 528613"/>
                    <a:gd name="connsiteY12" fmla="*/ 760288 h 1366462"/>
                    <a:gd name="connsiteX13" fmla="*/ 381132 w 528613"/>
                    <a:gd name="connsiteY13" fmla="*/ 904126 h 1366462"/>
                    <a:gd name="connsiteX14" fmla="*/ 227020 w 528613"/>
                    <a:gd name="connsiteY14" fmla="*/ 852755 h 1366462"/>
                    <a:gd name="connsiteX15" fmla="*/ 473600 w 528613"/>
                    <a:gd name="connsiteY15" fmla="*/ 1027416 h 1366462"/>
                    <a:gd name="connsiteX16" fmla="*/ 282688 w 528613"/>
                    <a:gd name="connsiteY16" fmla="*/ 979688 h 1366462"/>
                    <a:gd name="connsiteX17" fmla="*/ 514696 w 528613"/>
                    <a:gd name="connsiteY17" fmla="*/ 1119883 h 1366462"/>
                    <a:gd name="connsiteX18" fmla="*/ 309213 w 528613"/>
                    <a:gd name="connsiteY18" fmla="*/ 1099335 h 1366462"/>
                    <a:gd name="connsiteX19" fmla="*/ 256164 w 528613"/>
                    <a:gd name="connsiteY19" fmla="*/ 1217958 h 1366462"/>
                    <a:gd name="connsiteX20" fmla="*/ 528613 w 528613"/>
                    <a:gd name="connsiteY20" fmla="*/ 1238219 h 1366462"/>
                    <a:gd name="connsiteX21" fmla="*/ 988 w 528613"/>
                    <a:gd name="connsiteY21" fmla="*/ 1366462 h 1366462"/>
                    <a:gd name="connsiteX22" fmla="*/ 988 w 528613"/>
                    <a:gd name="connsiteY22" fmla="*/ 0 h 1366462"/>
                    <a:gd name="connsiteX0" fmla="*/ 988 w 528613"/>
                    <a:gd name="connsiteY0" fmla="*/ 0 h 1366462"/>
                    <a:gd name="connsiteX1" fmla="*/ 124278 w 528613"/>
                    <a:gd name="connsiteY1" fmla="*/ 123290 h 1366462"/>
                    <a:gd name="connsiteX2" fmla="*/ 42085 w 528613"/>
                    <a:gd name="connsiteY2" fmla="*/ 123290 h 1366462"/>
                    <a:gd name="connsiteX3" fmla="*/ 155101 w 528613"/>
                    <a:gd name="connsiteY3" fmla="*/ 256854 h 1366462"/>
                    <a:gd name="connsiteX4" fmla="*/ 62633 w 528613"/>
                    <a:gd name="connsiteY4" fmla="*/ 256854 h 1366462"/>
                    <a:gd name="connsiteX5" fmla="*/ 185923 w 528613"/>
                    <a:gd name="connsiteY5" fmla="*/ 369870 h 1366462"/>
                    <a:gd name="connsiteX6" fmla="*/ 103730 w 528613"/>
                    <a:gd name="connsiteY6" fmla="*/ 380144 h 1366462"/>
                    <a:gd name="connsiteX7" fmla="*/ 257842 w 528613"/>
                    <a:gd name="connsiteY7" fmla="*/ 523982 h 1366462"/>
                    <a:gd name="connsiteX8" fmla="*/ 129231 w 528613"/>
                    <a:gd name="connsiteY8" fmla="*/ 518007 h 1366462"/>
                    <a:gd name="connsiteX9" fmla="*/ 309213 w 528613"/>
                    <a:gd name="connsiteY9" fmla="*/ 647272 h 1366462"/>
                    <a:gd name="connsiteX10" fmla="*/ 179947 w 528613"/>
                    <a:gd name="connsiteY10" fmla="*/ 654558 h 1366462"/>
                    <a:gd name="connsiteX11" fmla="*/ 350310 w 528613"/>
                    <a:gd name="connsiteY11" fmla="*/ 770562 h 1366462"/>
                    <a:gd name="connsiteX12" fmla="*/ 216746 w 528613"/>
                    <a:gd name="connsiteY12" fmla="*/ 760288 h 1366462"/>
                    <a:gd name="connsiteX13" fmla="*/ 381132 w 528613"/>
                    <a:gd name="connsiteY13" fmla="*/ 904126 h 1366462"/>
                    <a:gd name="connsiteX14" fmla="*/ 227020 w 528613"/>
                    <a:gd name="connsiteY14" fmla="*/ 852755 h 1366462"/>
                    <a:gd name="connsiteX15" fmla="*/ 473600 w 528613"/>
                    <a:gd name="connsiteY15" fmla="*/ 1027416 h 1366462"/>
                    <a:gd name="connsiteX16" fmla="*/ 282688 w 528613"/>
                    <a:gd name="connsiteY16" fmla="*/ 979688 h 1366462"/>
                    <a:gd name="connsiteX17" fmla="*/ 514696 w 528613"/>
                    <a:gd name="connsiteY17" fmla="*/ 1119883 h 1366462"/>
                    <a:gd name="connsiteX18" fmla="*/ 256164 w 528613"/>
                    <a:gd name="connsiteY18" fmla="*/ 1217958 h 1366462"/>
                    <a:gd name="connsiteX19" fmla="*/ 528613 w 528613"/>
                    <a:gd name="connsiteY19" fmla="*/ 1238219 h 1366462"/>
                    <a:gd name="connsiteX20" fmla="*/ 988 w 528613"/>
                    <a:gd name="connsiteY20" fmla="*/ 1366462 h 1366462"/>
                    <a:gd name="connsiteX21" fmla="*/ 988 w 528613"/>
                    <a:gd name="connsiteY21" fmla="*/ 0 h 1366462"/>
                    <a:gd name="connsiteX0" fmla="*/ 988 w 528613"/>
                    <a:gd name="connsiteY0" fmla="*/ 0 h 1366462"/>
                    <a:gd name="connsiteX1" fmla="*/ 124278 w 528613"/>
                    <a:gd name="connsiteY1" fmla="*/ 123290 h 1366462"/>
                    <a:gd name="connsiteX2" fmla="*/ 42085 w 528613"/>
                    <a:gd name="connsiteY2" fmla="*/ 123290 h 1366462"/>
                    <a:gd name="connsiteX3" fmla="*/ 155101 w 528613"/>
                    <a:gd name="connsiteY3" fmla="*/ 256854 h 1366462"/>
                    <a:gd name="connsiteX4" fmla="*/ 62633 w 528613"/>
                    <a:gd name="connsiteY4" fmla="*/ 256854 h 1366462"/>
                    <a:gd name="connsiteX5" fmla="*/ 185923 w 528613"/>
                    <a:gd name="connsiteY5" fmla="*/ 369870 h 1366462"/>
                    <a:gd name="connsiteX6" fmla="*/ 103730 w 528613"/>
                    <a:gd name="connsiteY6" fmla="*/ 380144 h 1366462"/>
                    <a:gd name="connsiteX7" fmla="*/ 257842 w 528613"/>
                    <a:gd name="connsiteY7" fmla="*/ 523982 h 1366462"/>
                    <a:gd name="connsiteX8" fmla="*/ 129231 w 528613"/>
                    <a:gd name="connsiteY8" fmla="*/ 518007 h 1366462"/>
                    <a:gd name="connsiteX9" fmla="*/ 309213 w 528613"/>
                    <a:gd name="connsiteY9" fmla="*/ 647272 h 1366462"/>
                    <a:gd name="connsiteX10" fmla="*/ 179947 w 528613"/>
                    <a:gd name="connsiteY10" fmla="*/ 654558 h 1366462"/>
                    <a:gd name="connsiteX11" fmla="*/ 350310 w 528613"/>
                    <a:gd name="connsiteY11" fmla="*/ 770562 h 1366462"/>
                    <a:gd name="connsiteX12" fmla="*/ 216746 w 528613"/>
                    <a:gd name="connsiteY12" fmla="*/ 760288 h 1366462"/>
                    <a:gd name="connsiteX13" fmla="*/ 381132 w 528613"/>
                    <a:gd name="connsiteY13" fmla="*/ 904126 h 1366462"/>
                    <a:gd name="connsiteX14" fmla="*/ 227020 w 528613"/>
                    <a:gd name="connsiteY14" fmla="*/ 852755 h 1366462"/>
                    <a:gd name="connsiteX15" fmla="*/ 473600 w 528613"/>
                    <a:gd name="connsiteY15" fmla="*/ 1027416 h 1366462"/>
                    <a:gd name="connsiteX16" fmla="*/ 282688 w 528613"/>
                    <a:gd name="connsiteY16" fmla="*/ 979688 h 1366462"/>
                    <a:gd name="connsiteX17" fmla="*/ 514696 w 528613"/>
                    <a:gd name="connsiteY17" fmla="*/ 1119883 h 1366462"/>
                    <a:gd name="connsiteX18" fmla="*/ 259807 w 528613"/>
                    <a:gd name="connsiteY18" fmla="*/ 1130525 h 1366462"/>
                    <a:gd name="connsiteX19" fmla="*/ 528613 w 528613"/>
                    <a:gd name="connsiteY19" fmla="*/ 1238219 h 1366462"/>
                    <a:gd name="connsiteX20" fmla="*/ 988 w 528613"/>
                    <a:gd name="connsiteY20" fmla="*/ 1366462 h 1366462"/>
                    <a:gd name="connsiteX21" fmla="*/ 988 w 528613"/>
                    <a:gd name="connsiteY21" fmla="*/ 0 h 1366462"/>
                    <a:gd name="connsiteX0" fmla="*/ 988 w 528613"/>
                    <a:gd name="connsiteY0" fmla="*/ 0 h 1366462"/>
                    <a:gd name="connsiteX1" fmla="*/ 124278 w 528613"/>
                    <a:gd name="connsiteY1" fmla="*/ 123290 h 1366462"/>
                    <a:gd name="connsiteX2" fmla="*/ 42085 w 528613"/>
                    <a:gd name="connsiteY2" fmla="*/ 123290 h 1366462"/>
                    <a:gd name="connsiteX3" fmla="*/ 155101 w 528613"/>
                    <a:gd name="connsiteY3" fmla="*/ 256854 h 1366462"/>
                    <a:gd name="connsiteX4" fmla="*/ 62633 w 528613"/>
                    <a:gd name="connsiteY4" fmla="*/ 256854 h 1366462"/>
                    <a:gd name="connsiteX5" fmla="*/ 185923 w 528613"/>
                    <a:gd name="connsiteY5" fmla="*/ 369870 h 1366462"/>
                    <a:gd name="connsiteX6" fmla="*/ 103730 w 528613"/>
                    <a:gd name="connsiteY6" fmla="*/ 380144 h 1366462"/>
                    <a:gd name="connsiteX7" fmla="*/ 257842 w 528613"/>
                    <a:gd name="connsiteY7" fmla="*/ 523982 h 1366462"/>
                    <a:gd name="connsiteX8" fmla="*/ 129231 w 528613"/>
                    <a:gd name="connsiteY8" fmla="*/ 518007 h 1366462"/>
                    <a:gd name="connsiteX9" fmla="*/ 309213 w 528613"/>
                    <a:gd name="connsiteY9" fmla="*/ 647272 h 1366462"/>
                    <a:gd name="connsiteX10" fmla="*/ 179947 w 528613"/>
                    <a:gd name="connsiteY10" fmla="*/ 654558 h 1366462"/>
                    <a:gd name="connsiteX11" fmla="*/ 350310 w 528613"/>
                    <a:gd name="connsiteY11" fmla="*/ 770562 h 1366462"/>
                    <a:gd name="connsiteX12" fmla="*/ 216746 w 528613"/>
                    <a:gd name="connsiteY12" fmla="*/ 760288 h 1366462"/>
                    <a:gd name="connsiteX13" fmla="*/ 381132 w 528613"/>
                    <a:gd name="connsiteY13" fmla="*/ 904126 h 1366462"/>
                    <a:gd name="connsiteX14" fmla="*/ 227020 w 528613"/>
                    <a:gd name="connsiteY14" fmla="*/ 852755 h 1366462"/>
                    <a:gd name="connsiteX15" fmla="*/ 473600 w 528613"/>
                    <a:gd name="connsiteY15" fmla="*/ 1027416 h 1366462"/>
                    <a:gd name="connsiteX16" fmla="*/ 282688 w 528613"/>
                    <a:gd name="connsiteY16" fmla="*/ 979688 h 1366462"/>
                    <a:gd name="connsiteX17" fmla="*/ 514696 w 528613"/>
                    <a:gd name="connsiteY17" fmla="*/ 1119883 h 1366462"/>
                    <a:gd name="connsiteX18" fmla="*/ 285308 w 528613"/>
                    <a:gd name="connsiteY18" fmla="*/ 1141454 h 1366462"/>
                    <a:gd name="connsiteX19" fmla="*/ 528613 w 528613"/>
                    <a:gd name="connsiteY19" fmla="*/ 1238219 h 1366462"/>
                    <a:gd name="connsiteX20" fmla="*/ 988 w 528613"/>
                    <a:gd name="connsiteY20" fmla="*/ 1366462 h 1366462"/>
                    <a:gd name="connsiteX21" fmla="*/ 988 w 528613"/>
                    <a:gd name="connsiteY21" fmla="*/ 0 h 1366462"/>
                    <a:gd name="connsiteX0" fmla="*/ 988 w 528613"/>
                    <a:gd name="connsiteY0" fmla="*/ 0 h 1366462"/>
                    <a:gd name="connsiteX1" fmla="*/ 124278 w 528613"/>
                    <a:gd name="connsiteY1" fmla="*/ 123290 h 1366462"/>
                    <a:gd name="connsiteX2" fmla="*/ 42085 w 528613"/>
                    <a:gd name="connsiteY2" fmla="*/ 123290 h 1366462"/>
                    <a:gd name="connsiteX3" fmla="*/ 155101 w 528613"/>
                    <a:gd name="connsiteY3" fmla="*/ 256854 h 1366462"/>
                    <a:gd name="connsiteX4" fmla="*/ 62633 w 528613"/>
                    <a:gd name="connsiteY4" fmla="*/ 256854 h 1366462"/>
                    <a:gd name="connsiteX5" fmla="*/ 185923 w 528613"/>
                    <a:gd name="connsiteY5" fmla="*/ 369870 h 1366462"/>
                    <a:gd name="connsiteX6" fmla="*/ 103730 w 528613"/>
                    <a:gd name="connsiteY6" fmla="*/ 380144 h 1366462"/>
                    <a:gd name="connsiteX7" fmla="*/ 257842 w 528613"/>
                    <a:gd name="connsiteY7" fmla="*/ 523982 h 1366462"/>
                    <a:gd name="connsiteX8" fmla="*/ 129231 w 528613"/>
                    <a:gd name="connsiteY8" fmla="*/ 518007 h 1366462"/>
                    <a:gd name="connsiteX9" fmla="*/ 309213 w 528613"/>
                    <a:gd name="connsiteY9" fmla="*/ 647272 h 1366462"/>
                    <a:gd name="connsiteX10" fmla="*/ 179947 w 528613"/>
                    <a:gd name="connsiteY10" fmla="*/ 654558 h 1366462"/>
                    <a:gd name="connsiteX11" fmla="*/ 350310 w 528613"/>
                    <a:gd name="connsiteY11" fmla="*/ 770562 h 1366462"/>
                    <a:gd name="connsiteX12" fmla="*/ 216746 w 528613"/>
                    <a:gd name="connsiteY12" fmla="*/ 760288 h 1366462"/>
                    <a:gd name="connsiteX13" fmla="*/ 381132 w 528613"/>
                    <a:gd name="connsiteY13" fmla="*/ 904126 h 1366462"/>
                    <a:gd name="connsiteX14" fmla="*/ 227020 w 528613"/>
                    <a:gd name="connsiteY14" fmla="*/ 852755 h 1366462"/>
                    <a:gd name="connsiteX15" fmla="*/ 473600 w 528613"/>
                    <a:gd name="connsiteY15" fmla="*/ 1027416 h 1366462"/>
                    <a:gd name="connsiteX16" fmla="*/ 264473 w 528613"/>
                    <a:gd name="connsiteY16" fmla="*/ 976045 h 1366462"/>
                    <a:gd name="connsiteX17" fmla="*/ 514696 w 528613"/>
                    <a:gd name="connsiteY17" fmla="*/ 1119883 h 1366462"/>
                    <a:gd name="connsiteX18" fmla="*/ 285308 w 528613"/>
                    <a:gd name="connsiteY18" fmla="*/ 1141454 h 1366462"/>
                    <a:gd name="connsiteX19" fmla="*/ 528613 w 528613"/>
                    <a:gd name="connsiteY19" fmla="*/ 1238219 h 1366462"/>
                    <a:gd name="connsiteX20" fmla="*/ 988 w 528613"/>
                    <a:gd name="connsiteY20" fmla="*/ 1366462 h 1366462"/>
                    <a:gd name="connsiteX21" fmla="*/ 988 w 528613"/>
                    <a:gd name="connsiteY21" fmla="*/ 0 h 1366462"/>
                    <a:gd name="connsiteX0" fmla="*/ 988 w 528613"/>
                    <a:gd name="connsiteY0" fmla="*/ 0 h 1366462"/>
                    <a:gd name="connsiteX1" fmla="*/ 124278 w 528613"/>
                    <a:gd name="connsiteY1" fmla="*/ 123290 h 1366462"/>
                    <a:gd name="connsiteX2" fmla="*/ 42085 w 528613"/>
                    <a:gd name="connsiteY2" fmla="*/ 123290 h 1366462"/>
                    <a:gd name="connsiteX3" fmla="*/ 155101 w 528613"/>
                    <a:gd name="connsiteY3" fmla="*/ 256854 h 1366462"/>
                    <a:gd name="connsiteX4" fmla="*/ 62633 w 528613"/>
                    <a:gd name="connsiteY4" fmla="*/ 256854 h 1366462"/>
                    <a:gd name="connsiteX5" fmla="*/ 185923 w 528613"/>
                    <a:gd name="connsiteY5" fmla="*/ 369870 h 1366462"/>
                    <a:gd name="connsiteX6" fmla="*/ 103730 w 528613"/>
                    <a:gd name="connsiteY6" fmla="*/ 380144 h 1366462"/>
                    <a:gd name="connsiteX7" fmla="*/ 257842 w 528613"/>
                    <a:gd name="connsiteY7" fmla="*/ 523982 h 1366462"/>
                    <a:gd name="connsiteX8" fmla="*/ 129231 w 528613"/>
                    <a:gd name="connsiteY8" fmla="*/ 518007 h 1366462"/>
                    <a:gd name="connsiteX9" fmla="*/ 309213 w 528613"/>
                    <a:gd name="connsiteY9" fmla="*/ 647272 h 1366462"/>
                    <a:gd name="connsiteX10" fmla="*/ 179947 w 528613"/>
                    <a:gd name="connsiteY10" fmla="*/ 654558 h 1366462"/>
                    <a:gd name="connsiteX11" fmla="*/ 350310 w 528613"/>
                    <a:gd name="connsiteY11" fmla="*/ 770562 h 1366462"/>
                    <a:gd name="connsiteX12" fmla="*/ 216746 w 528613"/>
                    <a:gd name="connsiteY12" fmla="*/ 760288 h 1366462"/>
                    <a:gd name="connsiteX13" fmla="*/ 381132 w 528613"/>
                    <a:gd name="connsiteY13" fmla="*/ 904126 h 1366462"/>
                    <a:gd name="connsiteX14" fmla="*/ 227020 w 528613"/>
                    <a:gd name="connsiteY14" fmla="*/ 852755 h 1366462"/>
                    <a:gd name="connsiteX15" fmla="*/ 473600 w 528613"/>
                    <a:gd name="connsiteY15" fmla="*/ 1027416 h 1366462"/>
                    <a:gd name="connsiteX16" fmla="*/ 249901 w 528613"/>
                    <a:gd name="connsiteY16" fmla="*/ 990618 h 1366462"/>
                    <a:gd name="connsiteX17" fmla="*/ 514696 w 528613"/>
                    <a:gd name="connsiteY17" fmla="*/ 1119883 h 1366462"/>
                    <a:gd name="connsiteX18" fmla="*/ 285308 w 528613"/>
                    <a:gd name="connsiteY18" fmla="*/ 1141454 h 1366462"/>
                    <a:gd name="connsiteX19" fmla="*/ 528613 w 528613"/>
                    <a:gd name="connsiteY19" fmla="*/ 1238219 h 1366462"/>
                    <a:gd name="connsiteX20" fmla="*/ 988 w 528613"/>
                    <a:gd name="connsiteY20" fmla="*/ 1366462 h 1366462"/>
                    <a:gd name="connsiteX21" fmla="*/ 988 w 528613"/>
                    <a:gd name="connsiteY21" fmla="*/ 0 h 1366462"/>
                    <a:gd name="connsiteX0" fmla="*/ 988 w 528613"/>
                    <a:gd name="connsiteY0" fmla="*/ 0 h 1366462"/>
                    <a:gd name="connsiteX1" fmla="*/ 124278 w 528613"/>
                    <a:gd name="connsiteY1" fmla="*/ 123290 h 1366462"/>
                    <a:gd name="connsiteX2" fmla="*/ 42085 w 528613"/>
                    <a:gd name="connsiteY2" fmla="*/ 123290 h 1366462"/>
                    <a:gd name="connsiteX3" fmla="*/ 155101 w 528613"/>
                    <a:gd name="connsiteY3" fmla="*/ 256854 h 1366462"/>
                    <a:gd name="connsiteX4" fmla="*/ 62633 w 528613"/>
                    <a:gd name="connsiteY4" fmla="*/ 256854 h 1366462"/>
                    <a:gd name="connsiteX5" fmla="*/ 185923 w 528613"/>
                    <a:gd name="connsiteY5" fmla="*/ 369870 h 1366462"/>
                    <a:gd name="connsiteX6" fmla="*/ 103730 w 528613"/>
                    <a:gd name="connsiteY6" fmla="*/ 380144 h 1366462"/>
                    <a:gd name="connsiteX7" fmla="*/ 257842 w 528613"/>
                    <a:gd name="connsiteY7" fmla="*/ 523982 h 1366462"/>
                    <a:gd name="connsiteX8" fmla="*/ 129231 w 528613"/>
                    <a:gd name="connsiteY8" fmla="*/ 518007 h 1366462"/>
                    <a:gd name="connsiteX9" fmla="*/ 309213 w 528613"/>
                    <a:gd name="connsiteY9" fmla="*/ 647272 h 1366462"/>
                    <a:gd name="connsiteX10" fmla="*/ 179947 w 528613"/>
                    <a:gd name="connsiteY10" fmla="*/ 654558 h 1366462"/>
                    <a:gd name="connsiteX11" fmla="*/ 350310 w 528613"/>
                    <a:gd name="connsiteY11" fmla="*/ 770562 h 1366462"/>
                    <a:gd name="connsiteX12" fmla="*/ 216746 w 528613"/>
                    <a:gd name="connsiteY12" fmla="*/ 760288 h 1366462"/>
                    <a:gd name="connsiteX13" fmla="*/ 381132 w 528613"/>
                    <a:gd name="connsiteY13" fmla="*/ 904126 h 1366462"/>
                    <a:gd name="connsiteX14" fmla="*/ 227020 w 528613"/>
                    <a:gd name="connsiteY14" fmla="*/ 852755 h 1366462"/>
                    <a:gd name="connsiteX15" fmla="*/ 473600 w 528613"/>
                    <a:gd name="connsiteY15" fmla="*/ 1027416 h 1366462"/>
                    <a:gd name="connsiteX16" fmla="*/ 249901 w 528613"/>
                    <a:gd name="connsiteY16" fmla="*/ 990618 h 1366462"/>
                    <a:gd name="connsiteX17" fmla="*/ 489195 w 528613"/>
                    <a:gd name="connsiteY17" fmla="*/ 1127170 h 1366462"/>
                    <a:gd name="connsiteX18" fmla="*/ 285308 w 528613"/>
                    <a:gd name="connsiteY18" fmla="*/ 1141454 h 1366462"/>
                    <a:gd name="connsiteX19" fmla="*/ 528613 w 528613"/>
                    <a:gd name="connsiteY19" fmla="*/ 1238219 h 1366462"/>
                    <a:gd name="connsiteX20" fmla="*/ 988 w 528613"/>
                    <a:gd name="connsiteY20" fmla="*/ 1366462 h 1366462"/>
                    <a:gd name="connsiteX21" fmla="*/ 988 w 528613"/>
                    <a:gd name="connsiteY21" fmla="*/ 0 h 1366462"/>
                    <a:gd name="connsiteX0" fmla="*/ 988 w 579616"/>
                    <a:gd name="connsiteY0" fmla="*/ 0 h 1366462"/>
                    <a:gd name="connsiteX1" fmla="*/ 124278 w 579616"/>
                    <a:gd name="connsiteY1" fmla="*/ 123290 h 1366462"/>
                    <a:gd name="connsiteX2" fmla="*/ 42085 w 579616"/>
                    <a:gd name="connsiteY2" fmla="*/ 123290 h 1366462"/>
                    <a:gd name="connsiteX3" fmla="*/ 155101 w 579616"/>
                    <a:gd name="connsiteY3" fmla="*/ 256854 h 1366462"/>
                    <a:gd name="connsiteX4" fmla="*/ 62633 w 579616"/>
                    <a:gd name="connsiteY4" fmla="*/ 256854 h 1366462"/>
                    <a:gd name="connsiteX5" fmla="*/ 185923 w 579616"/>
                    <a:gd name="connsiteY5" fmla="*/ 369870 h 1366462"/>
                    <a:gd name="connsiteX6" fmla="*/ 103730 w 579616"/>
                    <a:gd name="connsiteY6" fmla="*/ 380144 h 1366462"/>
                    <a:gd name="connsiteX7" fmla="*/ 257842 w 579616"/>
                    <a:gd name="connsiteY7" fmla="*/ 523982 h 1366462"/>
                    <a:gd name="connsiteX8" fmla="*/ 129231 w 579616"/>
                    <a:gd name="connsiteY8" fmla="*/ 518007 h 1366462"/>
                    <a:gd name="connsiteX9" fmla="*/ 309213 w 579616"/>
                    <a:gd name="connsiteY9" fmla="*/ 647272 h 1366462"/>
                    <a:gd name="connsiteX10" fmla="*/ 179947 w 579616"/>
                    <a:gd name="connsiteY10" fmla="*/ 654558 h 1366462"/>
                    <a:gd name="connsiteX11" fmla="*/ 350310 w 579616"/>
                    <a:gd name="connsiteY11" fmla="*/ 770562 h 1366462"/>
                    <a:gd name="connsiteX12" fmla="*/ 216746 w 579616"/>
                    <a:gd name="connsiteY12" fmla="*/ 760288 h 1366462"/>
                    <a:gd name="connsiteX13" fmla="*/ 381132 w 579616"/>
                    <a:gd name="connsiteY13" fmla="*/ 904126 h 1366462"/>
                    <a:gd name="connsiteX14" fmla="*/ 227020 w 579616"/>
                    <a:gd name="connsiteY14" fmla="*/ 852755 h 1366462"/>
                    <a:gd name="connsiteX15" fmla="*/ 473600 w 579616"/>
                    <a:gd name="connsiteY15" fmla="*/ 1027416 h 1366462"/>
                    <a:gd name="connsiteX16" fmla="*/ 249901 w 579616"/>
                    <a:gd name="connsiteY16" fmla="*/ 990618 h 1366462"/>
                    <a:gd name="connsiteX17" fmla="*/ 489195 w 579616"/>
                    <a:gd name="connsiteY17" fmla="*/ 1127170 h 1366462"/>
                    <a:gd name="connsiteX18" fmla="*/ 285308 w 579616"/>
                    <a:gd name="connsiteY18" fmla="*/ 1141454 h 1366462"/>
                    <a:gd name="connsiteX19" fmla="*/ 579616 w 579616"/>
                    <a:gd name="connsiteY19" fmla="*/ 1241862 h 1366462"/>
                    <a:gd name="connsiteX20" fmla="*/ 988 w 579616"/>
                    <a:gd name="connsiteY20" fmla="*/ 1366462 h 1366462"/>
                    <a:gd name="connsiteX21" fmla="*/ 988 w 579616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29231 w 601474"/>
                    <a:gd name="connsiteY8" fmla="*/ 518007 h 1366462"/>
                    <a:gd name="connsiteX9" fmla="*/ 309213 w 601474"/>
                    <a:gd name="connsiteY9" fmla="*/ 647272 h 1366462"/>
                    <a:gd name="connsiteX10" fmla="*/ 179947 w 601474"/>
                    <a:gd name="connsiteY10" fmla="*/ 654558 h 1366462"/>
                    <a:gd name="connsiteX11" fmla="*/ 350310 w 601474"/>
                    <a:gd name="connsiteY11" fmla="*/ 770562 h 1366462"/>
                    <a:gd name="connsiteX12" fmla="*/ 216746 w 601474"/>
                    <a:gd name="connsiteY12" fmla="*/ 760288 h 1366462"/>
                    <a:gd name="connsiteX13" fmla="*/ 381132 w 601474"/>
                    <a:gd name="connsiteY13" fmla="*/ 904126 h 1366462"/>
                    <a:gd name="connsiteX14" fmla="*/ 227020 w 601474"/>
                    <a:gd name="connsiteY14" fmla="*/ 852755 h 1366462"/>
                    <a:gd name="connsiteX15" fmla="*/ 473600 w 601474"/>
                    <a:gd name="connsiteY15" fmla="*/ 1027416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27170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29231 w 601474"/>
                    <a:gd name="connsiteY8" fmla="*/ 518007 h 1366462"/>
                    <a:gd name="connsiteX9" fmla="*/ 309213 w 601474"/>
                    <a:gd name="connsiteY9" fmla="*/ 647272 h 1366462"/>
                    <a:gd name="connsiteX10" fmla="*/ 179947 w 601474"/>
                    <a:gd name="connsiteY10" fmla="*/ 654558 h 1366462"/>
                    <a:gd name="connsiteX11" fmla="*/ 350310 w 601474"/>
                    <a:gd name="connsiteY11" fmla="*/ 770562 h 1366462"/>
                    <a:gd name="connsiteX12" fmla="*/ 216746 w 601474"/>
                    <a:gd name="connsiteY12" fmla="*/ 760288 h 1366462"/>
                    <a:gd name="connsiteX13" fmla="*/ 381132 w 601474"/>
                    <a:gd name="connsiteY13" fmla="*/ 904126 h 1366462"/>
                    <a:gd name="connsiteX14" fmla="*/ 227020 w 601474"/>
                    <a:gd name="connsiteY14" fmla="*/ 852755 h 1366462"/>
                    <a:gd name="connsiteX15" fmla="*/ 433526 w 601474"/>
                    <a:gd name="connsiteY15" fmla="*/ 1012844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27170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29231 w 601474"/>
                    <a:gd name="connsiteY8" fmla="*/ 518007 h 1366462"/>
                    <a:gd name="connsiteX9" fmla="*/ 309213 w 601474"/>
                    <a:gd name="connsiteY9" fmla="*/ 647272 h 1366462"/>
                    <a:gd name="connsiteX10" fmla="*/ 179947 w 601474"/>
                    <a:gd name="connsiteY10" fmla="*/ 654558 h 1366462"/>
                    <a:gd name="connsiteX11" fmla="*/ 350310 w 601474"/>
                    <a:gd name="connsiteY11" fmla="*/ 770562 h 1366462"/>
                    <a:gd name="connsiteX12" fmla="*/ 216746 w 601474"/>
                    <a:gd name="connsiteY12" fmla="*/ 760288 h 1366462"/>
                    <a:gd name="connsiteX13" fmla="*/ 355631 w 601474"/>
                    <a:gd name="connsiteY13" fmla="*/ 885911 h 1366462"/>
                    <a:gd name="connsiteX14" fmla="*/ 227020 w 601474"/>
                    <a:gd name="connsiteY14" fmla="*/ 852755 h 1366462"/>
                    <a:gd name="connsiteX15" fmla="*/ 433526 w 601474"/>
                    <a:gd name="connsiteY15" fmla="*/ 1012844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27170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29231 w 601474"/>
                    <a:gd name="connsiteY8" fmla="*/ 518007 h 1366462"/>
                    <a:gd name="connsiteX9" fmla="*/ 309213 w 601474"/>
                    <a:gd name="connsiteY9" fmla="*/ 647272 h 1366462"/>
                    <a:gd name="connsiteX10" fmla="*/ 179947 w 601474"/>
                    <a:gd name="connsiteY10" fmla="*/ 654558 h 1366462"/>
                    <a:gd name="connsiteX11" fmla="*/ 350310 w 601474"/>
                    <a:gd name="connsiteY11" fmla="*/ 770562 h 1366462"/>
                    <a:gd name="connsiteX12" fmla="*/ 216746 w 601474"/>
                    <a:gd name="connsiteY12" fmla="*/ 760288 h 1366462"/>
                    <a:gd name="connsiteX13" fmla="*/ 355631 w 601474"/>
                    <a:gd name="connsiteY13" fmla="*/ 885911 h 1366462"/>
                    <a:gd name="connsiteX14" fmla="*/ 223377 w 601474"/>
                    <a:gd name="connsiteY14" fmla="*/ 867328 h 1366462"/>
                    <a:gd name="connsiteX15" fmla="*/ 433526 w 601474"/>
                    <a:gd name="connsiteY15" fmla="*/ 1012844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27170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29231 w 601474"/>
                    <a:gd name="connsiteY8" fmla="*/ 518007 h 1366462"/>
                    <a:gd name="connsiteX9" fmla="*/ 309213 w 601474"/>
                    <a:gd name="connsiteY9" fmla="*/ 647272 h 1366462"/>
                    <a:gd name="connsiteX10" fmla="*/ 179947 w 601474"/>
                    <a:gd name="connsiteY10" fmla="*/ 654558 h 1366462"/>
                    <a:gd name="connsiteX11" fmla="*/ 339381 w 601474"/>
                    <a:gd name="connsiteY11" fmla="*/ 763276 h 1366462"/>
                    <a:gd name="connsiteX12" fmla="*/ 216746 w 601474"/>
                    <a:gd name="connsiteY12" fmla="*/ 760288 h 1366462"/>
                    <a:gd name="connsiteX13" fmla="*/ 355631 w 601474"/>
                    <a:gd name="connsiteY13" fmla="*/ 885911 h 1366462"/>
                    <a:gd name="connsiteX14" fmla="*/ 223377 w 601474"/>
                    <a:gd name="connsiteY14" fmla="*/ 867328 h 1366462"/>
                    <a:gd name="connsiteX15" fmla="*/ 433526 w 601474"/>
                    <a:gd name="connsiteY15" fmla="*/ 1012844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27170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29231 w 601474"/>
                    <a:gd name="connsiteY8" fmla="*/ 518007 h 1366462"/>
                    <a:gd name="connsiteX9" fmla="*/ 298284 w 601474"/>
                    <a:gd name="connsiteY9" fmla="*/ 639986 h 1366462"/>
                    <a:gd name="connsiteX10" fmla="*/ 179947 w 601474"/>
                    <a:gd name="connsiteY10" fmla="*/ 654558 h 1366462"/>
                    <a:gd name="connsiteX11" fmla="*/ 339381 w 601474"/>
                    <a:gd name="connsiteY11" fmla="*/ 763276 h 1366462"/>
                    <a:gd name="connsiteX12" fmla="*/ 216746 w 601474"/>
                    <a:gd name="connsiteY12" fmla="*/ 760288 h 1366462"/>
                    <a:gd name="connsiteX13" fmla="*/ 355631 w 601474"/>
                    <a:gd name="connsiteY13" fmla="*/ 885911 h 1366462"/>
                    <a:gd name="connsiteX14" fmla="*/ 223377 w 601474"/>
                    <a:gd name="connsiteY14" fmla="*/ 867328 h 1366462"/>
                    <a:gd name="connsiteX15" fmla="*/ 433526 w 601474"/>
                    <a:gd name="connsiteY15" fmla="*/ 1012844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27170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40160 w 601474"/>
                    <a:gd name="connsiteY8" fmla="*/ 521650 h 1366462"/>
                    <a:gd name="connsiteX9" fmla="*/ 298284 w 601474"/>
                    <a:gd name="connsiteY9" fmla="*/ 639986 h 1366462"/>
                    <a:gd name="connsiteX10" fmla="*/ 179947 w 601474"/>
                    <a:gd name="connsiteY10" fmla="*/ 654558 h 1366462"/>
                    <a:gd name="connsiteX11" fmla="*/ 339381 w 601474"/>
                    <a:gd name="connsiteY11" fmla="*/ 763276 h 1366462"/>
                    <a:gd name="connsiteX12" fmla="*/ 216746 w 601474"/>
                    <a:gd name="connsiteY12" fmla="*/ 760288 h 1366462"/>
                    <a:gd name="connsiteX13" fmla="*/ 355631 w 601474"/>
                    <a:gd name="connsiteY13" fmla="*/ 885911 h 1366462"/>
                    <a:gd name="connsiteX14" fmla="*/ 223377 w 601474"/>
                    <a:gd name="connsiteY14" fmla="*/ 867328 h 1366462"/>
                    <a:gd name="connsiteX15" fmla="*/ 433526 w 601474"/>
                    <a:gd name="connsiteY15" fmla="*/ 1012844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27170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40160 w 601474"/>
                    <a:gd name="connsiteY8" fmla="*/ 521650 h 1366462"/>
                    <a:gd name="connsiteX9" fmla="*/ 298284 w 601474"/>
                    <a:gd name="connsiteY9" fmla="*/ 639986 h 1366462"/>
                    <a:gd name="connsiteX10" fmla="*/ 179947 w 601474"/>
                    <a:gd name="connsiteY10" fmla="*/ 654558 h 1366462"/>
                    <a:gd name="connsiteX11" fmla="*/ 339381 w 601474"/>
                    <a:gd name="connsiteY11" fmla="*/ 763276 h 1366462"/>
                    <a:gd name="connsiteX12" fmla="*/ 216746 w 601474"/>
                    <a:gd name="connsiteY12" fmla="*/ 760288 h 1366462"/>
                    <a:gd name="connsiteX13" fmla="*/ 355631 w 601474"/>
                    <a:gd name="connsiteY13" fmla="*/ 885911 h 1366462"/>
                    <a:gd name="connsiteX14" fmla="*/ 223377 w 601474"/>
                    <a:gd name="connsiteY14" fmla="*/ 867328 h 1366462"/>
                    <a:gd name="connsiteX15" fmla="*/ 433526 w 601474"/>
                    <a:gd name="connsiteY15" fmla="*/ 1012844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27170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40160 w 601474"/>
                    <a:gd name="connsiteY8" fmla="*/ 521650 h 1366462"/>
                    <a:gd name="connsiteX9" fmla="*/ 298284 w 601474"/>
                    <a:gd name="connsiteY9" fmla="*/ 639986 h 1366462"/>
                    <a:gd name="connsiteX10" fmla="*/ 179947 w 601474"/>
                    <a:gd name="connsiteY10" fmla="*/ 654558 h 1366462"/>
                    <a:gd name="connsiteX11" fmla="*/ 339381 w 601474"/>
                    <a:gd name="connsiteY11" fmla="*/ 763276 h 1366462"/>
                    <a:gd name="connsiteX12" fmla="*/ 216746 w 601474"/>
                    <a:gd name="connsiteY12" fmla="*/ 760288 h 1366462"/>
                    <a:gd name="connsiteX13" fmla="*/ 359274 w 601474"/>
                    <a:gd name="connsiteY13" fmla="*/ 871338 h 1366462"/>
                    <a:gd name="connsiteX14" fmla="*/ 223377 w 601474"/>
                    <a:gd name="connsiteY14" fmla="*/ 867328 h 1366462"/>
                    <a:gd name="connsiteX15" fmla="*/ 433526 w 601474"/>
                    <a:gd name="connsiteY15" fmla="*/ 1012844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27170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40160 w 601474"/>
                    <a:gd name="connsiteY8" fmla="*/ 521650 h 1366462"/>
                    <a:gd name="connsiteX9" fmla="*/ 298284 w 601474"/>
                    <a:gd name="connsiteY9" fmla="*/ 639986 h 1366462"/>
                    <a:gd name="connsiteX10" fmla="*/ 179947 w 601474"/>
                    <a:gd name="connsiteY10" fmla="*/ 654558 h 1366462"/>
                    <a:gd name="connsiteX11" fmla="*/ 339381 w 601474"/>
                    <a:gd name="connsiteY11" fmla="*/ 763276 h 1366462"/>
                    <a:gd name="connsiteX12" fmla="*/ 216746 w 601474"/>
                    <a:gd name="connsiteY12" fmla="*/ 760288 h 1366462"/>
                    <a:gd name="connsiteX13" fmla="*/ 359274 w 601474"/>
                    <a:gd name="connsiteY13" fmla="*/ 871338 h 1366462"/>
                    <a:gd name="connsiteX14" fmla="*/ 223377 w 601474"/>
                    <a:gd name="connsiteY14" fmla="*/ 867328 h 1366462"/>
                    <a:gd name="connsiteX15" fmla="*/ 433526 w 601474"/>
                    <a:gd name="connsiteY15" fmla="*/ 1012844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41742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  <a:gd name="connsiteX0" fmla="*/ 988 w 601474"/>
                    <a:gd name="connsiteY0" fmla="*/ 0 h 1366462"/>
                    <a:gd name="connsiteX1" fmla="*/ 124278 w 601474"/>
                    <a:gd name="connsiteY1" fmla="*/ 123290 h 1366462"/>
                    <a:gd name="connsiteX2" fmla="*/ 42085 w 601474"/>
                    <a:gd name="connsiteY2" fmla="*/ 123290 h 1366462"/>
                    <a:gd name="connsiteX3" fmla="*/ 155101 w 601474"/>
                    <a:gd name="connsiteY3" fmla="*/ 256854 h 1366462"/>
                    <a:gd name="connsiteX4" fmla="*/ 62633 w 601474"/>
                    <a:gd name="connsiteY4" fmla="*/ 256854 h 1366462"/>
                    <a:gd name="connsiteX5" fmla="*/ 185923 w 601474"/>
                    <a:gd name="connsiteY5" fmla="*/ 369870 h 1366462"/>
                    <a:gd name="connsiteX6" fmla="*/ 103730 w 601474"/>
                    <a:gd name="connsiteY6" fmla="*/ 380144 h 1366462"/>
                    <a:gd name="connsiteX7" fmla="*/ 257842 w 601474"/>
                    <a:gd name="connsiteY7" fmla="*/ 523982 h 1366462"/>
                    <a:gd name="connsiteX8" fmla="*/ 140160 w 601474"/>
                    <a:gd name="connsiteY8" fmla="*/ 521650 h 1366462"/>
                    <a:gd name="connsiteX9" fmla="*/ 298284 w 601474"/>
                    <a:gd name="connsiteY9" fmla="*/ 639986 h 1366462"/>
                    <a:gd name="connsiteX10" fmla="*/ 179947 w 601474"/>
                    <a:gd name="connsiteY10" fmla="*/ 654558 h 1366462"/>
                    <a:gd name="connsiteX11" fmla="*/ 317523 w 601474"/>
                    <a:gd name="connsiteY11" fmla="*/ 755990 h 1366462"/>
                    <a:gd name="connsiteX12" fmla="*/ 216746 w 601474"/>
                    <a:gd name="connsiteY12" fmla="*/ 760288 h 1366462"/>
                    <a:gd name="connsiteX13" fmla="*/ 359274 w 601474"/>
                    <a:gd name="connsiteY13" fmla="*/ 871338 h 1366462"/>
                    <a:gd name="connsiteX14" fmla="*/ 223377 w 601474"/>
                    <a:gd name="connsiteY14" fmla="*/ 867328 h 1366462"/>
                    <a:gd name="connsiteX15" fmla="*/ 433526 w 601474"/>
                    <a:gd name="connsiteY15" fmla="*/ 1012844 h 1366462"/>
                    <a:gd name="connsiteX16" fmla="*/ 249901 w 601474"/>
                    <a:gd name="connsiteY16" fmla="*/ 990618 h 1366462"/>
                    <a:gd name="connsiteX17" fmla="*/ 489195 w 601474"/>
                    <a:gd name="connsiteY17" fmla="*/ 1141742 h 1366462"/>
                    <a:gd name="connsiteX18" fmla="*/ 285308 w 601474"/>
                    <a:gd name="connsiteY18" fmla="*/ 1141454 h 1366462"/>
                    <a:gd name="connsiteX19" fmla="*/ 601474 w 601474"/>
                    <a:gd name="connsiteY19" fmla="*/ 1256435 h 1366462"/>
                    <a:gd name="connsiteX20" fmla="*/ 988 w 601474"/>
                    <a:gd name="connsiteY20" fmla="*/ 1366462 h 1366462"/>
                    <a:gd name="connsiteX21" fmla="*/ 988 w 601474"/>
                    <a:gd name="connsiteY21" fmla="*/ 0 h 1366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01474" h="1366462">
                      <a:moveTo>
                        <a:pt x="988" y="0"/>
                      </a:moveTo>
                      <a:lnTo>
                        <a:pt x="124278" y="123290"/>
                      </a:lnTo>
                      <a:lnTo>
                        <a:pt x="42085" y="123290"/>
                      </a:lnTo>
                      <a:lnTo>
                        <a:pt x="155101" y="256854"/>
                      </a:lnTo>
                      <a:lnTo>
                        <a:pt x="62633" y="256854"/>
                      </a:lnTo>
                      <a:lnTo>
                        <a:pt x="185923" y="369870"/>
                      </a:lnTo>
                      <a:lnTo>
                        <a:pt x="103730" y="380144"/>
                      </a:lnTo>
                      <a:lnTo>
                        <a:pt x="257842" y="523982"/>
                      </a:lnTo>
                      <a:lnTo>
                        <a:pt x="140160" y="521650"/>
                      </a:lnTo>
                      <a:lnTo>
                        <a:pt x="298284" y="639986"/>
                      </a:lnTo>
                      <a:lnTo>
                        <a:pt x="179947" y="654558"/>
                      </a:lnTo>
                      <a:lnTo>
                        <a:pt x="317523" y="755990"/>
                      </a:lnTo>
                      <a:lnTo>
                        <a:pt x="216746" y="760288"/>
                      </a:lnTo>
                      <a:lnTo>
                        <a:pt x="359274" y="871338"/>
                      </a:lnTo>
                      <a:lnTo>
                        <a:pt x="223377" y="867328"/>
                      </a:lnTo>
                      <a:lnTo>
                        <a:pt x="433526" y="1012844"/>
                      </a:lnTo>
                      <a:lnTo>
                        <a:pt x="249901" y="990618"/>
                      </a:lnTo>
                      <a:lnTo>
                        <a:pt x="489195" y="1141742"/>
                      </a:lnTo>
                      <a:lnTo>
                        <a:pt x="285308" y="1141454"/>
                      </a:lnTo>
                      <a:lnTo>
                        <a:pt x="601474" y="1256435"/>
                      </a:lnTo>
                      <a:lnTo>
                        <a:pt x="988" y="1366462"/>
                      </a:lnTo>
                      <a:cubicBezTo>
                        <a:pt x="-2437" y="945222"/>
                        <a:pt x="4413" y="421240"/>
                        <a:pt x="988" y="0"/>
                      </a:cubicBezTo>
                      <a:close/>
                    </a:path>
                  </a:pathLst>
                </a:custGeom>
                <a:solidFill>
                  <a:srgbClr val="85C0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41" name="组合 40"/>
          <p:cNvGrpSpPr/>
          <p:nvPr/>
        </p:nvGrpSpPr>
        <p:grpSpPr>
          <a:xfrm>
            <a:off x="3637605" y="4838700"/>
            <a:ext cx="497539" cy="970119"/>
            <a:chOff x="3378374" y="3795030"/>
            <a:chExt cx="468604" cy="883697"/>
          </a:xfrm>
        </p:grpSpPr>
        <p:sp>
          <p:nvSpPr>
            <p:cNvPr id="42" name="矩形 39"/>
            <p:cNvSpPr/>
            <p:nvPr/>
          </p:nvSpPr>
          <p:spPr>
            <a:xfrm>
              <a:off x="3526468" y="4211199"/>
              <a:ext cx="184403" cy="467528"/>
            </a:xfrm>
            <a:custGeom>
              <a:avLst/>
              <a:gdLst>
                <a:gd name="connsiteX0" fmla="*/ 0 w 90760"/>
                <a:gd name="connsiteY0" fmla="*/ 0 h 411293"/>
                <a:gd name="connsiteX1" fmla="*/ 90760 w 90760"/>
                <a:gd name="connsiteY1" fmla="*/ 0 h 411293"/>
                <a:gd name="connsiteX2" fmla="*/ 90760 w 90760"/>
                <a:gd name="connsiteY2" fmla="*/ 411293 h 411293"/>
                <a:gd name="connsiteX3" fmla="*/ 0 w 90760"/>
                <a:gd name="connsiteY3" fmla="*/ 411293 h 411293"/>
                <a:gd name="connsiteX4" fmla="*/ 0 w 90760"/>
                <a:gd name="connsiteY4" fmla="*/ 0 h 411293"/>
                <a:gd name="connsiteX0" fmla="*/ 46821 w 137581"/>
                <a:gd name="connsiteY0" fmla="*/ 0 h 416802"/>
                <a:gd name="connsiteX1" fmla="*/ 137581 w 137581"/>
                <a:gd name="connsiteY1" fmla="*/ 0 h 416802"/>
                <a:gd name="connsiteX2" fmla="*/ 137581 w 137581"/>
                <a:gd name="connsiteY2" fmla="*/ 411293 h 416802"/>
                <a:gd name="connsiteX3" fmla="*/ 0 w 137581"/>
                <a:gd name="connsiteY3" fmla="*/ 416802 h 416802"/>
                <a:gd name="connsiteX4" fmla="*/ 46821 w 137581"/>
                <a:gd name="connsiteY4" fmla="*/ 0 h 416802"/>
                <a:gd name="connsiteX0" fmla="*/ 46821 w 137581"/>
                <a:gd name="connsiteY0" fmla="*/ 0 h 416802"/>
                <a:gd name="connsiteX1" fmla="*/ 137581 w 137581"/>
                <a:gd name="connsiteY1" fmla="*/ 0 h 416802"/>
                <a:gd name="connsiteX2" fmla="*/ 137581 w 137581"/>
                <a:gd name="connsiteY2" fmla="*/ 411293 h 416802"/>
                <a:gd name="connsiteX3" fmla="*/ 0 w 137581"/>
                <a:gd name="connsiteY3" fmla="*/ 416802 h 416802"/>
                <a:gd name="connsiteX4" fmla="*/ 46821 w 137581"/>
                <a:gd name="connsiteY4" fmla="*/ 0 h 416802"/>
                <a:gd name="connsiteX0" fmla="*/ 46821 w 184403"/>
                <a:gd name="connsiteY0" fmla="*/ 0 h 416802"/>
                <a:gd name="connsiteX1" fmla="*/ 137581 w 184403"/>
                <a:gd name="connsiteY1" fmla="*/ 0 h 416802"/>
                <a:gd name="connsiteX2" fmla="*/ 184403 w 184403"/>
                <a:gd name="connsiteY2" fmla="*/ 411293 h 416802"/>
                <a:gd name="connsiteX3" fmla="*/ 0 w 184403"/>
                <a:gd name="connsiteY3" fmla="*/ 416802 h 416802"/>
                <a:gd name="connsiteX4" fmla="*/ 46821 w 184403"/>
                <a:gd name="connsiteY4" fmla="*/ 0 h 416802"/>
                <a:gd name="connsiteX0" fmla="*/ 46821 w 184403"/>
                <a:gd name="connsiteY0" fmla="*/ 0 h 416802"/>
                <a:gd name="connsiteX1" fmla="*/ 137581 w 184403"/>
                <a:gd name="connsiteY1" fmla="*/ 0 h 416802"/>
                <a:gd name="connsiteX2" fmla="*/ 184403 w 184403"/>
                <a:gd name="connsiteY2" fmla="*/ 411293 h 416802"/>
                <a:gd name="connsiteX3" fmla="*/ 0 w 184403"/>
                <a:gd name="connsiteY3" fmla="*/ 416802 h 416802"/>
                <a:gd name="connsiteX4" fmla="*/ 46821 w 184403"/>
                <a:gd name="connsiteY4" fmla="*/ 0 h 416802"/>
                <a:gd name="connsiteX0" fmla="*/ 57838 w 184403"/>
                <a:gd name="connsiteY0" fmla="*/ 0 h 422311"/>
                <a:gd name="connsiteX1" fmla="*/ 137581 w 184403"/>
                <a:gd name="connsiteY1" fmla="*/ 5509 h 422311"/>
                <a:gd name="connsiteX2" fmla="*/ 184403 w 184403"/>
                <a:gd name="connsiteY2" fmla="*/ 416802 h 422311"/>
                <a:gd name="connsiteX3" fmla="*/ 0 w 184403"/>
                <a:gd name="connsiteY3" fmla="*/ 422311 h 422311"/>
                <a:gd name="connsiteX4" fmla="*/ 57838 w 184403"/>
                <a:gd name="connsiteY4" fmla="*/ 0 h 422311"/>
                <a:gd name="connsiteX0" fmla="*/ 57838 w 184403"/>
                <a:gd name="connsiteY0" fmla="*/ 0 h 422311"/>
                <a:gd name="connsiteX1" fmla="*/ 137581 w 184403"/>
                <a:gd name="connsiteY1" fmla="*/ 5509 h 422311"/>
                <a:gd name="connsiteX2" fmla="*/ 184403 w 184403"/>
                <a:gd name="connsiteY2" fmla="*/ 416802 h 422311"/>
                <a:gd name="connsiteX3" fmla="*/ 0 w 184403"/>
                <a:gd name="connsiteY3" fmla="*/ 422311 h 422311"/>
                <a:gd name="connsiteX4" fmla="*/ 57838 w 184403"/>
                <a:gd name="connsiteY4" fmla="*/ 0 h 422311"/>
                <a:gd name="connsiteX0" fmla="*/ 57838 w 184403"/>
                <a:gd name="connsiteY0" fmla="*/ 0 h 422311"/>
                <a:gd name="connsiteX1" fmla="*/ 129318 w 184403"/>
                <a:gd name="connsiteY1" fmla="*/ 5509 h 422311"/>
                <a:gd name="connsiteX2" fmla="*/ 184403 w 184403"/>
                <a:gd name="connsiteY2" fmla="*/ 416802 h 422311"/>
                <a:gd name="connsiteX3" fmla="*/ 0 w 184403"/>
                <a:gd name="connsiteY3" fmla="*/ 422311 h 422311"/>
                <a:gd name="connsiteX4" fmla="*/ 57838 w 184403"/>
                <a:gd name="connsiteY4" fmla="*/ 0 h 422311"/>
                <a:gd name="connsiteX0" fmla="*/ 57838 w 184403"/>
                <a:gd name="connsiteY0" fmla="*/ 0 h 422311"/>
                <a:gd name="connsiteX1" fmla="*/ 129318 w 184403"/>
                <a:gd name="connsiteY1" fmla="*/ 5509 h 422311"/>
                <a:gd name="connsiteX2" fmla="*/ 184403 w 184403"/>
                <a:gd name="connsiteY2" fmla="*/ 416802 h 422311"/>
                <a:gd name="connsiteX3" fmla="*/ 0 w 184403"/>
                <a:gd name="connsiteY3" fmla="*/ 422311 h 422311"/>
                <a:gd name="connsiteX4" fmla="*/ 57838 w 184403"/>
                <a:gd name="connsiteY4" fmla="*/ 0 h 42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403" h="422311">
                  <a:moveTo>
                    <a:pt x="57838" y="0"/>
                  </a:moveTo>
                  <a:lnTo>
                    <a:pt x="129318" y="5509"/>
                  </a:lnTo>
                  <a:cubicBezTo>
                    <a:pt x="120137" y="153624"/>
                    <a:pt x="102695" y="326525"/>
                    <a:pt x="184403" y="416802"/>
                  </a:cubicBezTo>
                  <a:lnTo>
                    <a:pt x="0" y="422311"/>
                  </a:lnTo>
                  <a:cubicBezTo>
                    <a:pt x="106496" y="294394"/>
                    <a:pt x="69774" y="144442"/>
                    <a:pt x="57838" y="0"/>
                  </a:cubicBezTo>
                  <a:close/>
                </a:path>
              </a:pathLst>
            </a:custGeom>
            <a:solidFill>
              <a:srgbClr val="5CA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378374" y="3795030"/>
              <a:ext cx="468604" cy="468604"/>
            </a:xfrm>
            <a:prstGeom prst="ellipse">
              <a:avLst/>
            </a:prstGeom>
            <a:solidFill>
              <a:srgbClr val="5CA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44" name="矩形 38"/>
          <p:cNvSpPr/>
          <p:nvPr/>
        </p:nvSpPr>
        <p:spPr>
          <a:xfrm>
            <a:off x="9536519" y="5543338"/>
            <a:ext cx="111280" cy="265481"/>
          </a:xfrm>
          <a:custGeom>
            <a:avLst/>
            <a:gdLst>
              <a:gd name="connsiteX0" fmla="*/ 0 w 55232"/>
              <a:gd name="connsiteY0" fmla="*/ 0 h 327881"/>
              <a:gd name="connsiteX1" fmla="*/ 55232 w 55232"/>
              <a:gd name="connsiteY1" fmla="*/ 0 h 327881"/>
              <a:gd name="connsiteX2" fmla="*/ 55232 w 55232"/>
              <a:gd name="connsiteY2" fmla="*/ 327881 h 327881"/>
              <a:gd name="connsiteX3" fmla="*/ 0 w 55232"/>
              <a:gd name="connsiteY3" fmla="*/ 327881 h 327881"/>
              <a:gd name="connsiteX4" fmla="*/ 0 w 55232"/>
              <a:gd name="connsiteY4" fmla="*/ 0 h 327881"/>
              <a:gd name="connsiteX0" fmla="*/ 30297 w 85529"/>
              <a:gd name="connsiteY0" fmla="*/ 0 h 330635"/>
              <a:gd name="connsiteX1" fmla="*/ 85529 w 85529"/>
              <a:gd name="connsiteY1" fmla="*/ 0 h 330635"/>
              <a:gd name="connsiteX2" fmla="*/ 85529 w 85529"/>
              <a:gd name="connsiteY2" fmla="*/ 327881 h 330635"/>
              <a:gd name="connsiteX3" fmla="*/ 0 w 85529"/>
              <a:gd name="connsiteY3" fmla="*/ 330635 h 330635"/>
              <a:gd name="connsiteX4" fmla="*/ 30297 w 85529"/>
              <a:gd name="connsiteY4" fmla="*/ 0 h 330635"/>
              <a:gd name="connsiteX0" fmla="*/ 30297 w 104809"/>
              <a:gd name="connsiteY0" fmla="*/ 0 h 333390"/>
              <a:gd name="connsiteX1" fmla="*/ 85529 w 104809"/>
              <a:gd name="connsiteY1" fmla="*/ 0 h 333390"/>
              <a:gd name="connsiteX2" fmla="*/ 104809 w 104809"/>
              <a:gd name="connsiteY2" fmla="*/ 333390 h 333390"/>
              <a:gd name="connsiteX3" fmla="*/ 0 w 104809"/>
              <a:gd name="connsiteY3" fmla="*/ 330635 h 333390"/>
              <a:gd name="connsiteX4" fmla="*/ 30297 w 104809"/>
              <a:gd name="connsiteY4" fmla="*/ 0 h 333390"/>
              <a:gd name="connsiteX0" fmla="*/ 30297 w 104809"/>
              <a:gd name="connsiteY0" fmla="*/ 0 h 333390"/>
              <a:gd name="connsiteX1" fmla="*/ 85529 w 104809"/>
              <a:gd name="connsiteY1" fmla="*/ 0 h 333390"/>
              <a:gd name="connsiteX2" fmla="*/ 104809 w 104809"/>
              <a:gd name="connsiteY2" fmla="*/ 333390 h 333390"/>
              <a:gd name="connsiteX3" fmla="*/ 0 w 104809"/>
              <a:gd name="connsiteY3" fmla="*/ 330635 h 333390"/>
              <a:gd name="connsiteX4" fmla="*/ 30297 w 104809"/>
              <a:gd name="connsiteY4" fmla="*/ 0 h 333390"/>
              <a:gd name="connsiteX0" fmla="*/ 30297 w 104809"/>
              <a:gd name="connsiteY0" fmla="*/ 0 h 333390"/>
              <a:gd name="connsiteX1" fmla="*/ 85529 w 104809"/>
              <a:gd name="connsiteY1" fmla="*/ 0 h 333390"/>
              <a:gd name="connsiteX2" fmla="*/ 104809 w 104809"/>
              <a:gd name="connsiteY2" fmla="*/ 333390 h 333390"/>
              <a:gd name="connsiteX3" fmla="*/ 0 w 104809"/>
              <a:gd name="connsiteY3" fmla="*/ 330635 h 333390"/>
              <a:gd name="connsiteX4" fmla="*/ 30297 w 104809"/>
              <a:gd name="connsiteY4" fmla="*/ 0 h 333390"/>
              <a:gd name="connsiteX0" fmla="*/ 30297 w 104809"/>
              <a:gd name="connsiteY0" fmla="*/ 0 h 333390"/>
              <a:gd name="connsiteX1" fmla="*/ 85529 w 104809"/>
              <a:gd name="connsiteY1" fmla="*/ 0 h 333390"/>
              <a:gd name="connsiteX2" fmla="*/ 104809 w 104809"/>
              <a:gd name="connsiteY2" fmla="*/ 333390 h 333390"/>
              <a:gd name="connsiteX3" fmla="*/ 0 w 104809"/>
              <a:gd name="connsiteY3" fmla="*/ 330635 h 333390"/>
              <a:gd name="connsiteX4" fmla="*/ 30297 w 104809"/>
              <a:gd name="connsiteY4" fmla="*/ 0 h 333390"/>
              <a:gd name="connsiteX0" fmla="*/ 30297 w 104809"/>
              <a:gd name="connsiteY0" fmla="*/ 0 h 333390"/>
              <a:gd name="connsiteX1" fmla="*/ 85529 w 104809"/>
              <a:gd name="connsiteY1" fmla="*/ 0 h 333390"/>
              <a:gd name="connsiteX2" fmla="*/ 104809 w 104809"/>
              <a:gd name="connsiteY2" fmla="*/ 333390 h 333390"/>
              <a:gd name="connsiteX3" fmla="*/ 0 w 104809"/>
              <a:gd name="connsiteY3" fmla="*/ 330635 h 333390"/>
              <a:gd name="connsiteX4" fmla="*/ 30297 w 104809"/>
              <a:gd name="connsiteY4" fmla="*/ 0 h 33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09" h="333390">
                <a:moveTo>
                  <a:pt x="30297" y="0"/>
                </a:moveTo>
                <a:lnTo>
                  <a:pt x="85529" y="0"/>
                </a:lnTo>
                <a:cubicBezTo>
                  <a:pt x="75431" y="119393"/>
                  <a:pt x="65331" y="260819"/>
                  <a:pt x="104809" y="333390"/>
                </a:cubicBezTo>
                <a:lnTo>
                  <a:pt x="0" y="330635"/>
                </a:lnTo>
                <a:cubicBezTo>
                  <a:pt x="62429" y="250719"/>
                  <a:pt x="47740" y="110212"/>
                  <a:pt x="30297" y="0"/>
                </a:cubicBezTo>
                <a:close/>
              </a:path>
            </a:pathLst>
          </a:custGeom>
          <a:solidFill>
            <a:srgbClr val="629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5" name="椭圆 44"/>
          <p:cNvSpPr>
            <a:spLocks noChangeAspect="1"/>
          </p:cNvSpPr>
          <p:nvPr/>
        </p:nvSpPr>
        <p:spPr>
          <a:xfrm>
            <a:off x="9428054" y="5282946"/>
            <a:ext cx="344005" cy="321616"/>
          </a:xfrm>
          <a:prstGeom prst="ellipse">
            <a:avLst/>
          </a:prstGeom>
          <a:solidFill>
            <a:srgbClr val="629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6" name="任意多边形 45"/>
          <p:cNvSpPr/>
          <p:nvPr/>
        </p:nvSpPr>
        <p:spPr>
          <a:xfrm>
            <a:off x="3879175" y="3210619"/>
            <a:ext cx="1343180" cy="363109"/>
          </a:xfrm>
          <a:custGeom>
            <a:avLst/>
            <a:gdLst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9260 w 974135"/>
              <a:gd name="connsiteY7" fmla="*/ 137849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9260 w 974135"/>
              <a:gd name="connsiteY7" fmla="*/ 137849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9260 w 974135"/>
              <a:gd name="connsiteY7" fmla="*/ 137849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9260 w 974135"/>
              <a:gd name="connsiteY7" fmla="*/ 137849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9260 w 974135"/>
              <a:gd name="connsiteY7" fmla="*/ 137849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9260 w 974135"/>
              <a:gd name="connsiteY7" fmla="*/ 137849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9260 w 974135"/>
              <a:gd name="connsiteY7" fmla="*/ 137849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9260 w 974135"/>
              <a:gd name="connsiteY7" fmla="*/ 137849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9260 w 974135"/>
              <a:gd name="connsiteY7" fmla="*/ 137849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9260 w 974135"/>
              <a:gd name="connsiteY7" fmla="*/ 137849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6456 w 974135"/>
              <a:gd name="connsiteY7" fmla="*/ 154678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40415 h 240415"/>
              <a:gd name="connsiteX1" fmla="*/ 55140 w 974135"/>
              <a:gd name="connsiteY1" fmla="*/ 107160 h 240415"/>
              <a:gd name="connsiteX2" fmla="*/ 183799 w 974135"/>
              <a:gd name="connsiteY2" fmla="*/ 88781 h 240415"/>
              <a:gd name="connsiteX3" fmla="*/ 294078 w 974135"/>
              <a:gd name="connsiteY3" fmla="*/ 1476 h 240415"/>
              <a:gd name="connsiteX4" fmla="*/ 487067 w 974135"/>
              <a:gd name="connsiteY4" fmla="*/ 79591 h 240415"/>
              <a:gd name="connsiteX5" fmla="*/ 629512 w 974135"/>
              <a:gd name="connsiteY5" fmla="*/ 52021 h 240415"/>
              <a:gd name="connsiteX6" fmla="*/ 767361 w 974135"/>
              <a:gd name="connsiteY6" fmla="*/ 130135 h 240415"/>
              <a:gd name="connsiteX7" fmla="*/ 856456 w 974135"/>
              <a:gd name="connsiteY7" fmla="*/ 156154 h 240415"/>
              <a:gd name="connsiteX8" fmla="*/ 974135 w 974135"/>
              <a:gd name="connsiteY8" fmla="*/ 208250 h 240415"/>
              <a:gd name="connsiteX9" fmla="*/ 0 w 974135"/>
              <a:gd name="connsiteY9" fmla="*/ 240415 h 240415"/>
              <a:gd name="connsiteX0" fmla="*/ 0 w 974135"/>
              <a:gd name="connsiteY0" fmla="*/ 240077 h 240077"/>
              <a:gd name="connsiteX1" fmla="*/ 55140 w 974135"/>
              <a:gd name="connsiteY1" fmla="*/ 106822 h 240077"/>
              <a:gd name="connsiteX2" fmla="*/ 183799 w 974135"/>
              <a:gd name="connsiteY2" fmla="*/ 88443 h 240077"/>
              <a:gd name="connsiteX3" fmla="*/ 294078 w 974135"/>
              <a:gd name="connsiteY3" fmla="*/ 1138 h 240077"/>
              <a:gd name="connsiteX4" fmla="*/ 487067 w 974135"/>
              <a:gd name="connsiteY4" fmla="*/ 79253 h 240077"/>
              <a:gd name="connsiteX5" fmla="*/ 629512 w 974135"/>
              <a:gd name="connsiteY5" fmla="*/ 51683 h 240077"/>
              <a:gd name="connsiteX6" fmla="*/ 767361 w 974135"/>
              <a:gd name="connsiteY6" fmla="*/ 129797 h 240077"/>
              <a:gd name="connsiteX7" fmla="*/ 856456 w 974135"/>
              <a:gd name="connsiteY7" fmla="*/ 155816 h 240077"/>
              <a:gd name="connsiteX8" fmla="*/ 974135 w 974135"/>
              <a:gd name="connsiteY8" fmla="*/ 207912 h 240077"/>
              <a:gd name="connsiteX9" fmla="*/ 0 w 974135"/>
              <a:gd name="connsiteY9" fmla="*/ 240077 h 240077"/>
              <a:gd name="connsiteX0" fmla="*/ 0 w 974135"/>
              <a:gd name="connsiteY0" fmla="*/ 240077 h 240077"/>
              <a:gd name="connsiteX1" fmla="*/ 55140 w 974135"/>
              <a:gd name="connsiteY1" fmla="*/ 106822 h 240077"/>
              <a:gd name="connsiteX2" fmla="*/ 183799 w 974135"/>
              <a:gd name="connsiteY2" fmla="*/ 88443 h 240077"/>
              <a:gd name="connsiteX3" fmla="*/ 294078 w 974135"/>
              <a:gd name="connsiteY3" fmla="*/ 1138 h 240077"/>
              <a:gd name="connsiteX4" fmla="*/ 487067 w 974135"/>
              <a:gd name="connsiteY4" fmla="*/ 79253 h 240077"/>
              <a:gd name="connsiteX5" fmla="*/ 629512 w 974135"/>
              <a:gd name="connsiteY5" fmla="*/ 51683 h 240077"/>
              <a:gd name="connsiteX6" fmla="*/ 767361 w 974135"/>
              <a:gd name="connsiteY6" fmla="*/ 129797 h 240077"/>
              <a:gd name="connsiteX7" fmla="*/ 856456 w 974135"/>
              <a:gd name="connsiteY7" fmla="*/ 155816 h 240077"/>
              <a:gd name="connsiteX8" fmla="*/ 974135 w 974135"/>
              <a:gd name="connsiteY8" fmla="*/ 207912 h 240077"/>
              <a:gd name="connsiteX9" fmla="*/ 0 w 974135"/>
              <a:gd name="connsiteY9" fmla="*/ 240077 h 240077"/>
              <a:gd name="connsiteX0" fmla="*/ 0 w 974135"/>
              <a:gd name="connsiteY0" fmla="*/ 240532 h 240532"/>
              <a:gd name="connsiteX1" fmla="*/ 55140 w 974135"/>
              <a:gd name="connsiteY1" fmla="*/ 107277 h 240532"/>
              <a:gd name="connsiteX2" fmla="*/ 183799 w 974135"/>
              <a:gd name="connsiteY2" fmla="*/ 88898 h 240532"/>
              <a:gd name="connsiteX3" fmla="*/ 294078 w 974135"/>
              <a:gd name="connsiteY3" fmla="*/ 1593 h 240532"/>
              <a:gd name="connsiteX4" fmla="*/ 487067 w 974135"/>
              <a:gd name="connsiteY4" fmla="*/ 79708 h 240532"/>
              <a:gd name="connsiteX5" fmla="*/ 629512 w 974135"/>
              <a:gd name="connsiteY5" fmla="*/ 52138 h 240532"/>
              <a:gd name="connsiteX6" fmla="*/ 767361 w 974135"/>
              <a:gd name="connsiteY6" fmla="*/ 130252 h 240532"/>
              <a:gd name="connsiteX7" fmla="*/ 856456 w 974135"/>
              <a:gd name="connsiteY7" fmla="*/ 156271 h 240532"/>
              <a:gd name="connsiteX8" fmla="*/ 974135 w 974135"/>
              <a:gd name="connsiteY8" fmla="*/ 208367 h 240532"/>
              <a:gd name="connsiteX9" fmla="*/ 0 w 974135"/>
              <a:gd name="connsiteY9" fmla="*/ 240532 h 240532"/>
              <a:gd name="connsiteX0" fmla="*/ 0 w 974135"/>
              <a:gd name="connsiteY0" fmla="*/ 240532 h 240532"/>
              <a:gd name="connsiteX1" fmla="*/ 55140 w 974135"/>
              <a:gd name="connsiteY1" fmla="*/ 107277 h 240532"/>
              <a:gd name="connsiteX2" fmla="*/ 183799 w 974135"/>
              <a:gd name="connsiteY2" fmla="*/ 88898 h 240532"/>
              <a:gd name="connsiteX3" fmla="*/ 294078 w 974135"/>
              <a:gd name="connsiteY3" fmla="*/ 1593 h 240532"/>
              <a:gd name="connsiteX4" fmla="*/ 487067 w 974135"/>
              <a:gd name="connsiteY4" fmla="*/ 79708 h 240532"/>
              <a:gd name="connsiteX5" fmla="*/ 629512 w 974135"/>
              <a:gd name="connsiteY5" fmla="*/ 52138 h 240532"/>
              <a:gd name="connsiteX6" fmla="*/ 767361 w 974135"/>
              <a:gd name="connsiteY6" fmla="*/ 130252 h 240532"/>
              <a:gd name="connsiteX7" fmla="*/ 856456 w 974135"/>
              <a:gd name="connsiteY7" fmla="*/ 156271 h 240532"/>
              <a:gd name="connsiteX8" fmla="*/ 974135 w 974135"/>
              <a:gd name="connsiteY8" fmla="*/ 208367 h 240532"/>
              <a:gd name="connsiteX9" fmla="*/ 0 w 974135"/>
              <a:gd name="connsiteY9" fmla="*/ 240532 h 240532"/>
              <a:gd name="connsiteX0" fmla="*/ 0 w 974135"/>
              <a:gd name="connsiteY0" fmla="*/ 243274 h 243274"/>
              <a:gd name="connsiteX1" fmla="*/ 55140 w 974135"/>
              <a:gd name="connsiteY1" fmla="*/ 110019 h 243274"/>
              <a:gd name="connsiteX2" fmla="*/ 183799 w 974135"/>
              <a:gd name="connsiteY2" fmla="*/ 91640 h 243274"/>
              <a:gd name="connsiteX3" fmla="*/ 322127 w 974135"/>
              <a:gd name="connsiteY3" fmla="*/ 1530 h 243274"/>
              <a:gd name="connsiteX4" fmla="*/ 487067 w 974135"/>
              <a:gd name="connsiteY4" fmla="*/ 82450 h 243274"/>
              <a:gd name="connsiteX5" fmla="*/ 629512 w 974135"/>
              <a:gd name="connsiteY5" fmla="*/ 54880 h 243274"/>
              <a:gd name="connsiteX6" fmla="*/ 767361 w 974135"/>
              <a:gd name="connsiteY6" fmla="*/ 132994 h 243274"/>
              <a:gd name="connsiteX7" fmla="*/ 856456 w 974135"/>
              <a:gd name="connsiteY7" fmla="*/ 159013 h 243274"/>
              <a:gd name="connsiteX8" fmla="*/ 974135 w 974135"/>
              <a:gd name="connsiteY8" fmla="*/ 211109 h 243274"/>
              <a:gd name="connsiteX9" fmla="*/ 0 w 974135"/>
              <a:gd name="connsiteY9" fmla="*/ 243274 h 243274"/>
              <a:gd name="connsiteX0" fmla="*/ 0 w 974135"/>
              <a:gd name="connsiteY0" fmla="*/ 243274 h 243274"/>
              <a:gd name="connsiteX1" fmla="*/ 55140 w 974135"/>
              <a:gd name="connsiteY1" fmla="*/ 110019 h 243274"/>
              <a:gd name="connsiteX2" fmla="*/ 183799 w 974135"/>
              <a:gd name="connsiteY2" fmla="*/ 91640 h 243274"/>
              <a:gd name="connsiteX3" fmla="*/ 322127 w 974135"/>
              <a:gd name="connsiteY3" fmla="*/ 1530 h 243274"/>
              <a:gd name="connsiteX4" fmla="*/ 487067 w 974135"/>
              <a:gd name="connsiteY4" fmla="*/ 82450 h 243274"/>
              <a:gd name="connsiteX5" fmla="*/ 629512 w 974135"/>
              <a:gd name="connsiteY5" fmla="*/ 54880 h 243274"/>
              <a:gd name="connsiteX6" fmla="*/ 767361 w 974135"/>
              <a:gd name="connsiteY6" fmla="*/ 132994 h 243274"/>
              <a:gd name="connsiteX7" fmla="*/ 856456 w 974135"/>
              <a:gd name="connsiteY7" fmla="*/ 159013 h 243274"/>
              <a:gd name="connsiteX8" fmla="*/ 974135 w 974135"/>
              <a:gd name="connsiteY8" fmla="*/ 211109 h 243274"/>
              <a:gd name="connsiteX9" fmla="*/ 0 w 974135"/>
              <a:gd name="connsiteY9" fmla="*/ 243274 h 243274"/>
              <a:gd name="connsiteX0" fmla="*/ 0 w 974135"/>
              <a:gd name="connsiteY0" fmla="*/ 241830 h 241830"/>
              <a:gd name="connsiteX1" fmla="*/ 55140 w 974135"/>
              <a:gd name="connsiteY1" fmla="*/ 108575 h 241830"/>
              <a:gd name="connsiteX2" fmla="*/ 183799 w 974135"/>
              <a:gd name="connsiteY2" fmla="*/ 90196 h 241830"/>
              <a:gd name="connsiteX3" fmla="*/ 322127 w 974135"/>
              <a:gd name="connsiteY3" fmla="*/ 86 h 241830"/>
              <a:gd name="connsiteX4" fmla="*/ 487067 w 974135"/>
              <a:gd name="connsiteY4" fmla="*/ 81006 h 241830"/>
              <a:gd name="connsiteX5" fmla="*/ 629512 w 974135"/>
              <a:gd name="connsiteY5" fmla="*/ 53436 h 241830"/>
              <a:gd name="connsiteX6" fmla="*/ 767361 w 974135"/>
              <a:gd name="connsiteY6" fmla="*/ 131550 h 241830"/>
              <a:gd name="connsiteX7" fmla="*/ 856456 w 974135"/>
              <a:gd name="connsiteY7" fmla="*/ 157569 h 241830"/>
              <a:gd name="connsiteX8" fmla="*/ 974135 w 974135"/>
              <a:gd name="connsiteY8" fmla="*/ 209665 h 241830"/>
              <a:gd name="connsiteX9" fmla="*/ 0 w 974135"/>
              <a:gd name="connsiteY9" fmla="*/ 241830 h 241830"/>
              <a:gd name="connsiteX0" fmla="*/ 0 w 974135"/>
              <a:gd name="connsiteY0" fmla="*/ 241744 h 241744"/>
              <a:gd name="connsiteX1" fmla="*/ 55140 w 974135"/>
              <a:gd name="connsiteY1" fmla="*/ 108489 h 241744"/>
              <a:gd name="connsiteX2" fmla="*/ 183799 w 974135"/>
              <a:gd name="connsiteY2" fmla="*/ 90110 h 241744"/>
              <a:gd name="connsiteX3" fmla="*/ 322127 w 974135"/>
              <a:gd name="connsiteY3" fmla="*/ 0 h 241744"/>
              <a:gd name="connsiteX4" fmla="*/ 487067 w 974135"/>
              <a:gd name="connsiteY4" fmla="*/ 80920 h 241744"/>
              <a:gd name="connsiteX5" fmla="*/ 629512 w 974135"/>
              <a:gd name="connsiteY5" fmla="*/ 53350 h 241744"/>
              <a:gd name="connsiteX6" fmla="*/ 767361 w 974135"/>
              <a:gd name="connsiteY6" fmla="*/ 131464 h 241744"/>
              <a:gd name="connsiteX7" fmla="*/ 856456 w 974135"/>
              <a:gd name="connsiteY7" fmla="*/ 157483 h 241744"/>
              <a:gd name="connsiteX8" fmla="*/ 974135 w 974135"/>
              <a:gd name="connsiteY8" fmla="*/ 209579 h 241744"/>
              <a:gd name="connsiteX9" fmla="*/ 0 w 974135"/>
              <a:gd name="connsiteY9" fmla="*/ 241744 h 24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4135" h="241744">
                <a:moveTo>
                  <a:pt x="0" y="241744"/>
                </a:moveTo>
                <a:cubicBezTo>
                  <a:pt x="18380" y="197326"/>
                  <a:pt x="13785" y="139122"/>
                  <a:pt x="55140" y="108489"/>
                </a:cubicBezTo>
                <a:cubicBezTo>
                  <a:pt x="98026" y="74793"/>
                  <a:pt x="140913" y="96236"/>
                  <a:pt x="183799" y="90110"/>
                </a:cubicBezTo>
                <a:cubicBezTo>
                  <a:pt x="197584" y="51818"/>
                  <a:pt x="228197" y="11498"/>
                  <a:pt x="322127" y="0"/>
                </a:cubicBezTo>
                <a:cubicBezTo>
                  <a:pt x="434436" y="7658"/>
                  <a:pt x="433956" y="49272"/>
                  <a:pt x="487067" y="80920"/>
                </a:cubicBezTo>
                <a:cubicBezTo>
                  <a:pt x="537354" y="60510"/>
                  <a:pt x="568245" y="44160"/>
                  <a:pt x="629512" y="53350"/>
                </a:cubicBezTo>
                <a:cubicBezTo>
                  <a:pt x="712222" y="70198"/>
                  <a:pt x="721411" y="105426"/>
                  <a:pt x="767361" y="131464"/>
                </a:cubicBezTo>
                <a:cubicBezTo>
                  <a:pt x="797994" y="134527"/>
                  <a:pt x="825823" y="131446"/>
                  <a:pt x="856456" y="157483"/>
                </a:cubicBezTo>
                <a:cubicBezTo>
                  <a:pt x="913128" y="166673"/>
                  <a:pt x="935843" y="186604"/>
                  <a:pt x="974135" y="209579"/>
                </a:cubicBezTo>
                <a:lnTo>
                  <a:pt x="0" y="241744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7" name="任意多边形 46"/>
          <p:cNvSpPr/>
          <p:nvPr/>
        </p:nvSpPr>
        <p:spPr>
          <a:xfrm>
            <a:off x="7553412" y="5483754"/>
            <a:ext cx="1332837" cy="404358"/>
          </a:xfrm>
          <a:custGeom>
            <a:avLst/>
            <a:gdLst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9260 w 974135"/>
              <a:gd name="connsiteY7" fmla="*/ 137849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9260 w 974135"/>
              <a:gd name="connsiteY7" fmla="*/ 137849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9260 w 974135"/>
              <a:gd name="connsiteY7" fmla="*/ 137849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9260 w 974135"/>
              <a:gd name="connsiteY7" fmla="*/ 137849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9260 w 974135"/>
              <a:gd name="connsiteY7" fmla="*/ 137849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9260 w 974135"/>
              <a:gd name="connsiteY7" fmla="*/ 137849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9260 w 974135"/>
              <a:gd name="connsiteY7" fmla="*/ 137849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9260 w 974135"/>
              <a:gd name="connsiteY7" fmla="*/ 137849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9260 w 974135"/>
              <a:gd name="connsiteY7" fmla="*/ 137849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9260 w 974135"/>
              <a:gd name="connsiteY7" fmla="*/ 137849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6456 w 974135"/>
              <a:gd name="connsiteY7" fmla="*/ 154678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40415 h 240415"/>
              <a:gd name="connsiteX1" fmla="*/ 55140 w 974135"/>
              <a:gd name="connsiteY1" fmla="*/ 107160 h 240415"/>
              <a:gd name="connsiteX2" fmla="*/ 183799 w 974135"/>
              <a:gd name="connsiteY2" fmla="*/ 88781 h 240415"/>
              <a:gd name="connsiteX3" fmla="*/ 294078 w 974135"/>
              <a:gd name="connsiteY3" fmla="*/ 1476 h 240415"/>
              <a:gd name="connsiteX4" fmla="*/ 487067 w 974135"/>
              <a:gd name="connsiteY4" fmla="*/ 79591 h 240415"/>
              <a:gd name="connsiteX5" fmla="*/ 629512 w 974135"/>
              <a:gd name="connsiteY5" fmla="*/ 52021 h 240415"/>
              <a:gd name="connsiteX6" fmla="*/ 767361 w 974135"/>
              <a:gd name="connsiteY6" fmla="*/ 130135 h 240415"/>
              <a:gd name="connsiteX7" fmla="*/ 856456 w 974135"/>
              <a:gd name="connsiteY7" fmla="*/ 156154 h 240415"/>
              <a:gd name="connsiteX8" fmla="*/ 974135 w 974135"/>
              <a:gd name="connsiteY8" fmla="*/ 208250 h 240415"/>
              <a:gd name="connsiteX9" fmla="*/ 0 w 974135"/>
              <a:gd name="connsiteY9" fmla="*/ 240415 h 240415"/>
              <a:gd name="connsiteX0" fmla="*/ 0 w 974135"/>
              <a:gd name="connsiteY0" fmla="*/ 240077 h 240077"/>
              <a:gd name="connsiteX1" fmla="*/ 55140 w 974135"/>
              <a:gd name="connsiteY1" fmla="*/ 106822 h 240077"/>
              <a:gd name="connsiteX2" fmla="*/ 183799 w 974135"/>
              <a:gd name="connsiteY2" fmla="*/ 88443 h 240077"/>
              <a:gd name="connsiteX3" fmla="*/ 294078 w 974135"/>
              <a:gd name="connsiteY3" fmla="*/ 1138 h 240077"/>
              <a:gd name="connsiteX4" fmla="*/ 487067 w 974135"/>
              <a:gd name="connsiteY4" fmla="*/ 79253 h 240077"/>
              <a:gd name="connsiteX5" fmla="*/ 629512 w 974135"/>
              <a:gd name="connsiteY5" fmla="*/ 51683 h 240077"/>
              <a:gd name="connsiteX6" fmla="*/ 767361 w 974135"/>
              <a:gd name="connsiteY6" fmla="*/ 129797 h 240077"/>
              <a:gd name="connsiteX7" fmla="*/ 856456 w 974135"/>
              <a:gd name="connsiteY7" fmla="*/ 155816 h 240077"/>
              <a:gd name="connsiteX8" fmla="*/ 974135 w 974135"/>
              <a:gd name="connsiteY8" fmla="*/ 207912 h 240077"/>
              <a:gd name="connsiteX9" fmla="*/ 0 w 974135"/>
              <a:gd name="connsiteY9" fmla="*/ 240077 h 240077"/>
              <a:gd name="connsiteX0" fmla="*/ 0 w 974135"/>
              <a:gd name="connsiteY0" fmla="*/ 240077 h 240077"/>
              <a:gd name="connsiteX1" fmla="*/ 55140 w 974135"/>
              <a:gd name="connsiteY1" fmla="*/ 106822 h 240077"/>
              <a:gd name="connsiteX2" fmla="*/ 183799 w 974135"/>
              <a:gd name="connsiteY2" fmla="*/ 88443 h 240077"/>
              <a:gd name="connsiteX3" fmla="*/ 294078 w 974135"/>
              <a:gd name="connsiteY3" fmla="*/ 1138 h 240077"/>
              <a:gd name="connsiteX4" fmla="*/ 487067 w 974135"/>
              <a:gd name="connsiteY4" fmla="*/ 79253 h 240077"/>
              <a:gd name="connsiteX5" fmla="*/ 629512 w 974135"/>
              <a:gd name="connsiteY5" fmla="*/ 51683 h 240077"/>
              <a:gd name="connsiteX6" fmla="*/ 767361 w 974135"/>
              <a:gd name="connsiteY6" fmla="*/ 129797 h 240077"/>
              <a:gd name="connsiteX7" fmla="*/ 856456 w 974135"/>
              <a:gd name="connsiteY7" fmla="*/ 155816 h 240077"/>
              <a:gd name="connsiteX8" fmla="*/ 974135 w 974135"/>
              <a:gd name="connsiteY8" fmla="*/ 207912 h 240077"/>
              <a:gd name="connsiteX9" fmla="*/ 0 w 974135"/>
              <a:gd name="connsiteY9" fmla="*/ 240077 h 240077"/>
              <a:gd name="connsiteX0" fmla="*/ 0 w 974135"/>
              <a:gd name="connsiteY0" fmla="*/ 240532 h 240532"/>
              <a:gd name="connsiteX1" fmla="*/ 55140 w 974135"/>
              <a:gd name="connsiteY1" fmla="*/ 107277 h 240532"/>
              <a:gd name="connsiteX2" fmla="*/ 183799 w 974135"/>
              <a:gd name="connsiteY2" fmla="*/ 88898 h 240532"/>
              <a:gd name="connsiteX3" fmla="*/ 294078 w 974135"/>
              <a:gd name="connsiteY3" fmla="*/ 1593 h 240532"/>
              <a:gd name="connsiteX4" fmla="*/ 487067 w 974135"/>
              <a:gd name="connsiteY4" fmla="*/ 79708 h 240532"/>
              <a:gd name="connsiteX5" fmla="*/ 629512 w 974135"/>
              <a:gd name="connsiteY5" fmla="*/ 52138 h 240532"/>
              <a:gd name="connsiteX6" fmla="*/ 767361 w 974135"/>
              <a:gd name="connsiteY6" fmla="*/ 130252 h 240532"/>
              <a:gd name="connsiteX7" fmla="*/ 856456 w 974135"/>
              <a:gd name="connsiteY7" fmla="*/ 156271 h 240532"/>
              <a:gd name="connsiteX8" fmla="*/ 974135 w 974135"/>
              <a:gd name="connsiteY8" fmla="*/ 208367 h 240532"/>
              <a:gd name="connsiteX9" fmla="*/ 0 w 974135"/>
              <a:gd name="connsiteY9" fmla="*/ 240532 h 240532"/>
              <a:gd name="connsiteX0" fmla="*/ 0 w 974135"/>
              <a:gd name="connsiteY0" fmla="*/ 240532 h 240532"/>
              <a:gd name="connsiteX1" fmla="*/ 55140 w 974135"/>
              <a:gd name="connsiteY1" fmla="*/ 107277 h 240532"/>
              <a:gd name="connsiteX2" fmla="*/ 183799 w 974135"/>
              <a:gd name="connsiteY2" fmla="*/ 88898 h 240532"/>
              <a:gd name="connsiteX3" fmla="*/ 294078 w 974135"/>
              <a:gd name="connsiteY3" fmla="*/ 1593 h 240532"/>
              <a:gd name="connsiteX4" fmla="*/ 487067 w 974135"/>
              <a:gd name="connsiteY4" fmla="*/ 79708 h 240532"/>
              <a:gd name="connsiteX5" fmla="*/ 629512 w 974135"/>
              <a:gd name="connsiteY5" fmla="*/ 52138 h 240532"/>
              <a:gd name="connsiteX6" fmla="*/ 767361 w 974135"/>
              <a:gd name="connsiteY6" fmla="*/ 130252 h 240532"/>
              <a:gd name="connsiteX7" fmla="*/ 856456 w 974135"/>
              <a:gd name="connsiteY7" fmla="*/ 156271 h 240532"/>
              <a:gd name="connsiteX8" fmla="*/ 974135 w 974135"/>
              <a:gd name="connsiteY8" fmla="*/ 208367 h 240532"/>
              <a:gd name="connsiteX9" fmla="*/ 0 w 974135"/>
              <a:gd name="connsiteY9" fmla="*/ 240532 h 240532"/>
              <a:gd name="connsiteX0" fmla="*/ 0 w 974135"/>
              <a:gd name="connsiteY0" fmla="*/ 243274 h 243274"/>
              <a:gd name="connsiteX1" fmla="*/ 55140 w 974135"/>
              <a:gd name="connsiteY1" fmla="*/ 110019 h 243274"/>
              <a:gd name="connsiteX2" fmla="*/ 183799 w 974135"/>
              <a:gd name="connsiteY2" fmla="*/ 91640 h 243274"/>
              <a:gd name="connsiteX3" fmla="*/ 322127 w 974135"/>
              <a:gd name="connsiteY3" fmla="*/ 1530 h 243274"/>
              <a:gd name="connsiteX4" fmla="*/ 487067 w 974135"/>
              <a:gd name="connsiteY4" fmla="*/ 82450 h 243274"/>
              <a:gd name="connsiteX5" fmla="*/ 629512 w 974135"/>
              <a:gd name="connsiteY5" fmla="*/ 54880 h 243274"/>
              <a:gd name="connsiteX6" fmla="*/ 767361 w 974135"/>
              <a:gd name="connsiteY6" fmla="*/ 132994 h 243274"/>
              <a:gd name="connsiteX7" fmla="*/ 856456 w 974135"/>
              <a:gd name="connsiteY7" fmla="*/ 159013 h 243274"/>
              <a:gd name="connsiteX8" fmla="*/ 974135 w 974135"/>
              <a:gd name="connsiteY8" fmla="*/ 211109 h 243274"/>
              <a:gd name="connsiteX9" fmla="*/ 0 w 974135"/>
              <a:gd name="connsiteY9" fmla="*/ 243274 h 243274"/>
              <a:gd name="connsiteX0" fmla="*/ 0 w 974135"/>
              <a:gd name="connsiteY0" fmla="*/ 243274 h 243274"/>
              <a:gd name="connsiteX1" fmla="*/ 55140 w 974135"/>
              <a:gd name="connsiteY1" fmla="*/ 110019 h 243274"/>
              <a:gd name="connsiteX2" fmla="*/ 183799 w 974135"/>
              <a:gd name="connsiteY2" fmla="*/ 91640 h 243274"/>
              <a:gd name="connsiteX3" fmla="*/ 322127 w 974135"/>
              <a:gd name="connsiteY3" fmla="*/ 1530 h 243274"/>
              <a:gd name="connsiteX4" fmla="*/ 487067 w 974135"/>
              <a:gd name="connsiteY4" fmla="*/ 82450 h 243274"/>
              <a:gd name="connsiteX5" fmla="*/ 629512 w 974135"/>
              <a:gd name="connsiteY5" fmla="*/ 54880 h 243274"/>
              <a:gd name="connsiteX6" fmla="*/ 767361 w 974135"/>
              <a:gd name="connsiteY6" fmla="*/ 132994 h 243274"/>
              <a:gd name="connsiteX7" fmla="*/ 856456 w 974135"/>
              <a:gd name="connsiteY7" fmla="*/ 159013 h 243274"/>
              <a:gd name="connsiteX8" fmla="*/ 974135 w 974135"/>
              <a:gd name="connsiteY8" fmla="*/ 211109 h 243274"/>
              <a:gd name="connsiteX9" fmla="*/ 0 w 974135"/>
              <a:gd name="connsiteY9" fmla="*/ 243274 h 243274"/>
              <a:gd name="connsiteX0" fmla="*/ 0 w 974135"/>
              <a:gd name="connsiteY0" fmla="*/ 241830 h 241830"/>
              <a:gd name="connsiteX1" fmla="*/ 55140 w 974135"/>
              <a:gd name="connsiteY1" fmla="*/ 108575 h 241830"/>
              <a:gd name="connsiteX2" fmla="*/ 183799 w 974135"/>
              <a:gd name="connsiteY2" fmla="*/ 90196 h 241830"/>
              <a:gd name="connsiteX3" fmla="*/ 322127 w 974135"/>
              <a:gd name="connsiteY3" fmla="*/ 86 h 241830"/>
              <a:gd name="connsiteX4" fmla="*/ 487067 w 974135"/>
              <a:gd name="connsiteY4" fmla="*/ 81006 h 241830"/>
              <a:gd name="connsiteX5" fmla="*/ 629512 w 974135"/>
              <a:gd name="connsiteY5" fmla="*/ 53436 h 241830"/>
              <a:gd name="connsiteX6" fmla="*/ 767361 w 974135"/>
              <a:gd name="connsiteY6" fmla="*/ 131550 h 241830"/>
              <a:gd name="connsiteX7" fmla="*/ 856456 w 974135"/>
              <a:gd name="connsiteY7" fmla="*/ 157569 h 241830"/>
              <a:gd name="connsiteX8" fmla="*/ 974135 w 974135"/>
              <a:gd name="connsiteY8" fmla="*/ 209665 h 241830"/>
              <a:gd name="connsiteX9" fmla="*/ 0 w 974135"/>
              <a:gd name="connsiteY9" fmla="*/ 241830 h 241830"/>
              <a:gd name="connsiteX0" fmla="*/ 0 w 974135"/>
              <a:gd name="connsiteY0" fmla="*/ 241744 h 241744"/>
              <a:gd name="connsiteX1" fmla="*/ 55140 w 974135"/>
              <a:gd name="connsiteY1" fmla="*/ 108489 h 241744"/>
              <a:gd name="connsiteX2" fmla="*/ 183799 w 974135"/>
              <a:gd name="connsiteY2" fmla="*/ 90110 h 241744"/>
              <a:gd name="connsiteX3" fmla="*/ 322127 w 974135"/>
              <a:gd name="connsiteY3" fmla="*/ 0 h 241744"/>
              <a:gd name="connsiteX4" fmla="*/ 487067 w 974135"/>
              <a:gd name="connsiteY4" fmla="*/ 80920 h 241744"/>
              <a:gd name="connsiteX5" fmla="*/ 629512 w 974135"/>
              <a:gd name="connsiteY5" fmla="*/ 53350 h 241744"/>
              <a:gd name="connsiteX6" fmla="*/ 767361 w 974135"/>
              <a:gd name="connsiteY6" fmla="*/ 131464 h 241744"/>
              <a:gd name="connsiteX7" fmla="*/ 856456 w 974135"/>
              <a:gd name="connsiteY7" fmla="*/ 157483 h 241744"/>
              <a:gd name="connsiteX8" fmla="*/ 974135 w 974135"/>
              <a:gd name="connsiteY8" fmla="*/ 209579 h 241744"/>
              <a:gd name="connsiteX9" fmla="*/ 0 w 974135"/>
              <a:gd name="connsiteY9" fmla="*/ 241744 h 24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4135" h="241744">
                <a:moveTo>
                  <a:pt x="0" y="241744"/>
                </a:moveTo>
                <a:cubicBezTo>
                  <a:pt x="18380" y="197326"/>
                  <a:pt x="13785" y="139122"/>
                  <a:pt x="55140" y="108489"/>
                </a:cubicBezTo>
                <a:cubicBezTo>
                  <a:pt x="98026" y="74793"/>
                  <a:pt x="140913" y="96236"/>
                  <a:pt x="183799" y="90110"/>
                </a:cubicBezTo>
                <a:cubicBezTo>
                  <a:pt x="197584" y="51818"/>
                  <a:pt x="228197" y="11498"/>
                  <a:pt x="322127" y="0"/>
                </a:cubicBezTo>
                <a:cubicBezTo>
                  <a:pt x="434436" y="7658"/>
                  <a:pt x="433956" y="49272"/>
                  <a:pt x="487067" y="80920"/>
                </a:cubicBezTo>
                <a:cubicBezTo>
                  <a:pt x="537354" y="60510"/>
                  <a:pt x="568245" y="44160"/>
                  <a:pt x="629512" y="53350"/>
                </a:cubicBezTo>
                <a:cubicBezTo>
                  <a:pt x="712222" y="70198"/>
                  <a:pt x="721411" y="105426"/>
                  <a:pt x="767361" y="131464"/>
                </a:cubicBezTo>
                <a:cubicBezTo>
                  <a:pt x="797994" y="134527"/>
                  <a:pt x="825823" y="131446"/>
                  <a:pt x="856456" y="157483"/>
                </a:cubicBezTo>
                <a:cubicBezTo>
                  <a:pt x="913128" y="166673"/>
                  <a:pt x="935843" y="186604"/>
                  <a:pt x="974135" y="209579"/>
                </a:cubicBezTo>
                <a:lnTo>
                  <a:pt x="0" y="241744"/>
                </a:lnTo>
                <a:close/>
              </a:path>
            </a:pathLst>
          </a:custGeom>
          <a:solidFill>
            <a:srgbClr val="FFFE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8" name="任意多边形 47"/>
          <p:cNvSpPr/>
          <p:nvPr/>
        </p:nvSpPr>
        <p:spPr>
          <a:xfrm flipH="1">
            <a:off x="5052343" y="4990024"/>
            <a:ext cx="1034283" cy="307604"/>
          </a:xfrm>
          <a:custGeom>
            <a:avLst/>
            <a:gdLst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9260 w 974135"/>
              <a:gd name="connsiteY7" fmla="*/ 137849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9260 w 974135"/>
              <a:gd name="connsiteY7" fmla="*/ 137849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9260 w 974135"/>
              <a:gd name="connsiteY7" fmla="*/ 137849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9260 w 974135"/>
              <a:gd name="connsiteY7" fmla="*/ 137849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9260 w 974135"/>
              <a:gd name="connsiteY7" fmla="*/ 137849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9260 w 974135"/>
              <a:gd name="connsiteY7" fmla="*/ 137849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9260 w 974135"/>
              <a:gd name="connsiteY7" fmla="*/ 137849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9260 w 974135"/>
              <a:gd name="connsiteY7" fmla="*/ 137849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9260 w 974135"/>
              <a:gd name="connsiteY7" fmla="*/ 137849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9260 w 974135"/>
              <a:gd name="connsiteY7" fmla="*/ 137849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6456 w 974135"/>
              <a:gd name="connsiteY7" fmla="*/ 154678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40415 h 240415"/>
              <a:gd name="connsiteX1" fmla="*/ 55140 w 974135"/>
              <a:gd name="connsiteY1" fmla="*/ 107160 h 240415"/>
              <a:gd name="connsiteX2" fmla="*/ 183799 w 974135"/>
              <a:gd name="connsiteY2" fmla="*/ 88781 h 240415"/>
              <a:gd name="connsiteX3" fmla="*/ 294078 w 974135"/>
              <a:gd name="connsiteY3" fmla="*/ 1476 h 240415"/>
              <a:gd name="connsiteX4" fmla="*/ 487067 w 974135"/>
              <a:gd name="connsiteY4" fmla="*/ 79591 h 240415"/>
              <a:gd name="connsiteX5" fmla="*/ 629512 w 974135"/>
              <a:gd name="connsiteY5" fmla="*/ 52021 h 240415"/>
              <a:gd name="connsiteX6" fmla="*/ 767361 w 974135"/>
              <a:gd name="connsiteY6" fmla="*/ 130135 h 240415"/>
              <a:gd name="connsiteX7" fmla="*/ 856456 w 974135"/>
              <a:gd name="connsiteY7" fmla="*/ 156154 h 240415"/>
              <a:gd name="connsiteX8" fmla="*/ 974135 w 974135"/>
              <a:gd name="connsiteY8" fmla="*/ 208250 h 240415"/>
              <a:gd name="connsiteX9" fmla="*/ 0 w 974135"/>
              <a:gd name="connsiteY9" fmla="*/ 240415 h 240415"/>
              <a:gd name="connsiteX0" fmla="*/ 0 w 974135"/>
              <a:gd name="connsiteY0" fmla="*/ 240077 h 240077"/>
              <a:gd name="connsiteX1" fmla="*/ 55140 w 974135"/>
              <a:gd name="connsiteY1" fmla="*/ 106822 h 240077"/>
              <a:gd name="connsiteX2" fmla="*/ 183799 w 974135"/>
              <a:gd name="connsiteY2" fmla="*/ 88443 h 240077"/>
              <a:gd name="connsiteX3" fmla="*/ 294078 w 974135"/>
              <a:gd name="connsiteY3" fmla="*/ 1138 h 240077"/>
              <a:gd name="connsiteX4" fmla="*/ 487067 w 974135"/>
              <a:gd name="connsiteY4" fmla="*/ 79253 h 240077"/>
              <a:gd name="connsiteX5" fmla="*/ 629512 w 974135"/>
              <a:gd name="connsiteY5" fmla="*/ 51683 h 240077"/>
              <a:gd name="connsiteX6" fmla="*/ 767361 w 974135"/>
              <a:gd name="connsiteY6" fmla="*/ 129797 h 240077"/>
              <a:gd name="connsiteX7" fmla="*/ 856456 w 974135"/>
              <a:gd name="connsiteY7" fmla="*/ 155816 h 240077"/>
              <a:gd name="connsiteX8" fmla="*/ 974135 w 974135"/>
              <a:gd name="connsiteY8" fmla="*/ 207912 h 240077"/>
              <a:gd name="connsiteX9" fmla="*/ 0 w 974135"/>
              <a:gd name="connsiteY9" fmla="*/ 240077 h 240077"/>
              <a:gd name="connsiteX0" fmla="*/ 0 w 974135"/>
              <a:gd name="connsiteY0" fmla="*/ 240077 h 240077"/>
              <a:gd name="connsiteX1" fmla="*/ 55140 w 974135"/>
              <a:gd name="connsiteY1" fmla="*/ 106822 h 240077"/>
              <a:gd name="connsiteX2" fmla="*/ 183799 w 974135"/>
              <a:gd name="connsiteY2" fmla="*/ 88443 h 240077"/>
              <a:gd name="connsiteX3" fmla="*/ 294078 w 974135"/>
              <a:gd name="connsiteY3" fmla="*/ 1138 h 240077"/>
              <a:gd name="connsiteX4" fmla="*/ 487067 w 974135"/>
              <a:gd name="connsiteY4" fmla="*/ 79253 h 240077"/>
              <a:gd name="connsiteX5" fmla="*/ 629512 w 974135"/>
              <a:gd name="connsiteY5" fmla="*/ 51683 h 240077"/>
              <a:gd name="connsiteX6" fmla="*/ 767361 w 974135"/>
              <a:gd name="connsiteY6" fmla="*/ 129797 h 240077"/>
              <a:gd name="connsiteX7" fmla="*/ 856456 w 974135"/>
              <a:gd name="connsiteY7" fmla="*/ 155816 h 240077"/>
              <a:gd name="connsiteX8" fmla="*/ 974135 w 974135"/>
              <a:gd name="connsiteY8" fmla="*/ 207912 h 240077"/>
              <a:gd name="connsiteX9" fmla="*/ 0 w 974135"/>
              <a:gd name="connsiteY9" fmla="*/ 240077 h 240077"/>
              <a:gd name="connsiteX0" fmla="*/ 0 w 974135"/>
              <a:gd name="connsiteY0" fmla="*/ 240532 h 240532"/>
              <a:gd name="connsiteX1" fmla="*/ 55140 w 974135"/>
              <a:gd name="connsiteY1" fmla="*/ 107277 h 240532"/>
              <a:gd name="connsiteX2" fmla="*/ 183799 w 974135"/>
              <a:gd name="connsiteY2" fmla="*/ 88898 h 240532"/>
              <a:gd name="connsiteX3" fmla="*/ 294078 w 974135"/>
              <a:gd name="connsiteY3" fmla="*/ 1593 h 240532"/>
              <a:gd name="connsiteX4" fmla="*/ 487067 w 974135"/>
              <a:gd name="connsiteY4" fmla="*/ 79708 h 240532"/>
              <a:gd name="connsiteX5" fmla="*/ 629512 w 974135"/>
              <a:gd name="connsiteY5" fmla="*/ 52138 h 240532"/>
              <a:gd name="connsiteX6" fmla="*/ 767361 w 974135"/>
              <a:gd name="connsiteY6" fmla="*/ 130252 h 240532"/>
              <a:gd name="connsiteX7" fmla="*/ 856456 w 974135"/>
              <a:gd name="connsiteY7" fmla="*/ 156271 h 240532"/>
              <a:gd name="connsiteX8" fmla="*/ 974135 w 974135"/>
              <a:gd name="connsiteY8" fmla="*/ 208367 h 240532"/>
              <a:gd name="connsiteX9" fmla="*/ 0 w 974135"/>
              <a:gd name="connsiteY9" fmla="*/ 240532 h 240532"/>
              <a:gd name="connsiteX0" fmla="*/ 0 w 974135"/>
              <a:gd name="connsiteY0" fmla="*/ 240532 h 240532"/>
              <a:gd name="connsiteX1" fmla="*/ 55140 w 974135"/>
              <a:gd name="connsiteY1" fmla="*/ 107277 h 240532"/>
              <a:gd name="connsiteX2" fmla="*/ 183799 w 974135"/>
              <a:gd name="connsiteY2" fmla="*/ 88898 h 240532"/>
              <a:gd name="connsiteX3" fmla="*/ 294078 w 974135"/>
              <a:gd name="connsiteY3" fmla="*/ 1593 h 240532"/>
              <a:gd name="connsiteX4" fmla="*/ 487067 w 974135"/>
              <a:gd name="connsiteY4" fmla="*/ 79708 h 240532"/>
              <a:gd name="connsiteX5" fmla="*/ 629512 w 974135"/>
              <a:gd name="connsiteY5" fmla="*/ 52138 h 240532"/>
              <a:gd name="connsiteX6" fmla="*/ 767361 w 974135"/>
              <a:gd name="connsiteY6" fmla="*/ 130252 h 240532"/>
              <a:gd name="connsiteX7" fmla="*/ 856456 w 974135"/>
              <a:gd name="connsiteY7" fmla="*/ 156271 h 240532"/>
              <a:gd name="connsiteX8" fmla="*/ 974135 w 974135"/>
              <a:gd name="connsiteY8" fmla="*/ 208367 h 240532"/>
              <a:gd name="connsiteX9" fmla="*/ 0 w 974135"/>
              <a:gd name="connsiteY9" fmla="*/ 240532 h 240532"/>
              <a:gd name="connsiteX0" fmla="*/ 0 w 974135"/>
              <a:gd name="connsiteY0" fmla="*/ 243274 h 243274"/>
              <a:gd name="connsiteX1" fmla="*/ 55140 w 974135"/>
              <a:gd name="connsiteY1" fmla="*/ 110019 h 243274"/>
              <a:gd name="connsiteX2" fmla="*/ 183799 w 974135"/>
              <a:gd name="connsiteY2" fmla="*/ 91640 h 243274"/>
              <a:gd name="connsiteX3" fmla="*/ 322127 w 974135"/>
              <a:gd name="connsiteY3" fmla="*/ 1530 h 243274"/>
              <a:gd name="connsiteX4" fmla="*/ 487067 w 974135"/>
              <a:gd name="connsiteY4" fmla="*/ 82450 h 243274"/>
              <a:gd name="connsiteX5" fmla="*/ 629512 w 974135"/>
              <a:gd name="connsiteY5" fmla="*/ 54880 h 243274"/>
              <a:gd name="connsiteX6" fmla="*/ 767361 w 974135"/>
              <a:gd name="connsiteY6" fmla="*/ 132994 h 243274"/>
              <a:gd name="connsiteX7" fmla="*/ 856456 w 974135"/>
              <a:gd name="connsiteY7" fmla="*/ 159013 h 243274"/>
              <a:gd name="connsiteX8" fmla="*/ 974135 w 974135"/>
              <a:gd name="connsiteY8" fmla="*/ 211109 h 243274"/>
              <a:gd name="connsiteX9" fmla="*/ 0 w 974135"/>
              <a:gd name="connsiteY9" fmla="*/ 243274 h 243274"/>
              <a:gd name="connsiteX0" fmla="*/ 0 w 974135"/>
              <a:gd name="connsiteY0" fmla="*/ 243274 h 243274"/>
              <a:gd name="connsiteX1" fmla="*/ 55140 w 974135"/>
              <a:gd name="connsiteY1" fmla="*/ 110019 h 243274"/>
              <a:gd name="connsiteX2" fmla="*/ 183799 w 974135"/>
              <a:gd name="connsiteY2" fmla="*/ 91640 h 243274"/>
              <a:gd name="connsiteX3" fmla="*/ 322127 w 974135"/>
              <a:gd name="connsiteY3" fmla="*/ 1530 h 243274"/>
              <a:gd name="connsiteX4" fmla="*/ 487067 w 974135"/>
              <a:gd name="connsiteY4" fmla="*/ 82450 h 243274"/>
              <a:gd name="connsiteX5" fmla="*/ 629512 w 974135"/>
              <a:gd name="connsiteY5" fmla="*/ 54880 h 243274"/>
              <a:gd name="connsiteX6" fmla="*/ 767361 w 974135"/>
              <a:gd name="connsiteY6" fmla="*/ 132994 h 243274"/>
              <a:gd name="connsiteX7" fmla="*/ 856456 w 974135"/>
              <a:gd name="connsiteY7" fmla="*/ 159013 h 243274"/>
              <a:gd name="connsiteX8" fmla="*/ 974135 w 974135"/>
              <a:gd name="connsiteY8" fmla="*/ 211109 h 243274"/>
              <a:gd name="connsiteX9" fmla="*/ 0 w 974135"/>
              <a:gd name="connsiteY9" fmla="*/ 243274 h 243274"/>
              <a:gd name="connsiteX0" fmla="*/ 0 w 974135"/>
              <a:gd name="connsiteY0" fmla="*/ 241830 h 241830"/>
              <a:gd name="connsiteX1" fmla="*/ 55140 w 974135"/>
              <a:gd name="connsiteY1" fmla="*/ 108575 h 241830"/>
              <a:gd name="connsiteX2" fmla="*/ 183799 w 974135"/>
              <a:gd name="connsiteY2" fmla="*/ 90196 h 241830"/>
              <a:gd name="connsiteX3" fmla="*/ 322127 w 974135"/>
              <a:gd name="connsiteY3" fmla="*/ 86 h 241830"/>
              <a:gd name="connsiteX4" fmla="*/ 487067 w 974135"/>
              <a:gd name="connsiteY4" fmla="*/ 81006 h 241830"/>
              <a:gd name="connsiteX5" fmla="*/ 629512 w 974135"/>
              <a:gd name="connsiteY5" fmla="*/ 53436 h 241830"/>
              <a:gd name="connsiteX6" fmla="*/ 767361 w 974135"/>
              <a:gd name="connsiteY6" fmla="*/ 131550 h 241830"/>
              <a:gd name="connsiteX7" fmla="*/ 856456 w 974135"/>
              <a:gd name="connsiteY7" fmla="*/ 157569 h 241830"/>
              <a:gd name="connsiteX8" fmla="*/ 974135 w 974135"/>
              <a:gd name="connsiteY8" fmla="*/ 209665 h 241830"/>
              <a:gd name="connsiteX9" fmla="*/ 0 w 974135"/>
              <a:gd name="connsiteY9" fmla="*/ 241830 h 241830"/>
              <a:gd name="connsiteX0" fmla="*/ 0 w 974135"/>
              <a:gd name="connsiteY0" fmla="*/ 241744 h 241744"/>
              <a:gd name="connsiteX1" fmla="*/ 55140 w 974135"/>
              <a:gd name="connsiteY1" fmla="*/ 108489 h 241744"/>
              <a:gd name="connsiteX2" fmla="*/ 183799 w 974135"/>
              <a:gd name="connsiteY2" fmla="*/ 90110 h 241744"/>
              <a:gd name="connsiteX3" fmla="*/ 322127 w 974135"/>
              <a:gd name="connsiteY3" fmla="*/ 0 h 241744"/>
              <a:gd name="connsiteX4" fmla="*/ 487067 w 974135"/>
              <a:gd name="connsiteY4" fmla="*/ 80920 h 241744"/>
              <a:gd name="connsiteX5" fmla="*/ 629512 w 974135"/>
              <a:gd name="connsiteY5" fmla="*/ 53350 h 241744"/>
              <a:gd name="connsiteX6" fmla="*/ 767361 w 974135"/>
              <a:gd name="connsiteY6" fmla="*/ 131464 h 241744"/>
              <a:gd name="connsiteX7" fmla="*/ 856456 w 974135"/>
              <a:gd name="connsiteY7" fmla="*/ 157483 h 241744"/>
              <a:gd name="connsiteX8" fmla="*/ 974135 w 974135"/>
              <a:gd name="connsiteY8" fmla="*/ 209579 h 241744"/>
              <a:gd name="connsiteX9" fmla="*/ 0 w 974135"/>
              <a:gd name="connsiteY9" fmla="*/ 241744 h 24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4135" h="241744">
                <a:moveTo>
                  <a:pt x="0" y="241744"/>
                </a:moveTo>
                <a:cubicBezTo>
                  <a:pt x="18380" y="197326"/>
                  <a:pt x="13785" y="139122"/>
                  <a:pt x="55140" y="108489"/>
                </a:cubicBezTo>
                <a:cubicBezTo>
                  <a:pt x="98026" y="74793"/>
                  <a:pt x="140913" y="96236"/>
                  <a:pt x="183799" y="90110"/>
                </a:cubicBezTo>
                <a:cubicBezTo>
                  <a:pt x="197584" y="51818"/>
                  <a:pt x="228197" y="11498"/>
                  <a:pt x="322127" y="0"/>
                </a:cubicBezTo>
                <a:cubicBezTo>
                  <a:pt x="434436" y="7658"/>
                  <a:pt x="433956" y="49272"/>
                  <a:pt x="487067" y="80920"/>
                </a:cubicBezTo>
                <a:cubicBezTo>
                  <a:pt x="537354" y="60510"/>
                  <a:pt x="568245" y="44160"/>
                  <a:pt x="629512" y="53350"/>
                </a:cubicBezTo>
                <a:cubicBezTo>
                  <a:pt x="712222" y="70198"/>
                  <a:pt x="721411" y="105426"/>
                  <a:pt x="767361" y="131464"/>
                </a:cubicBezTo>
                <a:cubicBezTo>
                  <a:pt x="797994" y="134527"/>
                  <a:pt x="825823" y="131446"/>
                  <a:pt x="856456" y="157483"/>
                </a:cubicBezTo>
                <a:cubicBezTo>
                  <a:pt x="913128" y="166673"/>
                  <a:pt x="935843" y="186604"/>
                  <a:pt x="974135" y="209579"/>
                </a:cubicBezTo>
                <a:lnTo>
                  <a:pt x="0" y="241744"/>
                </a:lnTo>
                <a:close/>
              </a:path>
            </a:pathLst>
          </a:custGeom>
          <a:solidFill>
            <a:srgbClr val="FBF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9" name="任意多边形 48"/>
          <p:cNvSpPr/>
          <p:nvPr/>
        </p:nvSpPr>
        <p:spPr>
          <a:xfrm flipH="1">
            <a:off x="8194148" y="3779586"/>
            <a:ext cx="829584" cy="287666"/>
          </a:xfrm>
          <a:custGeom>
            <a:avLst/>
            <a:gdLst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9260 w 974135"/>
              <a:gd name="connsiteY7" fmla="*/ 137849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9260 w 974135"/>
              <a:gd name="connsiteY7" fmla="*/ 137849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9260 w 974135"/>
              <a:gd name="connsiteY7" fmla="*/ 137849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9260 w 974135"/>
              <a:gd name="connsiteY7" fmla="*/ 137849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9260 w 974135"/>
              <a:gd name="connsiteY7" fmla="*/ 137849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9260 w 974135"/>
              <a:gd name="connsiteY7" fmla="*/ 137849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9260 w 974135"/>
              <a:gd name="connsiteY7" fmla="*/ 137849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9260 w 974135"/>
              <a:gd name="connsiteY7" fmla="*/ 137849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9260 w 974135"/>
              <a:gd name="connsiteY7" fmla="*/ 137849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9260 w 974135"/>
              <a:gd name="connsiteY7" fmla="*/ 137849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38939 h 238939"/>
              <a:gd name="connsiteX1" fmla="*/ 55140 w 974135"/>
              <a:gd name="connsiteY1" fmla="*/ 105684 h 238939"/>
              <a:gd name="connsiteX2" fmla="*/ 183799 w 974135"/>
              <a:gd name="connsiteY2" fmla="*/ 87305 h 238939"/>
              <a:gd name="connsiteX3" fmla="*/ 294078 w 974135"/>
              <a:gd name="connsiteY3" fmla="*/ 0 h 238939"/>
              <a:gd name="connsiteX4" fmla="*/ 487067 w 974135"/>
              <a:gd name="connsiteY4" fmla="*/ 78115 h 238939"/>
              <a:gd name="connsiteX5" fmla="*/ 629512 w 974135"/>
              <a:gd name="connsiteY5" fmla="*/ 50545 h 238939"/>
              <a:gd name="connsiteX6" fmla="*/ 767361 w 974135"/>
              <a:gd name="connsiteY6" fmla="*/ 128659 h 238939"/>
              <a:gd name="connsiteX7" fmla="*/ 856456 w 974135"/>
              <a:gd name="connsiteY7" fmla="*/ 154678 h 238939"/>
              <a:gd name="connsiteX8" fmla="*/ 974135 w 974135"/>
              <a:gd name="connsiteY8" fmla="*/ 206774 h 238939"/>
              <a:gd name="connsiteX9" fmla="*/ 0 w 974135"/>
              <a:gd name="connsiteY9" fmla="*/ 238939 h 238939"/>
              <a:gd name="connsiteX0" fmla="*/ 0 w 974135"/>
              <a:gd name="connsiteY0" fmla="*/ 240415 h 240415"/>
              <a:gd name="connsiteX1" fmla="*/ 55140 w 974135"/>
              <a:gd name="connsiteY1" fmla="*/ 107160 h 240415"/>
              <a:gd name="connsiteX2" fmla="*/ 183799 w 974135"/>
              <a:gd name="connsiteY2" fmla="*/ 88781 h 240415"/>
              <a:gd name="connsiteX3" fmla="*/ 294078 w 974135"/>
              <a:gd name="connsiteY3" fmla="*/ 1476 h 240415"/>
              <a:gd name="connsiteX4" fmla="*/ 487067 w 974135"/>
              <a:gd name="connsiteY4" fmla="*/ 79591 h 240415"/>
              <a:gd name="connsiteX5" fmla="*/ 629512 w 974135"/>
              <a:gd name="connsiteY5" fmla="*/ 52021 h 240415"/>
              <a:gd name="connsiteX6" fmla="*/ 767361 w 974135"/>
              <a:gd name="connsiteY6" fmla="*/ 130135 h 240415"/>
              <a:gd name="connsiteX7" fmla="*/ 856456 w 974135"/>
              <a:gd name="connsiteY7" fmla="*/ 156154 h 240415"/>
              <a:gd name="connsiteX8" fmla="*/ 974135 w 974135"/>
              <a:gd name="connsiteY8" fmla="*/ 208250 h 240415"/>
              <a:gd name="connsiteX9" fmla="*/ 0 w 974135"/>
              <a:gd name="connsiteY9" fmla="*/ 240415 h 240415"/>
              <a:gd name="connsiteX0" fmla="*/ 0 w 974135"/>
              <a:gd name="connsiteY0" fmla="*/ 240077 h 240077"/>
              <a:gd name="connsiteX1" fmla="*/ 55140 w 974135"/>
              <a:gd name="connsiteY1" fmla="*/ 106822 h 240077"/>
              <a:gd name="connsiteX2" fmla="*/ 183799 w 974135"/>
              <a:gd name="connsiteY2" fmla="*/ 88443 h 240077"/>
              <a:gd name="connsiteX3" fmla="*/ 294078 w 974135"/>
              <a:gd name="connsiteY3" fmla="*/ 1138 h 240077"/>
              <a:gd name="connsiteX4" fmla="*/ 487067 w 974135"/>
              <a:gd name="connsiteY4" fmla="*/ 79253 h 240077"/>
              <a:gd name="connsiteX5" fmla="*/ 629512 w 974135"/>
              <a:gd name="connsiteY5" fmla="*/ 51683 h 240077"/>
              <a:gd name="connsiteX6" fmla="*/ 767361 w 974135"/>
              <a:gd name="connsiteY6" fmla="*/ 129797 h 240077"/>
              <a:gd name="connsiteX7" fmla="*/ 856456 w 974135"/>
              <a:gd name="connsiteY7" fmla="*/ 155816 h 240077"/>
              <a:gd name="connsiteX8" fmla="*/ 974135 w 974135"/>
              <a:gd name="connsiteY8" fmla="*/ 207912 h 240077"/>
              <a:gd name="connsiteX9" fmla="*/ 0 w 974135"/>
              <a:gd name="connsiteY9" fmla="*/ 240077 h 240077"/>
              <a:gd name="connsiteX0" fmla="*/ 0 w 974135"/>
              <a:gd name="connsiteY0" fmla="*/ 240077 h 240077"/>
              <a:gd name="connsiteX1" fmla="*/ 55140 w 974135"/>
              <a:gd name="connsiteY1" fmla="*/ 106822 h 240077"/>
              <a:gd name="connsiteX2" fmla="*/ 183799 w 974135"/>
              <a:gd name="connsiteY2" fmla="*/ 88443 h 240077"/>
              <a:gd name="connsiteX3" fmla="*/ 294078 w 974135"/>
              <a:gd name="connsiteY3" fmla="*/ 1138 h 240077"/>
              <a:gd name="connsiteX4" fmla="*/ 487067 w 974135"/>
              <a:gd name="connsiteY4" fmla="*/ 79253 h 240077"/>
              <a:gd name="connsiteX5" fmla="*/ 629512 w 974135"/>
              <a:gd name="connsiteY5" fmla="*/ 51683 h 240077"/>
              <a:gd name="connsiteX6" fmla="*/ 767361 w 974135"/>
              <a:gd name="connsiteY6" fmla="*/ 129797 h 240077"/>
              <a:gd name="connsiteX7" fmla="*/ 856456 w 974135"/>
              <a:gd name="connsiteY7" fmla="*/ 155816 h 240077"/>
              <a:gd name="connsiteX8" fmla="*/ 974135 w 974135"/>
              <a:gd name="connsiteY8" fmla="*/ 207912 h 240077"/>
              <a:gd name="connsiteX9" fmla="*/ 0 w 974135"/>
              <a:gd name="connsiteY9" fmla="*/ 240077 h 240077"/>
              <a:gd name="connsiteX0" fmla="*/ 0 w 974135"/>
              <a:gd name="connsiteY0" fmla="*/ 240532 h 240532"/>
              <a:gd name="connsiteX1" fmla="*/ 55140 w 974135"/>
              <a:gd name="connsiteY1" fmla="*/ 107277 h 240532"/>
              <a:gd name="connsiteX2" fmla="*/ 183799 w 974135"/>
              <a:gd name="connsiteY2" fmla="*/ 88898 h 240532"/>
              <a:gd name="connsiteX3" fmla="*/ 294078 w 974135"/>
              <a:gd name="connsiteY3" fmla="*/ 1593 h 240532"/>
              <a:gd name="connsiteX4" fmla="*/ 487067 w 974135"/>
              <a:gd name="connsiteY4" fmla="*/ 79708 h 240532"/>
              <a:gd name="connsiteX5" fmla="*/ 629512 w 974135"/>
              <a:gd name="connsiteY5" fmla="*/ 52138 h 240532"/>
              <a:gd name="connsiteX6" fmla="*/ 767361 w 974135"/>
              <a:gd name="connsiteY6" fmla="*/ 130252 h 240532"/>
              <a:gd name="connsiteX7" fmla="*/ 856456 w 974135"/>
              <a:gd name="connsiteY7" fmla="*/ 156271 h 240532"/>
              <a:gd name="connsiteX8" fmla="*/ 974135 w 974135"/>
              <a:gd name="connsiteY8" fmla="*/ 208367 h 240532"/>
              <a:gd name="connsiteX9" fmla="*/ 0 w 974135"/>
              <a:gd name="connsiteY9" fmla="*/ 240532 h 240532"/>
              <a:gd name="connsiteX0" fmla="*/ 0 w 974135"/>
              <a:gd name="connsiteY0" fmla="*/ 240532 h 240532"/>
              <a:gd name="connsiteX1" fmla="*/ 55140 w 974135"/>
              <a:gd name="connsiteY1" fmla="*/ 107277 h 240532"/>
              <a:gd name="connsiteX2" fmla="*/ 183799 w 974135"/>
              <a:gd name="connsiteY2" fmla="*/ 88898 h 240532"/>
              <a:gd name="connsiteX3" fmla="*/ 294078 w 974135"/>
              <a:gd name="connsiteY3" fmla="*/ 1593 h 240532"/>
              <a:gd name="connsiteX4" fmla="*/ 487067 w 974135"/>
              <a:gd name="connsiteY4" fmla="*/ 79708 h 240532"/>
              <a:gd name="connsiteX5" fmla="*/ 629512 w 974135"/>
              <a:gd name="connsiteY5" fmla="*/ 52138 h 240532"/>
              <a:gd name="connsiteX6" fmla="*/ 767361 w 974135"/>
              <a:gd name="connsiteY6" fmla="*/ 130252 h 240532"/>
              <a:gd name="connsiteX7" fmla="*/ 856456 w 974135"/>
              <a:gd name="connsiteY7" fmla="*/ 156271 h 240532"/>
              <a:gd name="connsiteX8" fmla="*/ 974135 w 974135"/>
              <a:gd name="connsiteY8" fmla="*/ 208367 h 240532"/>
              <a:gd name="connsiteX9" fmla="*/ 0 w 974135"/>
              <a:gd name="connsiteY9" fmla="*/ 240532 h 240532"/>
              <a:gd name="connsiteX0" fmla="*/ 0 w 974135"/>
              <a:gd name="connsiteY0" fmla="*/ 243274 h 243274"/>
              <a:gd name="connsiteX1" fmla="*/ 55140 w 974135"/>
              <a:gd name="connsiteY1" fmla="*/ 110019 h 243274"/>
              <a:gd name="connsiteX2" fmla="*/ 183799 w 974135"/>
              <a:gd name="connsiteY2" fmla="*/ 91640 h 243274"/>
              <a:gd name="connsiteX3" fmla="*/ 322127 w 974135"/>
              <a:gd name="connsiteY3" fmla="*/ 1530 h 243274"/>
              <a:gd name="connsiteX4" fmla="*/ 487067 w 974135"/>
              <a:gd name="connsiteY4" fmla="*/ 82450 h 243274"/>
              <a:gd name="connsiteX5" fmla="*/ 629512 w 974135"/>
              <a:gd name="connsiteY5" fmla="*/ 54880 h 243274"/>
              <a:gd name="connsiteX6" fmla="*/ 767361 w 974135"/>
              <a:gd name="connsiteY6" fmla="*/ 132994 h 243274"/>
              <a:gd name="connsiteX7" fmla="*/ 856456 w 974135"/>
              <a:gd name="connsiteY7" fmla="*/ 159013 h 243274"/>
              <a:gd name="connsiteX8" fmla="*/ 974135 w 974135"/>
              <a:gd name="connsiteY8" fmla="*/ 211109 h 243274"/>
              <a:gd name="connsiteX9" fmla="*/ 0 w 974135"/>
              <a:gd name="connsiteY9" fmla="*/ 243274 h 243274"/>
              <a:gd name="connsiteX0" fmla="*/ 0 w 974135"/>
              <a:gd name="connsiteY0" fmla="*/ 243274 h 243274"/>
              <a:gd name="connsiteX1" fmla="*/ 55140 w 974135"/>
              <a:gd name="connsiteY1" fmla="*/ 110019 h 243274"/>
              <a:gd name="connsiteX2" fmla="*/ 183799 w 974135"/>
              <a:gd name="connsiteY2" fmla="*/ 91640 h 243274"/>
              <a:gd name="connsiteX3" fmla="*/ 322127 w 974135"/>
              <a:gd name="connsiteY3" fmla="*/ 1530 h 243274"/>
              <a:gd name="connsiteX4" fmla="*/ 487067 w 974135"/>
              <a:gd name="connsiteY4" fmla="*/ 82450 h 243274"/>
              <a:gd name="connsiteX5" fmla="*/ 629512 w 974135"/>
              <a:gd name="connsiteY5" fmla="*/ 54880 h 243274"/>
              <a:gd name="connsiteX6" fmla="*/ 767361 w 974135"/>
              <a:gd name="connsiteY6" fmla="*/ 132994 h 243274"/>
              <a:gd name="connsiteX7" fmla="*/ 856456 w 974135"/>
              <a:gd name="connsiteY7" fmla="*/ 159013 h 243274"/>
              <a:gd name="connsiteX8" fmla="*/ 974135 w 974135"/>
              <a:gd name="connsiteY8" fmla="*/ 211109 h 243274"/>
              <a:gd name="connsiteX9" fmla="*/ 0 w 974135"/>
              <a:gd name="connsiteY9" fmla="*/ 243274 h 243274"/>
              <a:gd name="connsiteX0" fmla="*/ 0 w 974135"/>
              <a:gd name="connsiteY0" fmla="*/ 241830 h 241830"/>
              <a:gd name="connsiteX1" fmla="*/ 55140 w 974135"/>
              <a:gd name="connsiteY1" fmla="*/ 108575 h 241830"/>
              <a:gd name="connsiteX2" fmla="*/ 183799 w 974135"/>
              <a:gd name="connsiteY2" fmla="*/ 90196 h 241830"/>
              <a:gd name="connsiteX3" fmla="*/ 322127 w 974135"/>
              <a:gd name="connsiteY3" fmla="*/ 86 h 241830"/>
              <a:gd name="connsiteX4" fmla="*/ 487067 w 974135"/>
              <a:gd name="connsiteY4" fmla="*/ 81006 h 241830"/>
              <a:gd name="connsiteX5" fmla="*/ 629512 w 974135"/>
              <a:gd name="connsiteY5" fmla="*/ 53436 h 241830"/>
              <a:gd name="connsiteX6" fmla="*/ 767361 w 974135"/>
              <a:gd name="connsiteY6" fmla="*/ 131550 h 241830"/>
              <a:gd name="connsiteX7" fmla="*/ 856456 w 974135"/>
              <a:gd name="connsiteY7" fmla="*/ 157569 h 241830"/>
              <a:gd name="connsiteX8" fmla="*/ 974135 w 974135"/>
              <a:gd name="connsiteY8" fmla="*/ 209665 h 241830"/>
              <a:gd name="connsiteX9" fmla="*/ 0 w 974135"/>
              <a:gd name="connsiteY9" fmla="*/ 241830 h 241830"/>
              <a:gd name="connsiteX0" fmla="*/ 0 w 974135"/>
              <a:gd name="connsiteY0" fmla="*/ 241744 h 241744"/>
              <a:gd name="connsiteX1" fmla="*/ 55140 w 974135"/>
              <a:gd name="connsiteY1" fmla="*/ 108489 h 241744"/>
              <a:gd name="connsiteX2" fmla="*/ 183799 w 974135"/>
              <a:gd name="connsiteY2" fmla="*/ 90110 h 241744"/>
              <a:gd name="connsiteX3" fmla="*/ 322127 w 974135"/>
              <a:gd name="connsiteY3" fmla="*/ 0 h 241744"/>
              <a:gd name="connsiteX4" fmla="*/ 487067 w 974135"/>
              <a:gd name="connsiteY4" fmla="*/ 80920 h 241744"/>
              <a:gd name="connsiteX5" fmla="*/ 629512 w 974135"/>
              <a:gd name="connsiteY5" fmla="*/ 53350 h 241744"/>
              <a:gd name="connsiteX6" fmla="*/ 767361 w 974135"/>
              <a:gd name="connsiteY6" fmla="*/ 131464 h 241744"/>
              <a:gd name="connsiteX7" fmla="*/ 856456 w 974135"/>
              <a:gd name="connsiteY7" fmla="*/ 157483 h 241744"/>
              <a:gd name="connsiteX8" fmla="*/ 974135 w 974135"/>
              <a:gd name="connsiteY8" fmla="*/ 209579 h 241744"/>
              <a:gd name="connsiteX9" fmla="*/ 0 w 974135"/>
              <a:gd name="connsiteY9" fmla="*/ 241744 h 24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4135" h="241744">
                <a:moveTo>
                  <a:pt x="0" y="241744"/>
                </a:moveTo>
                <a:cubicBezTo>
                  <a:pt x="18380" y="197326"/>
                  <a:pt x="13785" y="139122"/>
                  <a:pt x="55140" y="108489"/>
                </a:cubicBezTo>
                <a:cubicBezTo>
                  <a:pt x="98026" y="74793"/>
                  <a:pt x="140913" y="96236"/>
                  <a:pt x="183799" y="90110"/>
                </a:cubicBezTo>
                <a:cubicBezTo>
                  <a:pt x="197584" y="51818"/>
                  <a:pt x="228197" y="11498"/>
                  <a:pt x="322127" y="0"/>
                </a:cubicBezTo>
                <a:cubicBezTo>
                  <a:pt x="434436" y="7658"/>
                  <a:pt x="433956" y="49272"/>
                  <a:pt x="487067" y="80920"/>
                </a:cubicBezTo>
                <a:cubicBezTo>
                  <a:pt x="537354" y="60510"/>
                  <a:pt x="568245" y="44160"/>
                  <a:pt x="629512" y="53350"/>
                </a:cubicBezTo>
                <a:cubicBezTo>
                  <a:pt x="712222" y="70198"/>
                  <a:pt x="721411" y="105426"/>
                  <a:pt x="767361" y="131464"/>
                </a:cubicBezTo>
                <a:cubicBezTo>
                  <a:pt x="797994" y="134527"/>
                  <a:pt x="825823" y="131446"/>
                  <a:pt x="856456" y="157483"/>
                </a:cubicBezTo>
                <a:cubicBezTo>
                  <a:pt x="913128" y="166673"/>
                  <a:pt x="935843" y="186604"/>
                  <a:pt x="974135" y="209579"/>
                </a:cubicBezTo>
                <a:lnTo>
                  <a:pt x="0" y="241744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925713" y="0"/>
            <a:ext cx="2627699" cy="215899"/>
          </a:xfrm>
          <a:prstGeom prst="rect">
            <a:avLst/>
          </a:prstGeom>
          <a:solidFill>
            <a:srgbClr val="5FA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6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4967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662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1800" b="0"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D443-5667-424F-B78C-0E18605A2CA3}" type="datetimeFigureOut">
              <a:rPr lang="zh-CN" altLang="en-US" smtClean="0">
                <a:solidFill>
                  <a:srgbClr val="3F3F3F"/>
                </a:solidFill>
              </a:rPr>
              <a:pPr/>
              <a:t>2017/8/21</a:t>
            </a:fld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B220-3C92-41B8-B1CF-D58FCA727DEB}" type="slidenum">
              <a:rPr lang="zh-CN" altLang="en-US" smtClean="0">
                <a:solidFill>
                  <a:srgbClr val="3F3F3F"/>
                </a:solidFill>
              </a:rPr>
              <a:pPr/>
              <a:t>‹#›</a:t>
            </a:fld>
            <a:endParaRPr lang="zh-CN" altLang="en-US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098676" y="2108202"/>
            <a:ext cx="7994651" cy="1235075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4050894" y="3400425"/>
            <a:ext cx="4090217" cy="357478"/>
          </a:xfrm>
          <a:prstGeom prst="roundRect">
            <a:avLst>
              <a:gd name="adj" fmla="val 50000"/>
            </a:avLst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D443-5667-424F-B78C-0E18605A2CA3}" type="datetimeFigureOut">
              <a:rPr lang="zh-CN" altLang="en-US" smtClean="0">
                <a:solidFill>
                  <a:srgbClr val="3F3F3F"/>
                </a:solidFill>
              </a:rPr>
              <a:pPr/>
              <a:t>2017/8/21</a:t>
            </a:fld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B220-3C92-41B8-B1CF-D58FCA727DEB}" type="slidenum">
              <a:rPr lang="zh-CN" altLang="en-US" smtClean="0">
                <a:solidFill>
                  <a:srgbClr val="3F3F3F"/>
                </a:solidFill>
              </a:rPr>
              <a:pPr/>
              <a:t>‹#›</a:t>
            </a:fld>
            <a:endParaRPr lang="zh-CN" altLang="en-US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5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99823" y="1244603"/>
            <a:ext cx="5080000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19334" y="1244603"/>
            <a:ext cx="5094116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D443-5667-424F-B78C-0E18605A2CA3}" type="datetimeFigureOut">
              <a:rPr lang="zh-CN" altLang="en-US" smtClean="0">
                <a:solidFill>
                  <a:srgbClr val="3F3F3F"/>
                </a:solidFill>
              </a:rPr>
              <a:pPr/>
              <a:t>2017/8/21</a:t>
            </a:fld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B220-3C92-41B8-B1CF-D58FCA727DEB}" type="slidenum">
              <a:rPr lang="zh-CN" altLang="en-US" smtClean="0">
                <a:solidFill>
                  <a:srgbClr val="3F3F3F"/>
                </a:solidFill>
              </a:rPr>
              <a:pPr/>
              <a:t>‹#›</a:t>
            </a:fld>
            <a:endParaRPr lang="zh-CN" altLang="en-US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75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436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436" y="2200274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7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47" y="2200274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D443-5667-424F-B78C-0E18605A2CA3}" type="datetimeFigureOut">
              <a:rPr lang="zh-CN" altLang="en-US" smtClean="0">
                <a:solidFill>
                  <a:srgbClr val="3F3F3F"/>
                </a:solidFill>
              </a:rPr>
              <a:pPr/>
              <a:t>2017/8/21</a:t>
            </a:fld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B220-3C92-41B8-B1CF-D58FCA727DEB}" type="slidenum">
              <a:rPr lang="zh-CN" altLang="en-US" smtClean="0">
                <a:solidFill>
                  <a:srgbClr val="3F3F3F"/>
                </a:solidFill>
              </a:rPr>
              <a:pPr/>
              <a:t>‹#›</a:t>
            </a:fld>
            <a:endParaRPr lang="zh-CN" altLang="en-US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4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D443-5667-424F-B78C-0E18605A2CA3}" type="datetimeFigureOut">
              <a:rPr lang="zh-CN" altLang="en-US" smtClean="0">
                <a:solidFill>
                  <a:srgbClr val="3F3F3F"/>
                </a:solidFill>
              </a:rPr>
              <a:pPr/>
              <a:t>2017/8/21</a:t>
            </a:fld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B220-3C92-41B8-B1CF-D58FCA727DEB}" type="slidenum">
              <a:rPr lang="zh-CN" altLang="en-US" smtClean="0">
                <a:solidFill>
                  <a:srgbClr val="3F3F3F"/>
                </a:solidFill>
              </a:rPr>
              <a:pPr/>
              <a:t>‹#›</a:t>
            </a:fld>
            <a:endParaRPr lang="zh-CN" altLang="en-US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8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E0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D443-5667-424F-B78C-0E18605A2CA3}" type="datetimeFigureOut">
              <a:rPr lang="zh-CN" altLang="en-US" smtClean="0">
                <a:solidFill>
                  <a:srgbClr val="3F3F3F"/>
                </a:solidFill>
              </a:rPr>
              <a:pPr/>
              <a:t>2017/8/21</a:t>
            </a:fld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B220-3C92-41B8-B1CF-D58FCA727DEB}" type="slidenum">
              <a:rPr lang="zh-CN" altLang="en-US" smtClean="0">
                <a:solidFill>
                  <a:srgbClr val="3F3F3F"/>
                </a:solidFill>
              </a:rPr>
              <a:pPr/>
              <a:t>‹#›</a:t>
            </a:fld>
            <a:endParaRPr lang="zh-CN" altLang="en-US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7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1" y="533402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487989" y="1063631"/>
            <a:ext cx="6172200" cy="487362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144591" y="2133602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D443-5667-424F-B78C-0E18605A2CA3}" type="datetimeFigureOut">
              <a:rPr lang="zh-CN" altLang="en-US" smtClean="0">
                <a:solidFill>
                  <a:srgbClr val="3F3F3F"/>
                </a:solidFill>
              </a:rPr>
              <a:pPr/>
              <a:t>2017/8/21</a:t>
            </a:fld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B220-3C92-41B8-B1CF-D58FCA727DEB}" type="slidenum">
              <a:rPr lang="zh-CN" altLang="en-US" smtClean="0">
                <a:solidFill>
                  <a:srgbClr val="3F3F3F"/>
                </a:solidFill>
              </a:rPr>
              <a:pPr/>
              <a:t>‹#›</a:t>
            </a:fld>
            <a:endParaRPr lang="zh-CN" altLang="en-US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0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544D-7494-46ED-8171-50E1D7577115}" type="datetimeFigureOut">
              <a:rPr lang="zh-CN" altLang="en-US" smtClean="0"/>
              <a:t>2017/8/21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DC20-B219-4F27-BC7A-41BD216129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91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D443-5667-424F-B78C-0E18605A2CA3}" type="datetimeFigureOut">
              <a:rPr lang="zh-CN" altLang="en-US" smtClean="0">
                <a:solidFill>
                  <a:srgbClr val="3F3F3F"/>
                </a:solidFill>
              </a:rPr>
              <a:pPr/>
              <a:t>2017/8/21</a:t>
            </a:fld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B220-3C92-41B8-B1CF-D58FCA727DEB}" type="slidenum">
              <a:rPr lang="zh-CN" altLang="en-US" smtClean="0">
                <a:solidFill>
                  <a:srgbClr val="3F3F3F"/>
                </a:solidFill>
              </a:rPr>
              <a:pPr/>
              <a:t>‹#›</a:t>
            </a:fld>
            <a:endParaRPr lang="zh-CN" altLang="en-US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0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D443-5667-424F-B78C-0E18605A2CA3}" type="datetimeFigureOut">
              <a:rPr lang="zh-CN" altLang="en-US" smtClean="0">
                <a:solidFill>
                  <a:srgbClr val="3F3F3F"/>
                </a:solidFill>
              </a:rPr>
              <a:pPr/>
              <a:t>2017/8/21</a:t>
            </a:fld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B220-3C92-41B8-B1CF-D58FCA727DEB}" type="slidenum">
              <a:rPr lang="zh-CN" altLang="en-US" smtClean="0">
                <a:solidFill>
                  <a:srgbClr val="3F3F3F"/>
                </a:solidFill>
              </a:rPr>
              <a:pPr/>
              <a:t>‹#›</a:t>
            </a:fld>
            <a:endParaRPr lang="zh-CN" altLang="en-US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8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1" y="365125"/>
            <a:ext cx="1182511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2113843" y="365125"/>
            <a:ext cx="79332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D443-5667-424F-B78C-0E18605A2CA3}" type="datetimeFigureOut">
              <a:rPr lang="zh-CN" altLang="en-US" smtClean="0">
                <a:solidFill>
                  <a:srgbClr val="3F3F3F"/>
                </a:solidFill>
              </a:rPr>
              <a:pPr/>
              <a:t>2017/8/21</a:t>
            </a:fld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B220-3C92-41B8-B1CF-D58FCA727DEB}" type="slidenum">
              <a:rPr lang="zh-CN" altLang="en-US" smtClean="0">
                <a:solidFill>
                  <a:srgbClr val="3F3F3F"/>
                </a:solidFill>
              </a:rPr>
              <a:pPr/>
              <a:t>‹#›</a:t>
            </a:fld>
            <a:endParaRPr lang="zh-CN" altLang="en-US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27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544D-7494-46ED-8171-50E1D7577115}" type="datetimeFigureOut">
              <a:rPr lang="zh-CN" altLang="en-US" smtClean="0"/>
              <a:t>2017/8/21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DC20-B219-4F27-BC7A-41BD216129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84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544D-7494-46ED-8171-50E1D7577115}" type="datetimeFigureOut">
              <a:rPr lang="zh-CN" altLang="en-US" smtClean="0"/>
              <a:t>2017/8/21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DC20-B219-4F27-BC7A-41BD216129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96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544D-7494-46ED-8171-50E1D7577115}" type="datetimeFigureOut">
              <a:rPr lang="zh-CN" altLang="en-US" smtClean="0"/>
              <a:t>2017/8/21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DC20-B219-4F27-BC7A-41BD216129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42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544D-7494-46ED-8171-50E1D7577115}" type="datetimeFigureOut">
              <a:rPr lang="zh-CN" altLang="en-US" smtClean="0"/>
              <a:t>2017/8/21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DC20-B219-4F27-BC7A-41BD216129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14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544D-7494-46ED-8171-50E1D7577115}" type="datetimeFigureOut">
              <a:rPr lang="zh-CN" altLang="en-US" smtClean="0"/>
              <a:t>2017/8/21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DC20-B219-4F27-BC7A-41BD216129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3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544D-7494-46ED-8171-50E1D7577115}" type="datetimeFigureOut">
              <a:rPr lang="zh-CN" altLang="en-US" smtClean="0"/>
              <a:t>2017/8/21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DC20-B219-4F27-BC7A-41BD216129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26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544D-7494-46ED-8171-50E1D7577115}" type="datetimeFigureOut">
              <a:rPr lang="zh-CN" altLang="en-US" smtClean="0"/>
              <a:t>2017/8/21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DC20-B219-4F27-BC7A-41BD216129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77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C544D-7494-46ED-8171-50E1D7577115}" type="datetimeFigureOut">
              <a:rPr lang="zh-CN" altLang="en-US" smtClean="0"/>
              <a:t>2017/8/21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6DC20-B219-4F27-BC7A-41BD216129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83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-1"/>
            <a:ext cx="12192000" cy="6543675"/>
          </a:xfrm>
          <a:prstGeom prst="rect">
            <a:avLst/>
          </a:prstGeom>
          <a:solidFill>
            <a:srgbClr val="E0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" y="6543675"/>
            <a:ext cx="12192000" cy="314325"/>
          </a:xfrm>
          <a:prstGeom prst="rect">
            <a:avLst/>
          </a:prstGeom>
          <a:solidFill>
            <a:srgbClr val="5FA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4516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E43D443-5667-424F-B78C-0E18605A2CA3}" type="datetimeFigureOut">
              <a:rPr lang="zh-CN" altLang="en-US" smtClean="0">
                <a:solidFill>
                  <a:srgbClr val="3F3F3F"/>
                </a:solidFill>
              </a:rPr>
              <a:pPr/>
              <a:t>2017/8/21</a:t>
            </a:fld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4516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4516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132B220-3C92-41B8-B1CF-D58FCA727DEB}" type="slidenum">
              <a:rPr lang="zh-CN" altLang="en-US" smtClean="0">
                <a:solidFill>
                  <a:srgbClr val="3F3F3F"/>
                </a:solidFill>
              </a:rPr>
              <a:pPr/>
              <a:t>‹#›</a:t>
            </a:fld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561975" y="1121434"/>
            <a:ext cx="10963275" cy="5311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561975" y="182476"/>
            <a:ext cx="10963277" cy="726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8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>
              <a:lumMod val="75000"/>
            </a:schemeClr>
          </a:solidFill>
          <a:effectLst/>
          <a:latin typeface="+mj-ea"/>
          <a:ea typeface="+mj-ea"/>
          <a:cs typeface="+mj-cs"/>
        </a:defRPr>
      </a:lvl1pPr>
    </p:titleStyle>
    <p:bodyStyle>
      <a:lvl1pPr marL="361950" indent="-361950" algn="just" defTabSz="685800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50000"/>
        <a:buFont typeface="Wingdings 3" panose="05040102010807070707" pitchFamily="18" charset="2"/>
        <a:buChar char="p"/>
        <a:defRPr lang="zh-CN" altLang="en-US" sz="2400" b="1" kern="1200" baseline="0" dirty="0" smtClean="0">
          <a:solidFill>
            <a:schemeClr val="accent1"/>
          </a:solidFill>
          <a:latin typeface="+mn-ea"/>
          <a:ea typeface="+mn-ea"/>
          <a:cs typeface="+mn-cs"/>
        </a:defRPr>
      </a:lvl1pPr>
      <a:lvl2pPr marL="361950" indent="-361950" algn="just" defTabSz="6858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800" b="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exue.yanj.cn/" TargetMode="Externa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yexue.yanj.cn/" TargetMode="Externa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yexue.yanj.cn/" TargetMode="Externa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yexue.yanj.cn/" TargetMode="Externa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yexue.yanj.cn/" TargetMode="Externa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yexue.yanj.cn/" TargetMode="Externa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bz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exue.yanj.cn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exue.yanj.cn/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exue.yanj.cn/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yexue.yanj.cn/" TargetMode="Externa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yexue.yanj.cn/" TargetMode="Externa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yexue.yanj.cn/" TargetMode="Externa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yexue.yanj.cn/" TargetMode="Externa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yexue.yanj.cn/" TargetMode="Externa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457467" y="2452616"/>
            <a:ext cx="1651256" cy="484617"/>
          </a:xfrm>
        </p:spPr>
        <p:txBody>
          <a:bodyPr/>
          <a:lstStyle/>
          <a:p>
            <a:r>
              <a:rPr lang="zh-CN" altLang="en-US" sz="3200" dirty="0" smtClean="0"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柱型图</a:t>
            </a:r>
            <a:endParaRPr lang="zh-CN" altLang="en-US" sz="3200" dirty="0"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7393" y="1259234"/>
            <a:ext cx="9451404" cy="1212557"/>
          </a:xfrm>
        </p:spPr>
        <p:txBody>
          <a:bodyPr/>
          <a:lstStyle/>
          <a:p>
            <a:r>
              <a:rPr lang="zh-CN" altLang="en-US" sz="7200" dirty="0" smtClean="0"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可编辑数据图表</a:t>
            </a:r>
            <a:endParaRPr lang="zh-CN" altLang="en-US" sz="7200" dirty="0"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277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6463" y="87102"/>
            <a:ext cx="433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可编辑数据图表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—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柱型图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54983"/>
            <a:ext cx="340963" cy="3874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479013" y="154983"/>
            <a:ext cx="98801" cy="3874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3" name="图表 22"/>
          <p:cNvGraphicFramePr/>
          <p:nvPr>
            <p:extLst>
              <p:ext uri="{D42A27DB-BD31-4B8C-83A1-F6EECF244321}">
                <p14:modId xmlns:p14="http://schemas.microsoft.com/office/powerpoint/2010/main" val="2488364694"/>
              </p:ext>
            </p:extLst>
          </p:nvPr>
        </p:nvGraphicFramePr>
        <p:xfrm>
          <a:off x="695325" y="1073807"/>
          <a:ext cx="6543675" cy="523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文本框 17">
            <a:hlinkClick r:id="rId3"/>
          </p:cNvPr>
          <p:cNvSpPr txBox="1"/>
          <p:nvPr/>
        </p:nvSpPr>
        <p:spPr>
          <a:xfrm>
            <a:off x="5181600" y="640426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张海山草泥马体" panose="02000000000000000000" pitchFamily="2" charset="-122"/>
              </a:rPr>
              <a:t>http://yexue.yanj.cn/</a:t>
            </a:r>
            <a:endParaRPr lang="zh-CN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张海山草泥马体" panose="02000000000000000000" pitchFamily="2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6588926"/>
            <a:ext cx="5181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010400" y="6588926"/>
            <a:ext cx="5181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7503882" y="1267278"/>
            <a:ext cx="4078514" cy="944842"/>
            <a:chOff x="7315200" y="1644648"/>
            <a:chExt cx="4078514" cy="944842"/>
          </a:xfrm>
        </p:grpSpPr>
        <p:sp>
          <p:nvSpPr>
            <p:cNvPr id="22" name="文本框 21"/>
            <p:cNvSpPr txBox="1"/>
            <p:nvPr/>
          </p:nvSpPr>
          <p:spPr>
            <a:xfrm>
              <a:off x="7315200" y="1644648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accent1"/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添加标题</a:t>
              </a:r>
              <a:endParaRPr lang="zh-CN" altLang="en-US" sz="2000" dirty="0">
                <a:solidFill>
                  <a:schemeClr val="accent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315200" y="2004715"/>
              <a:ext cx="40785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中国最专业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——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由中国最好的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PPT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设计公司锐普全面运作</a:t>
              </a:r>
              <a:endParaRPr lang="zh-CN" altLang="en-US" sz="1600" dirty="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503882" y="2525209"/>
            <a:ext cx="4078514" cy="944842"/>
            <a:chOff x="7315200" y="1644648"/>
            <a:chExt cx="4078514" cy="944842"/>
          </a:xfrm>
        </p:grpSpPr>
        <p:sp>
          <p:nvSpPr>
            <p:cNvPr id="26" name="文本框 25"/>
            <p:cNvSpPr txBox="1"/>
            <p:nvPr/>
          </p:nvSpPr>
          <p:spPr>
            <a:xfrm>
              <a:off x="7315200" y="1644648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accent2"/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添加标题</a:t>
              </a:r>
              <a:endParaRPr lang="zh-CN" altLang="en-US" sz="2000" dirty="0">
                <a:solidFill>
                  <a:schemeClr val="accent2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315200" y="2004715"/>
              <a:ext cx="40785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中国最专业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——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由中国最好的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PPT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设计公司锐普全面运作</a:t>
              </a:r>
              <a:endParaRPr lang="zh-CN" altLang="en-US" sz="1600" dirty="0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503882" y="3783140"/>
            <a:ext cx="4078514" cy="944842"/>
            <a:chOff x="7315200" y="1644648"/>
            <a:chExt cx="4078514" cy="944842"/>
          </a:xfrm>
        </p:grpSpPr>
        <p:sp>
          <p:nvSpPr>
            <p:cNvPr id="29" name="文本框 28"/>
            <p:cNvSpPr txBox="1"/>
            <p:nvPr/>
          </p:nvSpPr>
          <p:spPr>
            <a:xfrm>
              <a:off x="7315200" y="1644648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accent3"/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添加标题</a:t>
              </a:r>
              <a:endParaRPr lang="zh-CN" altLang="en-US" sz="2000" dirty="0">
                <a:solidFill>
                  <a:schemeClr val="accent3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315200" y="2004715"/>
              <a:ext cx="40785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中国最专业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——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由中国最好的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PPT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设计公司锐普全面运作</a:t>
              </a:r>
              <a:endParaRPr lang="zh-CN" altLang="en-US" sz="1600" dirty="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503882" y="5041070"/>
            <a:ext cx="4078514" cy="944842"/>
            <a:chOff x="7315200" y="1644648"/>
            <a:chExt cx="4078514" cy="944842"/>
          </a:xfrm>
        </p:grpSpPr>
        <p:sp>
          <p:nvSpPr>
            <p:cNvPr id="32" name="文本框 31"/>
            <p:cNvSpPr txBox="1"/>
            <p:nvPr/>
          </p:nvSpPr>
          <p:spPr>
            <a:xfrm>
              <a:off x="7315200" y="1644648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accent4"/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添加标题</a:t>
              </a:r>
              <a:endParaRPr lang="zh-CN" altLang="en-US" sz="2000" dirty="0">
                <a:solidFill>
                  <a:schemeClr val="accent4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7315200" y="2004715"/>
              <a:ext cx="40785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中国最专业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——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由中国最好的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PPT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设计公司锐普全面运作</a:t>
              </a:r>
              <a:endParaRPr lang="zh-CN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9774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56463" y="87102"/>
            <a:ext cx="433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可编辑数据图表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—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柱型图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54983"/>
            <a:ext cx="340963" cy="3874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479013" y="154983"/>
            <a:ext cx="98801" cy="3874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8" name="图表 17"/>
          <p:cNvGraphicFramePr/>
          <p:nvPr>
            <p:extLst>
              <p:ext uri="{D42A27DB-BD31-4B8C-83A1-F6EECF244321}">
                <p14:modId xmlns:p14="http://schemas.microsoft.com/office/powerpoint/2010/main" val="1862804163"/>
              </p:ext>
            </p:extLst>
          </p:nvPr>
        </p:nvGraphicFramePr>
        <p:xfrm>
          <a:off x="695325" y="1073807"/>
          <a:ext cx="6543675" cy="523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文本框 18">
            <a:hlinkClick r:id="rId3"/>
          </p:cNvPr>
          <p:cNvSpPr txBox="1"/>
          <p:nvPr/>
        </p:nvSpPr>
        <p:spPr>
          <a:xfrm>
            <a:off x="5181600" y="640426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张海山草泥马体" panose="02000000000000000000" pitchFamily="2" charset="-122"/>
              </a:rPr>
              <a:t>http://yexue.yanj.cn/</a:t>
            </a:r>
            <a:endParaRPr lang="zh-CN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张海山草泥马体" panose="02000000000000000000" pitchFamily="2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0" y="6588926"/>
            <a:ext cx="5181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010400" y="6588926"/>
            <a:ext cx="5181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7503882" y="1267278"/>
            <a:ext cx="4078514" cy="944842"/>
            <a:chOff x="7315200" y="1644648"/>
            <a:chExt cx="4078514" cy="944842"/>
          </a:xfrm>
        </p:grpSpPr>
        <p:sp>
          <p:nvSpPr>
            <p:cNvPr id="23" name="文本框 22"/>
            <p:cNvSpPr txBox="1"/>
            <p:nvPr/>
          </p:nvSpPr>
          <p:spPr>
            <a:xfrm>
              <a:off x="7315200" y="1644648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accent1"/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添加标题</a:t>
              </a:r>
              <a:endParaRPr lang="zh-CN" altLang="en-US" sz="2000" dirty="0">
                <a:solidFill>
                  <a:schemeClr val="accent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315200" y="2004715"/>
              <a:ext cx="40785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中国最专业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——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由中国最好的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PPT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设计公司锐普全面运作</a:t>
              </a:r>
              <a:endParaRPr lang="zh-CN" altLang="en-US" sz="1600" dirty="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503882" y="2525209"/>
            <a:ext cx="4078514" cy="944842"/>
            <a:chOff x="7315200" y="1644648"/>
            <a:chExt cx="4078514" cy="944842"/>
          </a:xfrm>
        </p:grpSpPr>
        <p:sp>
          <p:nvSpPr>
            <p:cNvPr id="26" name="文本框 25"/>
            <p:cNvSpPr txBox="1"/>
            <p:nvPr/>
          </p:nvSpPr>
          <p:spPr>
            <a:xfrm>
              <a:off x="7315200" y="1644648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accent2"/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添加标题</a:t>
              </a:r>
              <a:endParaRPr lang="zh-CN" altLang="en-US" sz="2000" dirty="0">
                <a:solidFill>
                  <a:schemeClr val="accent2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315200" y="2004715"/>
              <a:ext cx="40785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中国最专业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——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由中国最好的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PPT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设计公司锐普全面运作</a:t>
              </a:r>
              <a:endParaRPr lang="zh-CN" altLang="en-US" sz="1600" dirty="0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503882" y="3783140"/>
            <a:ext cx="4078514" cy="944842"/>
            <a:chOff x="7315200" y="1644648"/>
            <a:chExt cx="4078514" cy="944842"/>
          </a:xfrm>
        </p:grpSpPr>
        <p:sp>
          <p:nvSpPr>
            <p:cNvPr id="29" name="文本框 28"/>
            <p:cNvSpPr txBox="1"/>
            <p:nvPr/>
          </p:nvSpPr>
          <p:spPr>
            <a:xfrm>
              <a:off x="7315200" y="1644648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accent3"/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添加标题</a:t>
              </a:r>
              <a:endParaRPr lang="zh-CN" altLang="en-US" sz="2000" dirty="0">
                <a:solidFill>
                  <a:schemeClr val="accent3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315200" y="2004715"/>
              <a:ext cx="40785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中国最专业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——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由中国最好的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PPT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设计公司锐普全面运作</a:t>
              </a:r>
              <a:endParaRPr lang="zh-CN" altLang="en-US" sz="1600" dirty="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503882" y="5041070"/>
            <a:ext cx="4078514" cy="944842"/>
            <a:chOff x="7315200" y="1644648"/>
            <a:chExt cx="4078514" cy="944842"/>
          </a:xfrm>
        </p:grpSpPr>
        <p:sp>
          <p:nvSpPr>
            <p:cNvPr id="32" name="文本框 31"/>
            <p:cNvSpPr txBox="1"/>
            <p:nvPr/>
          </p:nvSpPr>
          <p:spPr>
            <a:xfrm>
              <a:off x="7315200" y="1644648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accent4"/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添加标题</a:t>
              </a:r>
              <a:endParaRPr lang="zh-CN" altLang="en-US" sz="2000" dirty="0">
                <a:solidFill>
                  <a:schemeClr val="accent4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7315200" y="2004715"/>
              <a:ext cx="40785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中国最专业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——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由中国最好的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PPT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设计公司锐普全面运作</a:t>
              </a:r>
              <a:endParaRPr lang="zh-CN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0203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6463" y="87102"/>
            <a:ext cx="433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可编辑数据图表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—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柱型图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54983"/>
            <a:ext cx="340963" cy="3874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479013" y="154983"/>
            <a:ext cx="98801" cy="3874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图表 6"/>
          <p:cNvGraphicFramePr/>
          <p:nvPr>
            <p:extLst/>
          </p:nvPr>
        </p:nvGraphicFramePr>
        <p:xfrm>
          <a:off x="695325" y="1089025"/>
          <a:ext cx="6416675" cy="520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文本框 22">
            <a:hlinkClick r:id="rId3"/>
          </p:cNvPr>
          <p:cNvSpPr txBox="1"/>
          <p:nvPr/>
        </p:nvSpPr>
        <p:spPr>
          <a:xfrm>
            <a:off x="5181600" y="640426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张海山草泥马体" panose="02000000000000000000" pitchFamily="2" charset="-122"/>
              </a:rPr>
              <a:t>http://yexue.yanj.cn/</a:t>
            </a:r>
            <a:endParaRPr lang="zh-CN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张海山草泥马体" panose="02000000000000000000" pitchFamily="2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0" y="6588926"/>
            <a:ext cx="5181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7010400" y="6588926"/>
            <a:ext cx="5181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7503882" y="1267278"/>
            <a:ext cx="4078514" cy="944842"/>
            <a:chOff x="7315200" y="1644648"/>
            <a:chExt cx="4078514" cy="944842"/>
          </a:xfrm>
        </p:grpSpPr>
        <p:sp>
          <p:nvSpPr>
            <p:cNvPr id="27" name="文本框 26"/>
            <p:cNvSpPr txBox="1"/>
            <p:nvPr/>
          </p:nvSpPr>
          <p:spPr>
            <a:xfrm>
              <a:off x="7315200" y="1644648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accent1"/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添加标题</a:t>
              </a:r>
              <a:endParaRPr lang="zh-CN" altLang="en-US" sz="2000" dirty="0">
                <a:solidFill>
                  <a:schemeClr val="accent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315200" y="2004715"/>
              <a:ext cx="40785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中国最专业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——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由中国最好的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PPT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设计公司锐普全面运作</a:t>
              </a:r>
              <a:endParaRPr lang="zh-CN" altLang="en-US" sz="1600" dirty="0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503882" y="2525209"/>
            <a:ext cx="4078514" cy="944842"/>
            <a:chOff x="7315200" y="1644648"/>
            <a:chExt cx="4078514" cy="944842"/>
          </a:xfrm>
        </p:grpSpPr>
        <p:sp>
          <p:nvSpPr>
            <p:cNvPr id="30" name="文本框 29"/>
            <p:cNvSpPr txBox="1"/>
            <p:nvPr/>
          </p:nvSpPr>
          <p:spPr>
            <a:xfrm>
              <a:off x="7315200" y="1644648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accent2"/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添加标题</a:t>
              </a:r>
              <a:endParaRPr lang="zh-CN" altLang="en-US" sz="2000" dirty="0">
                <a:solidFill>
                  <a:schemeClr val="accent2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315200" y="2004715"/>
              <a:ext cx="40785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中国最专业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——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由中国最好的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PPT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设计公司锐普全面运作</a:t>
              </a:r>
              <a:endParaRPr lang="zh-CN" altLang="en-US" sz="1600" dirty="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503882" y="3783140"/>
            <a:ext cx="4078514" cy="944842"/>
            <a:chOff x="7315200" y="1644648"/>
            <a:chExt cx="4078514" cy="944842"/>
          </a:xfrm>
        </p:grpSpPr>
        <p:sp>
          <p:nvSpPr>
            <p:cNvPr id="33" name="文本框 32"/>
            <p:cNvSpPr txBox="1"/>
            <p:nvPr/>
          </p:nvSpPr>
          <p:spPr>
            <a:xfrm>
              <a:off x="7315200" y="1644648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accent3"/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添加标题</a:t>
              </a:r>
              <a:endParaRPr lang="zh-CN" altLang="en-US" sz="2000" dirty="0">
                <a:solidFill>
                  <a:schemeClr val="accent3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7315200" y="2004715"/>
              <a:ext cx="40785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中国最专业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——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由中国最好的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PPT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设计公司锐普全面运作</a:t>
              </a:r>
              <a:endParaRPr lang="zh-CN" altLang="en-US" sz="1600" dirty="0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503882" y="5041070"/>
            <a:ext cx="4078514" cy="944842"/>
            <a:chOff x="7315200" y="1644648"/>
            <a:chExt cx="4078514" cy="944842"/>
          </a:xfrm>
        </p:grpSpPr>
        <p:sp>
          <p:nvSpPr>
            <p:cNvPr id="36" name="文本框 35"/>
            <p:cNvSpPr txBox="1"/>
            <p:nvPr/>
          </p:nvSpPr>
          <p:spPr>
            <a:xfrm>
              <a:off x="7315200" y="1644648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accent4"/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添加标题</a:t>
              </a:r>
              <a:endParaRPr lang="zh-CN" altLang="en-US" sz="2000" dirty="0">
                <a:solidFill>
                  <a:schemeClr val="accent4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315200" y="2004715"/>
              <a:ext cx="40785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中国最专业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——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由中国最好的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PPT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设计公司锐普全面运作</a:t>
              </a:r>
              <a:endParaRPr lang="zh-CN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8450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6463" y="87102"/>
            <a:ext cx="433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可编辑数据图表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—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柱型图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54983"/>
            <a:ext cx="340963" cy="3874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479013" y="154983"/>
            <a:ext cx="98801" cy="3874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图表 6"/>
          <p:cNvGraphicFramePr/>
          <p:nvPr>
            <p:extLst/>
          </p:nvPr>
        </p:nvGraphicFramePr>
        <p:xfrm>
          <a:off x="695325" y="1089025"/>
          <a:ext cx="6416675" cy="520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文本框 22">
            <a:hlinkClick r:id="rId3"/>
          </p:cNvPr>
          <p:cNvSpPr txBox="1"/>
          <p:nvPr/>
        </p:nvSpPr>
        <p:spPr>
          <a:xfrm>
            <a:off x="5181600" y="640426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张海山草泥马体" panose="02000000000000000000" pitchFamily="2" charset="-122"/>
              </a:rPr>
              <a:t>http://yexue.yanj.cn/</a:t>
            </a:r>
            <a:endParaRPr lang="zh-CN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张海山草泥马体" panose="02000000000000000000" pitchFamily="2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0" y="6588926"/>
            <a:ext cx="5181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7010400" y="6588926"/>
            <a:ext cx="5181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7503882" y="1267278"/>
            <a:ext cx="4078514" cy="944842"/>
            <a:chOff x="7315200" y="1644648"/>
            <a:chExt cx="4078514" cy="944842"/>
          </a:xfrm>
        </p:grpSpPr>
        <p:sp>
          <p:nvSpPr>
            <p:cNvPr id="27" name="文本框 26"/>
            <p:cNvSpPr txBox="1"/>
            <p:nvPr/>
          </p:nvSpPr>
          <p:spPr>
            <a:xfrm>
              <a:off x="7315200" y="1644648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accent1"/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添加标题</a:t>
              </a:r>
              <a:endParaRPr lang="zh-CN" altLang="en-US" sz="2000" dirty="0">
                <a:solidFill>
                  <a:schemeClr val="accent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315200" y="2004715"/>
              <a:ext cx="40785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中国最专业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——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由中国最好的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PPT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设计公司锐普全面运作</a:t>
              </a:r>
              <a:endParaRPr lang="zh-CN" altLang="en-US" sz="1600" dirty="0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503882" y="2525209"/>
            <a:ext cx="4078514" cy="944842"/>
            <a:chOff x="7315200" y="1644648"/>
            <a:chExt cx="4078514" cy="944842"/>
          </a:xfrm>
        </p:grpSpPr>
        <p:sp>
          <p:nvSpPr>
            <p:cNvPr id="30" name="文本框 29"/>
            <p:cNvSpPr txBox="1"/>
            <p:nvPr/>
          </p:nvSpPr>
          <p:spPr>
            <a:xfrm>
              <a:off x="7315200" y="1644648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accent2"/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添加标题</a:t>
              </a:r>
              <a:endParaRPr lang="zh-CN" altLang="en-US" sz="2000" dirty="0">
                <a:solidFill>
                  <a:schemeClr val="accent2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315200" y="2004715"/>
              <a:ext cx="40785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中国最专业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——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由中国最好的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PPT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设计公司锐普全面运作</a:t>
              </a:r>
              <a:endParaRPr lang="zh-CN" altLang="en-US" sz="1600" dirty="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503882" y="3783140"/>
            <a:ext cx="4078514" cy="944842"/>
            <a:chOff x="7315200" y="1644648"/>
            <a:chExt cx="4078514" cy="944842"/>
          </a:xfrm>
        </p:grpSpPr>
        <p:sp>
          <p:nvSpPr>
            <p:cNvPr id="33" name="文本框 32"/>
            <p:cNvSpPr txBox="1"/>
            <p:nvPr/>
          </p:nvSpPr>
          <p:spPr>
            <a:xfrm>
              <a:off x="7315200" y="1644648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accent3"/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添加标题</a:t>
              </a:r>
              <a:endParaRPr lang="zh-CN" altLang="en-US" sz="2000" dirty="0">
                <a:solidFill>
                  <a:schemeClr val="accent3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7315200" y="2004715"/>
              <a:ext cx="40785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中国最专业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——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由中国最好的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PPT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设计公司锐普全面运作</a:t>
              </a:r>
              <a:endParaRPr lang="zh-CN" altLang="en-US" sz="1600" dirty="0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503882" y="5041070"/>
            <a:ext cx="4078514" cy="944842"/>
            <a:chOff x="7315200" y="1644648"/>
            <a:chExt cx="4078514" cy="944842"/>
          </a:xfrm>
        </p:grpSpPr>
        <p:sp>
          <p:nvSpPr>
            <p:cNvPr id="36" name="文本框 35"/>
            <p:cNvSpPr txBox="1"/>
            <p:nvPr/>
          </p:nvSpPr>
          <p:spPr>
            <a:xfrm>
              <a:off x="7315200" y="1644648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accent4"/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添加标题</a:t>
              </a:r>
              <a:endParaRPr lang="zh-CN" altLang="en-US" sz="2000" dirty="0">
                <a:solidFill>
                  <a:schemeClr val="accent4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315200" y="2004715"/>
              <a:ext cx="40785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中国最专业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——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由中国最好的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PPT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设计公司锐普全面运作</a:t>
              </a:r>
              <a:endParaRPr lang="zh-CN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0060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6463" y="87102"/>
            <a:ext cx="433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可编辑数据图表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—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柱型图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54983"/>
            <a:ext cx="340963" cy="3874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479013" y="154983"/>
            <a:ext cx="98801" cy="3874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图表 6"/>
          <p:cNvGraphicFramePr/>
          <p:nvPr>
            <p:extLst/>
          </p:nvPr>
        </p:nvGraphicFramePr>
        <p:xfrm>
          <a:off x="695325" y="1089025"/>
          <a:ext cx="6416675" cy="520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文本框 22">
            <a:hlinkClick r:id="rId3"/>
          </p:cNvPr>
          <p:cNvSpPr txBox="1"/>
          <p:nvPr/>
        </p:nvSpPr>
        <p:spPr>
          <a:xfrm>
            <a:off x="5181600" y="640426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张海山草泥马体" panose="02000000000000000000" pitchFamily="2" charset="-122"/>
              </a:rPr>
              <a:t>http://yexue.yanj.cn/</a:t>
            </a:r>
            <a:endParaRPr lang="zh-CN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张海山草泥马体" panose="02000000000000000000" pitchFamily="2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0" y="6588926"/>
            <a:ext cx="5181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7503882" y="1267278"/>
            <a:ext cx="4078514" cy="944842"/>
            <a:chOff x="7315200" y="1644648"/>
            <a:chExt cx="4078514" cy="944842"/>
          </a:xfrm>
        </p:grpSpPr>
        <p:sp>
          <p:nvSpPr>
            <p:cNvPr id="27" name="文本框 26"/>
            <p:cNvSpPr txBox="1"/>
            <p:nvPr/>
          </p:nvSpPr>
          <p:spPr>
            <a:xfrm>
              <a:off x="7315200" y="1644648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accent1"/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添加标题</a:t>
              </a:r>
              <a:endParaRPr lang="zh-CN" altLang="en-US" sz="2000" dirty="0">
                <a:solidFill>
                  <a:schemeClr val="accent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315200" y="2004715"/>
              <a:ext cx="40785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中国最专业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——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由中国最好的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PPT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设计公司锐普全面运作</a:t>
              </a:r>
              <a:endParaRPr lang="zh-CN" altLang="en-US" sz="1600" dirty="0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503882" y="2525209"/>
            <a:ext cx="4078514" cy="944842"/>
            <a:chOff x="7315200" y="1644648"/>
            <a:chExt cx="4078514" cy="944842"/>
          </a:xfrm>
        </p:grpSpPr>
        <p:sp>
          <p:nvSpPr>
            <p:cNvPr id="30" name="文本框 29"/>
            <p:cNvSpPr txBox="1"/>
            <p:nvPr/>
          </p:nvSpPr>
          <p:spPr>
            <a:xfrm>
              <a:off x="7315200" y="1644648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accent2"/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添加标题</a:t>
              </a:r>
              <a:endParaRPr lang="zh-CN" altLang="en-US" sz="2000" dirty="0">
                <a:solidFill>
                  <a:schemeClr val="accent2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315200" y="2004715"/>
              <a:ext cx="40785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中国最专业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——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由中国最好的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PPT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设计公司锐普全面运作</a:t>
              </a:r>
              <a:endParaRPr lang="zh-CN" altLang="en-US" sz="1600" dirty="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503882" y="3783140"/>
            <a:ext cx="4078514" cy="944842"/>
            <a:chOff x="7315200" y="1644648"/>
            <a:chExt cx="4078514" cy="944842"/>
          </a:xfrm>
        </p:grpSpPr>
        <p:sp>
          <p:nvSpPr>
            <p:cNvPr id="33" name="文本框 32"/>
            <p:cNvSpPr txBox="1"/>
            <p:nvPr/>
          </p:nvSpPr>
          <p:spPr>
            <a:xfrm>
              <a:off x="7315200" y="1644648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accent3"/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添加标题</a:t>
              </a:r>
              <a:endParaRPr lang="zh-CN" altLang="en-US" sz="2000" dirty="0">
                <a:solidFill>
                  <a:schemeClr val="accent3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7315200" y="2004715"/>
              <a:ext cx="40785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中国最专业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——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由中国最好的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PPT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设计公司锐普全面运作</a:t>
              </a:r>
              <a:endParaRPr lang="zh-CN" altLang="en-US" sz="1600" dirty="0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503882" y="5041070"/>
            <a:ext cx="4078514" cy="944842"/>
            <a:chOff x="7315200" y="1644648"/>
            <a:chExt cx="4078514" cy="944842"/>
          </a:xfrm>
        </p:grpSpPr>
        <p:sp>
          <p:nvSpPr>
            <p:cNvPr id="36" name="文本框 35"/>
            <p:cNvSpPr txBox="1"/>
            <p:nvPr/>
          </p:nvSpPr>
          <p:spPr>
            <a:xfrm>
              <a:off x="7315200" y="1644648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accent4"/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添加标题</a:t>
              </a:r>
              <a:endParaRPr lang="zh-CN" altLang="en-US" sz="2000" dirty="0">
                <a:solidFill>
                  <a:schemeClr val="accent4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315200" y="2004715"/>
              <a:ext cx="40785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中国最专业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——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由中国最好的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PPT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设计公司锐普全面运作</a:t>
              </a:r>
              <a:endParaRPr lang="zh-CN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2998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6463" y="87102"/>
            <a:ext cx="433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可编辑数据图表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—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柱型图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54983"/>
            <a:ext cx="340963" cy="3874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479013" y="154983"/>
            <a:ext cx="98801" cy="3874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图表 6"/>
          <p:cNvGraphicFramePr/>
          <p:nvPr>
            <p:extLst/>
          </p:nvPr>
        </p:nvGraphicFramePr>
        <p:xfrm>
          <a:off x="695325" y="1089025"/>
          <a:ext cx="6416675" cy="520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文本框 22">
            <a:hlinkClick r:id="rId3"/>
          </p:cNvPr>
          <p:cNvSpPr txBox="1"/>
          <p:nvPr/>
        </p:nvSpPr>
        <p:spPr>
          <a:xfrm>
            <a:off x="5181600" y="640426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张海山草泥马体" panose="02000000000000000000" pitchFamily="2" charset="-122"/>
              </a:rPr>
              <a:t>http://yexue.yanj.cn/</a:t>
            </a:r>
            <a:endParaRPr lang="zh-CN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张海山草泥马体" panose="02000000000000000000" pitchFamily="2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0" y="6588926"/>
            <a:ext cx="5181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7503882" y="1267278"/>
            <a:ext cx="4078514" cy="944842"/>
            <a:chOff x="7315200" y="1644648"/>
            <a:chExt cx="4078514" cy="944842"/>
          </a:xfrm>
        </p:grpSpPr>
        <p:sp>
          <p:nvSpPr>
            <p:cNvPr id="39" name="文本框 38"/>
            <p:cNvSpPr txBox="1"/>
            <p:nvPr/>
          </p:nvSpPr>
          <p:spPr>
            <a:xfrm>
              <a:off x="7315200" y="1644648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accent1"/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添加标题</a:t>
              </a:r>
              <a:endParaRPr lang="zh-CN" altLang="en-US" sz="2000" dirty="0">
                <a:solidFill>
                  <a:schemeClr val="accent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7315200" y="2004715"/>
              <a:ext cx="40785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中国最专业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——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由中国最好的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PPT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设计公司锐普全面运作</a:t>
              </a:r>
              <a:endParaRPr lang="zh-CN" altLang="en-US" sz="1600" dirty="0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503882" y="2525209"/>
            <a:ext cx="4078514" cy="944842"/>
            <a:chOff x="7315200" y="1644648"/>
            <a:chExt cx="4078514" cy="944842"/>
          </a:xfrm>
        </p:grpSpPr>
        <p:sp>
          <p:nvSpPr>
            <p:cNvPr id="42" name="文本框 41"/>
            <p:cNvSpPr txBox="1"/>
            <p:nvPr/>
          </p:nvSpPr>
          <p:spPr>
            <a:xfrm>
              <a:off x="7315200" y="1644648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accent2"/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添加标题</a:t>
              </a:r>
              <a:endParaRPr lang="zh-CN" altLang="en-US" sz="2000" dirty="0">
                <a:solidFill>
                  <a:schemeClr val="accent2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7315200" y="2004715"/>
              <a:ext cx="40785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中国最专业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——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由中国最好的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PPT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设计公司锐普全面运作</a:t>
              </a:r>
              <a:endParaRPr lang="zh-CN" altLang="en-US" sz="1600" dirty="0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503882" y="3783140"/>
            <a:ext cx="4078514" cy="944842"/>
            <a:chOff x="7315200" y="1644648"/>
            <a:chExt cx="4078514" cy="944842"/>
          </a:xfrm>
        </p:grpSpPr>
        <p:sp>
          <p:nvSpPr>
            <p:cNvPr id="45" name="文本框 44"/>
            <p:cNvSpPr txBox="1"/>
            <p:nvPr/>
          </p:nvSpPr>
          <p:spPr>
            <a:xfrm>
              <a:off x="7315200" y="1644648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accent3"/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添加标题</a:t>
              </a:r>
              <a:endParaRPr lang="zh-CN" altLang="en-US" sz="2000" dirty="0">
                <a:solidFill>
                  <a:schemeClr val="accent3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7315200" y="2004715"/>
              <a:ext cx="40785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中国最专业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——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由中国最好的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PPT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设计公司锐普全面运作</a:t>
              </a:r>
              <a:endParaRPr lang="zh-CN" altLang="en-US" sz="1600" dirty="0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503882" y="5041070"/>
            <a:ext cx="4078514" cy="944842"/>
            <a:chOff x="7315200" y="1644648"/>
            <a:chExt cx="4078514" cy="944842"/>
          </a:xfrm>
        </p:grpSpPr>
        <p:sp>
          <p:nvSpPr>
            <p:cNvPr id="48" name="文本框 47"/>
            <p:cNvSpPr txBox="1"/>
            <p:nvPr/>
          </p:nvSpPr>
          <p:spPr>
            <a:xfrm>
              <a:off x="7315200" y="1644648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accent4"/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添加标题</a:t>
              </a:r>
              <a:endParaRPr lang="zh-CN" altLang="en-US" sz="2000" dirty="0">
                <a:solidFill>
                  <a:schemeClr val="accent4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7315200" y="2004715"/>
              <a:ext cx="40785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中国最专业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——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由中国最好的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PPT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设计公司锐普全面运作</a:t>
              </a:r>
              <a:endParaRPr lang="zh-CN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8850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www.PPTBZ.com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—PPT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宝藏！</a:t>
            </a:r>
            <a:endParaRPr lang="zh-CN" altLang="en-US" sz="2800" spc="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478" y="3998509"/>
            <a:ext cx="3428572" cy="10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60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522642768"/>
              </p:ext>
            </p:extLst>
          </p:nvPr>
        </p:nvGraphicFramePr>
        <p:xfrm>
          <a:off x="616634" y="928469"/>
          <a:ext cx="10958733" cy="3770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356463" y="87102"/>
            <a:ext cx="433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可编辑数据图表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—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柱型图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54983"/>
            <a:ext cx="340963" cy="3874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479013" y="154983"/>
            <a:ext cx="98801" cy="3874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39547" y="5125287"/>
            <a:ext cx="10912906" cy="1028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中国最专业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——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由中国最好的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PPT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设计公司锐普全面运作。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7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年专业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PPT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演示设计经验，对卖家资质进行精准审核，确保专业；对卖方进行技术培训和指导，提 升专业度和作品质量；代理国外专业公司作品，正版和正规，确保世界领先水准；由专业人员即时调节交易和服务纠纷，确保交易的公平、公正、合理、有序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2" name="文本框 1">
            <a:hlinkClick r:id="rId3"/>
          </p:cNvPr>
          <p:cNvSpPr txBox="1"/>
          <p:nvPr/>
        </p:nvSpPr>
        <p:spPr>
          <a:xfrm>
            <a:off x="5181600" y="640426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张海山草泥马体" panose="02000000000000000000" pitchFamily="2" charset="-122"/>
              </a:rPr>
              <a:t>http://yexue.yanj.cn/</a:t>
            </a:r>
            <a:endParaRPr lang="zh-CN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张海山草泥马体" panose="02000000000000000000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6588926"/>
            <a:ext cx="5181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7010400" y="6588926"/>
            <a:ext cx="5181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47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6463" y="87102"/>
            <a:ext cx="433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可编辑数据图表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—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柱型图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54983"/>
            <a:ext cx="340963" cy="3874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479013" y="154983"/>
            <a:ext cx="98801" cy="3874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3513997375"/>
              </p:ext>
            </p:extLst>
          </p:nvPr>
        </p:nvGraphicFramePr>
        <p:xfrm>
          <a:off x="695325" y="1089025"/>
          <a:ext cx="10801350" cy="38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矩形 22"/>
          <p:cNvSpPr/>
          <p:nvPr/>
        </p:nvSpPr>
        <p:spPr>
          <a:xfrm>
            <a:off x="639547" y="5163411"/>
            <a:ext cx="10912906" cy="1028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中国最专业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——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由中国最好的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PPT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设计公司锐普全面运作。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7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年专业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PPT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演示设计经验，对卖家资质进行精准审核，确保专业；对卖方进行技术培训和指导，提 升专业度和作品质量；代理国外专业公司作品，正版和正规，确保世界领先水准；由专业人员即时调节交易和服务纠纷，确保交易的公平、公正、合理、有序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8" name="文本框 7">
            <a:hlinkClick r:id="rId3"/>
          </p:cNvPr>
          <p:cNvSpPr txBox="1"/>
          <p:nvPr/>
        </p:nvSpPr>
        <p:spPr>
          <a:xfrm>
            <a:off x="5181600" y="640426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张海山草泥马体" panose="02000000000000000000" pitchFamily="2" charset="-122"/>
              </a:rPr>
              <a:t>http://yexue.yanj.cn/</a:t>
            </a:r>
            <a:endParaRPr lang="zh-CN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张海山草泥马体" panose="02000000000000000000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0" y="6588926"/>
            <a:ext cx="5181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010400" y="6588926"/>
            <a:ext cx="5181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07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6463" y="87102"/>
            <a:ext cx="433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可编辑数据图表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—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柱型图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54983"/>
            <a:ext cx="340963" cy="3874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479013" y="154983"/>
            <a:ext cx="98801" cy="3874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2626855094"/>
              </p:ext>
            </p:extLst>
          </p:nvPr>
        </p:nvGraphicFramePr>
        <p:xfrm>
          <a:off x="695325" y="1089025"/>
          <a:ext cx="10801350" cy="38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矩形 22"/>
          <p:cNvSpPr/>
          <p:nvPr/>
        </p:nvSpPr>
        <p:spPr>
          <a:xfrm>
            <a:off x="639547" y="5163411"/>
            <a:ext cx="10912906" cy="1028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中国最专业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——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由中国最好的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PPT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设计公司锐普全面运作。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7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年专业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PPT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演示设计经验，对卖家资质进行精准审核，确保专业；对卖方进行技术培训和指导，提 升专业度和作品质量；代理国外专业公司作品，正版和正规，确保世界领先水准；由专业人员即时调节交易和服务纠纷，确保交易的公平、公正、合理、有序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8" name="文本框 7">
            <a:hlinkClick r:id="rId3"/>
          </p:cNvPr>
          <p:cNvSpPr txBox="1"/>
          <p:nvPr/>
        </p:nvSpPr>
        <p:spPr>
          <a:xfrm>
            <a:off x="5181600" y="640426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张海山草泥马体" panose="02000000000000000000" pitchFamily="2" charset="-122"/>
              </a:rPr>
              <a:t>http://yexue.yanj.cn/</a:t>
            </a:r>
            <a:endParaRPr lang="zh-CN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张海山草泥马体" panose="02000000000000000000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0" y="6588926"/>
            <a:ext cx="5181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010400" y="6588926"/>
            <a:ext cx="5181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24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3290585268"/>
              </p:ext>
            </p:extLst>
          </p:nvPr>
        </p:nvGraphicFramePr>
        <p:xfrm>
          <a:off x="616634" y="928469"/>
          <a:ext cx="10958733" cy="3770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356463" y="87102"/>
            <a:ext cx="433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可编辑数据图表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—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柱型图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54983"/>
            <a:ext cx="340963" cy="3874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479013" y="154983"/>
            <a:ext cx="98801" cy="3874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39547" y="5163411"/>
            <a:ext cx="10912906" cy="1028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中国最专业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——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由中国最好的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PPT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设计公司锐普全面运作。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7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年专业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PPT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演示设计经验，对卖家资质进行精准审核，确保专业；对卖方进行技术培训和指导，提 升专业度和作品质量；代理国外专业公司作品，正版和正规，确保世界领先水准；由专业人员即时调节交易和服务纠纷，确保交易的公平、公正、合理、有序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11" name="文本框 10">
            <a:hlinkClick r:id="rId3"/>
          </p:cNvPr>
          <p:cNvSpPr txBox="1"/>
          <p:nvPr/>
        </p:nvSpPr>
        <p:spPr>
          <a:xfrm>
            <a:off x="5181600" y="640426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张海山草泥马体" panose="02000000000000000000" pitchFamily="2" charset="-122"/>
              </a:rPr>
              <a:t>http://yexue.yanj.cn/</a:t>
            </a:r>
            <a:endParaRPr lang="zh-CN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张海山草泥马体" panose="02000000000000000000" pitchFamily="2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0" y="6588926"/>
            <a:ext cx="5181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010400" y="6588926"/>
            <a:ext cx="5181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7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3700630188"/>
              </p:ext>
            </p:extLst>
          </p:nvPr>
        </p:nvGraphicFramePr>
        <p:xfrm>
          <a:off x="616634" y="928469"/>
          <a:ext cx="10958733" cy="3770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356463" y="87102"/>
            <a:ext cx="433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可编辑数据图表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—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柱型图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54983"/>
            <a:ext cx="340963" cy="3874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479013" y="154983"/>
            <a:ext cx="98801" cy="3874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39547" y="5163411"/>
            <a:ext cx="10912906" cy="1028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中国最专业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——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由中国最好的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PPT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设计公司锐普全面运作。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7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年专业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PPT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演示设计经验，对卖家资质进行精准审核，确保专业；对卖方进行技术培训和指导，提 升专业度和作品质量；代理国外专业公司作品，正版和正规，确保世界领先水准；由专业人员即时调节交易和服务纠纷，确保交易的公平、公正、合理、有序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11" name="文本框 10">
            <a:hlinkClick r:id="rId3"/>
          </p:cNvPr>
          <p:cNvSpPr txBox="1"/>
          <p:nvPr/>
        </p:nvSpPr>
        <p:spPr>
          <a:xfrm>
            <a:off x="5181600" y="640426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张海山草泥马体" panose="02000000000000000000" pitchFamily="2" charset="-122"/>
              </a:rPr>
              <a:t>http://yexue.yanj.cn/</a:t>
            </a:r>
            <a:endParaRPr lang="zh-CN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张海山草泥马体" panose="02000000000000000000" pitchFamily="2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0" y="6588926"/>
            <a:ext cx="5181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010400" y="6588926"/>
            <a:ext cx="5181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8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3206016305"/>
              </p:ext>
            </p:extLst>
          </p:nvPr>
        </p:nvGraphicFramePr>
        <p:xfrm>
          <a:off x="616634" y="928469"/>
          <a:ext cx="10958733" cy="3770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356463" y="87102"/>
            <a:ext cx="433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可编辑数据图表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—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柱型图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54983"/>
            <a:ext cx="340963" cy="3874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479013" y="154983"/>
            <a:ext cx="98801" cy="3874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39547" y="5163411"/>
            <a:ext cx="10912906" cy="1028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中国最专业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——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由中国最好的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PPT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设计公司锐普全面运作。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7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年专业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PPT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演示设计经验，对卖家资质进行精准审核，确保专业；对卖方进行技术培训和指导，提 升专业度和作品质量；代理国外专业公司作品，正版和正规，确保世界领先水准；由专业人员即时调节交易和服务纠纷，确保交易的公平、公正、合理、有序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11" name="文本框 10">
            <a:hlinkClick r:id="rId3"/>
          </p:cNvPr>
          <p:cNvSpPr txBox="1"/>
          <p:nvPr/>
        </p:nvSpPr>
        <p:spPr>
          <a:xfrm>
            <a:off x="5181600" y="640426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张海山草泥马体" panose="02000000000000000000" pitchFamily="2" charset="-122"/>
              </a:rPr>
              <a:t>http://yexue.yanj.cn/</a:t>
            </a:r>
            <a:endParaRPr lang="zh-CN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张海山草泥马体" panose="02000000000000000000" pitchFamily="2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0" y="6588926"/>
            <a:ext cx="5181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010400" y="6588926"/>
            <a:ext cx="5181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87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/>
          <p:cNvGraphicFramePr/>
          <p:nvPr>
            <p:extLst/>
          </p:nvPr>
        </p:nvGraphicFramePr>
        <p:xfrm>
          <a:off x="616634" y="928469"/>
          <a:ext cx="10958733" cy="3770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356463" y="87102"/>
            <a:ext cx="433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可编辑数据图表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—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柱型图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54983"/>
            <a:ext cx="340963" cy="3874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479013" y="154983"/>
            <a:ext cx="98801" cy="3874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39547" y="5163411"/>
            <a:ext cx="10912906" cy="1028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中国最专业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——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由中国最好的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PPT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设计公司锐普全面运作。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7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年专业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PPT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演示设计经验，对卖家资质进行精准审核，确保专业；对卖方进行技术培训和指导，提 升专业度和作品质量；代理国外专业公司作品，正版和正规，确保世界领先水准；由专业人员即时调节交易和服务纠纷，确保交易的公平、公正、合理、有序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11" name="文本框 10">
            <a:hlinkClick r:id="rId3"/>
          </p:cNvPr>
          <p:cNvSpPr txBox="1"/>
          <p:nvPr/>
        </p:nvSpPr>
        <p:spPr>
          <a:xfrm>
            <a:off x="5181600" y="640426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张海山草泥马体" panose="02000000000000000000" pitchFamily="2" charset="-122"/>
              </a:rPr>
              <a:t>http://yexue.yanj.cn/</a:t>
            </a:r>
            <a:endParaRPr lang="zh-CN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张海山草泥马体" panose="02000000000000000000" pitchFamily="2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0" y="6588926"/>
            <a:ext cx="5181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010400" y="6588926"/>
            <a:ext cx="5181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93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6463" y="87102"/>
            <a:ext cx="433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可编辑数据图表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—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柱型图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54983"/>
            <a:ext cx="340963" cy="3874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479013" y="154983"/>
            <a:ext cx="98801" cy="3874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102954555"/>
              </p:ext>
            </p:extLst>
          </p:nvPr>
        </p:nvGraphicFramePr>
        <p:xfrm>
          <a:off x="695325" y="1089025"/>
          <a:ext cx="6416675" cy="520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7503882" y="1267278"/>
            <a:ext cx="4078514" cy="944842"/>
            <a:chOff x="7315200" y="1644648"/>
            <a:chExt cx="4078514" cy="944842"/>
          </a:xfrm>
        </p:grpSpPr>
        <p:sp>
          <p:nvSpPr>
            <p:cNvPr id="8" name="文本框 7"/>
            <p:cNvSpPr txBox="1"/>
            <p:nvPr/>
          </p:nvSpPr>
          <p:spPr>
            <a:xfrm>
              <a:off x="7315200" y="1644648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accent1"/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添加标题</a:t>
              </a:r>
              <a:endParaRPr lang="zh-CN" altLang="en-US" sz="2000" dirty="0">
                <a:solidFill>
                  <a:schemeClr val="accent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315200" y="2004715"/>
              <a:ext cx="40785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中国最专业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——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由中国最好的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PPT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设计公司锐普全面运作</a:t>
              </a:r>
              <a:endParaRPr lang="zh-CN" altLang="en-US" sz="1600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503882" y="2525209"/>
            <a:ext cx="4078514" cy="944842"/>
            <a:chOff x="7315200" y="1644648"/>
            <a:chExt cx="4078514" cy="944842"/>
          </a:xfrm>
        </p:grpSpPr>
        <p:sp>
          <p:nvSpPr>
            <p:cNvPr id="12" name="文本框 11"/>
            <p:cNvSpPr txBox="1"/>
            <p:nvPr/>
          </p:nvSpPr>
          <p:spPr>
            <a:xfrm>
              <a:off x="7315200" y="1644648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accent2"/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添加标题</a:t>
              </a:r>
              <a:endParaRPr lang="zh-CN" altLang="en-US" sz="2000" dirty="0">
                <a:solidFill>
                  <a:schemeClr val="accent2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315200" y="2004715"/>
              <a:ext cx="40785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中国最专业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——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由中国最好的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PPT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设计公司锐普全面运作</a:t>
              </a:r>
              <a:endParaRPr lang="zh-CN" altLang="en-US" sz="1600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503882" y="3783140"/>
            <a:ext cx="4078514" cy="944842"/>
            <a:chOff x="7315200" y="1644648"/>
            <a:chExt cx="4078514" cy="944842"/>
          </a:xfrm>
        </p:grpSpPr>
        <p:sp>
          <p:nvSpPr>
            <p:cNvPr id="18" name="文本框 17"/>
            <p:cNvSpPr txBox="1"/>
            <p:nvPr/>
          </p:nvSpPr>
          <p:spPr>
            <a:xfrm>
              <a:off x="7315200" y="1644648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accent3"/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添加标题</a:t>
              </a:r>
              <a:endParaRPr lang="zh-CN" altLang="en-US" sz="2000" dirty="0">
                <a:solidFill>
                  <a:schemeClr val="accent3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315200" y="2004715"/>
              <a:ext cx="40785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中国最专业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——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由中国最好的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PPT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设计公司锐普全面运作</a:t>
              </a:r>
              <a:endParaRPr lang="zh-CN" altLang="en-US" sz="1600" dirty="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503882" y="5041070"/>
            <a:ext cx="4078514" cy="944842"/>
            <a:chOff x="7315200" y="1644648"/>
            <a:chExt cx="4078514" cy="944842"/>
          </a:xfrm>
        </p:grpSpPr>
        <p:sp>
          <p:nvSpPr>
            <p:cNvPr id="21" name="文本框 20"/>
            <p:cNvSpPr txBox="1"/>
            <p:nvPr/>
          </p:nvSpPr>
          <p:spPr>
            <a:xfrm>
              <a:off x="7315200" y="1644648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accent4"/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添加标题</a:t>
              </a:r>
              <a:endParaRPr lang="zh-CN" altLang="en-US" sz="2000" dirty="0">
                <a:solidFill>
                  <a:schemeClr val="accent4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315200" y="2004715"/>
              <a:ext cx="40785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中国最专业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——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由中国最好的</a:t>
              </a: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PPT</a:t>
              </a: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设计公司锐普全面运作</a:t>
              </a:r>
              <a:endParaRPr lang="zh-CN" altLang="en-US" sz="1600" dirty="0"/>
            </a:p>
          </p:txBody>
        </p:sp>
      </p:grpSp>
      <p:sp>
        <p:nvSpPr>
          <p:cNvPr id="23" name="文本框 22">
            <a:hlinkClick r:id="rId3"/>
          </p:cNvPr>
          <p:cNvSpPr txBox="1"/>
          <p:nvPr/>
        </p:nvSpPr>
        <p:spPr>
          <a:xfrm>
            <a:off x="5181600" y="640426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张海山草泥马体" panose="02000000000000000000" pitchFamily="2" charset="-122"/>
              </a:rPr>
              <a:t>http://yexue.yanj.cn/</a:t>
            </a:r>
            <a:endParaRPr lang="zh-CN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张海山草泥马体" panose="02000000000000000000" pitchFamily="2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0" y="6588926"/>
            <a:ext cx="5181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7010400" y="6588926"/>
            <a:ext cx="5181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42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立体图表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9F68"/>
      </a:accent1>
      <a:accent2>
        <a:srgbClr val="0DA5DF"/>
      </a:accent2>
      <a:accent3>
        <a:srgbClr val="94C375"/>
      </a:accent3>
      <a:accent4>
        <a:srgbClr val="935DBB"/>
      </a:accent4>
      <a:accent5>
        <a:srgbClr val="FFD965"/>
      </a:accent5>
      <a:accent6>
        <a:srgbClr val="F2523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</a:spPr>
      <a:bodyPr wrap="square" rtlCol="0" anchor="ctr">
        <a:spAutoFit/>
      </a:bodyPr>
      <a:lstStyle>
        <a:defPPr algn="just">
          <a:lnSpc>
            <a:spcPct val="130000"/>
          </a:lnSpc>
          <a:defRPr dirty="0" smtClean="0">
            <a:solidFill>
              <a:schemeClr val="tx1">
                <a:lumMod val="65000"/>
                <a:lumOff val="35000"/>
              </a:schemeClr>
            </a:solidFill>
            <a:latin typeface="张海山草泥马体" panose="02000000000000000000" pitchFamily="2" charset="-122"/>
            <a:ea typeface="张海山草泥马体" panose="02000000000000000000" pitchFamily="2" charset="-122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sz="2800" dirty="0" smtClean="0">
            <a:solidFill>
              <a:schemeClr val="tx1">
                <a:lumMod val="65000"/>
                <a:lumOff val="35000"/>
              </a:schemeClr>
            </a:solidFill>
            <a:latin typeface="张海山草泥马体" panose="02000000000000000000" pitchFamily="2" charset="-122"/>
            <a:ea typeface="张海山草泥马体" panose="02000000000000000000" pitchFamily="2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40530A99PPBG">
  <a:themeElements>
    <a:clrScheme name="自定义 623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FA281"/>
      </a:accent1>
      <a:accent2>
        <a:srgbClr val="B4B75C"/>
      </a:accent2>
      <a:accent3>
        <a:srgbClr val="6E9671"/>
      </a:accent3>
      <a:accent4>
        <a:srgbClr val="3C9640"/>
      </a:accent4>
      <a:accent5>
        <a:srgbClr val="FFC000"/>
      </a:accent5>
      <a:accent6>
        <a:srgbClr val="C00000"/>
      </a:accent6>
      <a:hlink>
        <a:srgbClr val="0070C0"/>
      </a:hlink>
      <a:folHlink>
        <a:srgbClr val="7F7F7F"/>
      </a:folHlink>
    </a:clrScheme>
    <a:fontScheme name="KSO主题5">
      <a:majorFont>
        <a:latin typeface="Broadway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A000120150306A05KPBG</Template>
  <TotalTime>272</TotalTime>
  <Words>1301</Words>
  <Application>Microsoft Office PowerPoint</Application>
  <PresentationFormat>自定义</PresentationFormat>
  <Paragraphs>112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张海山草泥马体</vt:lpstr>
      <vt:lpstr>微软雅黑</vt:lpstr>
      <vt:lpstr>Agency FB</vt:lpstr>
      <vt:lpstr>Wingdings 3</vt:lpstr>
      <vt:lpstr>Calibri</vt:lpstr>
      <vt:lpstr>Meiryo</vt:lpstr>
      <vt:lpstr>Calibri Light</vt:lpstr>
      <vt:lpstr>幼圆</vt:lpstr>
      <vt:lpstr>Office 主题</vt:lpstr>
      <vt:lpstr>A000120140530A99PPBG</vt:lpstr>
      <vt:lpstr>可编辑数据图表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2015-07-14T06:46:59Z</dcterms:created>
  <dcterms:modified xsi:type="dcterms:W3CDTF">2017-08-21T05:38:25Z</dcterms:modified>
</cp:coreProperties>
</file>