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99" r:id="rId2"/>
  </p:sldMasterIdLst>
  <p:notesMasterIdLst>
    <p:notesMasterId r:id="rId16"/>
  </p:notesMasterIdLst>
  <p:sldIdLst>
    <p:sldId id="881" r:id="rId3"/>
    <p:sldId id="882" r:id="rId4"/>
    <p:sldId id="883" r:id="rId5"/>
    <p:sldId id="884" r:id="rId6"/>
    <p:sldId id="885" r:id="rId7"/>
    <p:sldId id="886" r:id="rId8"/>
    <p:sldId id="887" r:id="rId9"/>
    <p:sldId id="888" r:id="rId10"/>
    <p:sldId id="889" r:id="rId11"/>
    <p:sldId id="890" r:id="rId12"/>
    <p:sldId id="891" r:id="rId13"/>
    <p:sldId id="892" r:id="rId14"/>
    <p:sldId id="893" r:id="rId15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31">
          <p15:clr>
            <a:srgbClr val="A4A3A4"/>
          </p15:clr>
        </p15:guide>
        <p15:guide id="2" orient="horz" pos="2845">
          <p15:clr>
            <a:srgbClr val="A4A3A4"/>
          </p15:clr>
        </p15:guide>
        <p15:guide id="3" orient="horz" pos="3208">
          <p15:clr>
            <a:srgbClr val="A4A3A4"/>
          </p15:clr>
        </p15:guide>
        <p15:guide id="4" orient="horz" pos="1620">
          <p15:clr>
            <a:srgbClr val="A4A3A4"/>
          </p15:clr>
        </p15:guide>
        <p15:guide id="5" orient="horz" pos="1756">
          <p15:clr>
            <a:srgbClr val="A4A3A4"/>
          </p15:clr>
        </p15:guide>
        <p15:guide id="6" pos="2880">
          <p15:clr>
            <a:srgbClr val="A4A3A4"/>
          </p15:clr>
        </p15:guide>
        <p15:guide id="7" pos="385">
          <p15:clr>
            <a:srgbClr val="A4A3A4"/>
          </p15:clr>
        </p15:guide>
        <p15:guide id="8" pos="5375">
          <p15:clr>
            <a:srgbClr val="A4A3A4"/>
          </p15:clr>
        </p15:guide>
        <p15:guide id="9" pos="612">
          <p15:clr>
            <a:srgbClr val="A4A3A4"/>
          </p15:clr>
        </p15:guide>
        <p15:guide id="10" pos="5148">
          <p15:clr>
            <a:srgbClr val="A4A3A4"/>
          </p15:clr>
        </p15:guide>
        <p15:guide id="11" pos="1746">
          <p15:clr>
            <a:srgbClr val="A4A3A4"/>
          </p15:clr>
        </p15:guide>
        <p15:guide id="12" pos="4014">
          <p15:clr>
            <a:srgbClr val="A4A3A4"/>
          </p15:clr>
        </p15:guide>
        <p15:guide id="13" pos="521">
          <p15:clr>
            <a:srgbClr val="A4A3A4"/>
          </p15:clr>
        </p15:guide>
        <p15:guide id="14" pos="924">
          <p15:clr>
            <a:srgbClr val="A4A3A4"/>
          </p15:clr>
        </p15:guide>
        <p15:guide id="15" pos="25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6062"/>
    <a:srgbClr val="A2B932"/>
    <a:srgbClr val="EBAC07"/>
    <a:srgbClr val="F83003"/>
    <a:srgbClr val="3D9077"/>
    <a:srgbClr val="455759"/>
    <a:srgbClr val="829428"/>
    <a:srgbClr val="D09606"/>
    <a:srgbClr val="DF2D03"/>
    <a:srgbClr val="DB2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144" d="100"/>
          <a:sy n="144" d="100"/>
        </p:scale>
        <p:origin x="-684" y="-96"/>
      </p:cViewPr>
      <p:guideLst>
        <p:guide orient="horz" pos="531"/>
        <p:guide orient="horz" pos="2845"/>
        <p:guide orient="horz" pos="3208"/>
        <p:guide orient="horz" pos="1620"/>
        <p:guide orient="horz" pos="1756"/>
        <p:guide pos="2880"/>
        <p:guide pos="385"/>
        <p:guide pos="5375"/>
        <p:guide pos="612"/>
        <p:guide pos="5148"/>
        <p:guide pos="1746"/>
        <p:guide pos="4014"/>
        <p:guide pos="521"/>
        <p:guide pos="924"/>
        <p:guide pos="2592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C7048534-8C87-48A9-B5A6-F871402CFA72}" type="datetimeFigureOut">
              <a:rPr lang="zh-CN" altLang="en-US" smtClean="0"/>
              <a:pPr>
                <a:defRPr/>
              </a:pPr>
              <a:t>2017/8/18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  <a:endParaRPr lang="zh-CN" alt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74D5D304-3980-49D4-9CFC-851B98882A95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566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nj.cn/index.php?act=activity&amp;activity_id=11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24"/>
          <p:cNvGrpSpPr>
            <a:grpSpLocks/>
          </p:cNvGrpSpPr>
          <p:nvPr userDrawn="1"/>
        </p:nvGrpSpPr>
        <p:grpSpPr bwMode="auto">
          <a:xfrm>
            <a:off x="0" y="242515"/>
            <a:ext cx="9163050" cy="590109"/>
            <a:chOff x="0" y="242094"/>
            <a:chExt cx="9163025" cy="591206"/>
          </a:xfrm>
        </p:grpSpPr>
        <p:grpSp>
          <p:nvGrpSpPr>
            <p:cNvPr id="34" name="组合 9"/>
            <p:cNvGrpSpPr>
              <a:grpSpLocks/>
            </p:cNvGrpSpPr>
            <p:nvPr/>
          </p:nvGrpSpPr>
          <p:grpSpPr bwMode="auto">
            <a:xfrm flipH="1">
              <a:off x="9060600" y="242094"/>
              <a:ext cx="102425" cy="564356"/>
              <a:chOff x="7668348" y="242094"/>
              <a:chExt cx="98744" cy="564356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7668348" y="242468"/>
                <a:ext cx="62748" cy="564610"/>
              </a:xfrm>
              <a:prstGeom prst="rect">
                <a:avLst/>
              </a:prstGeom>
              <a:solidFill>
                <a:srgbClr val="803D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42" name="直接连接符 41"/>
              <p:cNvCxnSpPr/>
              <p:nvPr/>
            </p:nvCxnSpPr>
            <p:spPr>
              <a:xfrm>
                <a:off x="7767827" y="242468"/>
                <a:ext cx="0" cy="564610"/>
              </a:xfrm>
              <a:prstGeom prst="line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>
              <a:hlinkClick r:id="rId2"/>
            </p:cNvPr>
            <p:cNvSpPr txBox="1"/>
            <p:nvPr/>
          </p:nvSpPr>
          <p:spPr bwMode="auto">
            <a:xfrm>
              <a:off x="471487" y="555786"/>
              <a:ext cx="2492983" cy="27751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spc="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itchFamily="34" charset="0"/>
                </a:rPr>
                <a:t>上海锐普广告公司荣誉出品</a:t>
              </a:r>
              <a:endParaRPr lang="zh-CN" altLang="en-US" sz="12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endParaRPr>
            </a:p>
          </p:txBody>
        </p:sp>
        <p:grpSp>
          <p:nvGrpSpPr>
            <p:cNvPr id="36" name="组合 3"/>
            <p:cNvGrpSpPr>
              <a:grpSpLocks/>
            </p:cNvGrpSpPr>
            <p:nvPr/>
          </p:nvGrpSpPr>
          <p:grpSpPr bwMode="auto">
            <a:xfrm>
              <a:off x="0" y="242094"/>
              <a:ext cx="480244" cy="564356"/>
              <a:chOff x="0" y="242094"/>
              <a:chExt cx="480244" cy="564356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0" y="242468"/>
                <a:ext cx="425449" cy="564610"/>
              </a:xfrm>
              <a:prstGeom prst="rect">
                <a:avLst/>
              </a:prstGeom>
              <a:solidFill>
                <a:srgbClr val="803D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38" name="直接连接符 37"/>
              <p:cNvCxnSpPr/>
              <p:nvPr/>
            </p:nvCxnSpPr>
            <p:spPr>
              <a:xfrm>
                <a:off x="481012" y="242468"/>
                <a:ext cx="0" cy="564610"/>
              </a:xfrm>
              <a:prstGeom prst="line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TextBox 18">
            <a:hlinkClick r:id="rId2"/>
          </p:cNvPr>
          <p:cNvSpPr txBox="1"/>
          <p:nvPr userDrawn="1"/>
        </p:nvSpPr>
        <p:spPr>
          <a:xfrm>
            <a:off x="478430" y="233512"/>
            <a:ext cx="387754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最新时尚扁平化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色欧式商务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图表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42982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DAFA5B47-3A8B-4DCA-A5FF-4C2437EDF16D}" type="datetimeFigureOut">
              <a:rPr lang="zh-CN" altLang="en-US" smtClean="0"/>
              <a:pPr>
                <a:defRPr/>
              </a:pPr>
              <a:t>2017/8/18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FD047A38-DD82-498D-992D-DB3B09A9AD15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197510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1986F307-3BC8-4C91-AD05-CB781E088601}" type="datetimeFigureOut">
              <a:rPr lang="zh-CN" altLang="en-US" smtClean="0"/>
              <a:pPr>
                <a:defRPr/>
              </a:pPr>
              <a:t>2017/8/18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D774ADAA-1259-46B0-A9F2-F436151C96BD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8811576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9338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298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635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055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071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092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844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29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EF992F31-1F69-4220-BCED-7F74002D9B8F}" type="datetimeFigureOut">
              <a:rPr lang="zh-CN" altLang="en-US" smtClean="0"/>
              <a:pPr>
                <a:defRPr/>
              </a:pPr>
              <a:t>2017/8/18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82843891-1863-45D7-8C1C-EF54FC738114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32679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37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0398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0411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2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0796118F-6E1B-4A6D-9139-6CB1944A3211}" type="datetimeFigureOut">
              <a:rPr lang="zh-CN" altLang="en-US" smtClean="0"/>
              <a:pPr>
                <a:defRPr/>
              </a:pPr>
              <a:t>2017/8/18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D55E5B3F-B7B6-4472-9D12-D38F7002747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489937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565FD6DF-3634-4324-A5CF-3F1F2D04E1A4}" type="datetimeFigureOut">
              <a:rPr lang="zh-CN" altLang="en-US" smtClean="0"/>
              <a:pPr>
                <a:defRPr/>
              </a:pPr>
              <a:t>2017/8/18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3DC5461B-A2AF-4666-91DB-7BF22238D342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785576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EA00D5C9-068F-48EA-9C52-C07DB866EE47}" type="datetimeFigureOut">
              <a:rPr lang="zh-CN" altLang="en-US" smtClean="0"/>
              <a:pPr>
                <a:defRPr/>
              </a:pPr>
              <a:t>2017/8/18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78768AE4-94CB-4E0E-B51A-37E8B04252E4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516727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FCEA0A13-B101-4C91-AB70-987CA48D141C}" type="datetimeFigureOut">
              <a:rPr lang="zh-CN" altLang="en-US" smtClean="0"/>
              <a:pPr>
                <a:defRPr/>
              </a:pPr>
              <a:t>2017/8/18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A97936A4-4DCC-4CB3-9B50-7679B9D2838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86792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228C039D-FAD2-4993-ABEE-2988D67BCCFA}" type="datetimeFigureOut">
              <a:rPr lang="zh-CN" altLang="en-US" smtClean="0"/>
              <a:pPr>
                <a:defRPr/>
              </a:pPr>
              <a:t>2017/8/18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0E005E5A-1DE1-4684-A14F-7E0644037135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5520401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93C785DD-53D5-45C3-8366-AB167AA86D3C}" type="datetimeFigureOut">
              <a:rPr lang="zh-CN" altLang="en-US" smtClean="0"/>
              <a:pPr>
                <a:defRPr/>
              </a:pPr>
              <a:t>2017/8/18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9A50050A-D7F8-4925-BA1F-1DD3497EEA1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38017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2F4512FF-520C-4CA4-BAD8-8F3BC5C64BE6}" type="datetimeFigureOut">
              <a:rPr lang="zh-CN" altLang="en-US" smtClean="0"/>
              <a:pPr>
                <a:defRPr/>
              </a:pPr>
              <a:t>2017/8/18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0A25DD9B-77F0-47DE-827F-949A817DE42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395854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yanj.cn/index.php?act=activity&amp;activity_id=11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chenkui\Desktop\未命名的-1.png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87" r:id="rId12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95186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9"/>
          <p:cNvSpPr>
            <a:spLocks/>
          </p:cNvSpPr>
          <p:nvPr/>
        </p:nvSpPr>
        <p:spPr bwMode="auto">
          <a:xfrm>
            <a:off x="1303339" y="1131590"/>
            <a:ext cx="2489200" cy="2749550"/>
          </a:xfrm>
          <a:custGeom>
            <a:avLst/>
            <a:gdLst>
              <a:gd name="T0" fmla="*/ 136 w 1004"/>
              <a:gd name="T1" fmla="*/ 323 h 1109"/>
              <a:gd name="T2" fmla="*/ 76 w 1004"/>
              <a:gd name="T3" fmla="*/ 394 h 1109"/>
              <a:gd name="T4" fmla="*/ 6 w 1004"/>
              <a:gd name="T5" fmla="*/ 570 h 1109"/>
              <a:gd name="T6" fmla="*/ 2 w 1004"/>
              <a:gd name="T7" fmla="*/ 600 h 1109"/>
              <a:gd name="T8" fmla="*/ 2 w 1004"/>
              <a:gd name="T9" fmla="*/ 606 h 1109"/>
              <a:gd name="T10" fmla="*/ 2 w 1004"/>
              <a:gd name="T11" fmla="*/ 608 h 1109"/>
              <a:gd name="T12" fmla="*/ 0 w 1004"/>
              <a:gd name="T13" fmla="*/ 630 h 1109"/>
              <a:gd name="T14" fmla="*/ 12 w 1004"/>
              <a:gd name="T15" fmla="*/ 742 h 1109"/>
              <a:gd name="T16" fmla="*/ 100 w 1004"/>
              <a:gd name="T17" fmla="*/ 926 h 1109"/>
              <a:gd name="T18" fmla="*/ 280 w 1004"/>
              <a:gd name="T19" fmla="*/ 1066 h 1109"/>
              <a:gd name="T20" fmla="*/ 461 w 1004"/>
              <a:gd name="T21" fmla="*/ 1108 h 1109"/>
              <a:gd name="T22" fmla="*/ 475 w 1004"/>
              <a:gd name="T23" fmla="*/ 1109 h 1109"/>
              <a:gd name="T24" fmla="*/ 501 w 1004"/>
              <a:gd name="T25" fmla="*/ 1109 h 1109"/>
              <a:gd name="T26" fmla="*/ 525 w 1004"/>
              <a:gd name="T27" fmla="*/ 1107 h 1109"/>
              <a:gd name="T28" fmla="*/ 871 w 1004"/>
              <a:gd name="T29" fmla="*/ 930 h 1109"/>
              <a:gd name="T30" fmla="*/ 990 w 1004"/>
              <a:gd name="T31" fmla="*/ 694 h 1109"/>
              <a:gd name="T32" fmla="*/ 999 w 1004"/>
              <a:gd name="T33" fmla="*/ 645 h 1109"/>
              <a:gd name="T34" fmla="*/ 1002 w 1004"/>
              <a:gd name="T35" fmla="*/ 613 h 1109"/>
              <a:gd name="T36" fmla="*/ 1002 w 1004"/>
              <a:gd name="T37" fmla="*/ 608 h 1109"/>
              <a:gd name="T38" fmla="*/ 1002 w 1004"/>
              <a:gd name="T39" fmla="*/ 602 h 1109"/>
              <a:gd name="T40" fmla="*/ 1003 w 1004"/>
              <a:gd name="T41" fmla="*/ 584 h 1109"/>
              <a:gd name="T42" fmla="*/ 1004 w 1004"/>
              <a:gd name="T43" fmla="*/ 580 h 1109"/>
              <a:gd name="T44" fmla="*/ 1003 w 1004"/>
              <a:gd name="T45" fmla="*/ 566 h 1109"/>
              <a:gd name="T46" fmla="*/ 1003 w 1004"/>
              <a:gd name="T47" fmla="*/ 553 h 1109"/>
              <a:gd name="T48" fmla="*/ 1003 w 1004"/>
              <a:gd name="T49" fmla="*/ 548 h 1109"/>
              <a:gd name="T50" fmla="*/ 999 w 1004"/>
              <a:gd name="T51" fmla="*/ 501 h 1109"/>
              <a:gd name="T52" fmla="*/ 994 w 1004"/>
              <a:gd name="T53" fmla="*/ 470 h 1109"/>
              <a:gd name="T54" fmla="*/ 884 w 1004"/>
              <a:gd name="T55" fmla="*/ 227 h 1109"/>
              <a:gd name="T56" fmla="*/ 588 w 1004"/>
              <a:gd name="T57" fmla="*/ 24 h 1109"/>
              <a:gd name="T58" fmla="*/ 458 w 1004"/>
              <a:gd name="T59" fmla="*/ 1 h 1109"/>
              <a:gd name="T60" fmla="*/ 449 w 1004"/>
              <a:gd name="T61" fmla="*/ 376 h 1109"/>
              <a:gd name="T62" fmla="*/ 463 w 1004"/>
              <a:gd name="T63" fmla="*/ 374 h 1109"/>
              <a:gd name="T64" fmla="*/ 569 w 1004"/>
              <a:gd name="T65" fmla="*/ 389 h 1109"/>
              <a:gd name="T66" fmla="*/ 711 w 1004"/>
              <a:gd name="T67" fmla="*/ 525 h 1109"/>
              <a:gd name="T68" fmla="*/ 719 w 1004"/>
              <a:gd name="T69" fmla="*/ 547 h 1109"/>
              <a:gd name="T70" fmla="*/ 726 w 1004"/>
              <a:gd name="T71" fmla="*/ 569 h 1109"/>
              <a:gd name="T72" fmla="*/ 730 w 1004"/>
              <a:gd name="T73" fmla="*/ 584 h 1109"/>
              <a:gd name="T74" fmla="*/ 731 w 1004"/>
              <a:gd name="T75" fmla="*/ 588 h 1109"/>
              <a:gd name="T76" fmla="*/ 732 w 1004"/>
              <a:gd name="T77" fmla="*/ 590 h 1109"/>
              <a:gd name="T78" fmla="*/ 734 w 1004"/>
              <a:gd name="T79" fmla="*/ 609 h 1109"/>
              <a:gd name="T80" fmla="*/ 734 w 1004"/>
              <a:gd name="T81" fmla="*/ 608 h 1109"/>
              <a:gd name="T82" fmla="*/ 734 w 1004"/>
              <a:gd name="T83" fmla="*/ 610 h 1109"/>
              <a:gd name="T84" fmla="*/ 735 w 1004"/>
              <a:gd name="T85" fmla="*/ 627 h 1109"/>
              <a:gd name="T86" fmla="*/ 735 w 1004"/>
              <a:gd name="T87" fmla="*/ 653 h 1109"/>
              <a:gd name="T88" fmla="*/ 693 w 1004"/>
              <a:gd name="T89" fmla="*/ 794 h 1109"/>
              <a:gd name="T90" fmla="*/ 682 w 1004"/>
              <a:gd name="T91" fmla="*/ 810 h 1109"/>
              <a:gd name="T92" fmla="*/ 643 w 1004"/>
              <a:gd name="T93" fmla="*/ 856 h 1109"/>
              <a:gd name="T94" fmla="*/ 499 w 1004"/>
              <a:gd name="T95" fmla="*/ 937 h 1109"/>
              <a:gd name="T96" fmla="*/ 484 w 1004"/>
              <a:gd name="T97" fmla="*/ 940 h 1109"/>
              <a:gd name="T98" fmla="*/ 470 w 1004"/>
              <a:gd name="T99" fmla="*/ 943 h 1109"/>
              <a:gd name="T100" fmla="*/ 457 w 1004"/>
              <a:gd name="T101" fmla="*/ 945 h 1109"/>
              <a:gd name="T102" fmla="*/ 328 w 1004"/>
              <a:gd name="T103" fmla="*/ 937 h 1109"/>
              <a:gd name="T104" fmla="*/ 178 w 1004"/>
              <a:gd name="T105" fmla="*/ 855 h 1109"/>
              <a:gd name="T106" fmla="*/ 84 w 1004"/>
              <a:gd name="T107" fmla="*/ 720 h 1109"/>
              <a:gd name="T108" fmla="*/ 59 w 1004"/>
              <a:gd name="T109" fmla="*/ 629 h 1109"/>
              <a:gd name="T110" fmla="*/ 56 w 1004"/>
              <a:gd name="T111" fmla="*/ 607 h 1109"/>
              <a:gd name="T112" fmla="*/ 56 w 1004"/>
              <a:gd name="T113" fmla="*/ 606 h 1109"/>
              <a:gd name="T114" fmla="*/ 56 w 1004"/>
              <a:gd name="T115" fmla="*/ 601 h 1109"/>
              <a:gd name="T116" fmla="*/ 55 w 1004"/>
              <a:gd name="T117" fmla="*/ 574 h 1109"/>
              <a:gd name="T118" fmla="*/ 93 w 1004"/>
              <a:gd name="T119" fmla="*/ 404 h 1109"/>
              <a:gd name="T120" fmla="*/ 140 w 1004"/>
              <a:gd name="T121" fmla="*/ 327 h 1109"/>
              <a:gd name="T122" fmla="*/ 141 w 1004"/>
              <a:gd name="T123" fmla="*/ 319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004" h="1109">
                <a:moveTo>
                  <a:pt x="141" y="319"/>
                </a:moveTo>
                <a:cubicBezTo>
                  <a:pt x="141" y="319"/>
                  <a:pt x="140" y="320"/>
                  <a:pt x="136" y="323"/>
                </a:cubicBezTo>
                <a:cubicBezTo>
                  <a:pt x="133" y="327"/>
                  <a:pt x="128" y="331"/>
                  <a:pt x="123" y="337"/>
                </a:cubicBezTo>
                <a:cubicBezTo>
                  <a:pt x="111" y="349"/>
                  <a:pt x="94" y="368"/>
                  <a:pt x="76" y="394"/>
                </a:cubicBezTo>
                <a:cubicBezTo>
                  <a:pt x="58" y="421"/>
                  <a:pt x="38" y="456"/>
                  <a:pt x="24" y="499"/>
                </a:cubicBezTo>
                <a:cubicBezTo>
                  <a:pt x="16" y="521"/>
                  <a:pt x="10" y="545"/>
                  <a:pt x="6" y="570"/>
                </a:cubicBezTo>
                <a:cubicBezTo>
                  <a:pt x="5" y="577"/>
                  <a:pt x="4" y="583"/>
                  <a:pt x="3" y="590"/>
                </a:cubicBezTo>
                <a:cubicBezTo>
                  <a:pt x="3" y="593"/>
                  <a:pt x="3" y="597"/>
                  <a:pt x="2" y="600"/>
                </a:cubicBezTo>
                <a:cubicBezTo>
                  <a:pt x="2" y="605"/>
                  <a:pt x="2" y="605"/>
                  <a:pt x="2" y="605"/>
                </a:cubicBezTo>
                <a:cubicBezTo>
                  <a:pt x="2" y="606"/>
                  <a:pt x="2" y="606"/>
                  <a:pt x="2" y="606"/>
                </a:cubicBezTo>
                <a:cubicBezTo>
                  <a:pt x="2" y="607"/>
                  <a:pt x="2" y="607"/>
                  <a:pt x="2" y="607"/>
                </a:cubicBezTo>
                <a:cubicBezTo>
                  <a:pt x="2" y="606"/>
                  <a:pt x="2" y="608"/>
                  <a:pt x="2" y="608"/>
                </a:cubicBezTo>
                <a:cubicBezTo>
                  <a:pt x="1" y="611"/>
                  <a:pt x="1" y="611"/>
                  <a:pt x="1" y="611"/>
                </a:cubicBezTo>
                <a:cubicBezTo>
                  <a:pt x="1" y="617"/>
                  <a:pt x="1" y="624"/>
                  <a:pt x="0" y="630"/>
                </a:cubicBezTo>
                <a:cubicBezTo>
                  <a:pt x="0" y="637"/>
                  <a:pt x="0" y="645"/>
                  <a:pt x="0" y="652"/>
                </a:cubicBezTo>
                <a:cubicBezTo>
                  <a:pt x="1" y="681"/>
                  <a:pt x="5" y="712"/>
                  <a:pt x="12" y="742"/>
                </a:cubicBezTo>
                <a:cubicBezTo>
                  <a:pt x="19" y="773"/>
                  <a:pt x="29" y="805"/>
                  <a:pt x="44" y="836"/>
                </a:cubicBezTo>
                <a:cubicBezTo>
                  <a:pt x="59" y="867"/>
                  <a:pt x="77" y="897"/>
                  <a:pt x="100" y="926"/>
                </a:cubicBezTo>
                <a:cubicBezTo>
                  <a:pt x="122" y="954"/>
                  <a:pt x="149" y="981"/>
                  <a:pt x="179" y="1005"/>
                </a:cubicBezTo>
                <a:cubicBezTo>
                  <a:pt x="210" y="1029"/>
                  <a:pt x="244" y="1049"/>
                  <a:pt x="280" y="1066"/>
                </a:cubicBezTo>
                <a:cubicBezTo>
                  <a:pt x="317" y="1082"/>
                  <a:pt x="357" y="1095"/>
                  <a:pt x="398" y="1102"/>
                </a:cubicBezTo>
                <a:cubicBezTo>
                  <a:pt x="419" y="1105"/>
                  <a:pt x="440" y="1108"/>
                  <a:pt x="461" y="1108"/>
                </a:cubicBezTo>
                <a:cubicBezTo>
                  <a:pt x="468" y="1109"/>
                  <a:pt x="468" y="1109"/>
                  <a:pt x="468" y="1109"/>
                </a:cubicBezTo>
                <a:cubicBezTo>
                  <a:pt x="470" y="1109"/>
                  <a:pt x="472" y="1109"/>
                  <a:pt x="475" y="1109"/>
                </a:cubicBezTo>
                <a:cubicBezTo>
                  <a:pt x="493" y="1109"/>
                  <a:pt x="493" y="1109"/>
                  <a:pt x="493" y="1109"/>
                </a:cubicBezTo>
                <a:cubicBezTo>
                  <a:pt x="495" y="1109"/>
                  <a:pt x="498" y="1109"/>
                  <a:pt x="501" y="1109"/>
                </a:cubicBezTo>
                <a:cubicBezTo>
                  <a:pt x="509" y="1108"/>
                  <a:pt x="509" y="1108"/>
                  <a:pt x="509" y="1108"/>
                </a:cubicBezTo>
                <a:cubicBezTo>
                  <a:pt x="525" y="1107"/>
                  <a:pt x="525" y="1107"/>
                  <a:pt x="525" y="1107"/>
                </a:cubicBezTo>
                <a:cubicBezTo>
                  <a:pt x="568" y="1103"/>
                  <a:pt x="611" y="1094"/>
                  <a:pt x="653" y="1079"/>
                </a:cubicBezTo>
                <a:cubicBezTo>
                  <a:pt x="736" y="1050"/>
                  <a:pt x="812" y="998"/>
                  <a:pt x="871" y="930"/>
                </a:cubicBezTo>
                <a:cubicBezTo>
                  <a:pt x="900" y="896"/>
                  <a:pt x="925" y="859"/>
                  <a:pt x="946" y="819"/>
                </a:cubicBezTo>
                <a:cubicBezTo>
                  <a:pt x="966" y="779"/>
                  <a:pt x="980" y="737"/>
                  <a:pt x="990" y="694"/>
                </a:cubicBezTo>
                <a:cubicBezTo>
                  <a:pt x="993" y="683"/>
                  <a:pt x="994" y="672"/>
                  <a:pt x="996" y="661"/>
                </a:cubicBezTo>
                <a:cubicBezTo>
                  <a:pt x="997" y="656"/>
                  <a:pt x="998" y="651"/>
                  <a:pt x="999" y="645"/>
                </a:cubicBezTo>
                <a:cubicBezTo>
                  <a:pt x="999" y="640"/>
                  <a:pt x="1000" y="634"/>
                  <a:pt x="1001" y="629"/>
                </a:cubicBezTo>
                <a:cubicBezTo>
                  <a:pt x="1001" y="624"/>
                  <a:pt x="1001" y="618"/>
                  <a:pt x="1002" y="613"/>
                </a:cubicBezTo>
                <a:cubicBezTo>
                  <a:pt x="1002" y="609"/>
                  <a:pt x="1002" y="609"/>
                  <a:pt x="1002" y="609"/>
                </a:cubicBezTo>
                <a:cubicBezTo>
                  <a:pt x="1002" y="608"/>
                  <a:pt x="1002" y="608"/>
                  <a:pt x="1002" y="608"/>
                </a:cubicBezTo>
                <a:cubicBezTo>
                  <a:pt x="1002" y="611"/>
                  <a:pt x="1002" y="603"/>
                  <a:pt x="1002" y="604"/>
                </a:cubicBezTo>
                <a:cubicBezTo>
                  <a:pt x="1002" y="602"/>
                  <a:pt x="1002" y="602"/>
                  <a:pt x="1002" y="602"/>
                </a:cubicBezTo>
                <a:cubicBezTo>
                  <a:pt x="1003" y="596"/>
                  <a:pt x="1003" y="596"/>
                  <a:pt x="1003" y="596"/>
                </a:cubicBezTo>
                <a:cubicBezTo>
                  <a:pt x="1003" y="592"/>
                  <a:pt x="1003" y="588"/>
                  <a:pt x="1003" y="584"/>
                </a:cubicBezTo>
                <a:cubicBezTo>
                  <a:pt x="1004" y="582"/>
                  <a:pt x="1004" y="582"/>
                  <a:pt x="1004" y="582"/>
                </a:cubicBezTo>
                <a:cubicBezTo>
                  <a:pt x="1004" y="580"/>
                  <a:pt x="1004" y="580"/>
                  <a:pt x="1004" y="580"/>
                </a:cubicBezTo>
                <a:cubicBezTo>
                  <a:pt x="1004" y="575"/>
                  <a:pt x="1004" y="575"/>
                  <a:pt x="1004" y="575"/>
                </a:cubicBezTo>
                <a:cubicBezTo>
                  <a:pt x="1003" y="566"/>
                  <a:pt x="1003" y="566"/>
                  <a:pt x="1003" y="566"/>
                </a:cubicBezTo>
                <a:cubicBezTo>
                  <a:pt x="1003" y="557"/>
                  <a:pt x="1003" y="557"/>
                  <a:pt x="1003" y="557"/>
                </a:cubicBezTo>
                <a:cubicBezTo>
                  <a:pt x="1003" y="553"/>
                  <a:pt x="1003" y="553"/>
                  <a:pt x="1003" y="553"/>
                </a:cubicBezTo>
                <a:cubicBezTo>
                  <a:pt x="1003" y="550"/>
                  <a:pt x="1003" y="550"/>
                  <a:pt x="1003" y="550"/>
                </a:cubicBezTo>
                <a:cubicBezTo>
                  <a:pt x="1003" y="548"/>
                  <a:pt x="1003" y="548"/>
                  <a:pt x="1003" y="548"/>
                </a:cubicBezTo>
                <a:cubicBezTo>
                  <a:pt x="1003" y="543"/>
                  <a:pt x="1002" y="538"/>
                  <a:pt x="1002" y="532"/>
                </a:cubicBezTo>
                <a:cubicBezTo>
                  <a:pt x="1001" y="522"/>
                  <a:pt x="1000" y="511"/>
                  <a:pt x="999" y="501"/>
                </a:cubicBezTo>
                <a:cubicBezTo>
                  <a:pt x="998" y="495"/>
                  <a:pt x="997" y="490"/>
                  <a:pt x="996" y="485"/>
                </a:cubicBezTo>
                <a:cubicBezTo>
                  <a:pt x="996" y="480"/>
                  <a:pt x="995" y="475"/>
                  <a:pt x="994" y="470"/>
                </a:cubicBezTo>
                <a:cubicBezTo>
                  <a:pt x="992" y="459"/>
                  <a:pt x="989" y="449"/>
                  <a:pt x="987" y="439"/>
                </a:cubicBezTo>
                <a:cubicBezTo>
                  <a:pt x="967" y="358"/>
                  <a:pt x="930" y="286"/>
                  <a:pt x="884" y="227"/>
                </a:cubicBezTo>
                <a:cubicBezTo>
                  <a:pt x="839" y="169"/>
                  <a:pt x="786" y="123"/>
                  <a:pt x="734" y="91"/>
                </a:cubicBezTo>
                <a:cubicBezTo>
                  <a:pt x="682" y="58"/>
                  <a:pt x="631" y="37"/>
                  <a:pt x="588" y="24"/>
                </a:cubicBezTo>
                <a:cubicBezTo>
                  <a:pt x="545" y="12"/>
                  <a:pt x="509" y="6"/>
                  <a:pt x="485" y="3"/>
                </a:cubicBezTo>
                <a:cubicBezTo>
                  <a:pt x="473" y="2"/>
                  <a:pt x="464" y="1"/>
                  <a:pt x="458" y="1"/>
                </a:cubicBezTo>
                <a:cubicBezTo>
                  <a:pt x="452" y="0"/>
                  <a:pt x="449" y="0"/>
                  <a:pt x="449" y="0"/>
                </a:cubicBezTo>
                <a:cubicBezTo>
                  <a:pt x="449" y="376"/>
                  <a:pt x="449" y="376"/>
                  <a:pt x="449" y="376"/>
                </a:cubicBezTo>
                <a:cubicBezTo>
                  <a:pt x="449" y="376"/>
                  <a:pt x="450" y="375"/>
                  <a:pt x="452" y="375"/>
                </a:cubicBezTo>
                <a:cubicBezTo>
                  <a:pt x="455" y="375"/>
                  <a:pt x="458" y="374"/>
                  <a:pt x="463" y="374"/>
                </a:cubicBezTo>
                <a:cubicBezTo>
                  <a:pt x="473" y="373"/>
                  <a:pt x="487" y="373"/>
                  <a:pt x="504" y="374"/>
                </a:cubicBezTo>
                <a:cubicBezTo>
                  <a:pt x="522" y="376"/>
                  <a:pt x="544" y="380"/>
                  <a:pt x="569" y="389"/>
                </a:cubicBezTo>
                <a:cubicBezTo>
                  <a:pt x="593" y="399"/>
                  <a:pt x="620" y="414"/>
                  <a:pt x="645" y="436"/>
                </a:cubicBezTo>
                <a:cubicBezTo>
                  <a:pt x="670" y="458"/>
                  <a:pt x="694" y="488"/>
                  <a:pt x="711" y="525"/>
                </a:cubicBezTo>
                <a:cubicBezTo>
                  <a:pt x="713" y="530"/>
                  <a:pt x="715" y="535"/>
                  <a:pt x="717" y="539"/>
                </a:cubicBezTo>
                <a:cubicBezTo>
                  <a:pt x="718" y="542"/>
                  <a:pt x="719" y="544"/>
                  <a:pt x="719" y="547"/>
                </a:cubicBezTo>
                <a:cubicBezTo>
                  <a:pt x="720" y="549"/>
                  <a:pt x="721" y="552"/>
                  <a:pt x="722" y="554"/>
                </a:cubicBezTo>
                <a:cubicBezTo>
                  <a:pt x="723" y="559"/>
                  <a:pt x="725" y="564"/>
                  <a:pt x="726" y="569"/>
                </a:cubicBezTo>
                <a:cubicBezTo>
                  <a:pt x="727" y="572"/>
                  <a:pt x="728" y="575"/>
                  <a:pt x="728" y="577"/>
                </a:cubicBezTo>
                <a:cubicBezTo>
                  <a:pt x="730" y="584"/>
                  <a:pt x="730" y="584"/>
                  <a:pt x="730" y="584"/>
                </a:cubicBezTo>
                <a:cubicBezTo>
                  <a:pt x="731" y="587"/>
                  <a:pt x="731" y="587"/>
                  <a:pt x="731" y="587"/>
                </a:cubicBezTo>
                <a:cubicBezTo>
                  <a:pt x="731" y="588"/>
                  <a:pt x="731" y="588"/>
                  <a:pt x="731" y="588"/>
                </a:cubicBezTo>
                <a:cubicBezTo>
                  <a:pt x="731" y="589"/>
                  <a:pt x="731" y="589"/>
                  <a:pt x="731" y="589"/>
                </a:cubicBezTo>
                <a:cubicBezTo>
                  <a:pt x="731" y="589"/>
                  <a:pt x="732" y="590"/>
                  <a:pt x="732" y="590"/>
                </a:cubicBezTo>
                <a:cubicBezTo>
                  <a:pt x="732" y="595"/>
                  <a:pt x="732" y="599"/>
                  <a:pt x="733" y="603"/>
                </a:cubicBezTo>
                <a:cubicBezTo>
                  <a:pt x="734" y="609"/>
                  <a:pt x="734" y="609"/>
                  <a:pt x="734" y="609"/>
                </a:cubicBezTo>
                <a:cubicBezTo>
                  <a:pt x="734" y="610"/>
                  <a:pt x="734" y="610"/>
                  <a:pt x="734" y="610"/>
                </a:cubicBezTo>
                <a:cubicBezTo>
                  <a:pt x="734" y="611"/>
                  <a:pt x="734" y="604"/>
                  <a:pt x="734" y="608"/>
                </a:cubicBezTo>
                <a:cubicBezTo>
                  <a:pt x="734" y="608"/>
                  <a:pt x="734" y="608"/>
                  <a:pt x="734" y="608"/>
                </a:cubicBezTo>
                <a:cubicBezTo>
                  <a:pt x="734" y="610"/>
                  <a:pt x="734" y="610"/>
                  <a:pt x="734" y="610"/>
                </a:cubicBezTo>
                <a:cubicBezTo>
                  <a:pt x="734" y="613"/>
                  <a:pt x="734" y="616"/>
                  <a:pt x="735" y="619"/>
                </a:cubicBezTo>
                <a:cubicBezTo>
                  <a:pt x="735" y="622"/>
                  <a:pt x="735" y="624"/>
                  <a:pt x="735" y="627"/>
                </a:cubicBezTo>
                <a:cubicBezTo>
                  <a:pt x="735" y="630"/>
                  <a:pt x="735" y="633"/>
                  <a:pt x="736" y="636"/>
                </a:cubicBezTo>
                <a:cubicBezTo>
                  <a:pt x="736" y="642"/>
                  <a:pt x="736" y="647"/>
                  <a:pt x="735" y="653"/>
                </a:cubicBezTo>
                <a:cubicBezTo>
                  <a:pt x="734" y="677"/>
                  <a:pt x="731" y="701"/>
                  <a:pt x="724" y="724"/>
                </a:cubicBezTo>
                <a:cubicBezTo>
                  <a:pt x="716" y="748"/>
                  <a:pt x="706" y="772"/>
                  <a:pt x="693" y="794"/>
                </a:cubicBezTo>
                <a:cubicBezTo>
                  <a:pt x="688" y="802"/>
                  <a:pt x="688" y="802"/>
                  <a:pt x="688" y="802"/>
                </a:cubicBezTo>
                <a:cubicBezTo>
                  <a:pt x="686" y="805"/>
                  <a:pt x="684" y="807"/>
                  <a:pt x="682" y="810"/>
                </a:cubicBezTo>
                <a:cubicBezTo>
                  <a:pt x="678" y="816"/>
                  <a:pt x="674" y="821"/>
                  <a:pt x="670" y="826"/>
                </a:cubicBezTo>
                <a:cubicBezTo>
                  <a:pt x="662" y="836"/>
                  <a:pt x="653" y="847"/>
                  <a:pt x="643" y="856"/>
                </a:cubicBezTo>
                <a:cubicBezTo>
                  <a:pt x="624" y="875"/>
                  <a:pt x="602" y="891"/>
                  <a:pt x="577" y="905"/>
                </a:cubicBezTo>
                <a:cubicBezTo>
                  <a:pt x="553" y="919"/>
                  <a:pt x="527" y="929"/>
                  <a:pt x="499" y="937"/>
                </a:cubicBezTo>
                <a:cubicBezTo>
                  <a:pt x="489" y="939"/>
                  <a:pt x="489" y="939"/>
                  <a:pt x="489" y="939"/>
                </a:cubicBezTo>
                <a:cubicBezTo>
                  <a:pt x="484" y="940"/>
                  <a:pt x="484" y="940"/>
                  <a:pt x="484" y="940"/>
                </a:cubicBezTo>
                <a:cubicBezTo>
                  <a:pt x="482" y="941"/>
                  <a:pt x="481" y="941"/>
                  <a:pt x="479" y="941"/>
                </a:cubicBezTo>
                <a:cubicBezTo>
                  <a:pt x="470" y="943"/>
                  <a:pt x="470" y="943"/>
                  <a:pt x="470" y="943"/>
                </a:cubicBezTo>
                <a:cubicBezTo>
                  <a:pt x="468" y="944"/>
                  <a:pt x="466" y="944"/>
                  <a:pt x="464" y="944"/>
                </a:cubicBezTo>
                <a:cubicBezTo>
                  <a:pt x="457" y="945"/>
                  <a:pt x="457" y="945"/>
                  <a:pt x="457" y="945"/>
                </a:cubicBezTo>
                <a:cubicBezTo>
                  <a:pt x="443" y="947"/>
                  <a:pt x="428" y="947"/>
                  <a:pt x="414" y="948"/>
                </a:cubicBezTo>
                <a:cubicBezTo>
                  <a:pt x="385" y="947"/>
                  <a:pt x="356" y="944"/>
                  <a:pt x="328" y="937"/>
                </a:cubicBezTo>
                <a:cubicBezTo>
                  <a:pt x="300" y="929"/>
                  <a:pt x="273" y="918"/>
                  <a:pt x="247" y="905"/>
                </a:cubicBezTo>
                <a:cubicBezTo>
                  <a:pt x="222" y="891"/>
                  <a:pt x="199" y="874"/>
                  <a:pt x="178" y="855"/>
                </a:cubicBezTo>
                <a:cubicBezTo>
                  <a:pt x="157" y="835"/>
                  <a:pt x="138" y="814"/>
                  <a:pt x="122" y="791"/>
                </a:cubicBezTo>
                <a:cubicBezTo>
                  <a:pt x="107" y="769"/>
                  <a:pt x="94" y="745"/>
                  <a:pt x="84" y="720"/>
                </a:cubicBezTo>
                <a:cubicBezTo>
                  <a:pt x="74" y="696"/>
                  <a:pt x="66" y="671"/>
                  <a:pt x="62" y="646"/>
                </a:cubicBezTo>
                <a:cubicBezTo>
                  <a:pt x="61" y="640"/>
                  <a:pt x="60" y="634"/>
                  <a:pt x="59" y="629"/>
                </a:cubicBezTo>
                <a:cubicBezTo>
                  <a:pt x="58" y="622"/>
                  <a:pt x="57" y="616"/>
                  <a:pt x="57" y="609"/>
                </a:cubicBezTo>
                <a:cubicBezTo>
                  <a:pt x="56" y="607"/>
                  <a:pt x="56" y="607"/>
                  <a:pt x="56" y="607"/>
                </a:cubicBezTo>
                <a:cubicBezTo>
                  <a:pt x="56" y="606"/>
                  <a:pt x="56" y="608"/>
                  <a:pt x="56" y="607"/>
                </a:cubicBezTo>
                <a:cubicBezTo>
                  <a:pt x="56" y="606"/>
                  <a:pt x="56" y="606"/>
                  <a:pt x="56" y="606"/>
                </a:cubicBezTo>
                <a:cubicBezTo>
                  <a:pt x="56" y="605"/>
                  <a:pt x="56" y="605"/>
                  <a:pt x="56" y="605"/>
                </a:cubicBezTo>
                <a:cubicBezTo>
                  <a:pt x="56" y="601"/>
                  <a:pt x="56" y="601"/>
                  <a:pt x="56" y="601"/>
                </a:cubicBezTo>
                <a:cubicBezTo>
                  <a:pt x="56" y="598"/>
                  <a:pt x="56" y="595"/>
                  <a:pt x="56" y="592"/>
                </a:cubicBezTo>
                <a:cubicBezTo>
                  <a:pt x="55" y="586"/>
                  <a:pt x="55" y="580"/>
                  <a:pt x="55" y="574"/>
                </a:cubicBezTo>
                <a:cubicBezTo>
                  <a:pt x="55" y="551"/>
                  <a:pt x="57" y="529"/>
                  <a:pt x="60" y="508"/>
                </a:cubicBezTo>
                <a:cubicBezTo>
                  <a:pt x="67" y="467"/>
                  <a:pt x="80" y="432"/>
                  <a:pt x="93" y="404"/>
                </a:cubicBezTo>
                <a:cubicBezTo>
                  <a:pt x="106" y="376"/>
                  <a:pt x="119" y="356"/>
                  <a:pt x="129" y="342"/>
                </a:cubicBezTo>
                <a:cubicBezTo>
                  <a:pt x="133" y="335"/>
                  <a:pt x="137" y="330"/>
                  <a:pt x="140" y="327"/>
                </a:cubicBezTo>
                <a:cubicBezTo>
                  <a:pt x="143" y="323"/>
                  <a:pt x="144" y="321"/>
                  <a:pt x="144" y="321"/>
                </a:cubicBezTo>
                <a:lnTo>
                  <a:pt x="141" y="319"/>
                </a:lnTo>
                <a:close/>
              </a:path>
            </a:pathLst>
          </a:custGeom>
          <a:solidFill>
            <a:srgbClr val="F83003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40" name="Freeform 10"/>
          <p:cNvSpPr>
            <a:spLocks/>
          </p:cNvSpPr>
          <p:nvPr/>
        </p:nvSpPr>
        <p:spPr bwMode="auto">
          <a:xfrm>
            <a:off x="1292226" y="1536402"/>
            <a:ext cx="2551113" cy="2376488"/>
          </a:xfrm>
          <a:custGeom>
            <a:avLst/>
            <a:gdLst>
              <a:gd name="T0" fmla="*/ 129 w 1029"/>
              <a:gd name="T1" fmla="*/ 171 h 959"/>
              <a:gd name="T2" fmla="*/ 74 w 1029"/>
              <a:gd name="T3" fmla="*/ 237 h 959"/>
              <a:gd name="T4" fmla="*/ 58 w 1029"/>
              <a:gd name="T5" fmla="*/ 263 h 959"/>
              <a:gd name="T6" fmla="*/ 42 w 1029"/>
              <a:gd name="T7" fmla="*/ 294 h 959"/>
              <a:gd name="T8" fmla="*/ 15 w 1029"/>
              <a:gd name="T9" fmla="*/ 367 h 959"/>
              <a:gd name="T10" fmla="*/ 2 w 1029"/>
              <a:gd name="T11" fmla="*/ 437 h 959"/>
              <a:gd name="T12" fmla="*/ 1 w 1029"/>
              <a:gd name="T13" fmla="*/ 445 h 959"/>
              <a:gd name="T14" fmla="*/ 1 w 1029"/>
              <a:gd name="T15" fmla="*/ 456 h 959"/>
              <a:gd name="T16" fmla="*/ 0 w 1029"/>
              <a:gd name="T17" fmla="*/ 469 h 959"/>
              <a:gd name="T18" fmla="*/ 0 w 1029"/>
              <a:gd name="T19" fmla="*/ 495 h 959"/>
              <a:gd name="T20" fmla="*/ 97 w 1029"/>
              <a:gd name="T21" fmla="*/ 767 h 959"/>
              <a:gd name="T22" fmla="*/ 386 w 1029"/>
              <a:gd name="T23" fmla="*/ 948 h 959"/>
              <a:gd name="T24" fmla="*/ 427 w 1029"/>
              <a:gd name="T25" fmla="*/ 955 h 959"/>
              <a:gd name="T26" fmla="*/ 452 w 1029"/>
              <a:gd name="T27" fmla="*/ 957 h 959"/>
              <a:gd name="T28" fmla="*/ 457 w 1029"/>
              <a:gd name="T29" fmla="*/ 957 h 959"/>
              <a:gd name="T30" fmla="*/ 505 w 1029"/>
              <a:gd name="T31" fmla="*/ 959 h 959"/>
              <a:gd name="T32" fmla="*/ 555 w 1029"/>
              <a:gd name="T33" fmla="*/ 955 h 959"/>
              <a:gd name="T34" fmla="*/ 796 w 1029"/>
              <a:gd name="T35" fmla="*/ 861 h 959"/>
              <a:gd name="T36" fmla="*/ 1022 w 1029"/>
              <a:gd name="T37" fmla="*/ 495 h 959"/>
              <a:gd name="T38" fmla="*/ 1027 w 1029"/>
              <a:gd name="T39" fmla="*/ 440 h 959"/>
              <a:gd name="T40" fmla="*/ 1028 w 1029"/>
              <a:gd name="T41" fmla="*/ 436 h 959"/>
              <a:gd name="T42" fmla="*/ 1029 w 1029"/>
              <a:gd name="T43" fmla="*/ 418 h 959"/>
              <a:gd name="T44" fmla="*/ 1029 w 1029"/>
              <a:gd name="T45" fmla="*/ 398 h 959"/>
              <a:gd name="T46" fmla="*/ 1028 w 1029"/>
              <a:gd name="T47" fmla="*/ 372 h 959"/>
              <a:gd name="T48" fmla="*/ 1020 w 1029"/>
              <a:gd name="T49" fmla="*/ 304 h 959"/>
              <a:gd name="T50" fmla="*/ 1005 w 1029"/>
              <a:gd name="T51" fmla="*/ 242 h 959"/>
              <a:gd name="T52" fmla="*/ 941 w 1029"/>
              <a:gd name="T53" fmla="*/ 97 h 959"/>
              <a:gd name="T54" fmla="*/ 867 w 1029"/>
              <a:gd name="T55" fmla="*/ 0 h 959"/>
              <a:gd name="T56" fmla="*/ 648 w 1029"/>
              <a:gd name="T57" fmla="*/ 306 h 959"/>
              <a:gd name="T58" fmla="*/ 687 w 1029"/>
              <a:gd name="T59" fmla="*/ 358 h 959"/>
              <a:gd name="T60" fmla="*/ 700 w 1029"/>
              <a:gd name="T61" fmla="*/ 383 h 959"/>
              <a:gd name="T62" fmla="*/ 712 w 1029"/>
              <a:gd name="T63" fmla="*/ 420 h 959"/>
              <a:gd name="T64" fmla="*/ 714 w 1029"/>
              <a:gd name="T65" fmla="*/ 427 h 959"/>
              <a:gd name="T66" fmla="*/ 716 w 1029"/>
              <a:gd name="T67" fmla="*/ 444 h 959"/>
              <a:gd name="T68" fmla="*/ 717 w 1029"/>
              <a:gd name="T69" fmla="*/ 448 h 959"/>
              <a:gd name="T70" fmla="*/ 719 w 1029"/>
              <a:gd name="T71" fmla="*/ 468 h 959"/>
              <a:gd name="T72" fmla="*/ 642 w 1029"/>
              <a:gd name="T73" fmla="*/ 675 h 959"/>
              <a:gd name="T74" fmla="*/ 516 w 1029"/>
              <a:gd name="T75" fmla="*/ 756 h 959"/>
              <a:gd name="T76" fmla="*/ 486 w 1029"/>
              <a:gd name="T77" fmla="*/ 765 h 959"/>
              <a:gd name="T78" fmla="*/ 453 w 1029"/>
              <a:gd name="T79" fmla="*/ 770 h 959"/>
              <a:gd name="T80" fmla="*/ 452 w 1029"/>
              <a:gd name="T81" fmla="*/ 770 h 959"/>
              <a:gd name="T82" fmla="*/ 436 w 1029"/>
              <a:gd name="T83" fmla="*/ 772 h 959"/>
              <a:gd name="T84" fmla="*/ 409 w 1029"/>
              <a:gd name="T85" fmla="*/ 773 h 959"/>
              <a:gd name="T86" fmla="*/ 187 w 1029"/>
              <a:gd name="T87" fmla="*/ 686 h 959"/>
              <a:gd name="T88" fmla="*/ 71 w 1029"/>
              <a:gd name="T89" fmla="*/ 487 h 959"/>
              <a:gd name="T90" fmla="*/ 67 w 1029"/>
              <a:gd name="T91" fmla="*/ 467 h 959"/>
              <a:gd name="T92" fmla="*/ 66 w 1029"/>
              <a:gd name="T93" fmla="*/ 454 h 959"/>
              <a:gd name="T94" fmla="*/ 65 w 1029"/>
              <a:gd name="T95" fmla="*/ 443 h 959"/>
              <a:gd name="T96" fmla="*/ 64 w 1029"/>
              <a:gd name="T97" fmla="*/ 438 h 959"/>
              <a:gd name="T98" fmla="*/ 64 w 1029"/>
              <a:gd name="T99" fmla="*/ 375 h 959"/>
              <a:gd name="T100" fmla="*/ 75 w 1029"/>
              <a:gd name="T101" fmla="*/ 306 h 959"/>
              <a:gd name="T102" fmla="*/ 84 w 1029"/>
              <a:gd name="T103" fmla="*/ 276 h 959"/>
              <a:gd name="T104" fmla="*/ 95 w 1029"/>
              <a:gd name="T105" fmla="*/ 249 h 959"/>
              <a:gd name="T106" fmla="*/ 135 w 1029"/>
              <a:gd name="T107" fmla="*/ 176 h 959"/>
              <a:gd name="T108" fmla="*/ 145 w 1029"/>
              <a:gd name="T109" fmla="*/ 156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029" h="959">
                <a:moveTo>
                  <a:pt x="145" y="156"/>
                </a:moveTo>
                <a:cubicBezTo>
                  <a:pt x="145" y="156"/>
                  <a:pt x="144" y="157"/>
                  <a:pt x="141" y="160"/>
                </a:cubicBezTo>
                <a:cubicBezTo>
                  <a:pt x="138" y="162"/>
                  <a:pt x="134" y="166"/>
                  <a:pt x="129" y="171"/>
                </a:cubicBezTo>
                <a:cubicBezTo>
                  <a:pt x="118" y="182"/>
                  <a:pt x="103" y="197"/>
                  <a:pt x="87" y="219"/>
                </a:cubicBezTo>
                <a:cubicBezTo>
                  <a:pt x="85" y="222"/>
                  <a:pt x="83" y="225"/>
                  <a:pt x="80" y="228"/>
                </a:cubicBezTo>
                <a:cubicBezTo>
                  <a:pt x="78" y="231"/>
                  <a:pt x="76" y="234"/>
                  <a:pt x="74" y="237"/>
                </a:cubicBezTo>
                <a:cubicBezTo>
                  <a:pt x="72" y="241"/>
                  <a:pt x="70" y="244"/>
                  <a:pt x="67" y="247"/>
                </a:cubicBezTo>
                <a:cubicBezTo>
                  <a:pt x="65" y="251"/>
                  <a:pt x="63" y="254"/>
                  <a:pt x="61" y="258"/>
                </a:cubicBezTo>
                <a:cubicBezTo>
                  <a:pt x="60" y="260"/>
                  <a:pt x="59" y="262"/>
                  <a:pt x="58" y="263"/>
                </a:cubicBezTo>
                <a:cubicBezTo>
                  <a:pt x="57" y="265"/>
                  <a:pt x="56" y="267"/>
                  <a:pt x="55" y="269"/>
                </a:cubicBezTo>
                <a:cubicBezTo>
                  <a:pt x="52" y="273"/>
                  <a:pt x="50" y="277"/>
                  <a:pt x="48" y="281"/>
                </a:cubicBezTo>
                <a:cubicBezTo>
                  <a:pt x="46" y="285"/>
                  <a:pt x="44" y="289"/>
                  <a:pt x="42" y="294"/>
                </a:cubicBezTo>
                <a:cubicBezTo>
                  <a:pt x="41" y="296"/>
                  <a:pt x="40" y="298"/>
                  <a:pt x="39" y="300"/>
                </a:cubicBezTo>
                <a:cubicBezTo>
                  <a:pt x="38" y="302"/>
                  <a:pt x="37" y="305"/>
                  <a:pt x="36" y="307"/>
                </a:cubicBezTo>
                <a:cubicBezTo>
                  <a:pt x="28" y="325"/>
                  <a:pt x="21" y="345"/>
                  <a:pt x="15" y="367"/>
                </a:cubicBezTo>
                <a:cubicBezTo>
                  <a:pt x="12" y="378"/>
                  <a:pt x="10" y="389"/>
                  <a:pt x="7" y="401"/>
                </a:cubicBezTo>
                <a:cubicBezTo>
                  <a:pt x="6" y="406"/>
                  <a:pt x="5" y="412"/>
                  <a:pt x="5" y="418"/>
                </a:cubicBezTo>
                <a:cubicBezTo>
                  <a:pt x="3" y="424"/>
                  <a:pt x="3" y="430"/>
                  <a:pt x="2" y="437"/>
                </a:cubicBezTo>
                <a:cubicBezTo>
                  <a:pt x="2" y="441"/>
                  <a:pt x="2" y="441"/>
                  <a:pt x="2" y="441"/>
                </a:cubicBezTo>
                <a:cubicBezTo>
                  <a:pt x="1" y="444"/>
                  <a:pt x="1" y="444"/>
                  <a:pt x="1" y="444"/>
                </a:cubicBezTo>
                <a:cubicBezTo>
                  <a:pt x="1" y="444"/>
                  <a:pt x="1" y="443"/>
                  <a:pt x="1" y="445"/>
                </a:cubicBezTo>
                <a:cubicBezTo>
                  <a:pt x="1" y="446"/>
                  <a:pt x="1" y="446"/>
                  <a:pt x="1" y="446"/>
                </a:cubicBezTo>
                <a:cubicBezTo>
                  <a:pt x="1" y="447"/>
                  <a:pt x="1" y="447"/>
                  <a:pt x="1" y="447"/>
                </a:cubicBezTo>
                <a:cubicBezTo>
                  <a:pt x="1" y="450"/>
                  <a:pt x="1" y="453"/>
                  <a:pt x="1" y="456"/>
                </a:cubicBezTo>
                <a:cubicBezTo>
                  <a:pt x="1" y="459"/>
                  <a:pt x="0" y="461"/>
                  <a:pt x="0" y="464"/>
                </a:cubicBezTo>
                <a:cubicBezTo>
                  <a:pt x="0" y="467"/>
                  <a:pt x="0" y="467"/>
                  <a:pt x="0" y="467"/>
                </a:cubicBezTo>
                <a:cubicBezTo>
                  <a:pt x="0" y="469"/>
                  <a:pt x="0" y="469"/>
                  <a:pt x="0" y="469"/>
                </a:cubicBezTo>
                <a:cubicBezTo>
                  <a:pt x="0" y="474"/>
                  <a:pt x="0" y="474"/>
                  <a:pt x="0" y="474"/>
                </a:cubicBezTo>
                <a:cubicBezTo>
                  <a:pt x="0" y="478"/>
                  <a:pt x="0" y="481"/>
                  <a:pt x="0" y="485"/>
                </a:cubicBezTo>
                <a:cubicBezTo>
                  <a:pt x="0" y="488"/>
                  <a:pt x="0" y="491"/>
                  <a:pt x="0" y="495"/>
                </a:cubicBezTo>
                <a:cubicBezTo>
                  <a:pt x="0" y="501"/>
                  <a:pt x="0" y="508"/>
                  <a:pt x="1" y="515"/>
                </a:cubicBezTo>
                <a:cubicBezTo>
                  <a:pt x="3" y="542"/>
                  <a:pt x="7" y="571"/>
                  <a:pt x="15" y="599"/>
                </a:cubicBezTo>
                <a:cubicBezTo>
                  <a:pt x="29" y="656"/>
                  <a:pt x="57" y="715"/>
                  <a:pt x="97" y="767"/>
                </a:cubicBezTo>
                <a:cubicBezTo>
                  <a:pt x="138" y="820"/>
                  <a:pt x="192" y="867"/>
                  <a:pt x="256" y="901"/>
                </a:cubicBezTo>
                <a:cubicBezTo>
                  <a:pt x="288" y="918"/>
                  <a:pt x="322" y="931"/>
                  <a:pt x="358" y="941"/>
                </a:cubicBezTo>
                <a:cubicBezTo>
                  <a:pt x="367" y="943"/>
                  <a:pt x="376" y="946"/>
                  <a:pt x="386" y="948"/>
                </a:cubicBezTo>
                <a:cubicBezTo>
                  <a:pt x="399" y="950"/>
                  <a:pt x="399" y="950"/>
                  <a:pt x="399" y="950"/>
                </a:cubicBezTo>
                <a:cubicBezTo>
                  <a:pt x="404" y="951"/>
                  <a:pt x="409" y="952"/>
                  <a:pt x="413" y="953"/>
                </a:cubicBezTo>
                <a:cubicBezTo>
                  <a:pt x="418" y="953"/>
                  <a:pt x="423" y="954"/>
                  <a:pt x="427" y="955"/>
                </a:cubicBezTo>
                <a:cubicBezTo>
                  <a:pt x="441" y="956"/>
                  <a:pt x="441" y="956"/>
                  <a:pt x="441" y="956"/>
                </a:cubicBezTo>
                <a:cubicBezTo>
                  <a:pt x="448" y="957"/>
                  <a:pt x="448" y="957"/>
                  <a:pt x="448" y="957"/>
                </a:cubicBezTo>
                <a:cubicBezTo>
                  <a:pt x="452" y="957"/>
                  <a:pt x="452" y="957"/>
                  <a:pt x="452" y="957"/>
                </a:cubicBezTo>
                <a:cubicBezTo>
                  <a:pt x="450" y="957"/>
                  <a:pt x="455" y="957"/>
                  <a:pt x="455" y="957"/>
                </a:cubicBezTo>
                <a:cubicBezTo>
                  <a:pt x="456" y="957"/>
                  <a:pt x="456" y="957"/>
                  <a:pt x="456" y="957"/>
                </a:cubicBezTo>
                <a:cubicBezTo>
                  <a:pt x="457" y="957"/>
                  <a:pt x="457" y="957"/>
                  <a:pt x="457" y="957"/>
                </a:cubicBezTo>
                <a:cubicBezTo>
                  <a:pt x="469" y="958"/>
                  <a:pt x="469" y="958"/>
                  <a:pt x="469" y="958"/>
                </a:cubicBezTo>
                <a:cubicBezTo>
                  <a:pt x="475" y="959"/>
                  <a:pt x="487" y="959"/>
                  <a:pt x="497" y="959"/>
                </a:cubicBezTo>
                <a:cubicBezTo>
                  <a:pt x="505" y="959"/>
                  <a:pt x="505" y="959"/>
                  <a:pt x="505" y="959"/>
                </a:cubicBezTo>
                <a:cubicBezTo>
                  <a:pt x="512" y="958"/>
                  <a:pt x="512" y="958"/>
                  <a:pt x="512" y="958"/>
                </a:cubicBezTo>
                <a:cubicBezTo>
                  <a:pt x="527" y="958"/>
                  <a:pt x="527" y="958"/>
                  <a:pt x="527" y="958"/>
                </a:cubicBezTo>
                <a:cubicBezTo>
                  <a:pt x="536" y="957"/>
                  <a:pt x="546" y="956"/>
                  <a:pt x="555" y="955"/>
                </a:cubicBezTo>
                <a:cubicBezTo>
                  <a:pt x="565" y="954"/>
                  <a:pt x="574" y="952"/>
                  <a:pt x="584" y="951"/>
                </a:cubicBezTo>
                <a:cubicBezTo>
                  <a:pt x="622" y="944"/>
                  <a:pt x="659" y="933"/>
                  <a:pt x="695" y="917"/>
                </a:cubicBezTo>
                <a:cubicBezTo>
                  <a:pt x="731" y="902"/>
                  <a:pt x="764" y="883"/>
                  <a:pt x="796" y="861"/>
                </a:cubicBezTo>
                <a:cubicBezTo>
                  <a:pt x="827" y="839"/>
                  <a:pt x="856" y="814"/>
                  <a:pt x="882" y="786"/>
                </a:cubicBezTo>
                <a:cubicBezTo>
                  <a:pt x="933" y="730"/>
                  <a:pt x="972" y="664"/>
                  <a:pt x="996" y="596"/>
                </a:cubicBezTo>
                <a:cubicBezTo>
                  <a:pt x="1008" y="563"/>
                  <a:pt x="1016" y="528"/>
                  <a:pt x="1022" y="495"/>
                </a:cubicBezTo>
                <a:cubicBezTo>
                  <a:pt x="1023" y="486"/>
                  <a:pt x="1024" y="478"/>
                  <a:pt x="1025" y="470"/>
                </a:cubicBezTo>
                <a:cubicBezTo>
                  <a:pt x="1026" y="461"/>
                  <a:pt x="1027" y="453"/>
                  <a:pt x="1027" y="445"/>
                </a:cubicBezTo>
                <a:cubicBezTo>
                  <a:pt x="1028" y="448"/>
                  <a:pt x="1027" y="439"/>
                  <a:pt x="1027" y="440"/>
                </a:cubicBezTo>
                <a:cubicBezTo>
                  <a:pt x="1028" y="439"/>
                  <a:pt x="1028" y="439"/>
                  <a:pt x="1028" y="439"/>
                </a:cubicBezTo>
                <a:cubicBezTo>
                  <a:pt x="1028" y="438"/>
                  <a:pt x="1028" y="438"/>
                  <a:pt x="1028" y="438"/>
                </a:cubicBezTo>
                <a:cubicBezTo>
                  <a:pt x="1028" y="436"/>
                  <a:pt x="1028" y="436"/>
                  <a:pt x="1028" y="436"/>
                </a:cubicBezTo>
                <a:cubicBezTo>
                  <a:pt x="1028" y="432"/>
                  <a:pt x="1028" y="432"/>
                  <a:pt x="1028" y="432"/>
                </a:cubicBezTo>
                <a:cubicBezTo>
                  <a:pt x="1028" y="429"/>
                  <a:pt x="1028" y="426"/>
                  <a:pt x="1029" y="423"/>
                </a:cubicBezTo>
                <a:cubicBezTo>
                  <a:pt x="1029" y="418"/>
                  <a:pt x="1029" y="418"/>
                  <a:pt x="1029" y="418"/>
                </a:cubicBezTo>
                <a:cubicBezTo>
                  <a:pt x="1029" y="418"/>
                  <a:pt x="1029" y="416"/>
                  <a:pt x="1029" y="415"/>
                </a:cubicBezTo>
                <a:cubicBezTo>
                  <a:pt x="1029" y="412"/>
                  <a:pt x="1029" y="412"/>
                  <a:pt x="1029" y="412"/>
                </a:cubicBezTo>
                <a:cubicBezTo>
                  <a:pt x="1029" y="407"/>
                  <a:pt x="1029" y="403"/>
                  <a:pt x="1029" y="398"/>
                </a:cubicBezTo>
                <a:cubicBezTo>
                  <a:pt x="1029" y="393"/>
                  <a:pt x="1029" y="389"/>
                  <a:pt x="1029" y="384"/>
                </a:cubicBezTo>
                <a:cubicBezTo>
                  <a:pt x="1028" y="382"/>
                  <a:pt x="1028" y="380"/>
                  <a:pt x="1028" y="378"/>
                </a:cubicBezTo>
                <a:cubicBezTo>
                  <a:pt x="1028" y="372"/>
                  <a:pt x="1028" y="372"/>
                  <a:pt x="1028" y="372"/>
                </a:cubicBezTo>
                <a:cubicBezTo>
                  <a:pt x="1027" y="365"/>
                  <a:pt x="1027" y="357"/>
                  <a:pt x="1026" y="349"/>
                </a:cubicBezTo>
                <a:cubicBezTo>
                  <a:pt x="1025" y="341"/>
                  <a:pt x="1024" y="334"/>
                  <a:pt x="1024" y="326"/>
                </a:cubicBezTo>
                <a:cubicBezTo>
                  <a:pt x="1023" y="319"/>
                  <a:pt x="1021" y="311"/>
                  <a:pt x="1020" y="304"/>
                </a:cubicBezTo>
                <a:cubicBezTo>
                  <a:pt x="1019" y="297"/>
                  <a:pt x="1017" y="290"/>
                  <a:pt x="1016" y="283"/>
                </a:cubicBezTo>
                <a:cubicBezTo>
                  <a:pt x="1014" y="276"/>
                  <a:pt x="1013" y="269"/>
                  <a:pt x="1011" y="262"/>
                </a:cubicBezTo>
                <a:cubicBezTo>
                  <a:pt x="1009" y="255"/>
                  <a:pt x="1007" y="248"/>
                  <a:pt x="1005" y="242"/>
                </a:cubicBezTo>
                <a:cubicBezTo>
                  <a:pt x="1004" y="238"/>
                  <a:pt x="1004" y="235"/>
                  <a:pt x="1003" y="232"/>
                </a:cubicBezTo>
                <a:cubicBezTo>
                  <a:pt x="1002" y="229"/>
                  <a:pt x="1000" y="226"/>
                  <a:pt x="999" y="222"/>
                </a:cubicBezTo>
                <a:cubicBezTo>
                  <a:pt x="983" y="172"/>
                  <a:pt x="961" y="130"/>
                  <a:pt x="941" y="97"/>
                </a:cubicBezTo>
                <a:cubicBezTo>
                  <a:pt x="921" y="64"/>
                  <a:pt x="901" y="40"/>
                  <a:pt x="888" y="24"/>
                </a:cubicBezTo>
                <a:cubicBezTo>
                  <a:pt x="881" y="16"/>
                  <a:pt x="876" y="10"/>
                  <a:pt x="872" y="6"/>
                </a:cubicBezTo>
                <a:cubicBezTo>
                  <a:pt x="869" y="2"/>
                  <a:pt x="867" y="0"/>
                  <a:pt x="867" y="0"/>
                </a:cubicBezTo>
                <a:cubicBezTo>
                  <a:pt x="610" y="275"/>
                  <a:pt x="610" y="275"/>
                  <a:pt x="610" y="275"/>
                </a:cubicBezTo>
                <a:cubicBezTo>
                  <a:pt x="610" y="275"/>
                  <a:pt x="614" y="277"/>
                  <a:pt x="621" y="282"/>
                </a:cubicBezTo>
                <a:cubicBezTo>
                  <a:pt x="627" y="287"/>
                  <a:pt x="637" y="294"/>
                  <a:pt x="648" y="306"/>
                </a:cubicBezTo>
                <a:cubicBezTo>
                  <a:pt x="659" y="317"/>
                  <a:pt x="671" y="332"/>
                  <a:pt x="683" y="351"/>
                </a:cubicBezTo>
                <a:cubicBezTo>
                  <a:pt x="684" y="352"/>
                  <a:pt x="685" y="353"/>
                  <a:pt x="685" y="354"/>
                </a:cubicBezTo>
                <a:cubicBezTo>
                  <a:pt x="686" y="356"/>
                  <a:pt x="687" y="357"/>
                  <a:pt x="687" y="358"/>
                </a:cubicBezTo>
                <a:cubicBezTo>
                  <a:pt x="689" y="361"/>
                  <a:pt x="690" y="363"/>
                  <a:pt x="692" y="366"/>
                </a:cubicBezTo>
                <a:cubicBezTo>
                  <a:pt x="693" y="369"/>
                  <a:pt x="694" y="372"/>
                  <a:pt x="696" y="374"/>
                </a:cubicBezTo>
                <a:cubicBezTo>
                  <a:pt x="697" y="377"/>
                  <a:pt x="698" y="380"/>
                  <a:pt x="700" y="383"/>
                </a:cubicBezTo>
                <a:cubicBezTo>
                  <a:pt x="701" y="386"/>
                  <a:pt x="702" y="389"/>
                  <a:pt x="703" y="392"/>
                </a:cubicBezTo>
                <a:cubicBezTo>
                  <a:pt x="704" y="395"/>
                  <a:pt x="705" y="399"/>
                  <a:pt x="707" y="402"/>
                </a:cubicBezTo>
                <a:cubicBezTo>
                  <a:pt x="708" y="408"/>
                  <a:pt x="710" y="414"/>
                  <a:pt x="712" y="420"/>
                </a:cubicBezTo>
                <a:cubicBezTo>
                  <a:pt x="713" y="422"/>
                  <a:pt x="713" y="423"/>
                  <a:pt x="713" y="424"/>
                </a:cubicBezTo>
                <a:cubicBezTo>
                  <a:pt x="714" y="425"/>
                  <a:pt x="714" y="425"/>
                  <a:pt x="714" y="425"/>
                </a:cubicBezTo>
                <a:cubicBezTo>
                  <a:pt x="714" y="426"/>
                  <a:pt x="714" y="426"/>
                  <a:pt x="714" y="427"/>
                </a:cubicBezTo>
                <a:cubicBezTo>
                  <a:pt x="715" y="431"/>
                  <a:pt x="715" y="431"/>
                  <a:pt x="715" y="431"/>
                </a:cubicBezTo>
                <a:cubicBezTo>
                  <a:pt x="715" y="434"/>
                  <a:pt x="715" y="437"/>
                  <a:pt x="716" y="440"/>
                </a:cubicBezTo>
                <a:cubicBezTo>
                  <a:pt x="716" y="444"/>
                  <a:pt x="716" y="444"/>
                  <a:pt x="716" y="444"/>
                </a:cubicBezTo>
                <a:cubicBezTo>
                  <a:pt x="716" y="447"/>
                  <a:pt x="716" y="447"/>
                  <a:pt x="716" y="447"/>
                </a:cubicBezTo>
                <a:cubicBezTo>
                  <a:pt x="717" y="448"/>
                  <a:pt x="717" y="448"/>
                  <a:pt x="717" y="448"/>
                </a:cubicBezTo>
                <a:cubicBezTo>
                  <a:pt x="717" y="448"/>
                  <a:pt x="717" y="448"/>
                  <a:pt x="717" y="448"/>
                </a:cubicBezTo>
                <a:cubicBezTo>
                  <a:pt x="717" y="449"/>
                  <a:pt x="717" y="441"/>
                  <a:pt x="717" y="445"/>
                </a:cubicBezTo>
                <a:cubicBezTo>
                  <a:pt x="717" y="448"/>
                  <a:pt x="718" y="452"/>
                  <a:pt x="718" y="456"/>
                </a:cubicBezTo>
                <a:cubicBezTo>
                  <a:pt x="719" y="460"/>
                  <a:pt x="719" y="464"/>
                  <a:pt x="719" y="468"/>
                </a:cubicBezTo>
                <a:cubicBezTo>
                  <a:pt x="720" y="484"/>
                  <a:pt x="719" y="501"/>
                  <a:pt x="717" y="519"/>
                </a:cubicBezTo>
                <a:cubicBezTo>
                  <a:pt x="713" y="553"/>
                  <a:pt x="701" y="590"/>
                  <a:pt x="680" y="625"/>
                </a:cubicBezTo>
                <a:cubicBezTo>
                  <a:pt x="670" y="642"/>
                  <a:pt x="657" y="659"/>
                  <a:pt x="642" y="675"/>
                </a:cubicBezTo>
                <a:cubicBezTo>
                  <a:pt x="628" y="691"/>
                  <a:pt x="611" y="705"/>
                  <a:pt x="592" y="718"/>
                </a:cubicBezTo>
                <a:cubicBezTo>
                  <a:pt x="574" y="731"/>
                  <a:pt x="554" y="742"/>
                  <a:pt x="532" y="750"/>
                </a:cubicBezTo>
                <a:cubicBezTo>
                  <a:pt x="527" y="752"/>
                  <a:pt x="521" y="754"/>
                  <a:pt x="516" y="756"/>
                </a:cubicBezTo>
                <a:cubicBezTo>
                  <a:pt x="510" y="758"/>
                  <a:pt x="504" y="760"/>
                  <a:pt x="499" y="761"/>
                </a:cubicBezTo>
                <a:cubicBezTo>
                  <a:pt x="490" y="763"/>
                  <a:pt x="490" y="763"/>
                  <a:pt x="490" y="763"/>
                </a:cubicBezTo>
                <a:cubicBezTo>
                  <a:pt x="486" y="765"/>
                  <a:pt x="486" y="765"/>
                  <a:pt x="486" y="765"/>
                </a:cubicBezTo>
                <a:cubicBezTo>
                  <a:pt x="482" y="765"/>
                  <a:pt x="482" y="765"/>
                  <a:pt x="482" y="765"/>
                </a:cubicBezTo>
                <a:cubicBezTo>
                  <a:pt x="476" y="766"/>
                  <a:pt x="473" y="768"/>
                  <a:pt x="464" y="769"/>
                </a:cubicBezTo>
                <a:cubicBezTo>
                  <a:pt x="453" y="770"/>
                  <a:pt x="453" y="770"/>
                  <a:pt x="453" y="770"/>
                </a:cubicBezTo>
                <a:cubicBezTo>
                  <a:pt x="451" y="770"/>
                  <a:pt x="451" y="770"/>
                  <a:pt x="451" y="770"/>
                </a:cubicBezTo>
                <a:cubicBezTo>
                  <a:pt x="450" y="770"/>
                  <a:pt x="450" y="770"/>
                  <a:pt x="450" y="770"/>
                </a:cubicBezTo>
                <a:cubicBezTo>
                  <a:pt x="450" y="770"/>
                  <a:pt x="454" y="770"/>
                  <a:pt x="452" y="770"/>
                </a:cubicBezTo>
                <a:cubicBezTo>
                  <a:pt x="450" y="771"/>
                  <a:pt x="450" y="771"/>
                  <a:pt x="450" y="771"/>
                </a:cubicBezTo>
                <a:cubicBezTo>
                  <a:pt x="445" y="771"/>
                  <a:pt x="445" y="771"/>
                  <a:pt x="445" y="771"/>
                </a:cubicBezTo>
                <a:cubicBezTo>
                  <a:pt x="436" y="772"/>
                  <a:pt x="436" y="772"/>
                  <a:pt x="436" y="772"/>
                </a:cubicBezTo>
                <a:cubicBezTo>
                  <a:pt x="427" y="772"/>
                  <a:pt x="427" y="772"/>
                  <a:pt x="427" y="772"/>
                </a:cubicBezTo>
                <a:cubicBezTo>
                  <a:pt x="424" y="772"/>
                  <a:pt x="421" y="773"/>
                  <a:pt x="418" y="773"/>
                </a:cubicBezTo>
                <a:cubicBezTo>
                  <a:pt x="409" y="773"/>
                  <a:pt x="409" y="773"/>
                  <a:pt x="409" y="773"/>
                </a:cubicBezTo>
                <a:cubicBezTo>
                  <a:pt x="403" y="773"/>
                  <a:pt x="396" y="772"/>
                  <a:pt x="390" y="772"/>
                </a:cubicBezTo>
                <a:cubicBezTo>
                  <a:pt x="366" y="770"/>
                  <a:pt x="341" y="766"/>
                  <a:pt x="317" y="758"/>
                </a:cubicBezTo>
                <a:cubicBezTo>
                  <a:pt x="270" y="744"/>
                  <a:pt x="225" y="719"/>
                  <a:pt x="187" y="686"/>
                </a:cubicBezTo>
                <a:cubicBezTo>
                  <a:pt x="150" y="653"/>
                  <a:pt x="120" y="612"/>
                  <a:pt x="99" y="569"/>
                </a:cubicBezTo>
                <a:cubicBezTo>
                  <a:pt x="89" y="548"/>
                  <a:pt x="81" y="526"/>
                  <a:pt x="75" y="503"/>
                </a:cubicBezTo>
                <a:cubicBezTo>
                  <a:pt x="74" y="498"/>
                  <a:pt x="73" y="492"/>
                  <a:pt x="71" y="487"/>
                </a:cubicBezTo>
                <a:cubicBezTo>
                  <a:pt x="71" y="484"/>
                  <a:pt x="70" y="481"/>
                  <a:pt x="70" y="479"/>
                </a:cubicBezTo>
                <a:cubicBezTo>
                  <a:pt x="69" y="476"/>
                  <a:pt x="69" y="474"/>
                  <a:pt x="68" y="471"/>
                </a:cubicBezTo>
                <a:cubicBezTo>
                  <a:pt x="67" y="467"/>
                  <a:pt x="67" y="467"/>
                  <a:pt x="67" y="467"/>
                </a:cubicBezTo>
                <a:cubicBezTo>
                  <a:pt x="67" y="465"/>
                  <a:pt x="67" y="465"/>
                  <a:pt x="67" y="465"/>
                </a:cubicBezTo>
                <a:cubicBezTo>
                  <a:pt x="67" y="463"/>
                  <a:pt x="67" y="463"/>
                  <a:pt x="67" y="463"/>
                </a:cubicBezTo>
                <a:cubicBezTo>
                  <a:pt x="66" y="460"/>
                  <a:pt x="66" y="457"/>
                  <a:pt x="66" y="454"/>
                </a:cubicBezTo>
                <a:cubicBezTo>
                  <a:pt x="65" y="451"/>
                  <a:pt x="65" y="448"/>
                  <a:pt x="65" y="445"/>
                </a:cubicBezTo>
                <a:cubicBezTo>
                  <a:pt x="65" y="444"/>
                  <a:pt x="65" y="444"/>
                  <a:pt x="65" y="444"/>
                </a:cubicBezTo>
                <a:cubicBezTo>
                  <a:pt x="65" y="443"/>
                  <a:pt x="65" y="443"/>
                  <a:pt x="65" y="443"/>
                </a:cubicBezTo>
                <a:cubicBezTo>
                  <a:pt x="65" y="445"/>
                  <a:pt x="65" y="444"/>
                  <a:pt x="64" y="444"/>
                </a:cubicBezTo>
                <a:cubicBezTo>
                  <a:pt x="64" y="442"/>
                  <a:pt x="64" y="442"/>
                  <a:pt x="64" y="442"/>
                </a:cubicBezTo>
                <a:cubicBezTo>
                  <a:pt x="64" y="438"/>
                  <a:pt x="64" y="438"/>
                  <a:pt x="64" y="438"/>
                </a:cubicBezTo>
                <a:cubicBezTo>
                  <a:pt x="64" y="432"/>
                  <a:pt x="63" y="427"/>
                  <a:pt x="63" y="422"/>
                </a:cubicBezTo>
                <a:cubicBezTo>
                  <a:pt x="63" y="416"/>
                  <a:pt x="63" y="411"/>
                  <a:pt x="63" y="406"/>
                </a:cubicBezTo>
                <a:cubicBezTo>
                  <a:pt x="63" y="395"/>
                  <a:pt x="63" y="385"/>
                  <a:pt x="64" y="375"/>
                </a:cubicBezTo>
                <a:cubicBezTo>
                  <a:pt x="65" y="355"/>
                  <a:pt x="68" y="336"/>
                  <a:pt x="72" y="319"/>
                </a:cubicBezTo>
                <a:cubicBezTo>
                  <a:pt x="73" y="317"/>
                  <a:pt x="73" y="314"/>
                  <a:pt x="74" y="312"/>
                </a:cubicBezTo>
                <a:cubicBezTo>
                  <a:pt x="74" y="310"/>
                  <a:pt x="75" y="308"/>
                  <a:pt x="75" y="306"/>
                </a:cubicBezTo>
                <a:cubicBezTo>
                  <a:pt x="76" y="302"/>
                  <a:pt x="78" y="297"/>
                  <a:pt x="79" y="293"/>
                </a:cubicBezTo>
                <a:cubicBezTo>
                  <a:pt x="80" y="289"/>
                  <a:pt x="81" y="285"/>
                  <a:pt x="82" y="281"/>
                </a:cubicBezTo>
                <a:cubicBezTo>
                  <a:pt x="83" y="279"/>
                  <a:pt x="84" y="277"/>
                  <a:pt x="84" y="276"/>
                </a:cubicBezTo>
                <a:cubicBezTo>
                  <a:pt x="85" y="274"/>
                  <a:pt x="86" y="272"/>
                  <a:pt x="86" y="270"/>
                </a:cubicBezTo>
                <a:cubicBezTo>
                  <a:pt x="88" y="266"/>
                  <a:pt x="89" y="263"/>
                  <a:pt x="90" y="259"/>
                </a:cubicBezTo>
                <a:cubicBezTo>
                  <a:pt x="92" y="255"/>
                  <a:pt x="93" y="252"/>
                  <a:pt x="95" y="249"/>
                </a:cubicBezTo>
                <a:cubicBezTo>
                  <a:pt x="96" y="245"/>
                  <a:pt x="98" y="242"/>
                  <a:pt x="99" y="239"/>
                </a:cubicBezTo>
                <a:cubicBezTo>
                  <a:pt x="101" y="236"/>
                  <a:pt x="102" y="233"/>
                  <a:pt x="103" y="230"/>
                </a:cubicBezTo>
                <a:cubicBezTo>
                  <a:pt x="115" y="206"/>
                  <a:pt x="127" y="188"/>
                  <a:pt x="135" y="176"/>
                </a:cubicBezTo>
                <a:cubicBezTo>
                  <a:pt x="139" y="170"/>
                  <a:pt x="142" y="166"/>
                  <a:pt x="145" y="163"/>
                </a:cubicBezTo>
                <a:cubicBezTo>
                  <a:pt x="147" y="160"/>
                  <a:pt x="148" y="158"/>
                  <a:pt x="148" y="158"/>
                </a:cubicBezTo>
                <a:lnTo>
                  <a:pt x="145" y="156"/>
                </a:lnTo>
                <a:close/>
              </a:path>
            </a:pathLst>
          </a:custGeom>
          <a:solidFill>
            <a:srgbClr val="EBAC07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41" name="Freeform 11"/>
          <p:cNvSpPr>
            <a:spLocks/>
          </p:cNvSpPr>
          <p:nvPr/>
        </p:nvSpPr>
        <p:spPr bwMode="auto">
          <a:xfrm>
            <a:off x="1274764" y="1922165"/>
            <a:ext cx="2646363" cy="2039938"/>
          </a:xfrm>
          <a:custGeom>
            <a:avLst/>
            <a:gdLst>
              <a:gd name="T0" fmla="*/ 138 w 1067"/>
              <a:gd name="T1" fmla="*/ 12 h 823"/>
              <a:gd name="T2" fmla="*/ 102 w 1067"/>
              <a:gd name="T3" fmla="*/ 51 h 823"/>
              <a:gd name="T4" fmla="*/ 14 w 1067"/>
              <a:gd name="T5" fmla="*/ 223 h 823"/>
              <a:gd name="T6" fmla="*/ 1 w 1067"/>
              <a:gd name="T7" fmla="*/ 304 h 823"/>
              <a:gd name="T8" fmla="*/ 0 w 1067"/>
              <a:gd name="T9" fmla="*/ 321 h 823"/>
              <a:gd name="T10" fmla="*/ 0 w 1067"/>
              <a:gd name="T11" fmla="*/ 339 h 823"/>
              <a:gd name="T12" fmla="*/ 33 w 1067"/>
              <a:gd name="T13" fmla="*/ 509 h 823"/>
              <a:gd name="T14" fmla="*/ 270 w 1067"/>
              <a:gd name="T15" fmla="*/ 766 h 823"/>
              <a:gd name="T16" fmla="*/ 458 w 1067"/>
              <a:gd name="T17" fmla="*/ 820 h 823"/>
              <a:gd name="T18" fmla="*/ 463 w 1067"/>
              <a:gd name="T19" fmla="*/ 821 h 823"/>
              <a:gd name="T20" fmla="*/ 466 w 1067"/>
              <a:gd name="T21" fmla="*/ 821 h 823"/>
              <a:gd name="T22" fmla="*/ 480 w 1067"/>
              <a:gd name="T23" fmla="*/ 822 h 823"/>
              <a:gd name="T24" fmla="*/ 485 w 1067"/>
              <a:gd name="T25" fmla="*/ 822 h 823"/>
              <a:gd name="T26" fmla="*/ 512 w 1067"/>
              <a:gd name="T27" fmla="*/ 823 h 823"/>
              <a:gd name="T28" fmla="*/ 524 w 1067"/>
              <a:gd name="T29" fmla="*/ 822 h 823"/>
              <a:gd name="T30" fmla="*/ 572 w 1067"/>
              <a:gd name="T31" fmla="*/ 819 h 823"/>
              <a:gd name="T32" fmla="*/ 619 w 1067"/>
              <a:gd name="T33" fmla="*/ 811 h 823"/>
              <a:gd name="T34" fmla="*/ 809 w 1067"/>
              <a:gd name="T35" fmla="*/ 731 h 823"/>
              <a:gd name="T36" fmla="*/ 940 w 1067"/>
              <a:gd name="T37" fmla="*/ 611 h 823"/>
              <a:gd name="T38" fmla="*/ 958 w 1067"/>
              <a:gd name="T39" fmla="*/ 588 h 823"/>
              <a:gd name="T40" fmla="*/ 988 w 1067"/>
              <a:gd name="T41" fmla="*/ 542 h 823"/>
              <a:gd name="T42" fmla="*/ 1012 w 1067"/>
              <a:gd name="T43" fmla="*/ 496 h 823"/>
              <a:gd name="T44" fmla="*/ 1056 w 1067"/>
              <a:gd name="T45" fmla="*/ 366 h 823"/>
              <a:gd name="T46" fmla="*/ 1064 w 1067"/>
              <a:gd name="T47" fmla="*/ 315 h 823"/>
              <a:gd name="T48" fmla="*/ 691 w 1067"/>
              <a:gd name="T49" fmla="*/ 288 h 823"/>
              <a:gd name="T50" fmla="*/ 695 w 1067"/>
              <a:gd name="T51" fmla="*/ 311 h 823"/>
              <a:gd name="T52" fmla="*/ 696 w 1067"/>
              <a:gd name="T53" fmla="*/ 328 h 823"/>
              <a:gd name="T54" fmla="*/ 690 w 1067"/>
              <a:gd name="T55" fmla="*/ 390 h 823"/>
              <a:gd name="T56" fmla="*/ 686 w 1067"/>
              <a:gd name="T57" fmla="*/ 405 h 823"/>
              <a:gd name="T58" fmla="*/ 677 w 1067"/>
              <a:gd name="T59" fmla="*/ 429 h 823"/>
              <a:gd name="T60" fmla="*/ 673 w 1067"/>
              <a:gd name="T61" fmla="*/ 437 h 823"/>
              <a:gd name="T62" fmla="*/ 629 w 1067"/>
              <a:gd name="T63" fmla="*/ 504 h 823"/>
              <a:gd name="T64" fmla="*/ 509 w 1067"/>
              <a:gd name="T65" fmla="*/ 583 h 823"/>
              <a:gd name="T66" fmla="*/ 493 w 1067"/>
              <a:gd name="T67" fmla="*/ 588 h 823"/>
              <a:gd name="T68" fmla="*/ 484 w 1067"/>
              <a:gd name="T69" fmla="*/ 590 h 823"/>
              <a:gd name="T70" fmla="*/ 477 w 1067"/>
              <a:gd name="T71" fmla="*/ 592 h 823"/>
              <a:gd name="T72" fmla="*/ 470 w 1067"/>
              <a:gd name="T73" fmla="*/ 593 h 823"/>
              <a:gd name="T74" fmla="*/ 458 w 1067"/>
              <a:gd name="T75" fmla="*/ 595 h 823"/>
              <a:gd name="T76" fmla="*/ 459 w 1067"/>
              <a:gd name="T77" fmla="*/ 595 h 823"/>
              <a:gd name="T78" fmla="*/ 455 w 1067"/>
              <a:gd name="T79" fmla="*/ 595 h 823"/>
              <a:gd name="T80" fmla="*/ 229 w 1067"/>
              <a:gd name="T81" fmla="*/ 541 h 823"/>
              <a:gd name="T82" fmla="*/ 89 w 1067"/>
              <a:gd name="T83" fmla="*/ 344 h 823"/>
              <a:gd name="T84" fmla="*/ 84 w 1067"/>
              <a:gd name="T85" fmla="*/ 323 h 823"/>
              <a:gd name="T86" fmla="*/ 81 w 1067"/>
              <a:gd name="T87" fmla="*/ 310 h 823"/>
              <a:gd name="T88" fmla="*/ 79 w 1067"/>
              <a:gd name="T89" fmla="*/ 294 h 823"/>
              <a:gd name="T90" fmla="*/ 78 w 1067"/>
              <a:gd name="T91" fmla="*/ 288 h 823"/>
              <a:gd name="T92" fmla="*/ 78 w 1067"/>
              <a:gd name="T93" fmla="*/ 288 h 823"/>
              <a:gd name="T94" fmla="*/ 75 w 1067"/>
              <a:gd name="T95" fmla="*/ 232 h 823"/>
              <a:gd name="T96" fmla="*/ 118 w 1067"/>
              <a:gd name="T97" fmla="*/ 62 h 823"/>
              <a:gd name="T98" fmla="*/ 144 w 1067"/>
              <a:gd name="T99" fmla="*/ 17 h 823"/>
              <a:gd name="T100" fmla="*/ 152 w 1067"/>
              <a:gd name="T101" fmla="*/ 0 h 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067" h="823">
                <a:moveTo>
                  <a:pt x="152" y="0"/>
                </a:moveTo>
                <a:cubicBezTo>
                  <a:pt x="152" y="0"/>
                  <a:pt x="147" y="4"/>
                  <a:pt x="138" y="12"/>
                </a:cubicBezTo>
                <a:cubicBezTo>
                  <a:pt x="134" y="16"/>
                  <a:pt x="129" y="22"/>
                  <a:pt x="122" y="28"/>
                </a:cubicBezTo>
                <a:cubicBezTo>
                  <a:pt x="116" y="34"/>
                  <a:pt x="109" y="42"/>
                  <a:pt x="102" y="51"/>
                </a:cubicBezTo>
                <a:cubicBezTo>
                  <a:pt x="87" y="68"/>
                  <a:pt x="70" y="91"/>
                  <a:pt x="55" y="120"/>
                </a:cubicBezTo>
                <a:cubicBezTo>
                  <a:pt x="39" y="148"/>
                  <a:pt x="24" y="183"/>
                  <a:pt x="14" y="223"/>
                </a:cubicBezTo>
                <a:cubicBezTo>
                  <a:pt x="9" y="243"/>
                  <a:pt x="5" y="265"/>
                  <a:pt x="2" y="287"/>
                </a:cubicBezTo>
                <a:cubicBezTo>
                  <a:pt x="2" y="293"/>
                  <a:pt x="1" y="298"/>
                  <a:pt x="1" y="304"/>
                </a:cubicBezTo>
                <a:cubicBezTo>
                  <a:pt x="1" y="306"/>
                  <a:pt x="0" y="309"/>
                  <a:pt x="0" y="312"/>
                </a:cubicBezTo>
                <a:cubicBezTo>
                  <a:pt x="0" y="315"/>
                  <a:pt x="0" y="318"/>
                  <a:pt x="0" y="321"/>
                </a:cubicBezTo>
                <a:cubicBezTo>
                  <a:pt x="0" y="324"/>
                  <a:pt x="0" y="327"/>
                  <a:pt x="0" y="330"/>
                </a:cubicBezTo>
                <a:cubicBezTo>
                  <a:pt x="0" y="333"/>
                  <a:pt x="0" y="336"/>
                  <a:pt x="0" y="339"/>
                </a:cubicBezTo>
                <a:cubicBezTo>
                  <a:pt x="0" y="345"/>
                  <a:pt x="0" y="351"/>
                  <a:pt x="0" y="357"/>
                </a:cubicBezTo>
                <a:cubicBezTo>
                  <a:pt x="3" y="406"/>
                  <a:pt x="13" y="458"/>
                  <a:pt x="33" y="509"/>
                </a:cubicBezTo>
                <a:cubicBezTo>
                  <a:pt x="54" y="561"/>
                  <a:pt x="84" y="611"/>
                  <a:pt x="124" y="655"/>
                </a:cubicBezTo>
                <a:cubicBezTo>
                  <a:pt x="164" y="700"/>
                  <a:pt x="214" y="738"/>
                  <a:pt x="270" y="766"/>
                </a:cubicBezTo>
                <a:cubicBezTo>
                  <a:pt x="326" y="795"/>
                  <a:pt x="389" y="814"/>
                  <a:pt x="452" y="820"/>
                </a:cubicBezTo>
                <a:cubicBezTo>
                  <a:pt x="458" y="820"/>
                  <a:pt x="458" y="820"/>
                  <a:pt x="458" y="820"/>
                </a:cubicBezTo>
                <a:cubicBezTo>
                  <a:pt x="459" y="821"/>
                  <a:pt x="459" y="821"/>
                  <a:pt x="459" y="821"/>
                </a:cubicBezTo>
                <a:cubicBezTo>
                  <a:pt x="457" y="821"/>
                  <a:pt x="463" y="821"/>
                  <a:pt x="463" y="821"/>
                </a:cubicBezTo>
                <a:cubicBezTo>
                  <a:pt x="464" y="821"/>
                  <a:pt x="464" y="821"/>
                  <a:pt x="464" y="821"/>
                </a:cubicBezTo>
                <a:cubicBezTo>
                  <a:pt x="466" y="821"/>
                  <a:pt x="466" y="821"/>
                  <a:pt x="466" y="821"/>
                </a:cubicBezTo>
                <a:cubicBezTo>
                  <a:pt x="476" y="822"/>
                  <a:pt x="476" y="822"/>
                  <a:pt x="476" y="822"/>
                </a:cubicBezTo>
                <a:cubicBezTo>
                  <a:pt x="480" y="822"/>
                  <a:pt x="480" y="822"/>
                  <a:pt x="480" y="822"/>
                </a:cubicBezTo>
                <a:cubicBezTo>
                  <a:pt x="483" y="822"/>
                  <a:pt x="483" y="822"/>
                  <a:pt x="483" y="822"/>
                </a:cubicBezTo>
                <a:cubicBezTo>
                  <a:pt x="483" y="822"/>
                  <a:pt x="484" y="822"/>
                  <a:pt x="485" y="822"/>
                </a:cubicBezTo>
                <a:cubicBezTo>
                  <a:pt x="499" y="823"/>
                  <a:pt x="499" y="823"/>
                  <a:pt x="499" y="823"/>
                </a:cubicBezTo>
                <a:cubicBezTo>
                  <a:pt x="512" y="823"/>
                  <a:pt x="512" y="823"/>
                  <a:pt x="512" y="823"/>
                </a:cubicBezTo>
                <a:cubicBezTo>
                  <a:pt x="514" y="823"/>
                  <a:pt x="516" y="823"/>
                  <a:pt x="518" y="823"/>
                </a:cubicBezTo>
                <a:cubicBezTo>
                  <a:pt x="524" y="822"/>
                  <a:pt x="524" y="822"/>
                  <a:pt x="524" y="822"/>
                </a:cubicBezTo>
                <a:cubicBezTo>
                  <a:pt x="532" y="822"/>
                  <a:pt x="540" y="822"/>
                  <a:pt x="548" y="821"/>
                </a:cubicBezTo>
                <a:cubicBezTo>
                  <a:pt x="556" y="820"/>
                  <a:pt x="564" y="820"/>
                  <a:pt x="572" y="819"/>
                </a:cubicBezTo>
                <a:cubicBezTo>
                  <a:pt x="579" y="818"/>
                  <a:pt x="587" y="817"/>
                  <a:pt x="595" y="816"/>
                </a:cubicBezTo>
                <a:cubicBezTo>
                  <a:pt x="603" y="814"/>
                  <a:pt x="611" y="813"/>
                  <a:pt x="619" y="811"/>
                </a:cubicBezTo>
                <a:cubicBezTo>
                  <a:pt x="626" y="810"/>
                  <a:pt x="634" y="808"/>
                  <a:pt x="642" y="806"/>
                </a:cubicBezTo>
                <a:cubicBezTo>
                  <a:pt x="702" y="790"/>
                  <a:pt x="760" y="764"/>
                  <a:pt x="809" y="731"/>
                </a:cubicBezTo>
                <a:cubicBezTo>
                  <a:pt x="858" y="699"/>
                  <a:pt x="900" y="660"/>
                  <a:pt x="934" y="619"/>
                </a:cubicBezTo>
                <a:cubicBezTo>
                  <a:pt x="936" y="616"/>
                  <a:pt x="938" y="614"/>
                  <a:pt x="940" y="611"/>
                </a:cubicBezTo>
                <a:cubicBezTo>
                  <a:pt x="942" y="609"/>
                  <a:pt x="944" y="606"/>
                  <a:pt x="946" y="604"/>
                </a:cubicBezTo>
                <a:cubicBezTo>
                  <a:pt x="950" y="598"/>
                  <a:pt x="954" y="593"/>
                  <a:pt x="958" y="588"/>
                </a:cubicBezTo>
                <a:cubicBezTo>
                  <a:pt x="965" y="578"/>
                  <a:pt x="972" y="568"/>
                  <a:pt x="979" y="557"/>
                </a:cubicBezTo>
                <a:cubicBezTo>
                  <a:pt x="982" y="552"/>
                  <a:pt x="985" y="547"/>
                  <a:pt x="988" y="542"/>
                </a:cubicBezTo>
                <a:cubicBezTo>
                  <a:pt x="991" y="536"/>
                  <a:pt x="994" y="531"/>
                  <a:pt x="997" y="526"/>
                </a:cubicBezTo>
                <a:cubicBezTo>
                  <a:pt x="1002" y="516"/>
                  <a:pt x="1007" y="506"/>
                  <a:pt x="1012" y="496"/>
                </a:cubicBezTo>
                <a:cubicBezTo>
                  <a:pt x="1031" y="456"/>
                  <a:pt x="1043" y="419"/>
                  <a:pt x="1050" y="388"/>
                </a:cubicBezTo>
                <a:cubicBezTo>
                  <a:pt x="1053" y="380"/>
                  <a:pt x="1054" y="373"/>
                  <a:pt x="1056" y="366"/>
                </a:cubicBezTo>
                <a:cubicBezTo>
                  <a:pt x="1057" y="359"/>
                  <a:pt x="1059" y="352"/>
                  <a:pt x="1059" y="346"/>
                </a:cubicBezTo>
                <a:cubicBezTo>
                  <a:pt x="1061" y="334"/>
                  <a:pt x="1063" y="323"/>
                  <a:pt x="1064" y="315"/>
                </a:cubicBezTo>
                <a:cubicBezTo>
                  <a:pt x="1066" y="297"/>
                  <a:pt x="1067" y="288"/>
                  <a:pt x="1067" y="288"/>
                </a:cubicBezTo>
                <a:cubicBezTo>
                  <a:pt x="691" y="288"/>
                  <a:pt x="691" y="288"/>
                  <a:pt x="691" y="288"/>
                </a:cubicBezTo>
                <a:cubicBezTo>
                  <a:pt x="691" y="288"/>
                  <a:pt x="692" y="292"/>
                  <a:pt x="693" y="299"/>
                </a:cubicBezTo>
                <a:cubicBezTo>
                  <a:pt x="694" y="302"/>
                  <a:pt x="694" y="306"/>
                  <a:pt x="695" y="311"/>
                </a:cubicBezTo>
                <a:cubicBezTo>
                  <a:pt x="695" y="314"/>
                  <a:pt x="695" y="316"/>
                  <a:pt x="695" y="319"/>
                </a:cubicBezTo>
                <a:cubicBezTo>
                  <a:pt x="696" y="322"/>
                  <a:pt x="696" y="325"/>
                  <a:pt x="696" y="328"/>
                </a:cubicBezTo>
                <a:cubicBezTo>
                  <a:pt x="696" y="341"/>
                  <a:pt x="696" y="357"/>
                  <a:pt x="693" y="376"/>
                </a:cubicBezTo>
                <a:cubicBezTo>
                  <a:pt x="692" y="380"/>
                  <a:pt x="691" y="385"/>
                  <a:pt x="690" y="390"/>
                </a:cubicBezTo>
                <a:cubicBezTo>
                  <a:pt x="689" y="392"/>
                  <a:pt x="688" y="395"/>
                  <a:pt x="688" y="398"/>
                </a:cubicBezTo>
                <a:cubicBezTo>
                  <a:pt x="687" y="400"/>
                  <a:pt x="686" y="403"/>
                  <a:pt x="686" y="405"/>
                </a:cubicBezTo>
                <a:cubicBezTo>
                  <a:pt x="684" y="410"/>
                  <a:pt x="682" y="415"/>
                  <a:pt x="680" y="421"/>
                </a:cubicBezTo>
                <a:cubicBezTo>
                  <a:pt x="679" y="424"/>
                  <a:pt x="678" y="426"/>
                  <a:pt x="677" y="429"/>
                </a:cubicBezTo>
                <a:cubicBezTo>
                  <a:pt x="677" y="430"/>
                  <a:pt x="676" y="432"/>
                  <a:pt x="675" y="433"/>
                </a:cubicBezTo>
                <a:cubicBezTo>
                  <a:pt x="675" y="434"/>
                  <a:pt x="674" y="436"/>
                  <a:pt x="673" y="437"/>
                </a:cubicBezTo>
                <a:cubicBezTo>
                  <a:pt x="669" y="448"/>
                  <a:pt x="662" y="459"/>
                  <a:pt x="655" y="471"/>
                </a:cubicBezTo>
                <a:cubicBezTo>
                  <a:pt x="648" y="482"/>
                  <a:pt x="639" y="493"/>
                  <a:pt x="629" y="504"/>
                </a:cubicBezTo>
                <a:cubicBezTo>
                  <a:pt x="610" y="526"/>
                  <a:pt x="585" y="546"/>
                  <a:pt x="556" y="562"/>
                </a:cubicBezTo>
                <a:cubicBezTo>
                  <a:pt x="541" y="571"/>
                  <a:pt x="525" y="578"/>
                  <a:pt x="509" y="583"/>
                </a:cubicBezTo>
                <a:cubicBezTo>
                  <a:pt x="504" y="585"/>
                  <a:pt x="500" y="586"/>
                  <a:pt x="496" y="587"/>
                </a:cubicBezTo>
                <a:cubicBezTo>
                  <a:pt x="493" y="588"/>
                  <a:pt x="493" y="588"/>
                  <a:pt x="493" y="588"/>
                </a:cubicBezTo>
                <a:cubicBezTo>
                  <a:pt x="491" y="588"/>
                  <a:pt x="490" y="589"/>
                  <a:pt x="489" y="589"/>
                </a:cubicBezTo>
                <a:cubicBezTo>
                  <a:pt x="484" y="590"/>
                  <a:pt x="484" y="590"/>
                  <a:pt x="484" y="590"/>
                </a:cubicBezTo>
                <a:cubicBezTo>
                  <a:pt x="479" y="592"/>
                  <a:pt x="479" y="592"/>
                  <a:pt x="479" y="592"/>
                </a:cubicBezTo>
                <a:cubicBezTo>
                  <a:pt x="478" y="592"/>
                  <a:pt x="478" y="592"/>
                  <a:pt x="477" y="592"/>
                </a:cubicBezTo>
                <a:cubicBezTo>
                  <a:pt x="474" y="593"/>
                  <a:pt x="474" y="593"/>
                  <a:pt x="474" y="593"/>
                </a:cubicBezTo>
                <a:cubicBezTo>
                  <a:pt x="470" y="593"/>
                  <a:pt x="470" y="593"/>
                  <a:pt x="470" y="593"/>
                </a:cubicBezTo>
                <a:cubicBezTo>
                  <a:pt x="460" y="594"/>
                  <a:pt x="460" y="594"/>
                  <a:pt x="460" y="594"/>
                </a:cubicBezTo>
                <a:cubicBezTo>
                  <a:pt x="458" y="595"/>
                  <a:pt x="458" y="595"/>
                  <a:pt x="458" y="595"/>
                </a:cubicBezTo>
                <a:cubicBezTo>
                  <a:pt x="457" y="595"/>
                  <a:pt x="457" y="595"/>
                  <a:pt x="457" y="595"/>
                </a:cubicBezTo>
                <a:cubicBezTo>
                  <a:pt x="456" y="595"/>
                  <a:pt x="462" y="595"/>
                  <a:pt x="459" y="595"/>
                </a:cubicBezTo>
                <a:cubicBezTo>
                  <a:pt x="459" y="595"/>
                  <a:pt x="459" y="595"/>
                  <a:pt x="459" y="595"/>
                </a:cubicBezTo>
                <a:cubicBezTo>
                  <a:pt x="455" y="595"/>
                  <a:pt x="455" y="595"/>
                  <a:pt x="455" y="595"/>
                </a:cubicBezTo>
                <a:cubicBezTo>
                  <a:pt x="418" y="601"/>
                  <a:pt x="379" y="599"/>
                  <a:pt x="340" y="590"/>
                </a:cubicBezTo>
                <a:cubicBezTo>
                  <a:pt x="301" y="581"/>
                  <a:pt x="263" y="564"/>
                  <a:pt x="229" y="541"/>
                </a:cubicBezTo>
                <a:cubicBezTo>
                  <a:pt x="195" y="517"/>
                  <a:pt x="165" y="487"/>
                  <a:pt x="141" y="454"/>
                </a:cubicBezTo>
                <a:cubicBezTo>
                  <a:pt x="117" y="420"/>
                  <a:pt x="100" y="382"/>
                  <a:pt x="89" y="344"/>
                </a:cubicBezTo>
                <a:cubicBezTo>
                  <a:pt x="88" y="339"/>
                  <a:pt x="87" y="335"/>
                  <a:pt x="85" y="330"/>
                </a:cubicBezTo>
                <a:cubicBezTo>
                  <a:pt x="85" y="327"/>
                  <a:pt x="84" y="325"/>
                  <a:pt x="84" y="323"/>
                </a:cubicBezTo>
                <a:cubicBezTo>
                  <a:pt x="83" y="321"/>
                  <a:pt x="83" y="318"/>
                  <a:pt x="82" y="316"/>
                </a:cubicBezTo>
                <a:cubicBezTo>
                  <a:pt x="82" y="314"/>
                  <a:pt x="81" y="312"/>
                  <a:pt x="81" y="310"/>
                </a:cubicBezTo>
                <a:cubicBezTo>
                  <a:pt x="80" y="307"/>
                  <a:pt x="80" y="304"/>
                  <a:pt x="80" y="302"/>
                </a:cubicBezTo>
                <a:cubicBezTo>
                  <a:pt x="79" y="299"/>
                  <a:pt x="79" y="297"/>
                  <a:pt x="79" y="294"/>
                </a:cubicBezTo>
                <a:cubicBezTo>
                  <a:pt x="78" y="290"/>
                  <a:pt x="78" y="290"/>
                  <a:pt x="78" y="290"/>
                </a:cubicBezTo>
                <a:cubicBezTo>
                  <a:pt x="78" y="288"/>
                  <a:pt x="78" y="288"/>
                  <a:pt x="78" y="288"/>
                </a:cubicBezTo>
                <a:cubicBezTo>
                  <a:pt x="78" y="288"/>
                  <a:pt x="78" y="288"/>
                  <a:pt x="78" y="288"/>
                </a:cubicBezTo>
                <a:cubicBezTo>
                  <a:pt x="78" y="287"/>
                  <a:pt x="78" y="288"/>
                  <a:pt x="78" y="288"/>
                </a:cubicBezTo>
                <a:cubicBezTo>
                  <a:pt x="78" y="287"/>
                  <a:pt x="78" y="287"/>
                  <a:pt x="78" y="287"/>
                </a:cubicBezTo>
                <a:cubicBezTo>
                  <a:pt x="75" y="268"/>
                  <a:pt x="75" y="250"/>
                  <a:pt x="75" y="232"/>
                </a:cubicBezTo>
                <a:cubicBezTo>
                  <a:pt x="76" y="196"/>
                  <a:pt x="81" y="163"/>
                  <a:pt x="90" y="134"/>
                </a:cubicBezTo>
                <a:cubicBezTo>
                  <a:pt x="98" y="106"/>
                  <a:pt x="108" y="81"/>
                  <a:pt x="118" y="62"/>
                </a:cubicBezTo>
                <a:cubicBezTo>
                  <a:pt x="123" y="52"/>
                  <a:pt x="128" y="43"/>
                  <a:pt x="133" y="36"/>
                </a:cubicBezTo>
                <a:cubicBezTo>
                  <a:pt x="137" y="29"/>
                  <a:pt x="141" y="22"/>
                  <a:pt x="144" y="17"/>
                </a:cubicBezTo>
                <a:cubicBezTo>
                  <a:pt x="151" y="8"/>
                  <a:pt x="155" y="2"/>
                  <a:pt x="155" y="2"/>
                </a:cubicBezTo>
                <a:lnTo>
                  <a:pt x="152" y="0"/>
                </a:lnTo>
                <a:close/>
              </a:path>
            </a:pathLst>
          </a:custGeom>
          <a:solidFill>
            <a:srgbClr val="A2B932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42" name="Freeform 12"/>
          <p:cNvSpPr>
            <a:spLocks/>
          </p:cNvSpPr>
          <p:nvPr/>
        </p:nvSpPr>
        <p:spPr bwMode="auto">
          <a:xfrm>
            <a:off x="1238251" y="1922165"/>
            <a:ext cx="1971675" cy="2139950"/>
          </a:xfrm>
          <a:custGeom>
            <a:avLst/>
            <a:gdLst>
              <a:gd name="T0" fmla="*/ 144 w 795"/>
              <a:gd name="T1" fmla="*/ 20 h 863"/>
              <a:gd name="T2" fmla="*/ 87 w 795"/>
              <a:gd name="T3" fmla="*/ 83 h 863"/>
              <a:gd name="T4" fmla="*/ 7 w 795"/>
              <a:gd name="T5" fmla="*/ 276 h 863"/>
              <a:gd name="T6" fmla="*/ 5 w 795"/>
              <a:gd name="T7" fmla="*/ 288 h 863"/>
              <a:gd name="T8" fmla="*/ 4 w 795"/>
              <a:gd name="T9" fmla="*/ 291 h 863"/>
              <a:gd name="T10" fmla="*/ 2 w 795"/>
              <a:gd name="T11" fmla="*/ 314 h 863"/>
              <a:gd name="T12" fmla="*/ 0 w 795"/>
              <a:gd name="T13" fmla="*/ 337 h 863"/>
              <a:gd name="T14" fmla="*/ 0 w 795"/>
              <a:gd name="T15" fmla="*/ 364 h 863"/>
              <a:gd name="T16" fmla="*/ 6 w 795"/>
              <a:gd name="T17" fmla="*/ 426 h 863"/>
              <a:gd name="T18" fmla="*/ 12 w 795"/>
              <a:gd name="T19" fmla="*/ 458 h 863"/>
              <a:gd name="T20" fmla="*/ 20 w 795"/>
              <a:gd name="T21" fmla="*/ 490 h 863"/>
              <a:gd name="T22" fmla="*/ 167 w 795"/>
              <a:gd name="T23" fmla="*/ 722 h 863"/>
              <a:gd name="T24" fmla="*/ 443 w 795"/>
              <a:gd name="T25" fmla="*/ 855 h 863"/>
              <a:gd name="T26" fmla="*/ 471 w 795"/>
              <a:gd name="T27" fmla="*/ 859 h 863"/>
              <a:gd name="T28" fmla="*/ 474 w 795"/>
              <a:gd name="T29" fmla="*/ 860 h 863"/>
              <a:gd name="T30" fmla="*/ 508 w 795"/>
              <a:gd name="T31" fmla="*/ 863 h 863"/>
              <a:gd name="T32" fmla="*/ 511 w 795"/>
              <a:gd name="T33" fmla="*/ 863 h 863"/>
              <a:gd name="T34" fmla="*/ 549 w 795"/>
              <a:gd name="T35" fmla="*/ 863 h 863"/>
              <a:gd name="T36" fmla="*/ 592 w 795"/>
              <a:gd name="T37" fmla="*/ 861 h 863"/>
              <a:gd name="T38" fmla="*/ 618 w 795"/>
              <a:gd name="T39" fmla="*/ 858 h 863"/>
              <a:gd name="T40" fmla="*/ 677 w 795"/>
              <a:gd name="T41" fmla="*/ 847 h 863"/>
              <a:gd name="T42" fmla="*/ 725 w 795"/>
              <a:gd name="T43" fmla="*/ 833 h 863"/>
              <a:gd name="T44" fmla="*/ 795 w 795"/>
              <a:gd name="T45" fmla="*/ 804 h 863"/>
              <a:gd name="T46" fmla="*/ 584 w 795"/>
              <a:gd name="T47" fmla="*/ 497 h 863"/>
              <a:gd name="T48" fmla="*/ 562 w 795"/>
              <a:gd name="T49" fmla="*/ 516 h 863"/>
              <a:gd name="T50" fmla="*/ 546 w 795"/>
              <a:gd name="T51" fmla="*/ 527 h 863"/>
              <a:gd name="T52" fmla="*/ 529 w 795"/>
              <a:gd name="T53" fmla="*/ 536 h 863"/>
              <a:gd name="T54" fmla="*/ 509 w 795"/>
              <a:gd name="T55" fmla="*/ 545 h 863"/>
              <a:gd name="T56" fmla="*/ 499 w 795"/>
              <a:gd name="T57" fmla="*/ 550 h 863"/>
              <a:gd name="T58" fmla="*/ 497 w 795"/>
              <a:gd name="T59" fmla="*/ 551 h 863"/>
              <a:gd name="T60" fmla="*/ 474 w 795"/>
              <a:gd name="T61" fmla="*/ 556 h 863"/>
              <a:gd name="T62" fmla="*/ 473 w 795"/>
              <a:gd name="T63" fmla="*/ 556 h 863"/>
              <a:gd name="T64" fmla="*/ 459 w 795"/>
              <a:gd name="T65" fmla="*/ 559 h 863"/>
              <a:gd name="T66" fmla="*/ 297 w 795"/>
              <a:gd name="T67" fmla="*/ 539 h 863"/>
              <a:gd name="T68" fmla="*/ 162 w 795"/>
              <a:gd name="T69" fmla="*/ 427 h 863"/>
              <a:gd name="T70" fmla="*/ 149 w 795"/>
              <a:gd name="T71" fmla="*/ 408 h 863"/>
              <a:gd name="T72" fmla="*/ 138 w 795"/>
              <a:gd name="T73" fmla="*/ 387 h 863"/>
              <a:gd name="T74" fmla="*/ 120 w 795"/>
              <a:gd name="T75" fmla="*/ 345 h 863"/>
              <a:gd name="T76" fmla="*/ 114 w 795"/>
              <a:gd name="T77" fmla="*/ 325 h 863"/>
              <a:gd name="T78" fmla="*/ 110 w 795"/>
              <a:gd name="T79" fmla="*/ 310 h 863"/>
              <a:gd name="T80" fmla="*/ 106 w 795"/>
              <a:gd name="T81" fmla="*/ 288 h 863"/>
              <a:gd name="T82" fmla="*/ 105 w 795"/>
              <a:gd name="T83" fmla="*/ 288 h 863"/>
              <a:gd name="T84" fmla="*/ 104 w 795"/>
              <a:gd name="T85" fmla="*/ 278 h 863"/>
              <a:gd name="T86" fmla="*/ 121 w 795"/>
              <a:gd name="T87" fmla="*/ 100 h 863"/>
              <a:gd name="T88" fmla="*/ 154 w 795"/>
              <a:gd name="T89" fmla="*/ 28 h 863"/>
              <a:gd name="T90" fmla="*/ 167 w 795"/>
              <a:gd name="T91" fmla="*/ 0 h 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95" h="863">
                <a:moveTo>
                  <a:pt x="167" y="0"/>
                </a:moveTo>
                <a:cubicBezTo>
                  <a:pt x="167" y="0"/>
                  <a:pt x="164" y="3"/>
                  <a:pt x="157" y="9"/>
                </a:cubicBezTo>
                <a:cubicBezTo>
                  <a:pt x="153" y="11"/>
                  <a:pt x="149" y="15"/>
                  <a:pt x="144" y="20"/>
                </a:cubicBezTo>
                <a:cubicBezTo>
                  <a:pt x="142" y="22"/>
                  <a:pt x="139" y="24"/>
                  <a:pt x="136" y="27"/>
                </a:cubicBezTo>
                <a:cubicBezTo>
                  <a:pt x="134" y="30"/>
                  <a:pt x="131" y="32"/>
                  <a:pt x="128" y="35"/>
                </a:cubicBezTo>
                <a:cubicBezTo>
                  <a:pt x="116" y="48"/>
                  <a:pt x="101" y="63"/>
                  <a:pt x="87" y="83"/>
                </a:cubicBezTo>
                <a:cubicBezTo>
                  <a:pt x="73" y="102"/>
                  <a:pt x="58" y="126"/>
                  <a:pt x="45" y="154"/>
                </a:cubicBezTo>
                <a:cubicBezTo>
                  <a:pt x="31" y="181"/>
                  <a:pt x="20" y="213"/>
                  <a:pt x="12" y="249"/>
                </a:cubicBezTo>
                <a:cubicBezTo>
                  <a:pt x="10" y="257"/>
                  <a:pt x="8" y="266"/>
                  <a:pt x="7" y="276"/>
                </a:cubicBezTo>
                <a:cubicBezTo>
                  <a:pt x="6" y="278"/>
                  <a:pt x="6" y="280"/>
                  <a:pt x="5" y="283"/>
                </a:cubicBezTo>
                <a:cubicBezTo>
                  <a:pt x="5" y="286"/>
                  <a:pt x="5" y="286"/>
                  <a:pt x="5" y="286"/>
                </a:cubicBezTo>
                <a:cubicBezTo>
                  <a:pt x="5" y="288"/>
                  <a:pt x="5" y="288"/>
                  <a:pt x="5" y="288"/>
                </a:cubicBezTo>
                <a:cubicBezTo>
                  <a:pt x="5" y="289"/>
                  <a:pt x="4" y="287"/>
                  <a:pt x="4" y="290"/>
                </a:cubicBezTo>
                <a:cubicBezTo>
                  <a:pt x="4" y="290"/>
                  <a:pt x="4" y="290"/>
                  <a:pt x="4" y="290"/>
                </a:cubicBezTo>
                <a:cubicBezTo>
                  <a:pt x="4" y="291"/>
                  <a:pt x="4" y="291"/>
                  <a:pt x="4" y="291"/>
                </a:cubicBezTo>
                <a:cubicBezTo>
                  <a:pt x="4" y="295"/>
                  <a:pt x="3" y="299"/>
                  <a:pt x="3" y="304"/>
                </a:cubicBezTo>
                <a:cubicBezTo>
                  <a:pt x="2" y="310"/>
                  <a:pt x="2" y="310"/>
                  <a:pt x="2" y="310"/>
                </a:cubicBezTo>
                <a:cubicBezTo>
                  <a:pt x="2" y="311"/>
                  <a:pt x="2" y="312"/>
                  <a:pt x="2" y="314"/>
                </a:cubicBezTo>
                <a:cubicBezTo>
                  <a:pt x="1" y="317"/>
                  <a:pt x="1" y="317"/>
                  <a:pt x="1" y="317"/>
                </a:cubicBezTo>
                <a:cubicBezTo>
                  <a:pt x="1" y="323"/>
                  <a:pt x="1" y="328"/>
                  <a:pt x="1" y="333"/>
                </a:cubicBezTo>
                <a:cubicBezTo>
                  <a:pt x="0" y="337"/>
                  <a:pt x="0" y="337"/>
                  <a:pt x="0" y="337"/>
                </a:cubicBezTo>
                <a:cubicBezTo>
                  <a:pt x="0" y="341"/>
                  <a:pt x="0" y="341"/>
                  <a:pt x="0" y="341"/>
                </a:cubicBezTo>
                <a:cubicBezTo>
                  <a:pt x="0" y="348"/>
                  <a:pt x="0" y="348"/>
                  <a:pt x="0" y="348"/>
                </a:cubicBezTo>
                <a:cubicBezTo>
                  <a:pt x="0" y="353"/>
                  <a:pt x="0" y="358"/>
                  <a:pt x="0" y="364"/>
                </a:cubicBezTo>
                <a:cubicBezTo>
                  <a:pt x="1" y="374"/>
                  <a:pt x="1" y="384"/>
                  <a:pt x="2" y="395"/>
                </a:cubicBezTo>
                <a:cubicBezTo>
                  <a:pt x="3" y="400"/>
                  <a:pt x="3" y="405"/>
                  <a:pt x="4" y="410"/>
                </a:cubicBezTo>
                <a:cubicBezTo>
                  <a:pt x="4" y="415"/>
                  <a:pt x="5" y="421"/>
                  <a:pt x="6" y="426"/>
                </a:cubicBezTo>
                <a:cubicBezTo>
                  <a:pt x="7" y="434"/>
                  <a:pt x="7" y="434"/>
                  <a:pt x="7" y="434"/>
                </a:cubicBezTo>
                <a:cubicBezTo>
                  <a:pt x="9" y="442"/>
                  <a:pt x="9" y="442"/>
                  <a:pt x="9" y="442"/>
                </a:cubicBezTo>
                <a:cubicBezTo>
                  <a:pt x="10" y="447"/>
                  <a:pt x="11" y="453"/>
                  <a:pt x="12" y="458"/>
                </a:cubicBezTo>
                <a:cubicBezTo>
                  <a:pt x="13" y="463"/>
                  <a:pt x="14" y="469"/>
                  <a:pt x="16" y="474"/>
                </a:cubicBezTo>
                <a:cubicBezTo>
                  <a:pt x="18" y="482"/>
                  <a:pt x="18" y="482"/>
                  <a:pt x="18" y="482"/>
                </a:cubicBezTo>
                <a:cubicBezTo>
                  <a:pt x="20" y="490"/>
                  <a:pt x="20" y="490"/>
                  <a:pt x="20" y="490"/>
                </a:cubicBezTo>
                <a:cubicBezTo>
                  <a:pt x="26" y="511"/>
                  <a:pt x="35" y="532"/>
                  <a:pt x="44" y="553"/>
                </a:cubicBezTo>
                <a:cubicBezTo>
                  <a:pt x="53" y="574"/>
                  <a:pt x="64" y="594"/>
                  <a:pt x="77" y="614"/>
                </a:cubicBezTo>
                <a:cubicBezTo>
                  <a:pt x="102" y="654"/>
                  <a:pt x="132" y="690"/>
                  <a:pt x="167" y="722"/>
                </a:cubicBezTo>
                <a:cubicBezTo>
                  <a:pt x="202" y="754"/>
                  <a:pt x="242" y="781"/>
                  <a:pt x="283" y="802"/>
                </a:cubicBezTo>
                <a:cubicBezTo>
                  <a:pt x="325" y="824"/>
                  <a:pt x="369" y="839"/>
                  <a:pt x="411" y="849"/>
                </a:cubicBezTo>
                <a:cubicBezTo>
                  <a:pt x="422" y="851"/>
                  <a:pt x="433" y="853"/>
                  <a:pt x="443" y="855"/>
                </a:cubicBezTo>
                <a:cubicBezTo>
                  <a:pt x="449" y="856"/>
                  <a:pt x="454" y="857"/>
                  <a:pt x="459" y="858"/>
                </a:cubicBezTo>
                <a:cubicBezTo>
                  <a:pt x="462" y="858"/>
                  <a:pt x="464" y="858"/>
                  <a:pt x="467" y="859"/>
                </a:cubicBezTo>
                <a:cubicBezTo>
                  <a:pt x="471" y="859"/>
                  <a:pt x="471" y="859"/>
                  <a:pt x="471" y="859"/>
                </a:cubicBezTo>
                <a:cubicBezTo>
                  <a:pt x="473" y="859"/>
                  <a:pt x="473" y="859"/>
                  <a:pt x="473" y="859"/>
                </a:cubicBezTo>
                <a:cubicBezTo>
                  <a:pt x="474" y="860"/>
                  <a:pt x="474" y="860"/>
                  <a:pt x="474" y="860"/>
                </a:cubicBezTo>
                <a:cubicBezTo>
                  <a:pt x="474" y="860"/>
                  <a:pt x="474" y="860"/>
                  <a:pt x="474" y="860"/>
                </a:cubicBezTo>
                <a:cubicBezTo>
                  <a:pt x="477" y="860"/>
                  <a:pt x="469" y="860"/>
                  <a:pt x="480" y="860"/>
                </a:cubicBezTo>
                <a:cubicBezTo>
                  <a:pt x="488" y="861"/>
                  <a:pt x="495" y="861"/>
                  <a:pt x="503" y="862"/>
                </a:cubicBezTo>
                <a:cubicBezTo>
                  <a:pt x="504" y="863"/>
                  <a:pt x="506" y="863"/>
                  <a:pt x="508" y="863"/>
                </a:cubicBezTo>
                <a:cubicBezTo>
                  <a:pt x="509" y="863"/>
                  <a:pt x="509" y="863"/>
                  <a:pt x="509" y="863"/>
                </a:cubicBezTo>
                <a:cubicBezTo>
                  <a:pt x="510" y="863"/>
                  <a:pt x="510" y="863"/>
                  <a:pt x="510" y="863"/>
                </a:cubicBezTo>
                <a:cubicBezTo>
                  <a:pt x="511" y="863"/>
                  <a:pt x="511" y="863"/>
                  <a:pt x="511" y="863"/>
                </a:cubicBezTo>
                <a:cubicBezTo>
                  <a:pt x="515" y="863"/>
                  <a:pt x="515" y="863"/>
                  <a:pt x="515" y="863"/>
                </a:cubicBezTo>
                <a:cubicBezTo>
                  <a:pt x="521" y="863"/>
                  <a:pt x="527" y="863"/>
                  <a:pt x="532" y="863"/>
                </a:cubicBezTo>
                <a:cubicBezTo>
                  <a:pt x="538" y="863"/>
                  <a:pt x="543" y="863"/>
                  <a:pt x="549" y="863"/>
                </a:cubicBezTo>
                <a:cubicBezTo>
                  <a:pt x="552" y="863"/>
                  <a:pt x="554" y="863"/>
                  <a:pt x="557" y="863"/>
                </a:cubicBezTo>
                <a:cubicBezTo>
                  <a:pt x="559" y="863"/>
                  <a:pt x="562" y="863"/>
                  <a:pt x="564" y="863"/>
                </a:cubicBezTo>
                <a:cubicBezTo>
                  <a:pt x="574" y="862"/>
                  <a:pt x="583" y="861"/>
                  <a:pt x="592" y="861"/>
                </a:cubicBezTo>
                <a:cubicBezTo>
                  <a:pt x="594" y="861"/>
                  <a:pt x="596" y="860"/>
                  <a:pt x="599" y="860"/>
                </a:cubicBezTo>
                <a:cubicBezTo>
                  <a:pt x="601" y="860"/>
                  <a:pt x="603" y="860"/>
                  <a:pt x="605" y="859"/>
                </a:cubicBezTo>
                <a:cubicBezTo>
                  <a:pt x="610" y="859"/>
                  <a:pt x="614" y="858"/>
                  <a:pt x="618" y="858"/>
                </a:cubicBezTo>
                <a:cubicBezTo>
                  <a:pt x="627" y="856"/>
                  <a:pt x="635" y="856"/>
                  <a:pt x="643" y="854"/>
                </a:cubicBezTo>
                <a:cubicBezTo>
                  <a:pt x="651" y="852"/>
                  <a:pt x="659" y="851"/>
                  <a:pt x="666" y="849"/>
                </a:cubicBezTo>
                <a:cubicBezTo>
                  <a:pt x="670" y="848"/>
                  <a:pt x="674" y="847"/>
                  <a:pt x="677" y="847"/>
                </a:cubicBezTo>
                <a:cubicBezTo>
                  <a:pt x="681" y="846"/>
                  <a:pt x="684" y="845"/>
                  <a:pt x="688" y="844"/>
                </a:cubicBezTo>
                <a:cubicBezTo>
                  <a:pt x="695" y="842"/>
                  <a:pt x="701" y="840"/>
                  <a:pt x="708" y="838"/>
                </a:cubicBezTo>
                <a:cubicBezTo>
                  <a:pt x="714" y="836"/>
                  <a:pt x="720" y="835"/>
                  <a:pt x="725" y="833"/>
                </a:cubicBezTo>
                <a:cubicBezTo>
                  <a:pt x="737" y="829"/>
                  <a:pt x="747" y="825"/>
                  <a:pt x="755" y="822"/>
                </a:cubicBezTo>
                <a:cubicBezTo>
                  <a:pt x="764" y="818"/>
                  <a:pt x="771" y="815"/>
                  <a:pt x="777" y="812"/>
                </a:cubicBezTo>
                <a:cubicBezTo>
                  <a:pt x="789" y="807"/>
                  <a:pt x="795" y="804"/>
                  <a:pt x="795" y="804"/>
                </a:cubicBezTo>
                <a:cubicBezTo>
                  <a:pt x="597" y="485"/>
                  <a:pt x="597" y="485"/>
                  <a:pt x="597" y="485"/>
                </a:cubicBezTo>
                <a:cubicBezTo>
                  <a:pt x="597" y="485"/>
                  <a:pt x="595" y="487"/>
                  <a:pt x="591" y="491"/>
                </a:cubicBezTo>
                <a:cubicBezTo>
                  <a:pt x="589" y="492"/>
                  <a:pt x="587" y="495"/>
                  <a:pt x="584" y="497"/>
                </a:cubicBezTo>
                <a:cubicBezTo>
                  <a:pt x="582" y="500"/>
                  <a:pt x="578" y="503"/>
                  <a:pt x="575" y="506"/>
                </a:cubicBezTo>
                <a:cubicBezTo>
                  <a:pt x="573" y="508"/>
                  <a:pt x="571" y="509"/>
                  <a:pt x="569" y="511"/>
                </a:cubicBezTo>
                <a:cubicBezTo>
                  <a:pt x="567" y="512"/>
                  <a:pt x="564" y="514"/>
                  <a:pt x="562" y="516"/>
                </a:cubicBezTo>
                <a:cubicBezTo>
                  <a:pt x="561" y="517"/>
                  <a:pt x="559" y="518"/>
                  <a:pt x="558" y="519"/>
                </a:cubicBezTo>
                <a:cubicBezTo>
                  <a:pt x="557" y="520"/>
                  <a:pt x="556" y="520"/>
                  <a:pt x="554" y="521"/>
                </a:cubicBezTo>
                <a:cubicBezTo>
                  <a:pt x="551" y="523"/>
                  <a:pt x="549" y="525"/>
                  <a:pt x="546" y="527"/>
                </a:cubicBezTo>
                <a:cubicBezTo>
                  <a:pt x="543" y="529"/>
                  <a:pt x="539" y="530"/>
                  <a:pt x="536" y="532"/>
                </a:cubicBezTo>
                <a:cubicBezTo>
                  <a:pt x="535" y="533"/>
                  <a:pt x="533" y="534"/>
                  <a:pt x="531" y="535"/>
                </a:cubicBezTo>
                <a:cubicBezTo>
                  <a:pt x="529" y="536"/>
                  <a:pt x="529" y="536"/>
                  <a:pt x="529" y="536"/>
                </a:cubicBezTo>
                <a:cubicBezTo>
                  <a:pt x="526" y="538"/>
                  <a:pt x="526" y="538"/>
                  <a:pt x="526" y="538"/>
                </a:cubicBezTo>
                <a:cubicBezTo>
                  <a:pt x="522" y="539"/>
                  <a:pt x="518" y="541"/>
                  <a:pt x="514" y="543"/>
                </a:cubicBezTo>
                <a:cubicBezTo>
                  <a:pt x="513" y="543"/>
                  <a:pt x="511" y="544"/>
                  <a:pt x="509" y="545"/>
                </a:cubicBezTo>
                <a:cubicBezTo>
                  <a:pt x="508" y="546"/>
                  <a:pt x="507" y="546"/>
                  <a:pt x="505" y="547"/>
                </a:cubicBezTo>
                <a:cubicBezTo>
                  <a:pt x="504" y="548"/>
                  <a:pt x="502" y="549"/>
                  <a:pt x="501" y="549"/>
                </a:cubicBezTo>
                <a:cubicBezTo>
                  <a:pt x="499" y="550"/>
                  <a:pt x="499" y="550"/>
                  <a:pt x="499" y="550"/>
                </a:cubicBezTo>
                <a:cubicBezTo>
                  <a:pt x="499" y="550"/>
                  <a:pt x="499" y="550"/>
                  <a:pt x="499" y="550"/>
                </a:cubicBezTo>
                <a:cubicBezTo>
                  <a:pt x="498" y="550"/>
                  <a:pt x="498" y="550"/>
                  <a:pt x="498" y="550"/>
                </a:cubicBezTo>
                <a:cubicBezTo>
                  <a:pt x="497" y="551"/>
                  <a:pt x="497" y="551"/>
                  <a:pt x="497" y="551"/>
                </a:cubicBezTo>
                <a:cubicBezTo>
                  <a:pt x="495" y="551"/>
                  <a:pt x="493" y="551"/>
                  <a:pt x="492" y="552"/>
                </a:cubicBezTo>
                <a:cubicBezTo>
                  <a:pt x="484" y="553"/>
                  <a:pt x="477" y="554"/>
                  <a:pt x="469" y="556"/>
                </a:cubicBezTo>
                <a:cubicBezTo>
                  <a:pt x="480" y="556"/>
                  <a:pt x="472" y="556"/>
                  <a:pt x="474" y="556"/>
                </a:cubicBezTo>
                <a:cubicBezTo>
                  <a:pt x="474" y="556"/>
                  <a:pt x="474" y="556"/>
                  <a:pt x="474" y="556"/>
                </a:cubicBezTo>
                <a:cubicBezTo>
                  <a:pt x="474" y="556"/>
                  <a:pt x="474" y="556"/>
                  <a:pt x="474" y="556"/>
                </a:cubicBezTo>
                <a:cubicBezTo>
                  <a:pt x="473" y="556"/>
                  <a:pt x="473" y="556"/>
                  <a:pt x="473" y="556"/>
                </a:cubicBezTo>
                <a:cubicBezTo>
                  <a:pt x="471" y="557"/>
                  <a:pt x="471" y="557"/>
                  <a:pt x="471" y="557"/>
                </a:cubicBezTo>
                <a:cubicBezTo>
                  <a:pt x="467" y="557"/>
                  <a:pt x="467" y="557"/>
                  <a:pt x="467" y="557"/>
                </a:cubicBezTo>
                <a:cubicBezTo>
                  <a:pt x="465" y="558"/>
                  <a:pt x="462" y="559"/>
                  <a:pt x="459" y="559"/>
                </a:cubicBezTo>
                <a:cubicBezTo>
                  <a:pt x="454" y="560"/>
                  <a:pt x="449" y="561"/>
                  <a:pt x="443" y="561"/>
                </a:cubicBezTo>
                <a:cubicBezTo>
                  <a:pt x="422" y="564"/>
                  <a:pt x="398" y="564"/>
                  <a:pt x="373" y="561"/>
                </a:cubicBezTo>
                <a:cubicBezTo>
                  <a:pt x="349" y="557"/>
                  <a:pt x="323" y="550"/>
                  <a:pt x="297" y="539"/>
                </a:cubicBezTo>
                <a:cubicBezTo>
                  <a:pt x="271" y="528"/>
                  <a:pt x="246" y="513"/>
                  <a:pt x="223" y="494"/>
                </a:cubicBezTo>
                <a:cubicBezTo>
                  <a:pt x="212" y="484"/>
                  <a:pt x="201" y="474"/>
                  <a:pt x="190" y="463"/>
                </a:cubicBezTo>
                <a:cubicBezTo>
                  <a:pt x="180" y="452"/>
                  <a:pt x="170" y="440"/>
                  <a:pt x="162" y="427"/>
                </a:cubicBezTo>
                <a:cubicBezTo>
                  <a:pt x="159" y="422"/>
                  <a:pt x="159" y="422"/>
                  <a:pt x="159" y="422"/>
                </a:cubicBezTo>
                <a:cubicBezTo>
                  <a:pt x="155" y="417"/>
                  <a:pt x="155" y="417"/>
                  <a:pt x="155" y="417"/>
                </a:cubicBezTo>
                <a:cubicBezTo>
                  <a:pt x="153" y="414"/>
                  <a:pt x="151" y="411"/>
                  <a:pt x="149" y="408"/>
                </a:cubicBezTo>
                <a:cubicBezTo>
                  <a:pt x="147" y="404"/>
                  <a:pt x="145" y="401"/>
                  <a:pt x="144" y="397"/>
                </a:cubicBezTo>
                <a:cubicBezTo>
                  <a:pt x="141" y="392"/>
                  <a:pt x="141" y="392"/>
                  <a:pt x="141" y="392"/>
                </a:cubicBezTo>
                <a:cubicBezTo>
                  <a:pt x="138" y="387"/>
                  <a:pt x="138" y="387"/>
                  <a:pt x="138" y="387"/>
                </a:cubicBezTo>
                <a:cubicBezTo>
                  <a:pt x="136" y="384"/>
                  <a:pt x="135" y="380"/>
                  <a:pt x="133" y="377"/>
                </a:cubicBezTo>
                <a:cubicBezTo>
                  <a:pt x="132" y="373"/>
                  <a:pt x="130" y="370"/>
                  <a:pt x="128" y="366"/>
                </a:cubicBezTo>
                <a:cubicBezTo>
                  <a:pt x="125" y="359"/>
                  <a:pt x="123" y="352"/>
                  <a:pt x="120" y="345"/>
                </a:cubicBezTo>
                <a:cubicBezTo>
                  <a:pt x="119" y="341"/>
                  <a:pt x="118" y="337"/>
                  <a:pt x="117" y="334"/>
                </a:cubicBezTo>
                <a:cubicBezTo>
                  <a:pt x="115" y="328"/>
                  <a:pt x="115" y="328"/>
                  <a:pt x="115" y="328"/>
                </a:cubicBezTo>
                <a:cubicBezTo>
                  <a:pt x="114" y="325"/>
                  <a:pt x="114" y="325"/>
                  <a:pt x="114" y="325"/>
                </a:cubicBezTo>
                <a:cubicBezTo>
                  <a:pt x="113" y="323"/>
                  <a:pt x="113" y="323"/>
                  <a:pt x="113" y="323"/>
                </a:cubicBezTo>
                <a:cubicBezTo>
                  <a:pt x="112" y="319"/>
                  <a:pt x="111" y="316"/>
                  <a:pt x="110" y="313"/>
                </a:cubicBezTo>
                <a:cubicBezTo>
                  <a:pt x="110" y="310"/>
                  <a:pt x="110" y="310"/>
                  <a:pt x="110" y="310"/>
                </a:cubicBezTo>
                <a:cubicBezTo>
                  <a:pt x="110" y="309"/>
                  <a:pt x="109" y="308"/>
                  <a:pt x="109" y="307"/>
                </a:cubicBezTo>
                <a:cubicBezTo>
                  <a:pt x="108" y="301"/>
                  <a:pt x="108" y="301"/>
                  <a:pt x="108" y="301"/>
                </a:cubicBezTo>
                <a:cubicBezTo>
                  <a:pt x="107" y="297"/>
                  <a:pt x="106" y="292"/>
                  <a:pt x="106" y="288"/>
                </a:cubicBezTo>
                <a:cubicBezTo>
                  <a:pt x="106" y="287"/>
                  <a:pt x="106" y="287"/>
                  <a:pt x="106" y="287"/>
                </a:cubicBezTo>
                <a:cubicBezTo>
                  <a:pt x="105" y="287"/>
                  <a:pt x="105" y="287"/>
                  <a:pt x="105" y="287"/>
                </a:cubicBezTo>
                <a:cubicBezTo>
                  <a:pt x="105" y="289"/>
                  <a:pt x="105" y="288"/>
                  <a:pt x="105" y="288"/>
                </a:cubicBezTo>
                <a:cubicBezTo>
                  <a:pt x="105" y="287"/>
                  <a:pt x="105" y="287"/>
                  <a:pt x="105" y="287"/>
                </a:cubicBezTo>
                <a:cubicBezTo>
                  <a:pt x="105" y="284"/>
                  <a:pt x="105" y="284"/>
                  <a:pt x="105" y="284"/>
                </a:cubicBezTo>
                <a:cubicBezTo>
                  <a:pt x="104" y="278"/>
                  <a:pt x="104" y="278"/>
                  <a:pt x="104" y="278"/>
                </a:cubicBezTo>
                <a:cubicBezTo>
                  <a:pt x="103" y="271"/>
                  <a:pt x="102" y="263"/>
                  <a:pt x="101" y="256"/>
                </a:cubicBezTo>
                <a:cubicBezTo>
                  <a:pt x="99" y="227"/>
                  <a:pt x="100" y="198"/>
                  <a:pt x="104" y="172"/>
                </a:cubicBezTo>
                <a:cubicBezTo>
                  <a:pt x="107" y="146"/>
                  <a:pt x="114" y="122"/>
                  <a:pt x="121" y="100"/>
                </a:cubicBezTo>
                <a:cubicBezTo>
                  <a:pt x="128" y="79"/>
                  <a:pt x="136" y="61"/>
                  <a:pt x="143" y="47"/>
                </a:cubicBezTo>
                <a:cubicBezTo>
                  <a:pt x="145" y="43"/>
                  <a:pt x="147" y="40"/>
                  <a:pt x="149" y="37"/>
                </a:cubicBezTo>
                <a:cubicBezTo>
                  <a:pt x="151" y="33"/>
                  <a:pt x="152" y="31"/>
                  <a:pt x="154" y="28"/>
                </a:cubicBezTo>
                <a:cubicBezTo>
                  <a:pt x="157" y="22"/>
                  <a:pt x="160" y="18"/>
                  <a:pt x="162" y="14"/>
                </a:cubicBezTo>
                <a:cubicBezTo>
                  <a:pt x="167" y="6"/>
                  <a:pt x="170" y="2"/>
                  <a:pt x="170" y="2"/>
                </a:cubicBezTo>
                <a:lnTo>
                  <a:pt x="167" y="0"/>
                </a:lnTo>
                <a:close/>
              </a:path>
            </a:pathLst>
          </a:custGeom>
          <a:solidFill>
            <a:srgbClr val="4C6062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47" name="Freeform 17"/>
          <p:cNvSpPr>
            <a:spLocks noEditPoints="1"/>
          </p:cNvSpPr>
          <p:nvPr/>
        </p:nvSpPr>
        <p:spPr bwMode="auto">
          <a:xfrm>
            <a:off x="2513014" y="1263352"/>
            <a:ext cx="341313" cy="354013"/>
          </a:xfrm>
          <a:custGeom>
            <a:avLst/>
            <a:gdLst>
              <a:gd name="T0" fmla="*/ 109 w 215"/>
              <a:gd name="T1" fmla="*/ 0 h 223"/>
              <a:gd name="T2" fmla="*/ 0 w 215"/>
              <a:gd name="T3" fmla="*/ 78 h 223"/>
              <a:gd name="T4" fmla="*/ 0 w 215"/>
              <a:gd name="T5" fmla="*/ 223 h 223"/>
              <a:gd name="T6" fmla="*/ 215 w 215"/>
              <a:gd name="T7" fmla="*/ 223 h 223"/>
              <a:gd name="T8" fmla="*/ 215 w 215"/>
              <a:gd name="T9" fmla="*/ 78 h 223"/>
              <a:gd name="T10" fmla="*/ 109 w 215"/>
              <a:gd name="T11" fmla="*/ 0 h 223"/>
              <a:gd name="T12" fmla="*/ 195 w 215"/>
              <a:gd name="T13" fmla="*/ 214 h 223"/>
              <a:gd name="T14" fmla="*/ 140 w 215"/>
              <a:gd name="T15" fmla="*/ 159 h 223"/>
              <a:gd name="T16" fmla="*/ 75 w 215"/>
              <a:gd name="T17" fmla="*/ 159 h 223"/>
              <a:gd name="T18" fmla="*/ 20 w 215"/>
              <a:gd name="T19" fmla="*/ 214 h 223"/>
              <a:gd name="T20" fmla="*/ 9 w 215"/>
              <a:gd name="T21" fmla="*/ 214 h 223"/>
              <a:gd name="T22" fmla="*/ 75 w 215"/>
              <a:gd name="T23" fmla="*/ 150 h 223"/>
              <a:gd name="T24" fmla="*/ 9 w 215"/>
              <a:gd name="T25" fmla="*/ 85 h 223"/>
              <a:gd name="T26" fmla="*/ 9 w 215"/>
              <a:gd name="T27" fmla="*/ 83 h 223"/>
              <a:gd name="T28" fmla="*/ 109 w 215"/>
              <a:gd name="T29" fmla="*/ 13 h 223"/>
              <a:gd name="T30" fmla="*/ 207 w 215"/>
              <a:gd name="T31" fmla="*/ 83 h 223"/>
              <a:gd name="T32" fmla="*/ 207 w 215"/>
              <a:gd name="T33" fmla="*/ 85 h 223"/>
              <a:gd name="T34" fmla="*/ 142 w 215"/>
              <a:gd name="T35" fmla="*/ 150 h 223"/>
              <a:gd name="T36" fmla="*/ 207 w 215"/>
              <a:gd name="T37" fmla="*/ 214 h 223"/>
              <a:gd name="T38" fmla="*/ 207 w 215"/>
              <a:gd name="T39" fmla="*/ 214 h 223"/>
              <a:gd name="T40" fmla="*/ 195 w 215"/>
              <a:gd name="T41" fmla="*/ 214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15" h="223">
                <a:moveTo>
                  <a:pt x="109" y="0"/>
                </a:moveTo>
                <a:lnTo>
                  <a:pt x="0" y="78"/>
                </a:lnTo>
                <a:lnTo>
                  <a:pt x="0" y="223"/>
                </a:lnTo>
                <a:lnTo>
                  <a:pt x="215" y="223"/>
                </a:lnTo>
                <a:lnTo>
                  <a:pt x="215" y="78"/>
                </a:lnTo>
                <a:lnTo>
                  <a:pt x="109" y="0"/>
                </a:lnTo>
                <a:close/>
                <a:moveTo>
                  <a:pt x="195" y="214"/>
                </a:moveTo>
                <a:lnTo>
                  <a:pt x="140" y="159"/>
                </a:lnTo>
                <a:lnTo>
                  <a:pt x="75" y="159"/>
                </a:lnTo>
                <a:lnTo>
                  <a:pt x="20" y="214"/>
                </a:lnTo>
                <a:lnTo>
                  <a:pt x="9" y="214"/>
                </a:lnTo>
                <a:lnTo>
                  <a:pt x="75" y="150"/>
                </a:lnTo>
                <a:lnTo>
                  <a:pt x="9" y="85"/>
                </a:lnTo>
                <a:lnTo>
                  <a:pt x="9" y="83"/>
                </a:lnTo>
                <a:lnTo>
                  <a:pt x="109" y="13"/>
                </a:lnTo>
                <a:lnTo>
                  <a:pt x="207" y="83"/>
                </a:lnTo>
                <a:lnTo>
                  <a:pt x="207" y="85"/>
                </a:lnTo>
                <a:lnTo>
                  <a:pt x="142" y="150"/>
                </a:lnTo>
                <a:lnTo>
                  <a:pt x="207" y="214"/>
                </a:lnTo>
                <a:lnTo>
                  <a:pt x="207" y="214"/>
                </a:lnTo>
                <a:lnTo>
                  <a:pt x="195" y="2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8" name="Freeform 18"/>
          <p:cNvSpPr>
            <a:spLocks noEditPoints="1"/>
          </p:cNvSpPr>
          <p:nvPr/>
        </p:nvSpPr>
        <p:spPr bwMode="auto">
          <a:xfrm>
            <a:off x="3221039" y="1818977"/>
            <a:ext cx="215900" cy="388938"/>
          </a:xfrm>
          <a:custGeom>
            <a:avLst/>
            <a:gdLst>
              <a:gd name="T0" fmla="*/ 79 w 87"/>
              <a:gd name="T1" fmla="*/ 53 h 157"/>
              <a:gd name="T2" fmla="*/ 61 w 87"/>
              <a:gd name="T3" fmla="*/ 8 h 157"/>
              <a:gd name="T4" fmla="*/ 15 w 87"/>
              <a:gd name="T5" fmla="*/ 26 h 157"/>
              <a:gd name="T6" fmla="*/ 22 w 87"/>
              <a:gd name="T7" fmla="*/ 63 h 157"/>
              <a:gd name="T8" fmla="*/ 18 w 87"/>
              <a:gd name="T9" fmla="*/ 65 h 157"/>
              <a:gd name="T10" fmla="*/ 21 w 87"/>
              <a:gd name="T11" fmla="*/ 73 h 157"/>
              <a:gd name="T12" fmla="*/ 17 w 87"/>
              <a:gd name="T13" fmla="*/ 74 h 157"/>
              <a:gd name="T14" fmla="*/ 21 w 87"/>
              <a:gd name="T15" fmla="*/ 85 h 157"/>
              <a:gd name="T16" fmla="*/ 15 w 87"/>
              <a:gd name="T17" fmla="*/ 88 h 157"/>
              <a:gd name="T18" fmla="*/ 19 w 87"/>
              <a:gd name="T19" fmla="*/ 99 h 157"/>
              <a:gd name="T20" fmla="*/ 13 w 87"/>
              <a:gd name="T21" fmla="*/ 102 h 157"/>
              <a:gd name="T22" fmla="*/ 17 w 87"/>
              <a:gd name="T23" fmla="*/ 112 h 157"/>
              <a:gd name="T24" fmla="*/ 10 w 87"/>
              <a:gd name="T25" fmla="*/ 115 h 157"/>
              <a:gd name="T26" fmla="*/ 13 w 87"/>
              <a:gd name="T27" fmla="*/ 122 h 157"/>
              <a:gd name="T28" fmla="*/ 8 w 87"/>
              <a:gd name="T29" fmla="*/ 124 h 157"/>
              <a:gd name="T30" fmla="*/ 11 w 87"/>
              <a:gd name="T31" fmla="*/ 130 h 157"/>
              <a:gd name="T32" fmla="*/ 10 w 87"/>
              <a:gd name="T33" fmla="*/ 130 h 157"/>
              <a:gd name="T34" fmla="*/ 5 w 87"/>
              <a:gd name="T35" fmla="*/ 133 h 157"/>
              <a:gd name="T36" fmla="*/ 7 w 87"/>
              <a:gd name="T37" fmla="*/ 138 h 157"/>
              <a:gd name="T38" fmla="*/ 6 w 87"/>
              <a:gd name="T39" fmla="*/ 141 h 157"/>
              <a:gd name="T40" fmla="*/ 0 w 87"/>
              <a:gd name="T41" fmla="*/ 143 h 157"/>
              <a:gd name="T42" fmla="*/ 4 w 87"/>
              <a:gd name="T43" fmla="*/ 157 h 157"/>
              <a:gd name="T44" fmla="*/ 17 w 87"/>
              <a:gd name="T45" fmla="*/ 150 h 157"/>
              <a:gd name="T46" fmla="*/ 50 w 87"/>
              <a:gd name="T47" fmla="*/ 74 h 157"/>
              <a:gd name="T48" fmla="*/ 79 w 87"/>
              <a:gd name="T49" fmla="*/ 53 h 157"/>
              <a:gd name="T50" fmla="*/ 55 w 87"/>
              <a:gd name="T51" fmla="*/ 16 h 157"/>
              <a:gd name="T52" fmla="*/ 60 w 87"/>
              <a:gd name="T53" fmla="*/ 29 h 157"/>
              <a:gd name="T54" fmla="*/ 48 w 87"/>
              <a:gd name="T55" fmla="*/ 34 h 157"/>
              <a:gd name="T56" fmla="*/ 43 w 87"/>
              <a:gd name="T57" fmla="*/ 21 h 157"/>
              <a:gd name="T58" fmla="*/ 55 w 87"/>
              <a:gd name="T59" fmla="*/ 16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87" h="157">
                <a:moveTo>
                  <a:pt x="79" y="53"/>
                </a:moveTo>
                <a:cubicBezTo>
                  <a:pt x="87" y="36"/>
                  <a:pt x="78" y="15"/>
                  <a:pt x="61" y="8"/>
                </a:cubicBezTo>
                <a:cubicBezTo>
                  <a:pt x="43" y="0"/>
                  <a:pt x="23" y="8"/>
                  <a:pt x="15" y="26"/>
                </a:cubicBezTo>
                <a:cubicBezTo>
                  <a:pt x="10" y="39"/>
                  <a:pt x="13" y="54"/>
                  <a:pt x="22" y="63"/>
                </a:cubicBezTo>
                <a:cubicBezTo>
                  <a:pt x="18" y="65"/>
                  <a:pt x="18" y="65"/>
                  <a:pt x="18" y="65"/>
                </a:cubicBezTo>
                <a:cubicBezTo>
                  <a:pt x="21" y="73"/>
                  <a:pt x="21" y="73"/>
                  <a:pt x="21" y="73"/>
                </a:cubicBezTo>
                <a:cubicBezTo>
                  <a:pt x="17" y="74"/>
                  <a:pt x="17" y="74"/>
                  <a:pt x="17" y="74"/>
                </a:cubicBezTo>
                <a:cubicBezTo>
                  <a:pt x="21" y="85"/>
                  <a:pt x="21" y="85"/>
                  <a:pt x="21" y="85"/>
                </a:cubicBezTo>
                <a:cubicBezTo>
                  <a:pt x="15" y="88"/>
                  <a:pt x="15" y="88"/>
                  <a:pt x="15" y="88"/>
                </a:cubicBezTo>
                <a:cubicBezTo>
                  <a:pt x="19" y="99"/>
                  <a:pt x="19" y="99"/>
                  <a:pt x="19" y="99"/>
                </a:cubicBezTo>
                <a:cubicBezTo>
                  <a:pt x="13" y="102"/>
                  <a:pt x="13" y="102"/>
                  <a:pt x="13" y="102"/>
                </a:cubicBezTo>
                <a:cubicBezTo>
                  <a:pt x="17" y="112"/>
                  <a:pt x="17" y="112"/>
                  <a:pt x="17" y="112"/>
                </a:cubicBezTo>
                <a:cubicBezTo>
                  <a:pt x="10" y="115"/>
                  <a:pt x="10" y="115"/>
                  <a:pt x="10" y="115"/>
                </a:cubicBezTo>
                <a:cubicBezTo>
                  <a:pt x="13" y="122"/>
                  <a:pt x="13" y="122"/>
                  <a:pt x="13" y="122"/>
                </a:cubicBezTo>
                <a:cubicBezTo>
                  <a:pt x="8" y="124"/>
                  <a:pt x="8" y="124"/>
                  <a:pt x="8" y="124"/>
                </a:cubicBezTo>
                <a:cubicBezTo>
                  <a:pt x="11" y="130"/>
                  <a:pt x="11" y="130"/>
                  <a:pt x="11" y="130"/>
                </a:cubicBezTo>
                <a:cubicBezTo>
                  <a:pt x="10" y="130"/>
                  <a:pt x="10" y="130"/>
                  <a:pt x="10" y="130"/>
                </a:cubicBezTo>
                <a:cubicBezTo>
                  <a:pt x="5" y="133"/>
                  <a:pt x="5" y="133"/>
                  <a:pt x="5" y="133"/>
                </a:cubicBezTo>
                <a:cubicBezTo>
                  <a:pt x="7" y="138"/>
                  <a:pt x="7" y="138"/>
                  <a:pt x="7" y="138"/>
                </a:cubicBezTo>
                <a:cubicBezTo>
                  <a:pt x="6" y="141"/>
                  <a:pt x="6" y="141"/>
                  <a:pt x="6" y="141"/>
                </a:cubicBezTo>
                <a:cubicBezTo>
                  <a:pt x="0" y="143"/>
                  <a:pt x="0" y="143"/>
                  <a:pt x="0" y="143"/>
                </a:cubicBezTo>
                <a:cubicBezTo>
                  <a:pt x="4" y="157"/>
                  <a:pt x="4" y="157"/>
                  <a:pt x="4" y="157"/>
                </a:cubicBezTo>
                <a:cubicBezTo>
                  <a:pt x="17" y="150"/>
                  <a:pt x="17" y="150"/>
                  <a:pt x="17" y="150"/>
                </a:cubicBezTo>
                <a:cubicBezTo>
                  <a:pt x="50" y="74"/>
                  <a:pt x="50" y="74"/>
                  <a:pt x="50" y="74"/>
                </a:cubicBezTo>
                <a:cubicBezTo>
                  <a:pt x="63" y="73"/>
                  <a:pt x="74" y="66"/>
                  <a:pt x="79" y="53"/>
                </a:cubicBezTo>
                <a:close/>
                <a:moveTo>
                  <a:pt x="55" y="16"/>
                </a:moveTo>
                <a:cubicBezTo>
                  <a:pt x="60" y="18"/>
                  <a:pt x="62" y="24"/>
                  <a:pt x="60" y="29"/>
                </a:cubicBezTo>
                <a:cubicBezTo>
                  <a:pt x="58" y="33"/>
                  <a:pt x="53" y="36"/>
                  <a:pt x="48" y="34"/>
                </a:cubicBezTo>
                <a:cubicBezTo>
                  <a:pt x="43" y="31"/>
                  <a:pt x="40" y="26"/>
                  <a:pt x="43" y="21"/>
                </a:cubicBezTo>
                <a:cubicBezTo>
                  <a:pt x="45" y="16"/>
                  <a:pt x="50" y="14"/>
                  <a:pt x="55" y="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9" name="Freeform 19"/>
          <p:cNvSpPr>
            <a:spLocks noEditPoints="1"/>
          </p:cNvSpPr>
          <p:nvPr/>
        </p:nvSpPr>
        <p:spPr bwMode="auto">
          <a:xfrm>
            <a:off x="2508251" y="3333452"/>
            <a:ext cx="350838" cy="236538"/>
          </a:xfrm>
          <a:custGeom>
            <a:avLst/>
            <a:gdLst>
              <a:gd name="T0" fmla="*/ 130 w 142"/>
              <a:gd name="T1" fmla="*/ 15 h 96"/>
              <a:gd name="T2" fmla="*/ 102 w 142"/>
              <a:gd name="T3" fmla="*/ 15 h 96"/>
              <a:gd name="T4" fmla="*/ 102 w 142"/>
              <a:gd name="T5" fmla="*/ 14 h 96"/>
              <a:gd name="T6" fmla="*/ 96 w 142"/>
              <a:gd name="T7" fmla="*/ 5 h 96"/>
              <a:gd name="T8" fmla="*/ 87 w 142"/>
              <a:gd name="T9" fmla="*/ 0 h 96"/>
              <a:gd name="T10" fmla="*/ 55 w 142"/>
              <a:gd name="T11" fmla="*/ 0 h 96"/>
              <a:gd name="T12" fmla="*/ 46 w 142"/>
              <a:gd name="T13" fmla="*/ 5 h 96"/>
              <a:gd name="T14" fmla="*/ 40 w 142"/>
              <a:gd name="T15" fmla="*/ 14 h 96"/>
              <a:gd name="T16" fmla="*/ 40 w 142"/>
              <a:gd name="T17" fmla="*/ 15 h 96"/>
              <a:gd name="T18" fmla="*/ 12 w 142"/>
              <a:gd name="T19" fmla="*/ 15 h 96"/>
              <a:gd name="T20" fmla="*/ 0 w 142"/>
              <a:gd name="T21" fmla="*/ 26 h 96"/>
              <a:gd name="T22" fmla="*/ 0 w 142"/>
              <a:gd name="T23" fmla="*/ 84 h 96"/>
              <a:gd name="T24" fmla="*/ 12 w 142"/>
              <a:gd name="T25" fmla="*/ 96 h 96"/>
              <a:gd name="T26" fmla="*/ 130 w 142"/>
              <a:gd name="T27" fmla="*/ 96 h 96"/>
              <a:gd name="T28" fmla="*/ 142 w 142"/>
              <a:gd name="T29" fmla="*/ 84 h 96"/>
              <a:gd name="T30" fmla="*/ 142 w 142"/>
              <a:gd name="T31" fmla="*/ 26 h 96"/>
              <a:gd name="T32" fmla="*/ 130 w 142"/>
              <a:gd name="T33" fmla="*/ 15 h 96"/>
              <a:gd name="T34" fmla="*/ 30 w 142"/>
              <a:gd name="T35" fmla="*/ 31 h 96"/>
              <a:gd name="T36" fmla="*/ 8 w 142"/>
              <a:gd name="T37" fmla="*/ 31 h 96"/>
              <a:gd name="T38" fmla="*/ 8 w 142"/>
              <a:gd name="T39" fmla="*/ 22 h 96"/>
              <a:gd name="T40" fmla="*/ 30 w 142"/>
              <a:gd name="T41" fmla="*/ 22 h 96"/>
              <a:gd name="T42" fmla="*/ 30 w 142"/>
              <a:gd name="T43" fmla="*/ 31 h 96"/>
              <a:gd name="T44" fmla="*/ 71 w 142"/>
              <a:gd name="T45" fmla="*/ 90 h 96"/>
              <a:gd name="T46" fmla="*/ 36 w 142"/>
              <a:gd name="T47" fmla="*/ 55 h 96"/>
              <a:gd name="T48" fmla="*/ 71 w 142"/>
              <a:gd name="T49" fmla="*/ 20 h 96"/>
              <a:gd name="T50" fmla="*/ 106 w 142"/>
              <a:gd name="T51" fmla="*/ 55 h 96"/>
              <a:gd name="T52" fmla="*/ 71 w 142"/>
              <a:gd name="T53" fmla="*/ 90 h 96"/>
              <a:gd name="T54" fmla="*/ 136 w 142"/>
              <a:gd name="T55" fmla="*/ 30 h 96"/>
              <a:gd name="T56" fmla="*/ 132 w 142"/>
              <a:gd name="T57" fmla="*/ 30 h 96"/>
              <a:gd name="T58" fmla="*/ 132 w 142"/>
              <a:gd name="T59" fmla="*/ 34 h 96"/>
              <a:gd name="T60" fmla="*/ 126 w 142"/>
              <a:gd name="T61" fmla="*/ 34 h 96"/>
              <a:gd name="T62" fmla="*/ 126 w 142"/>
              <a:gd name="T63" fmla="*/ 30 h 96"/>
              <a:gd name="T64" fmla="*/ 121 w 142"/>
              <a:gd name="T65" fmla="*/ 30 h 96"/>
              <a:gd name="T66" fmla="*/ 121 w 142"/>
              <a:gd name="T67" fmla="*/ 24 h 96"/>
              <a:gd name="T68" fmla="*/ 126 w 142"/>
              <a:gd name="T69" fmla="*/ 24 h 96"/>
              <a:gd name="T70" fmla="*/ 126 w 142"/>
              <a:gd name="T71" fmla="*/ 19 h 96"/>
              <a:gd name="T72" fmla="*/ 132 w 142"/>
              <a:gd name="T73" fmla="*/ 19 h 96"/>
              <a:gd name="T74" fmla="*/ 132 w 142"/>
              <a:gd name="T75" fmla="*/ 24 h 96"/>
              <a:gd name="T76" fmla="*/ 136 w 142"/>
              <a:gd name="T77" fmla="*/ 24 h 96"/>
              <a:gd name="T78" fmla="*/ 136 w 142"/>
              <a:gd name="T79" fmla="*/ 3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42" h="96">
                <a:moveTo>
                  <a:pt x="130" y="15"/>
                </a:moveTo>
                <a:cubicBezTo>
                  <a:pt x="102" y="15"/>
                  <a:pt x="102" y="15"/>
                  <a:pt x="102" y="15"/>
                </a:cubicBezTo>
                <a:cubicBezTo>
                  <a:pt x="102" y="14"/>
                  <a:pt x="102" y="14"/>
                  <a:pt x="102" y="14"/>
                </a:cubicBezTo>
                <a:cubicBezTo>
                  <a:pt x="96" y="5"/>
                  <a:pt x="96" y="5"/>
                  <a:pt x="96" y="5"/>
                </a:cubicBezTo>
                <a:cubicBezTo>
                  <a:pt x="95" y="2"/>
                  <a:pt x="90" y="0"/>
                  <a:pt x="87" y="0"/>
                </a:cubicBezTo>
                <a:cubicBezTo>
                  <a:pt x="55" y="0"/>
                  <a:pt x="55" y="0"/>
                  <a:pt x="55" y="0"/>
                </a:cubicBezTo>
                <a:cubicBezTo>
                  <a:pt x="52" y="0"/>
                  <a:pt x="48" y="2"/>
                  <a:pt x="46" y="5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4"/>
                  <a:pt x="40" y="14"/>
                  <a:pt x="40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5" y="15"/>
                  <a:pt x="0" y="20"/>
                  <a:pt x="0" y="26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91"/>
                  <a:pt x="5" y="96"/>
                  <a:pt x="12" y="96"/>
                </a:cubicBezTo>
                <a:cubicBezTo>
                  <a:pt x="130" y="96"/>
                  <a:pt x="130" y="96"/>
                  <a:pt x="130" y="96"/>
                </a:cubicBezTo>
                <a:cubicBezTo>
                  <a:pt x="137" y="96"/>
                  <a:pt x="142" y="91"/>
                  <a:pt x="142" y="84"/>
                </a:cubicBezTo>
                <a:cubicBezTo>
                  <a:pt x="142" y="26"/>
                  <a:pt x="142" y="26"/>
                  <a:pt x="142" y="26"/>
                </a:cubicBezTo>
                <a:cubicBezTo>
                  <a:pt x="142" y="20"/>
                  <a:pt x="137" y="15"/>
                  <a:pt x="130" y="15"/>
                </a:cubicBezTo>
                <a:close/>
                <a:moveTo>
                  <a:pt x="30" y="31"/>
                </a:moveTo>
                <a:cubicBezTo>
                  <a:pt x="8" y="31"/>
                  <a:pt x="8" y="31"/>
                  <a:pt x="8" y="31"/>
                </a:cubicBezTo>
                <a:cubicBezTo>
                  <a:pt x="8" y="22"/>
                  <a:pt x="8" y="22"/>
                  <a:pt x="8" y="22"/>
                </a:cubicBezTo>
                <a:cubicBezTo>
                  <a:pt x="30" y="22"/>
                  <a:pt x="30" y="22"/>
                  <a:pt x="30" y="22"/>
                </a:cubicBezTo>
                <a:lnTo>
                  <a:pt x="30" y="31"/>
                </a:lnTo>
                <a:close/>
                <a:moveTo>
                  <a:pt x="71" y="90"/>
                </a:moveTo>
                <a:cubicBezTo>
                  <a:pt x="52" y="90"/>
                  <a:pt x="36" y="74"/>
                  <a:pt x="36" y="55"/>
                </a:cubicBezTo>
                <a:cubicBezTo>
                  <a:pt x="36" y="35"/>
                  <a:pt x="52" y="20"/>
                  <a:pt x="71" y="20"/>
                </a:cubicBezTo>
                <a:cubicBezTo>
                  <a:pt x="90" y="20"/>
                  <a:pt x="106" y="35"/>
                  <a:pt x="106" y="55"/>
                </a:cubicBezTo>
                <a:cubicBezTo>
                  <a:pt x="106" y="74"/>
                  <a:pt x="90" y="90"/>
                  <a:pt x="71" y="90"/>
                </a:cubicBezTo>
                <a:close/>
                <a:moveTo>
                  <a:pt x="136" y="30"/>
                </a:moveTo>
                <a:cubicBezTo>
                  <a:pt x="132" y="30"/>
                  <a:pt x="132" y="30"/>
                  <a:pt x="132" y="30"/>
                </a:cubicBezTo>
                <a:cubicBezTo>
                  <a:pt x="132" y="34"/>
                  <a:pt x="132" y="34"/>
                  <a:pt x="132" y="34"/>
                </a:cubicBezTo>
                <a:cubicBezTo>
                  <a:pt x="126" y="34"/>
                  <a:pt x="126" y="34"/>
                  <a:pt x="126" y="34"/>
                </a:cubicBezTo>
                <a:cubicBezTo>
                  <a:pt x="126" y="30"/>
                  <a:pt x="126" y="30"/>
                  <a:pt x="126" y="30"/>
                </a:cubicBezTo>
                <a:cubicBezTo>
                  <a:pt x="121" y="30"/>
                  <a:pt x="121" y="30"/>
                  <a:pt x="121" y="30"/>
                </a:cubicBezTo>
                <a:cubicBezTo>
                  <a:pt x="121" y="24"/>
                  <a:pt x="121" y="24"/>
                  <a:pt x="121" y="24"/>
                </a:cubicBezTo>
                <a:cubicBezTo>
                  <a:pt x="126" y="24"/>
                  <a:pt x="126" y="24"/>
                  <a:pt x="126" y="24"/>
                </a:cubicBezTo>
                <a:cubicBezTo>
                  <a:pt x="126" y="19"/>
                  <a:pt x="126" y="19"/>
                  <a:pt x="126" y="19"/>
                </a:cubicBezTo>
                <a:cubicBezTo>
                  <a:pt x="132" y="19"/>
                  <a:pt x="132" y="19"/>
                  <a:pt x="132" y="19"/>
                </a:cubicBezTo>
                <a:cubicBezTo>
                  <a:pt x="132" y="24"/>
                  <a:pt x="132" y="24"/>
                  <a:pt x="132" y="24"/>
                </a:cubicBezTo>
                <a:cubicBezTo>
                  <a:pt x="136" y="24"/>
                  <a:pt x="136" y="24"/>
                  <a:pt x="136" y="24"/>
                </a:cubicBezTo>
                <a:lnTo>
                  <a:pt x="136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50" name="Freeform 20"/>
          <p:cNvSpPr>
            <a:spLocks noEditPoints="1"/>
          </p:cNvSpPr>
          <p:nvPr/>
        </p:nvSpPr>
        <p:spPr bwMode="auto">
          <a:xfrm>
            <a:off x="2614614" y="3396952"/>
            <a:ext cx="141288" cy="141288"/>
          </a:xfrm>
          <a:custGeom>
            <a:avLst/>
            <a:gdLst>
              <a:gd name="T0" fmla="*/ 28 w 57"/>
              <a:gd name="T1" fmla="*/ 57 h 57"/>
              <a:gd name="T2" fmla="*/ 0 w 57"/>
              <a:gd name="T3" fmla="*/ 29 h 57"/>
              <a:gd name="T4" fmla="*/ 28 w 57"/>
              <a:gd name="T5" fmla="*/ 0 h 57"/>
              <a:gd name="T6" fmla="*/ 57 w 57"/>
              <a:gd name="T7" fmla="*/ 29 h 57"/>
              <a:gd name="T8" fmla="*/ 28 w 57"/>
              <a:gd name="T9" fmla="*/ 57 h 57"/>
              <a:gd name="T10" fmla="*/ 28 w 57"/>
              <a:gd name="T11" fmla="*/ 9 h 57"/>
              <a:gd name="T12" fmla="*/ 9 w 57"/>
              <a:gd name="T13" fmla="*/ 29 h 57"/>
              <a:gd name="T14" fmla="*/ 28 w 57"/>
              <a:gd name="T15" fmla="*/ 48 h 57"/>
              <a:gd name="T16" fmla="*/ 48 w 57"/>
              <a:gd name="T17" fmla="*/ 29 h 57"/>
              <a:gd name="T18" fmla="*/ 28 w 57"/>
              <a:gd name="T19" fmla="*/ 9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" h="57">
                <a:moveTo>
                  <a:pt x="28" y="57"/>
                </a:moveTo>
                <a:cubicBezTo>
                  <a:pt x="12" y="57"/>
                  <a:pt x="0" y="44"/>
                  <a:pt x="0" y="29"/>
                </a:cubicBezTo>
                <a:cubicBezTo>
                  <a:pt x="0" y="13"/>
                  <a:pt x="12" y="0"/>
                  <a:pt x="28" y="0"/>
                </a:cubicBezTo>
                <a:cubicBezTo>
                  <a:pt x="44" y="0"/>
                  <a:pt x="57" y="13"/>
                  <a:pt x="57" y="29"/>
                </a:cubicBezTo>
                <a:cubicBezTo>
                  <a:pt x="57" y="44"/>
                  <a:pt x="44" y="57"/>
                  <a:pt x="28" y="57"/>
                </a:cubicBezTo>
                <a:close/>
                <a:moveTo>
                  <a:pt x="28" y="9"/>
                </a:moveTo>
                <a:cubicBezTo>
                  <a:pt x="17" y="9"/>
                  <a:pt x="9" y="18"/>
                  <a:pt x="9" y="29"/>
                </a:cubicBezTo>
                <a:cubicBezTo>
                  <a:pt x="9" y="39"/>
                  <a:pt x="17" y="48"/>
                  <a:pt x="28" y="48"/>
                </a:cubicBezTo>
                <a:cubicBezTo>
                  <a:pt x="39" y="48"/>
                  <a:pt x="48" y="39"/>
                  <a:pt x="48" y="29"/>
                </a:cubicBezTo>
                <a:cubicBezTo>
                  <a:pt x="48" y="18"/>
                  <a:pt x="39" y="9"/>
                  <a:pt x="28" y="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grpSp>
        <p:nvGrpSpPr>
          <p:cNvPr id="125971" name="组合 125970"/>
          <p:cNvGrpSpPr/>
          <p:nvPr/>
        </p:nvGrpSpPr>
        <p:grpSpPr>
          <a:xfrm>
            <a:off x="4861619" y="1275606"/>
            <a:ext cx="954088" cy="446088"/>
            <a:chOff x="4843465" y="1335870"/>
            <a:chExt cx="954088" cy="446088"/>
          </a:xfrm>
        </p:grpSpPr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4843465" y="1335870"/>
              <a:ext cx="954088" cy="446088"/>
            </a:xfrm>
            <a:prstGeom prst="rect">
              <a:avLst/>
            </a:prstGeom>
            <a:solidFill>
              <a:srgbClr val="F83003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51" name="Freeform 21"/>
            <p:cNvSpPr>
              <a:spLocks/>
            </p:cNvSpPr>
            <p:nvPr/>
          </p:nvSpPr>
          <p:spPr bwMode="auto">
            <a:xfrm>
              <a:off x="5386390" y="1454932"/>
              <a:ext cx="107950" cy="214313"/>
            </a:xfrm>
            <a:custGeom>
              <a:avLst/>
              <a:gdLst>
                <a:gd name="T0" fmla="*/ 68 w 68"/>
                <a:gd name="T1" fmla="*/ 135 h 135"/>
                <a:gd name="T2" fmla="*/ 68 w 68"/>
                <a:gd name="T3" fmla="*/ 0 h 135"/>
                <a:gd name="T4" fmla="*/ 0 w 68"/>
                <a:gd name="T5" fmla="*/ 69 h 135"/>
                <a:gd name="T6" fmla="*/ 68 w 68"/>
                <a:gd name="T7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135">
                  <a:moveTo>
                    <a:pt x="68" y="135"/>
                  </a:moveTo>
                  <a:lnTo>
                    <a:pt x="68" y="0"/>
                  </a:lnTo>
                  <a:lnTo>
                    <a:pt x="0" y="69"/>
                  </a:lnTo>
                  <a:lnTo>
                    <a:pt x="68" y="1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52" name="Freeform 22"/>
            <p:cNvSpPr>
              <a:spLocks/>
            </p:cNvSpPr>
            <p:nvPr/>
          </p:nvSpPr>
          <p:spPr bwMode="auto">
            <a:xfrm>
              <a:off x="5157790" y="1572407"/>
              <a:ext cx="330200" cy="107950"/>
            </a:xfrm>
            <a:custGeom>
              <a:avLst/>
              <a:gdLst>
                <a:gd name="T0" fmla="*/ 69 w 208"/>
                <a:gd name="T1" fmla="*/ 0 h 68"/>
                <a:gd name="T2" fmla="*/ 0 w 208"/>
                <a:gd name="T3" fmla="*/ 68 h 68"/>
                <a:gd name="T4" fmla="*/ 208 w 208"/>
                <a:gd name="T5" fmla="*/ 68 h 68"/>
                <a:gd name="T6" fmla="*/ 137 w 208"/>
                <a:gd name="T7" fmla="*/ 1 h 68"/>
                <a:gd name="T8" fmla="*/ 103 w 208"/>
                <a:gd name="T9" fmla="*/ 36 h 68"/>
                <a:gd name="T10" fmla="*/ 69 w 208"/>
                <a:gd name="T1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" h="68">
                  <a:moveTo>
                    <a:pt x="69" y="0"/>
                  </a:moveTo>
                  <a:lnTo>
                    <a:pt x="0" y="68"/>
                  </a:lnTo>
                  <a:lnTo>
                    <a:pt x="208" y="68"/>
                  </a:lnTo>
                  <a:lnTo>
                    <a:pt x="137" y="1"/>
                  </a:lnTo>
                  <a:lnTo>
                    <a:pt x="103" y="36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53" name="Freeform 23"/>
            <p:cNvSpPr>
              <a:spLocks/>
            </p:cNvSpPr>
            <p:nvPr/>
          </p:nvSpPr>
          <p:spPr bwMode="auto">
            <a:xfrm>
              <a:off x="5154615" y="1437470"/>
              <a:ext cx="334963" cy="171450"/>
            </a:xfrm>
            <a:custGeom>
              <a:avLst/>
              <a:gdLst>
                <a:gd name="T0" fmla="*/ 105 w 211"/>
                <a:gd name="T1" fmla="*/ 108 h 108"/>
                <a:gd name="T2" fmla="*/ 211 w 211"/>
                <a:gd name="T3" fmla="*/ 0 h 108"/>
                <a:gd name="T4" fmla="*/ 0 w 211"/>
                <a:gd name="T5" fmla="*/ 0 h 108"/>
                <a:gd name="T6" fmla="*/ 105 w 211"/>
                <a:gd name="T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108">
                  <a:moveTo>
                    <a:pt x="105" y="108"/>
                  </a:moveTo>
                  <a:lnTo>
                    <a:pt x="211" y="0"/>
                  </a:lnTo>
                  <a:lnTo>
                    <a:pt x="0" y="0"/>
                  </a:lnTo>
                  <a:lnTo>
                    <a:pt x="105" y="10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54" name="Freeform 24"/>
            <p:cNvSpPr>
              <a:spLocks/>
            </p:cNvSpPr>
            <p:nvPr/>
          </p:nvSpPr>
          <p:spPr bwMode="auto">
            <a:xfrm>
              <a:off x="5148265" y="1450170"/>
              <a:ext cx="106363" cy="223838"/>
            </a:xfrm>
            <a:custGeom>
              <a:avLst/>
              <a:gdLst>
                <a:gd name="T0" fmla="*/ 67 w 67"/>
                <a:gd name="T1" fmla="*/ 70 h 141"/>
                <a:gd name="T2" fmla="*/ 0 w 67"/>
                <a:gd name="T3" fmla="*/ 0 h 141"/>
                <a:gd name="T4" fmla="*/ 0 w 67"/>
                <a:gd name="T5" fmla="*/ 141 h 141"/>
                <a:gd name="T6" fmla="*/ 67 w 67"/>
                <a:gd name="T7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141">
                  <a:moveTo>
                    <a:pt x="67" y="70"/>
                  </a:moveTo>
                  <a:lnTo>
                    <a:pt x="0" y="0"/>
                  </a:lnTo>
                  <a:lnTo>
                    <a:pt x="0" y="141"/>
                  </a:lnTo>
                  <a:lnTo>
                    <a:pt x="67" y="7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125972" name="组合 125971"/>
          <p:cNvGrpSpPr/>
          <p:nvPr/>
        </p:nvGrpSpPr>
        <p:grpSpPr>
          <a:xfrm>
            <a:off x="4860032" y="1990914"/>
            <a:ext cx="954088" cy="446088"/>
            <a:chOff x="4841878" y="2021206"/>
            <a:chExt cx="954088" cy="446088"/>
          </a:xfrm>
        </p:grpSpPr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4841878" y="2021206"/>
              <a:ext cx="954088" cy="446088"/>
            </a:xfrm>
            <a:prstGeom prst="rect">
              <a:avLst/>
            </a:prstGeom>
            <a:solidFill>
              <a:srgbClr val="EBAC07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55" name="Freeform 25"/>
            <p:cNvSpPr>
              <a:spLocks noEditPoints="1"/>
            </p:cNvSpPr>
            <p:nvPr/>
          </p:nvSpPr>
          <p:spPr bwMode="auto">
            <a:xfrm>
              <a:off x="5168903" y="2059306"/>
              <a:ext cx="273050" cy="371475"/>
            </a:xfrm>
            <a:custGeom>
              <a:avLst/>
              <a:gdLst>
                <a:gd name="T0" fmla="*/ 97 w 110"/>
                <a:gd name="T1" fmla="*/ 56 h 150"/>
                <a:gd name="T2" fmla="*/ 30 w 110"/>
                <a:gd name="T3" fmla="*/ 57 h 150"/>
                <a:gd name="T4" fmla="*/ 30 w 110"/>
                <a:gd name="T5" fmla="*/ 42 h 150"/>
                <a:gd name="T6" fmla="*/ 55 w 110"/>
                <a:gd name="T7" fmla="*/ 17 h 150"/>
                <a:gd name="T8" fmla="*/ 79 w 110"/>
                <a:gd name="T9" fmla="*/ 37 h 150"/>
                <a:gd name="T10" fmla="*/ 88 w 110"/>
                <a:gd name="T11" fmla="*/ 37 h 150"/>
                <a:gd name="T12" fmla="*/ 88 w 110"/>
                <a:gd name="T13" fmla="*/ 43 h 150"/>
                <a:gd name="T14" fmla="*/ 78 w 110"/>
                <a:gd name="T15" fmla="*/ 43 h 150"/>
                <a:gd name="T16" fmla="*/ 78 w 110"/>
                <a:gd name="T17" fmla="*/ 50 h 150"/>
                <a:gd name="T18" fmla="*/ 97 w 110"/>
                <a:gd name="T19" fmla="*/ 50 h 150"/>
                <a:gd name="T20" fmla="*/ 97 w 110"/>
                <a:gd name="T21" fmla="*/ 42 h 150"/>
                <a:gd name="T22" fmla="*/ 55 w 110"/>
                <a:gd name="T23" fmla="*/ 0 h 150"/>
                <a:gd name="T24" fmla="*/ 13 w 110"/>
                <a:gd name="T25" fmla="*/ 42 h 150"/>
                <a:gd name="T26" fmla="*/ 13 w 110"/>
                <a:gd name="T27" fmla="*/ 57 h 150"/>
                <a:gd name="T28" fmla="*/ 0 w 110"/>
                <a:gd name="T29" fmla="*/ 75 h 150"/>
                <a:gd name="T30" fmla="*/ 0 w 110"/>
                <a:gd name="T31" fmla="*/ 131 h 150"/>
                <a:gd name="T32" fmla="*/ 19 w 110"/>
                <a:gd name="T33" fmla="*/ 150 h 150"/>
                <a:gd name="T34" fmla="*/ 92 w 110"/>
                <a:gd name="T35" fmla="*/ 150 h 150"/>
                <a:gd name="T36" fmla="*/ 110 w 110"/>
                <a:gd name="T37" fmla="*/ 131 h 150"/>
                <a:gd name="T38" fmla="*/ 110 w 110"/>
                <a:gd name="T39" fmla="*/ 75 h 150"/>
                <a:gd name="T40" fmla="*/ 97 w 110"/>
                <a:gd name="T41" fmla="*/ 56 h 150"/>
                <a:gd name="T42" fmla="*/ 61 w 110"/>
                <a:gd name="T43" fmla="*/ 102 h 150"/>
                <a:gd name="T44" fmla="*/ 61 w 110"/>
                <a:gd name="T45" fmla="*/ 119 h 150"/>
                <a:gd name="T46" fmla="*/ 50 w 110"/>
                <a:gd name="T47" fmla="*/ 119 h 150"/>
                <a:gd name="T48" fmla="*/ 50 w 110"/>
                <a:gd name="T49" fmla="*/ 102 h 150"/>
                <a:gd name="T50" fmla="*/ 41 w 110"/>
                <a:gd name="T51" fmla="*/ 89 h 150"/>
                <a:gd name="T52" fmla="*/ 55 w 110"/>
                <a:gd name="T53" fmla="*/ 75 h 150"/>
                <a:gd name="T54" fmla="*/ 69 w 110"/>
                <a:gd name="T55" fmla="*/ 89 h 150"/>
                <a:gd name="T56" fmla="*/ 61 w 110"/>
                <a:gd name="T57" fmla="*/ 10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0" h="150">
                  <a:moveTo>
                    <a:pt x="97" y="56"/>
                  </a:moveTo>
                  <a:cubicBezTo>
                    <a:pt x="30" y="57"/>
                    <a:pt x="30" y="57"/>
                    <a:pt x="30" y="57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29"/>
                    <a:pt x="41" y="17"/>
                    <a:pt x="55" y="17"/>
                  </a:cubicBezTo>
                  <a:cubicBezTo>
                    <a:pt x="67" y="17"/>
                    <a:pt x="77" y="26"/>
                    <a:pt x="79" y="37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88" y="43"/>
                    <a:pt x="88" y="43"/>
                    <a:pt x="8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50"/>
                    <a:pt x="78" y="50"/>
                    <a:pt x="78" y="50"/>
                  </a:cubicBezTo>
                  <a:cubicBezTo>
                    <a:pt x="97" y="50"/>
                    <a:pt x="97" y="50"/>
                    <a:pt x="97" y="50"/>
                  </a:cubicBezTo>
                  <a:cubicBezTo>
                    <a:pt x="97" y="42"/>
                    <a:pt x="97" y="42"/>
                    <a:pt x="97" y="42"/>
                  </a:cubicBezTo>
                  <a:cubicBezTo>
                    <a:pt x="97" y="19"/>
                    <a:pt x="78" y="0"/>
                    <a:pt x="55" y="0"/>
                  </a:cubicBezTo>
                  <a:cubicBezTo>
                    <a:pt x="32" y="0"/>
                    <a:pt x="13" y="19"/>
                    <a:pt x="13" y="42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6" y="60"/>
                    <a:pt x="0" y="67"/>
                    <a:pt x="0" y="75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41"/>
                    <a:pt x="9" y="150"/>
                    <a:pt x="19" y="150"/>
                  </a:cubicBezTo>
                  <a:cubicBezTo>
                    <a:pt x="92" y="150"/>
                    <a:pt x="92" y="150"/>
                    <a:pt x="92" y="150"/>
                  </a:cubicBezTo>
                  <a:cubicBezTo>
                    <a:pt x="102" y="150"/>
                    <a:pt x="110" y="141"/>
                    <a:pt x="110" y="131"/>
                  </a:cubicBezTo>
                  <a:cubicBezTo>
                    <a:pt x="110" y="75"/>
                    <a:pt x="110" y="75"/>
                    <a:pt x="110" y="75"/>
                  </a:cubicBezTo>
                  <a:cubicBezTo>
                    <a:pt x="110" y="67"/>
                    <a:pt x="105" y="59"/>
                    <a:pt x="97" y="56"/>
                  </a:cubicBezTo>
                  <a:close/>
                  <a:moveTo>
                    <a:pt x="61" y="102"/>
                  </a:moveTo>
                  <a:cubicBezTo>
                    <a:pt x="61" y="119"/>
                    <a:pt x="61" y="119"/>
                    <a:pt x="61" y="119"/>
                  </a:cubicBezTo>
                  <a:cubicBezTo>
                    <a:pt x="50" y="119"/>
                    <a:pt x="50" y="119"/>
                    <a:pt x="50" y="119"/>
                  </a:cubicBezTo>
                  <a:cubicBezTo>
                    <a:pt x="50" y="102"/>
                    <a:pt x="50" y="102"/>
                    <a:pt x="50" y="102"/>
                  </a:cubicBezTo>
                  <a:cubicBezTo>
                    <a:pt x="45" y="100"/>
                    <a:pt x="41" y="95"/>
                    <a:pt x="41" y="89"/>
                  </a:cubicBezTo>
                  <a:cubicBezTo>
                    <a:pt x="41" y="82"/>
                    <a:pt x="47" y="75"/>
                    <a:pt x="55" y="75"/>
                  </a:cubicBezTo>
                  <a:cubicBezTo>
                    <a:pt x="63" y="75"/>
                    <a:pt x="69" y="82"/>
                    <a:pt x="69" y="89"/>
                  </a:cubicBezTo>
                  <a:cubicBezTo>
                    <a:pt x="69" y="95"/>
                    <a:pt x="66" y="100"/>
                    <a:pt x="61" y="10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125973" name="组合 125972"/>
          <p:cNvGrpSpPr/>
          <p:nvPr/>
        </p:nvGrpSpPr>
        <p:grpSpPr>
          <a:xfrm>
            <a:off x="4861619" y="2706222"/>
            <a:ext cx="954088" cy="446088"/>
            <a:chOff x="4843465" y="2759859"/>
            <a:chExt cx="954088" cy="446088"/>
          </a:xfrm>
        </p:grpSpPr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4843465" y="2759859"/>
              <a:ext cx="954088" cy="446088"/>
            </a:xfrm>
            <a:prstGeom prst="rect">
              <a:avLst/>
            </a:prstGeom>
            <a:solidFill>
              <a:srgbClr val="A2B932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56" name="Freeform 26"/>
            <p:cNvSpPr>
              <a:spLocks/>
            </p:cNvSpPr>
            <p:nvPr/>
          </p:nvSpPr>
          <p:spPr bwMode="auto">
            <a:xfrm>
              <a:off x="5114928" y="2810659"/>
              <a:ext cx="334963" cy="346075"/>
            </a:xfrm>
            <a:custGeom>
              <a:avLst/>
              <a:gdLst>
                <a:gd name="T0" fmla="*/ 135 w 135"/>
                <a:gd name="T1" fmla="*/ 80 h 140"/>
                <a:gd name="T2" fmla="*/ 135 w 135"/>
                <a:gd name="T3" fmla="*/ 77 h 140"/>
                <a:gd name="T4" fmla="*/ 69 w 135"/>
                <a:gd name="T5" fmla="*/ 8 h 140"/>
                <a:gd name="T6" fmla="*/ 68 w 135"/>
                <a:gd name="T7" fmla="*/ 0 h 140"/>
                <a:gd name="T8" fmla="*/ 67 w 135"/>
                <a:gd name="T9" fmla="*/ 0 h 140"/>
                <a:gd name="T10" fmla="*/ 66 w 135"/>
                <a:gd name="T11" fmla="*/ 8 h 140"/>
                <a:gd name="T12" fmla="*/ 0 w 135"/>
                <a:gd name="T13" fmla="*/ 77 h 140"/>
                <a:gd name="T14" fmla="*/ 0 w 135"/>
                <a:gd name="T15" fmla="*/ 80 h 140"/>
                <a:gd name="T16" fmla="*/ 66 w 135"/>
                <a:gd name="T17" fmla="*/ 80 h 140"/>
                <a:gd name="T18" fmla="*/ 66 w 135"/>
                <a:gd name="T19" fmla="*/ 129 h 140"/>
                <a:gd name="T20" fmla="*/ 81 w 135"/>
                <a:gd name="T21" fmla="*/ 140 h 140"/>
                <a:gd name="T22" fmla="*/ 82 w 135"/>
                <a:gd name="T23" fmla="*/ 140 h 140"/>
                <a:gd name="T24" fmla="*/ 97 w 135"/>
                <a:gd name="T25" fmla="*/ 129 h 140"/>
                <a:gd name="T26" fmla="*/ 98 w 135"/>
                <a:gd name="T27" fmla="*/ 112 h 140"/>
                <a:gd name="T28" fmla="*/ 95 w 135"/>
                <a:gd name="T29" fmla="*/ 110 h 140"/>
                <a:gd name="T30" fmla="*/ 92 w 135"/>
                <a:gd name="T31" fmla="*/ 112 h 140"/>
                <a:gd name="T32" fmla="*/ 92 w 135"/>
                <a:gd name="T33" fmla="*/ 128 h 140"/>
                <a:gd name="T34" fmla="*/ 82 w 135"/>
                <a:gd name="T35" fmla="*/ 134 h 140"/>
                <a:gd name="T36" fmla="*/ 72 w 135"/>
                <a:gd name="T37" fmla="*/ 128 h 140"/>
                <a:gd name="T38" fmla="*/ 72 w 135"/>
                <a:gd name="T39" fmla="*/ 80 h 140"/>
                <a:gd name="T40" fmla="*/ 135 w 135"/>
                <a:gd name="T41" fmla="*/ 8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5" h="140">
                  <a:moveTo>
                    <a:pt x="135" y="80"/>
                  </a:moveTo>
                  <a:cubicBezTo>
                    <a:pt x="135" y="78"/>
                    <a:pt x="135" y="78"/>
                    <a:pt x="135" y="77"/>
                  </a:cubicBezTo>
                  <a:cubicBezTo>
                    <a:pt x="135" y="40"/>
                    <a:pt x="106" y="9"/>
                    <a:pt x="69" y="8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29" y="9"/>
                    <a:pt x="0" y="40"/>
                    <a:pt x="0" y="77"/>
                  </a:cubicBezTo>
                  <a:cubicBezTo>
                    <a:pt x="0" y="78"/>
                    <a:pt x="0" y="79"/>
                    <a:pt x="0" y="80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6" y="129"/>
                    <a:pt x="66" y="129"/>
                    <a:pt x="66" y="129"/>
                  </a:cubicBezTo>
                  <a:cubicBezTo>
                    <a:pt x="67" y="135"/>
                    <a:pt x="73" y="139"/>
                    <a:pt x="81" y="140"/>
                  </a:cubicBezTo>
                  <a:cubicBezTo>
                    <a:pt x="82" y="140"/>
                    <a:pt x="82" y="140"/>
                    <a:pt x="82" y="140"/>
                  </a:cubicBezTo>
                  <a:cubicBezTo>
                    <a:pt x="90" y="139"/>
                    <a:pt x="97" y="135"/>
                    <a:pt x="97" y="129"/>
                  </a:cubicBezTo>
                  <a:cubicBezTo>
                    <a:pt x="98" y="112"/>
                    <a:pt x="98" y="112"/>
                    <a:pt x="98" y="112"/>
                  </a:cubicBezTo>
                  <a:cubicBezTo>
                    <a:pt x="98" y="111"/>
                    <a:pt x="96" y="110"/>
                    <a:pt x="95" y="110"/>
                  </a:cubicBezTo>
                  <a:cubicBezTo>
                    <a:pt x="93" y="110"/>
                    <a:pt x="92" y="111"/>
                    <a:pt x="92" y="112"/>
                  </a:cubicBezTo>
                  <a:cubicBezTo>
                    <a:pt x="92" y="112"/>
                    <a:pt x="92" y="128"/>
                    <a:pt x="92" y="128"/>
                  </a:cubicBezTo>
                  <a:cubicBezTo>
                    <a:pt x="92" y="131"/>
                    <a:pt x="87" y="134"/>
                    <a:pt x="82" y="134"/>
                  </a:cubicBezTo>
                  <a:cubicBezTo>
                    <a:pt x="76" y="134"/>
                    <a:pt x="72" y="131"/>
                    <a:pt x="72" y="128"/>
                  </a:cubicBezTo>
                  <a:cubicBezTo>
                    <a:pt x="72" y="80"/>
                    <a:pt x="72" y="80"/>
                    <a:pt x="72" y="80"/>
                  </a:cubicBezTo>
                  <a:lnTo>
                    <a:pt x="135" y="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125974" name="组合 125973"/>
          <p:cNvGrpSpPr/>
          <p:nvPr/>
        </p:nvGrpSpPr>
        <p:grpSpPr>
          <a:xfrm>
            <a:off x="4860032" y="3421529"/>
            <a:ext cx="954088" cy="446088"/>
            <a:chOff x="4841878" y="3481793"/>
            <a:chExt cx="954088" cy="446088"/>
          </a:xfrm>
        </p:grpSpPr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4841878" y="3481793"/>
              <a:ext cx="954088" cy="446088"/>
            </a:xfrm>
            <a:prstGeom prst="rect">
              <a:avLst/>
            </a:prstGeom>
            <a:solidFill>
              <a:srgbClr val="4C6062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5265741" y="3786593"/>
              <a:ext cx="106363" cy="25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58" name="Rectangle 28"/>
            <p:cNvSpPr>
              <a:spLocks noChangeArrowheads="1"/>
            </p:cNvSpPr>
            <p:nvPr/>
          </p:nvSpPr>
          <p:spPr bwMode="auto">
            <a:xfrm>
              <a:off x="5265741" y="3824693"/>
              <a:ext cx="106363" cy="22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59" name="Freeform 29"/>
            <p:cNvSpPr>
              <a:spLocks noEditPoints="1"/>
            </p:cNvSpPr>
            <p:nvPr/>
          </p:nvSpPr>
          <p:spPr bwMode="auto">
            <a:xfrm>
              <a:off x="5218116" y="3524655"/>
              <a:ext cx="201613" cy="244475"/>
            </a:xfrm>
            <a:custGeom>
              <a:avLst/>
              <a:gdLst>
                <a:gd name="T0" fmla="*/ 70 w 81"/>
                <a:gd name="T1" fmla="*/ 12 h 99"/>
                <a:gd name="T2" fmla="*/ 44 w 81"/>
                <a:gd name="T3" fmla="*/ 0 h 99"/>
                <a:gd name="T4" fmla="*/ 38 w 81"/>
                <a:gd name="T5" fmla="*/ 0 h 99"/>
                <a:gd name="T6" fmla="*/ 12 w 81"/>
                <a:gd name="T7" fmla="*/ 12 h 99"/>
                <a:gd name="T8" fmla="*/ 0 w 81"/>
                <a:gd name="T9" fmla="*/ 43 h 99"/>
                <a:gd name="T10" fmla="*/ 8 w 81"/>
                <a:gd name="T11" fmla="*/ 69 h 99"/>
                <a:gd name="T12" fmla="*/ 15 w 81"/>
                <a:gd name="T13" fmla="*/ 85 h 99"/>
                <a:gd name="T14" fmla="*/ 19 w 81"/>
                <a:gd name="T15" fmla="*/ 99 h 99"/>
                <a:gd name="T16" fmla="*/ 63 w 81"/>
                <a:gd name="T17" fmla="*/ 99 h 99"/>
                <a:gd name="T18" fmla="*/ 65 w 81"/>
                <a:gd name="T19" fmla="*/ 92 h 99"/>
                <a:gd name="T20" fmla="*/ 66 w 81"/>
                <a:gd name="T21" fmla="*/ 85 h 99"/>
                <a:gd name="T22" fmla="*/ 73 w 81"/>
                <a:gd name="T23" fmla="*/ 69 h 99"/>
                <a:gd name="T24" fmla="*/ 81 w 81"/>
                <a:gd name="T25" fmla="*/ 43 h 99"/>
                <a:gd name="T26" fmla="*/ 70 w 81"/>
                <a:gd name="T27" fmla="*/ 12 h 99"/>
                <a:gd name="T28" fmla="*/ 68 w 81"/>
                <a:gd name="T29" fmla="*/ 66 h 99"/>
                <a:gd name="T30" fmla="*/ 60 w 81"/>
                <a:gd name="T31" fmla="*/ 84 h 99"/>
                <a:gd name="T32" fmla="*/ 59 w 81"/>
                <a:gd name="T33" fmla="*/ 92 h 99"/>
                <a:gd name="T34" fmla="*/ 46 w 81"/>
                <a:gd name="T35" fmla="*/ 92 h 99"/>
                <a:gd name="T36" fmla="*/ 46 w 81"/>
                <a:gd name="T37" fmla="*/ 56 h 99"/>
                <a:gd name="T38" fmla="*/ 43 w 81"/>
                <a:gd name="T39" fmla="*/ 53 h 99"/>
                <a:gd name="T40" fmla="*/ 38 w 81"/>
                <a:gd name="T41" fmla="*/ 53 h 99"/>
                <a:gd name="T42" fmla="*/ 35 w 81"/>
                <a:gd name="T43" fmla="*/ 56 h 99"/>
                <a:gd name="T44" fmla="*/ 35 w 81"/>
                <a:gd name="T45" fmla="*/ 92 h 99"/>
                <a:gd name="T46" fmla="*/ 23 w 81"/>
                <a:gd name="T47" fmla="*/ 92 h 99"/>
                <a:gd name="T48" fmla="*/ 21 w 81"/>
                <a:gd name="T49" fmla="*/ 84 h 99"/>
                <a:gd name="T50" fmla="*/ 13 w 81"/>
                <a:gd name="T51" fmla="*/ 66 h 99"/>
                <a:gd name="T52" fmla="*/ 6 w 81"/>
                <a:gd name="T53" fmla="*/ 42 h 99"/>
                <a:gd name="T54" fmla="*/ 16 w 81"/>
                <a:gd name="T55" fmla="*/ 17 h 99"/>
                <a:gd name="T56" fmla="*/ 38 w 81"/>
                <a:gd name="T57" fmla="*/ 6 h 99"/>
                <a:gd name="T58" fmla="*/ 41 w 81"/>
                <a:gd name="T59" fmla="*/ 6 h 99"/>
                <a:gd name="T60" fmla="*/ 44 w 81"/>
                <a:gd name="T61" fmla="*/ 6 h 99"/>
                <a:gd name="T62" fmla="*/ 65 w 81"/>
                <a:gd name="T63" fmla="*/ 17 h 99"/>
                <a:gd name="T64" fmla="*/ 75 w 81"/>
                <a:gd name="T65" fmla="*/ 42 h 99"/>
                <a:gd name="T66" fmla="*/ 68 w 81"/>
                <a:gd name="T67" fmla="*/ 66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1" h="99">
                  <a:moveTo>
                    <a:pt x="70" y="12"/>
                  </a:moveTo>
                  <a:cubicBezTo>
                    <a:pt x="61" y="4"/>
                    <a:pt x="44" y="0"/>
                    <a:pt x="44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20" y="4"/>
                    <a:pt x="12" y="12"/>
                  </a:cubicBezTo>
                  <a:cubicBezTo>
                    <a:pt x="4" y="20"/>
                    <a:pt x="0" y="30"/>
                    <a:pt x="0" y="43"/>
                  </a:cubicBezTo>
                  <a:cubicBezTo>
                    <a:pt x="1" y="57"/>
                    <a:pt x="5" y="63"/>
                    <a:pt x="8" y="69"/>
                  </a:cubicBezTo>
                  <a:cubicBezTo>
                    <a:pt x="11" y="74"/>
                    <a:pt x="14" y="78"/>
                    <a:pt x="15" y="85"/>
                  </a:cubicBezTo>
                  <a:cubicBezTo>
                    <a:pt x="17" y="91"/>
                    <a:pt x="19" y="99"/>
                    <a:pt x="19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92"/>
                    <a:pt x="65" y="91"/>
                    <a:pt x="66" y="85"/>
                  </a:cubicBezTo>
                  <a:cubicBezTo>
                    <a:pt x="68" y="78"/>
                    <a:pt x="71" y="74"/>
                    <a:pt x="73" y="69"/>
                  </a:cubicBezTo>
                  <a:cubicBezTo>
                    <a:pt x="77" y="63"/>
                    <a:pt x="81" y="57"/>
                    <a:pt x="81" y="43"/>
                  </a:cubicBezTo>
                  <a:cubicBezTo>
                    <a:pt x="81" y="30"/>
                    <a:pt x="77" y="20"/>
                    <a:pt x="70" y="12"/>
                  </a:cubicBezTo>
                  <a:close/>
                  <a:moveTo>
                    <a:pt x="68" y="66"/>
                  </a:moveTo>
                  <a:cubicBezTo>
                    <a:pt x="65" y="71"/>
                    <a:pt x="62" y="76"/>
                    <a:pt x="60" y="84"/>
                  </a:cubicBezTo>
                  <a:cubicBezTo>
                    <a:pt x="60" y="87"/>
                    <a:pt x="59" y="90"/>
                    <a:pt x="59" y="92"/>
                  </a:cubicBezTo>
                  <a:cubicBezTo>
                    <a:pt x="46" y="92"/>
                    <a:pt x="46" y="92"/>
                    <a:pt x="46" y="92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6" y="54"/>
                    <a:pt x="45" y="53"/>
                    <a:pt x="43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6" y="53"/>
                    <a:pt x="35" y="54"/>
                    <a:pt x="35" y="56"/>
                  </a:cubicBezTo>
                  <a:cubicBezTo>
                    <a:pt x="35" y="92"/>
                    <a:pt x="35" y="92"/>
                    <a:pt x="35" y="92"/>
                  </a:cubicBezTo>
                  <a:cubicBezTo>
                    <a:pt x="23" y="92"/>
                    <a:pt x="23" y="92"/>
                    <a:pt x="23" y="92"/>
                  </a:cubicBezTo>
                  <a:cubicBezTo>
                    <a:pt x="23" y="90"/>
                    <a:pt x="22" y="87"/>
                    <a:pt x="21" y="84"/>
                  </a:cubicBezTo>
                  <a:cubicBezTo>
                    <a:pt x="19" y="76"/>
                    <a:pt x="16" y="71"/>
                    <a:pt x="13" y="66"/>
                  </a:cubicBezTo>
                  <a:cubicBezTo>
                    <a:pt x="10" y="60"/>
                    <a:pt x="6" y="55"/>
                    <a:pt x="6" y="42"/>
                  </a:cubicBezTo>
                  <a:cubicBezTo>
                    <a:pt x="6" y="32"/>
                    <a:pt x="10" y="23"/>
                    <a:pt x="16" y="17"/>
                  </a:cubicBezTo>
                  <a:cubicBezTo>
                    <a:pt x="23" y="9"/>
                    <a:pt x="33" y="7"/>
                    <a:pt x="38" y="6"/>
                  </a:cubicBezTo>
                  <a:cubicBezTo>
                    <a:pt x="38" y="6"/>
                    <a:pt x="40" y="6"/>
                    <a:pt x="41" y="6"/>
                  </a:cubicBezTo>
                  <a:cubicBezTo>
                    <a:pt x="42" y="6"/>
                    <a:pt x="44" y="6"/>
                    <a:pt x="44" y="6"/>
                  </a:cubicBezTo>
                  <a:cubicBezTo>
                    <a:pt x="49" y="7"/>
                    <a:pt x="58" y="9"/>
                    <a:pt x="65" y="17"/>
                  </a:cubicBezTo>
                  <a:cubicBezTo>
                    <a:pt x="72" y="23"/>
                    <a:pt x="75" y="32"/>
                    <a:pt x="75" y="42"/>
                  </a:cubicBezTo>
                  <a:cubicBezTo>
                    <a:pt x="75" y="55"/>
                    <a:pt x="72" y="60"/>
                    <a:pt x="68" y="6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5292728" y="3864380"/>
              <a:ext cx="55563" cy="22225"/>
            </a:xfrm>
            <a:custGeom>
              <a:avLst/>
              <a:gdLst>
                <a:gd name="T0" fmla="*/ 22 w 22"/>
                <a:gd name="T1" fmla="*/ 0 h 9"/>
                <a:gd name="T2" fmla="*/ 0 w 22"/>
                <a:gd name="T3" fmla="*/ 0 h 9"/>
                <a:gd name="T4" fmla="*/ 0 w 22"/>
                <a:gd name="T5" fmla="*/ 5 h 9"/>
                <a:gd name="T6" fmla="*/ 11 w 22"/>
                <a:gd name="T7" fmla="*/ 9 h 9"/>
                <a:gd name="T8" fmla="*/ 22 w 22"/>
                <a:gd name="T9" fmla="*/ 5 h 9"/>
                <a:gd name="T10" fmla="*/ 22 w 22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9">
                  <a:moveTo>
                    <a:pt x="2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3" y="9"/>
                    <a:pt x="11" y="9"/>
                  </a:cubicBezTo>
                  <a:cubicBezTo>
                    <a:pt x="18" y="9"/>
                    <a:pt x="22" y="5"/>
                    <a:pt x="22" y="5"/>
                  </a:cubicBezTo>
                  <a:lnTo>
                    <a:pt x="2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sp>
        <p:nvSpPr>
          <p:cNvPr id="61" name="Freeform 31"/>
          <p:cNvSpPr>
            <a:spLocks/>
          </p:cNvSpPr>
          <p:nvPr/>
        </p:nvSpPr>
        <p:spPr bwMode="auto">
          <a:xfrm>
            <a:off x="3216276" y="2769890"/>
            <a:ext cx="203200" cy="317500"/>
          </a:xfrm>
          <a:custGeom>
            <a:avLst/>
            <a:gdLst>
              <a:gd name="T0" fmla="*/ 0 w 128"/>
              <a:gd name="T1" fmla="*/ 189 h 200"/>
              <a:gd name="T2" fmla="*/ 121 w 128"/>
              <a:gd name="T3" fmla="*/ 0 h 200"/>
              <a:gd name="T4" fmla="*/ 128 w 128"/>
              <a:gd name="T5" fmla="*/ 5 h 200"/>
              <a:gd name="T6" fmla="*/ 19 w 128"/>
              <a:gd name="T7" fmla="*/ 200 h 200"/>
              <a:gd name="T8" fmla="*/ 0 w 128"/>
              <a:gd name="T9" fmla="*/ 189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8" h="200">
                <a:moveTo>
                  <a:pt x="0" y="189"/>
                </a:moveTo>
                <a:lnTo>
                  <a:pt x="121" y="0"/>
                </a:lnTo>
                <a:lnTo>
                  <a:pt x="128" y="5"/>
                </a:lnTo>
                <a:lnTo>
                  <a:pt x="19" y="200"/>
                </a:lnTo>
                <a:lnTo>
                  <a:pt x="0" y="1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2" name="Freeform 32"/>
          <p:cNvSpPr>
            <a:spLocks/>
          </p:cNvSpPr>
          <p:nvPr/>
        </p:nvSpPr>
        <p:spPr bwMode="auto">
          <a:xfrm>
            <a:off x="3408364" y="2734965"/>
            <a:ext cx="31750" cy="42863"/>
          </a:xfrm>
          <a:custGeom>
            <a:avLst/>
            <a:gdLst>
              <a:gd name="T0" fmla="*/ 7 w 20"/>
              <a:gd name="T1" fmla="*/ 27 h 27"/>
              <a:gd name="T2" fmla="*/ 0 w 20"/>
              <a:gd name="T3" fmla="*/ 22 h 27"/>
              <a:gd name="T4" fmla="*/ 10 w 20"/>
              <a:gd name="T5" fmla="*/ 0 h 27"/>
              <a:gd name="T6" fmla="*/ 20 w 20"/>
              <a:gd name="T7" fmla="*/ 5 h 27"/>
              <a:gd name="T8" fmla="*/ 7 w 20"/>
              <a:gd name="T9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7">
                <a:moveTo>
                  <a:pt x="7" y="27"/>
                </a:moveTo>
                <a:lnTo>
                  <a:pt x="0" y="22"/>
                </a:lnTo>
                <a:lnTo>
                  <a:pt x="10" y="0"/>
                </a:lnTo>
                <a:lnTo>
                  <a:pt x="20" y="5"/>
                </a:lnTo>
                <a:lnTo>
                  <a:pt x="7" y="2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3" name="Freeform 33"/>
          <p:cNvSpPr>
            <a:spLocks/>
          </p:cNvSpPr>
          <p:nvPr/>
        </p:nvSpPr>
        <p:spPr bwMode="auto">
          <a:xfrm>
            <a:off x="3486151" y="2933402"/>
            <a:ext cx="52388" cy="52388"/>
          </a:xfrm>
          <a:custGeom>
            <a:avLst/>
            <a:gdLst>
              <a:gd name="T0" fmla="*/ 19 w 33"/>
              <a:gd name="T1" fmla="*/ 33 h 33"/>
              <a:gd name="T2" fmla="*/ 13 w 33"/>
              <a:gd name="T3" fmla="*/ 24 h 33"/>
              <a:gd name="T4" fmla="*/ 0 w 33"/>
              <a:gd name="T5" fmla="*/ 25 h 33"/>
              <a:gd name="T6" fmla="*/ 7 w 33"/>
              <a:gd name="T7" fmla="*/ 16 h 33"/>
              <a:gd name="T8" fmla="*/ 2 w 33"/>
              <a:gd name="T9" fmla="*/ 5 h 33"/>
              <a:gd name="T10" fmla="*/ 13 w 33"/>
              <a:gd name="T11" fmla="*/ 8 h 33"/>
              <a:gd name="T12" fmla="*/ 22 w 33"/>
              <a:gd name="T13" fmla="*/ 0 h 33"/>
              <a:gd name="T14" fmla="*/ 24 w 33"/>
              <a:gd name="T15" fmla="*/ 11 h 33"/>
              <a:gd name="T16" fmla="*/ 33 w 33"/>
              <a:gd name="T17" fmla="*/ 17 h 33"/>
              <a:gd name="T18" fmla="*/ 22 w 33"/>
              <a:gd name="T19" fmla="*/ 22 h 33"/>
              <a:gd name="T20" fmla="*/ 19 w 33"/>
              <a:gd name="T21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" h="33">
                <a:moveTo>
                  <a:pt x="19" y="33"/>
                </a:moveTo>
                <a:lnTo>
                  <a:pt x="13" y="24"/>
                </a:lnTo>
                <a:lnTo>
                  <a:pt x="0" y="25"/>
                </a:lnTo>
                <a:lnTo>
                  <a:pt x="7" y="16"/>
                </a:lnTo>
                <a:lnTo>
                  <a:pt x="2" y="5"/>
                </a:lnTo>
                <a:lnTo>
                  <a:pt x="13" y="8"/>
                </a:lnTo>
                <a:lnTo>
                  <a:pt x="22" y="0"/>
                </a:lnTo>
                <a:lnTo>
                  <a:pt x="24" y="11"/>
                </a:lnTo>
                <a:lnTo>
                  <a:pt x="33" y="17"/>
                </a:lnTo>
                <a:lnTo>
                  <a:pt x="22" y="22"/>
                </a:lnTo>
                <a:lnTo>
                  <a:pt x="19" y="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52" name="Freeform 34"/>
          <p:cNvSpPr>
            <a:spLocks/>
          </p:cNvSpPr>
          <p:nvPr/>
        </p:nvSpPr>
        <p:spPr bwMode="auto">
          <a:xfrm>
            <a:off x="3419476" y="2825452"/>
            <a:ext cx="55563" cy="57150"/>
          </a:xfrm>
          <a:custGeom>
            <a:avLst/>
            <a:gdLst>
              <a:gd name="T0" fmla="*/ 25 w 35"/>
              <a:gd name="T1" fmla="*/ 36 h 36"/>
              <a:gd name="T2" fmla="*/ 16 w 35"/>
              <a:gd name="T3" fmla="*/ 28 h 36"/>
              <a:gd name="T4" fmla="*/ 5 w 35"/>
              <a:gd name="T5" fmla="*/ 32 h 36"/>
              <a:gd name="T6" fmla="*/ 8 w 35"/>
              <a:gd name="T7" fmla="*/ 20 h 36"/>
              <a:gd name="T8" fmla="*/ 0 w 35"/>
              <a:gd name="T9" fmla="*/ 11 h 36"/>
              <a:gd name="T10" fmla="*/ 13 w 35"/>
              <a:gd name="T11" fmla="*/ 11 h 36"/>
              <a:gd name="T12" fmla="*/ 19 w 35"/>
              <a:gd name="T13" fmla="*/ 0 h 36"/>
              <a:gd name="T14" fmla="*/ 24 w 35"/>
              <a:gd name="T15" fmla="*/ 12 h 36"/>
              <a:gd name="T16" fmla="*/ 35 w 35"/>
              <a:gd name="T17" fmla="*/ 15 h 36"/>
              <a:gd name="T18" fmla="*/ 25 w 35"/>
              <a:gd name="T19" fmla="*/ 23 h 36"/>
              <a:gd name="T20" fmla="*/ 25 w 35"/>
              <a:gd name="T21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" h="36">
                <a:moveTo>
                  <a:pt x="25" y="36"/>
                </a:moveTo>
                <a:lnTo>
                  <a:pt x="16" y="28"/>
                </a:lnTo>
                <a:lnTo>
                  <a:pt x="5" y="32"/>
                </a:lnTo>
                <a:lnTo>
                  <a:pt x="8" y="20"/>
                </a:lnTo>
                <a:lnTo>
                  <a:pt x="0" y="11"/>
                </a:lnTo>
                <a:lnTo>
                  <a:pt x="13" y="11"/>
                </a:lnTo>
                <a:lnTo>
                  <a:pt x="19" y="0"/>
                </a:lnTo>
                <a:lnTo>
                  <a:pt x="24" y="12"/>
                </a:lnTo>
                <a:lnTo>
                  <a:pt x="35" y="15"/>
                </a:lnTo>
                <a:lnTo>
                  <a:pt x="25" y="23"/>
                </a:lnTo>
                <a:lnTo>
                  <a:pt x="25" y="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53" name="Freeform 35"/>
          <p:cNvSpPr>
            <a:spLocks/>
          </p:cNvSpPr>
          <p:nvPr/>
        </p:nvSpPr>
        <p:spPr bwMode="auto">
          <a:xfrm>
            <a:off x="3471864" y="2733377"/>
            <a:ext cx="44450" cy="44450"/>
          </a:xfrm>
          <a:custGeom>
            <a:avLst/>
            <a:gdLst>
              <a:gd name="T0" fmla="*/ 20 w 28"/>
              <a:gd name="T1" fmla="*/ 28 h 28"/>
              <a:gd name="T2" fmla="*/ 13 w 28"/>
              <a:gd name="T3" fmla="*/ 22 h 28"/>
              <a:gd name="T4" fmla="*/ 3 w 28"/>
              <a:gd name="T5" fmla="*/ 25 h 28"/>
              <a:gd name="T6" fmla="*/ 6 w 28"/>
              <a:gd name="T7" fmla="*/ 17 h 28"/>
              <a:gd name="T8" fmla="*/ 0 w 28"/>
              <a:gd name="T9" fmla="*/ 9 h 28"/>
              <a:gd name="T10" fmla="*/ 11 w 28"/>
              <a:gd name="T11" fmla="*/ 9 h 28"/>
              <a:gd name="T12" fmla="*/ 16 w 28"/>
              <a:gd name="T13" fmla="*/ 0 h 28"/>
              <a:gd name="T14" fmla="*/ 19 w 28"/>
              <a:gd name="T15" fmla="*/ 9 h 28"/>
              <a:gd name="T16" fmla="*/ 28 w 28"/>
              <a:gd name="T17" fmla="*/ 12 h 28"/>
              <a:gd name="T18" fmla="*/ 20 w 28"/>
              <a:gd name="T19" fmla="*/ 19 h 28"/>
              <a:gd name="T20" fmla="*/ 20 w 28"/>
              <a:gd name="T21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" h="28">
                <a:moveTo>
                  <a:pt x="20" y="28"/>
                </a:moveTo>
                <a:lnTo>
                  <a:pt x="13" y="22"/>
                </a:lnTo>
                <a:lnTo>
                  <a:pt x="3" y="25"/>
                </a:lnTo>
                <a:lnTo>
                  <a:pt x="6" y="17"/>
                </a:lnTo>
                <a:lnTo>
                  <a:pt x="0" y="9"/>
                </a:lnTo>
                <a:lnTo>
                  <a:pt x="11" y="9"/>
                </a:lnTo>
                <a:lnTo>
                  <a:pt x="16" y="0"/>
                </a:lnTo>
                <a:lnTo>
                  <a:pt x="19" y="9"/>
                </a:lnTo>
                <a:lnTo>
                  <a:pt x="28" y="12"/>
                </a:lnTo>
                <a:lnTo>
                  <a:pt x="20" y="19"/>
                </a:lnTo>
                <a:lnTo>
                  <a:pt x="20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54" name="Freeform 36"/>
          <p:cNvSpPr>
            <a:spLocks/>
          </p:cNvSpPr>
          <p:nvPr/>
        </p:nvSpPr>
        <p:spPr bwMode="auto">
          <a:xfrm>
            <a:off x="3524251" y="2822277"/>
            <a:ext cx="36513" cy="34925"/>
          </a:xfrm>
          <a:custGeom>
            <a:avLst/>
            <a:gdLst>
              <a:gd name="T0" fmla="*/ 23 w 23"/>
              <a:gd name="T1" fmla="*/ 14 h 22"/>
              <a:gd name="T2" fmla="*/ 16 w 23"/>
              <a:gd name="T3" fmla="*/ 16 h 22"/>
              <a:gd name="T4" fmla="*/ 11 w 23"/>
              <a:gd name="T5" fmla="*/ 22 h 22"/>
              <a:gd name="T6" fmla="*/ 8 w 23"/>
              <a:gd name="T7" fmla="*/ 14 h 22"/>
              <a:gd name="T8" fmla="*/ 0 w 23"/>
              <a:gd name="T9" fmla="*/ 13 h 22"/>
              <a:gd name="T10" fmla="*/ 6 w 23"/>
              <a:gd name="T11" fmla="*/ 8 h 22"/>
              <a:gd name="T12" fmla="*/ 6 w 23"/>
              <a:gd name="T13" fmla="*/ 0 h 22"/>
              <a:gd name="T14" fmla="*/ 12 w 23"/>
              <a:gd name="T15" fmla="*/ 5 h 22"/>
              <a:gd name="T16" fmla="*/ 20 w 23"/>
              <a:gd name="T17" fmla="*/ 2 h 22"/>
              <a:gd name="T18" fmla="*/ 19 w 23"/>
              <a:gd name="T19" fmla="*/ 9 h 22"/>
              <a:gd name="T20" fmla="*/ 23 w 23"/>
              <a:gd name="T21" fmla="*/ 14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" h="22">
                <a:moveTo>
                  <a:pt x="23" y="14"/>
                </a:moveTo>
                <a:lnTo>
                  <a:pt x="16" y="16"/>
                </a:lnTo>
                <a:lnTo>
                  <a:pt x="11" y="22"/>
                </a:lnTo>
                <a:lnTo>
                  <a:pt x="8" y="14"/>
                </a:lnTo>
                <a:lnTo>
                  <a:pt x="0" y="13"/>
                </a:lnTo>
                <a:lnTo>
                  <a:pt x="6" y="8"/>
                </a:lnTo>
                <a:lnTo>
                  <a:pt x="6" y="0"/>
                </a:lnTo>
                <a:lnTo>
                  <a:pt x="12" y="5"/>
                </a:lnTo>
                <a:lnTo>
                  <a:pt x="20" y="2"/>
                </a:lnTo>
                <a:lnTo>
                  <a:pt x="19" y="9"/>
                </a:lnTo>
                <a:lnTo>
                  <a:pt x="23" y="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56" name="Freeform 37"/>
          <p:cNvSpPr>
            <a:spLocks/>
          </p:cNvSpPr>
          <p:nvPr/>
        </p:nvSpPr>
        <p:spPr bwMode="auto">
          <a:xfrm>
            <a:off x="3370264" y="2958802"/>
            <a:ext cx="38100" cy="36513"/>
          </a:xfrm>
          <a:custGeom>
            <a:avLst/>
            <a:gdLst>
              <a:gd name="T0" fmla="*/ 17 w 24"/>
              <a:gd name="T1" fmla="*/ 23 h 23"/>
              <a:gd name="T2" fmla="*/ 11 w 24"/>
              <a:gd name="T3" fmla="*/ 19 h 23"/>
              <a:gd name="T4" fmla="*/ 3 w 24"/>
              <a:gd name="T5" fmla="*/ 22 h 23"/>
              <a:gd name="T6" fmla="*/ 5 w 24"/>
              <a:gd name="T7" fmla="*/ 14 h 23"/>
              <a:gd name="T8" fmla="*/ 0 w 24"/>
              <a:gd name="T9" fmla="*/ 8 h 23"/>
              <a:gd name="T10" fmla="*/ 8 w 24"/>
              <a:gd name="T11" fmla="*/ 8 h 23"/>
              <a:gd name="T12" fmla="*/ 11 w 24"/>
              <a:gd name="T13" fmla="*/ 0 h 23"/>
              <a:gd name="T14" fmla="*/ 16 w 24"/>
              <a:gd name="T15" fmla="*/ 8 h 23"/>
              <a:gd name="T16" fmla="*/ 24 w 24"/>
              <a:gd name="T17" fmla="*/ 9 h 23"/>
              <a:gd name="T18" fmla="*/ 17 w 24"/>
              <a:gd name="T19" fmla="*/ 14 h 23"/>
              <a:gd name="T20" fmla="*/ 17 w 24"/>
              <a:gd name="T21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" h="23">
                <a:moveTo>
                  <a:pt x="17" y="23"/>
                </a:moveTo>
                <a:lnTo>
                  <a:pt x="11" y="19"/>
                </a:lnTo>
                <a:lnTo>
                  <a:pt x="3" y="22"/>
                </a:lnTo>
                <a:lnTo>
                  <a:pt x="5" y="14"/>
                </a:lnTo>
                <a:lnTo>
                  <a:pt x="0" y="8"/>
                </a:lnTo>
                <a:lnTo>
                  <a:pt x="8" y="8"/>
                </a:lnTo>
                <a:lnTo>
                  <a:pt x="11" y="0"/>
                </a:lnTo>
                <a:lnTo>
                  <a:pt x="16" y="8"/>
                </a:lnTo>
                <a:lnTo>
                  <a:pt x="24" y="9"/>
                </a:lnTo>
                <a:lnTo>
                  <a:pt x="17" y="14"/>
                </a:lnTo>
                <a:lnTo>
                  <a:pt x="17" y="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57" name="Freeform 38"/>
          <p:cNvSpPr>
            <a:spLocks/>
          </p:cNvSpPr>
          <p:nvPr/>
        </p:nvSpPr>
        <p:spPr bwMode="auto">
          <a:xfrm>
            <a:off x="3259139" y="2839740"/>
            <a:ext cx="31750" cy="30163"/>
          </a:xfrm>
          <a:custGeom>
            <a:avLst/>
            <a:gdLst>
              <a:gd name="T0" fmla="*/ 20 w 20"/>
              <a:gd name="T1" fmla="*/ 11 h 19"/>
              <a:gd name="T2" fmla="*/ 14 w 20"/>
              <a:gd name="T3" fmla="*/ 12 h 19"/>
              <a:gd name="T4" fmla="*/ 11 w 20"/>
              <a:gd name="T5" fmla="*/ 19 h 19"/>
              <a:gd name="T6" fmla="*/ 8 w 20"/>
              <a:gd name="T7" fmla="*/ 12 h 19"/>
              <a:gd name="T8" fmla="*/ 0 w 20"/>
              <a:gd name="T9" fmla="*/ 12 h 19"/>
              <a:gd name="T10" fmla="*/ 4 w 20"/>
              <a:gd name="T11" fmla="*/ 8 h 19"/>
              <a:gd name="T12" fmla="*/ 3 w 20"/>
              <a:gd name="T13" fmla="*/ 0 h 19"/>
              <a:gd name="T14" fmla="*/ 9 w 20"/>
              <a:gd name="T15" fmla="*/ 3 h 19"/>
              <a:gd name="T16" fmla="*/ 15 w 20"/>
              <a:gd name="T17" fmla="*/ 0 h 19"/>
              <a:gd name="T18" fmla="*/ 15 w 20"/>
              <a:gd name="T19" fmla="*/ 6 h 19"/>
              <a:gd name="T20" fmla="*/ 20 w 20"/>
              <a:gd name="T21" fmla="*/ 1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" h="19">
                <a:moveTo>
                  <a:pt x="20" y="11"/>
                </a:moveTo>
                <a:lnTo>
                  <a:pt x="14" y="12"/>
                </a:lnTo>
                <a:lnTo>
                  <a:pt x="11" y="19"/>
                </a:lnTo>
                <a:lnTo>
                  <a:pt x="8" y="12"/>
                </a:lnTo>
                <a:lnTo>
                  <a:pt x="0" y="12"/>
                </a:lnTo>
                <a:lnTo>
                  <a:pt x="4" y="8"/>
                </a:lnTo>
                <a:lnTo>
                  <a:pt x="3" y="0"/>
                </a:lnTo>
                <a:lnTo>
                  <a:pt x="9" y="3"/>
                </a:lnTo>
                <a:lnTo>
                  <a:pt x="15" y="0"/>
                </a:lnTo>
                <a:lnTo>
                  <a:pt x="15" y="6"/>
                </a:lnTo>
                <a:lnTo>
                  <a:pt x="20" y="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58" name="Freeform 39"/>
          <p:cNvSpPr>
            <a:spLocks/>
          </p:cNvSpPr>
          <p:nvPr/>
        </p:nvSpPr>
        <p:spPr bwMode="auto">
          <a:xfrm>
            <a:off x="3294064" y="2712740"/>
            <a:ext cx="53975" cy="57150"/>
          </a:xfrm>
          <a:custGeom>
            <a:avLst/>
            <a:gdLst>
              <a:gd name="T0" fmla="*/ 20 w 34"/>
              <a:gd name="T1" fmla="*/ 36 h 36"/>
              <a:gd name="T2" fmla="*/ 12 w 34"/>
              <a:gd name="T3" fmla="*/ 27 h 36"/>
              <a:gd name="T4" fmla="*/ 0 w 34"/>
              <a:gd name="T5" fmla="*/ 28 h 36"/>
              <a:gd name="T6" fmla="*/ 6 w 34"/>
              <a:gd name="T7" fmla="*/ 18 h 36"/>
              <a:gd name="T8" fmla="*/ 0 w 34"/>
              <a:gd name="T9" fmla="*/ 7 h 36"/>
              <a:gd name="T10" fmla="*/ 12 w 34"/>
              <a:gd name="T11" fmla="*/ 10 h 36"/>
              <a:gd name="T12" fmla="*/ 22 w 34"/>
              <a:gd name="T13" fmla="*/ 0 h 36"/>
              <a:gd name="T14" fmla="*/ 23 w 34"/>
              <a:gd name="T15" fmla="*/ 13 h 36"/>
              <a:gd name="T16" fmla="*/ 34 w 34"/>
              <a:gd name="T17" fmla="*/ 19 h 36"/>
              <a:gd name="T18" fmla="*/ 22 w 34"/>
              <a:gd name="T19" fmla="*/ 24 h 36"/>
              <a:gd name="T20" fmla="*/ 20 w 34"/>
              <a:gd name="T21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4" h="36">
                <a:moveTo>
                  <a:pt x="20" y="36"/>
                </a:moveTo>
                <a:lnTo>
                  <a:pt x="12" y="27"/>
                </a:lnTo>
                <a:lnTo>
                  <a:pt x="0" y="28"/>
                </a:lnTo>
                <a:lnTo>
                  <a:pt x="6" y="18"/>
                </a:lnTo>
                <a:lnTo>
                  <a:pt x="0" y="7"/>
                </a:lnTo>
                <a:lnTo>
                  <a:pt x="12" y="10"/>
                </a:lnTo>
                <a:lnTo>
                  <a:pt x="22" y="0"/>
                </a:lnTo>
                <a:lnTo>
                  <a:pt x="23" y="13"/>
                </a:lnTo>
                <a:lnTo>
                  <a:pt x="34" y="19"/>
                </a:lnTo>
                <a:lnTo>
                  <a:pt x="22" y="24"/>
                </a:lnTo>
                <a:lnTo>
                  <a:pt x="20" y="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88" name="TextBox 87"/>
          <p:cNvSpPr txBox="1"/>
          <p:nvPr/>
        </p:nvSpPr>
        <p:spPr bwMode="auto">
          <a:xfrm>
            <a:off x="6030314" y="1304148"/>
            <a:ext cx="115929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89" name="TextBox 88"/>
          <p:cNvSpPr txBox="1"/>
          <p:nvPr/>
        </p:nvSpPr>
        <p:spPr bwMode="auto">
          <a:xfrm>
            <a:off x="6030314" y="2021833"/>
            <a:ext cx="115929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EBAC07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90" name="TextBox 89"/>
          <p:cNvSpPr txBox="1"/>
          <p:nvPr/>
        </p:nvSpPr>
        <p:spPr bwMode="auto">
          <a:xfrm>
            <a:off x="6030314" y="2739518"/>
            <a:ext cx="115929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EBAC07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>
                <a:solidFill>
                  <a:srgbClr val="A2B932"/>
                </a:solidFill>
              </a:rPr>
              <a:t>添加标题</a:t>
            </a:r>
          </a:p>
        </p:txBody>
      </p:sp>
      <p:sp>
        <p:nvSpPr>
          <p:cNvPr id="91" name="TextBox 90"/>
          <p:cNvSpPr txBox="1"/>
          <p:nvPr/>
        </p:nvSpPr>
        <p:spPr bwMode="auto">
          <a:xfrm>
            <a:off x="6030314" y="3457203"/>
            <a:ext cx="115929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284848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125975" name="任意多边形 125974"/>
          <p:cNvSpPr/>
          <p:nvPr/>
        </p:nvSpPr>
        <p:spPr>
          <a:xfrm>
            <a:off x="2940908" y="1075038"/>
            <a:ext cx="1915297" cy="407773"/>
          </a:xfrm>
          <a:custGeom>
            <a:avLst/>
            <a:gdLst>
              <a:gd name="connsiteX0" fmla="*/ 0 w 1915297"/>
              <a:gd name="connsiteY0" fmla="*/ 185351 h 407773"/>
              <a:gd name="connsiteX1" fmla="*/ 0 w 1915297"/>
              <a:gd name="connsiteY1" fmla="*/ 0 h 407773"/>
              <a:gd name="connsiteX2" fmla="*/ 1161535 w 1915297"/>
              <a:gd name="connsiteY2" fmla="*/ 0 h 407773"/>
              <a:gd name="connsiteX3" fmla="*/ 1161535 w 1915297"/>
              <a:gd name="connsiteY3" fmla="*/ 407773 h 407773"/>
              <a:gd name="connsiteX4" fmla="*/ 1915297 w 1915297"/>
              <a:gd name="connsiteY4" fmla="*/ 407773 h 40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5297" h="407773">
                <a:moveTo>
                  <a:pt x="0" y="185351"/>
                </a:moveTo>
                <a:lnTo>
                  <a:pt x="0" y="0"/>
                </a:lnTo>
                <a:lnTo>
                  <a:pt x="1161535" y="0"/>
                </a:lnTo>
                <a:lnTo>
                  <a:pt x="1161535" y="407773"/>
                </a:lnTo>
                <a:lnTo>
                  <a:pt x="1915297" y="407773"/>
                </a:ln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6" name="任意多边形 125975"/>
          <p:cNvSpPr/>
          <p:nvPr/>
        </p:nvSpPr>
        <p:spPr>
          <a:xfrm>
            <a:off x="3793524" y="2199503"/>
            <a:ext cx="1050325" cy="0"/>
          </a:xfrm>
          <a:custGeom>
            <a:avLst/>
            <a:gdLst>
              <a:gd name="connsiteX0" fmla="*/ 0 w 1050325"/>
              <a:gd name="connsiteY0" fmla="*/ 0 h 0"/>
              <a:gd name="connsiteX1" fmla="*/ 1050325 w 10503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50325">
                <a:moveTo>
                  <a:pt x="0" y="0"/>
                </a:moveTo>
                <a:lnTo>
                  <a:pt x="1050325" y="0"/>
                </a:ln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7" name="任意多边形 125976"/>
          <p:cNvSpPr/>
          <p:nvPr/>
        </p:nvSpPr>
        <p:spPr>
          <a:xfrm>
            <a:off x="3645243" y="2901936"/>
            <a:ext cx="1210962" cy="483816"/>
          </a:xfrm>
          <a:custGeom>
            <a:avLst/>
            <a:gdLst>
              <a:gd name="connsiteX0" fmla="*/ 0 w 1210962"/>
              <a:gd name="connsiteY0" fmla="*/ 481913 h 481913"/>
              <a:gd name="connsiteX1" fmla="*/ 729049 w 1210962"/>
              <a:gd name="connsiteY1" fmla="*/ 481913 h 481913"/>
              <a:gd name="connsiteX2" fmla="*/ 729049 w 1210962"/>
              <a:gd name="connsiteY2" fmla="*/ 0 h 481913"/>
              <a:gd name="connsiteX3" fmla="*/ 1210962 w 1210962"/>
              <a:gd name="connsiteY3" fmla="*/ 0 h 481913"/>
              <a:gd name="connsiteX0" fmla="*/ 0 w 1210962"/>
              <a:gd name="connsiteY0" fmla="*/ 481913 h 481913"/>
              <a:gd name="connsiteX1" fmla="*/ 729049 w 1210962"/>
              <a:gd name="connsiteY1" fmla="*/ 481913 h 481913"/>
              <a:gd name="connsiteX2" fmla="*/ 469969 w 1210962"/>
              <a:gd name="connsiteY2" fmla="*/ 7620 h 481913"/>
              <a:gd name="connsiteX3" fmla="*/ 1210962 w 1210962"/>
              <a:gd name="connsiteY3" fmla="*/ 0 h 481913"/>
              <a:gd name="connsiteX0" fmla="*/ 0 w 1210962"/>
              <a:gd name="connsiteY0" fmla="*/ 481913 h 489533"/>
              <a:gd name="connsiteX1" fmla="*/ 477589 w 1210962"/>
              <a:gd name="connsiteY1" fmla="*/ 489533 h 489533"/>
              <a:gd name="connsiteX2" fmla="*/ 469969 w 1210962"/>
              <a:gd name="connsiteY2" fmla="*/ 7620 h 489533"/>
              <a:gd name="connsiteX3" fmla="*/ 1210962 w 1210962"/>
              <a:gd name="connsiteY3" fmla="*/ 0 h 489533"/>
              <a:gd name="connsiteX0" fmla="*/ 0 w 1210962"/>
              <a:gd name="connsiteY0" fmla="*/ 481913 h 481913"/>
              <a:gd name="connsiteX1" fmla="*/ 468064 w 1210962"/>
              <a:gd name="connsiteY1" fmla="*/ 475245 h 481913"/>
              <a:gd name="connsiteX2" fmla="*/ 469969 w 1210962"/>
              <a:gd name="connsiteY2" fmla="*/ 7620 h 481913"/>
              <a:gd name="connsiteX3" fmla="*/ 1210962 w 1210962"/>
              <a:gd name="connsiteY3" fmla="*/ 0 h 481913"/>
              <a:gd name="connsiteX0" fmla="*/ 0 w 1210962"/>
              <a:gd name="connsiteY0" fmla="*/ 486199 h 486199"/>
              <a:gd name="connsiteX1" fmla="*/ 468064 w 1210962"/>
              <a:gd name="connsiteY1" fmla="*/ 479531 h 486199"/>
              <a:gd name="connsiteX2" fmla="*/ 469969 w 1210962"/>
              <a:gd name="connsiteY2" fmla="*/ 0 h 486199"/>
              <a:gd name="connsiteX3" fmla="*/ 1210962 w 1210962"/>
              <a:gd name="connsiteY3" fmla="*/ 4286 h 486199"/>
              <a:gd name="connsiteX0" fmla="*/ 0 w 1210962"/>
              <a:gd name="connsiteY0" fmla="*/ 481913 h 481913"/>
              <a:gd name="connsiteX1" fmla="*/ 468064 w 1210962"/>
              <a:gd name="connsiteY1" fmla="*/ 475245 h 481913"/>
              <a:gd name="connsiteX2" fmla="*/ 467587 w 1210962"/>
              <a:gd name="connsiteY2" fmla="*/ 2858 h 481913"/>
              <a:gd name="connsiteX3" fmla="*/ 1210962 w 1210962"/>
              <a:gd name="connsiteY3" fmla="*/ 0 h 481913"/>
              <a:gd name="connsiteX0" fmla="*/ 0 w 1210962"/>
              <a:gd name="connsiteY0" fmla="*/ 483817 h 483817"/>
              <a:gd name="connsiteX1" fmla="*/ 468064 w 1210962"/>
              <a:gd name="connsiteY1" fmla="*/ 477149 h 483817"/>
              <a:gd name="connsiteX2" fmla="*/ 474730 w 1210962"/>
              <a:gd name="connsiteY2" fmla="*/ 0 h 483817"/>
              <a:gd name="connsiteX3" fmla="*/ 1210962 w 1210962"/>
              <a:gd name="connsiteY3" fmla="*/ 1904 h 483817"/>
              <a:gd name="connsiteX0" fmla="*/ 0 w 1210962"/>
              <a:gd name="connsiteY0" fmla="*/ 481913 h 481913"/>
              <a:gd name="connsiteX1" fmla="*/ 468064 w 1210962"/>
              <a:gd name="connsiteY1" fmla="*/ 475245 h 481913"/>
              <a:gd name="connsiteX2" fmla="*/ 472349 w 1210962"/>
              <a:gd name="connsiteY2" fmla="*/ 5240 h 481913"/>
              <a:gd name="connsiteX3" fmla="*/ 1210962 w 1210962"/>
              <a:gd name="connsiteY3" fmla="*/ 0 h 481913"/>
              <a:gd name="connsiteX0" fmla="*/ 0 w 1210962"/>
              <a:gd name="connsiteY0" fmla="*/ 486198 h 486198"/>
              <a:gd name="connsiteX1" fmla="*/ 468064 w 1210962"/>
              <a:gd name="connsiteY1" fmla="*/ 479530 h 486198"/>
              <a:gd name="connsiteX2" fmla="*/ 467587 w 1210962"/>
              <a:gd name="connsiteY2" fmla="*/ 0 h 486198"/>
              <a:gd name="connsiteX3" fmla="*/ 1210962 w 1210962"/>
              <a:gd name="connsiteY3" fmla="*/ 4285 h 486198"/>
              <a:gd name="connsiteX0" fmla="*/ 0 w 1210962"/>
              <a:gd name="connsiteY0" fmla="*/ 481913 h 481913"/>
              <a:gd name="connsiteX1" fmla="*/ 468064 w 1210962"/>
              <a:gd name="connsiteY1" fmla="*/ 475245 h 481913"/>
              <a:gd name="connsiteX2" fmla="*/ 467587 w 1210962"/>
              <a:gd name="connsiteY2" fmla="*/ 2859 h 481913"/>
              <a:gd name="connsiteX3" fmla="*/ 1210962 w 1210962"/>
              <a:gd name="connsiteY3" fmla="*/ 0 h 481913"/>
              <a:gd name="connsiteX0" fmla="*/ 0 w 1210962"/>
              <a:gd name="connsiteY0" fmla="*/ 481913 h 481913"/>
              <a:gd name="connsiteX1" fmla="*/ 465683 w 1210962"/>
              <a:gd name="connsiteY1" fmla="*/ 480007 h 481913"/>
              <a:gd name="connsiteX2" fmla="*/ 467587 w 1210962"/>
              <a:gd name="connsiteY2" fmla="*/ 2859 h 481913"/>
              <a:gd name="connsiteX3" fmla="*/ 1210962 w 1210962"/>
              <a:gd name="connsiteY3" fmla="*/ 0 h 481913"/>
              <a:gd name="connsiteX0" fmla="*/ 0 w 1210962"/>
              <a:gd name="connsiteY0" fmla="*/ 488579 h 488579"/>
              <a:gd name="connsiteX1" fmla="*/ 465683 w 1210962"/>
              <a:gd name="connsiteY1" fmla="*/ 486673 h 488579"/>
              <a:gd name="connsiteX2" fmla="*/ 469968 w 1210962"/>
              <a:gd name="connsiteY2" fmla="*/ 0 h 488579"/>
              <a:gd name="connsiteX3" fmla="*/ 1210962 w 1210962"/>
              <a:gd name="connsiteY3" fmla="*/ 6666 h 488579"/>
              <a:gd name="connsiteX0" fmla="*/ 0 w 1210962"/>
              <a:gd name="connsiteY0" fmla="*/ 483816 h 483816"/>
              <a:gd name="connsiteX1" fmla="*/ 465683 w 1210962"/>
              <a:gd name="connsiteY1" fmla="*/ 481910 h 483816"/>
              <a:gd name="connsiteX2" fmla="*/ 469968 w 1210962"/>
              <a:gd name="connsiteY2" fmla="*/ 0 h 483816"/>
              <a:gd name="connsiteX3" fmla="*/ 1210962 w 1210962"/>
              <a:gd name="connsiteY3" fmla="*/ 1903 h 483816"/>
              <a:gd name="connsiteX0" fmla="*/ 0 w 1210962"/>
              <a:gd name="connsiteY0" fmla="*/ 490960 h 490960"/>
              <a:gd name="connsiteX1" fmla="*/ 465683 w 1210962"/>
              <a:gd name="connsiteY1" fmla="*/ 489054 h 490960"/>
              <a:gd name="connsiteX2" fmla="*/ 469968 w 1210962"/>
              <a:gd name="connsiteY2" fmla="*/ 0 h 490960"/>
              <a:gd name="connsiteX3" fmla="*/ 1210962 w 1210962"/>
              <a:gd name="connsiteY3" fmla="*/ 9047 h 490960"/>
              <a:gd name="connsiteX0" fmla="*/ 0 w 1210962"/>
              <a:gd name="connsiteY0" fmla="*/ 483816 h 483816"/>
              <a:gd name="connsiteX1" fmla="*/ 465683 w 1210962"/>
              <a:gd name="connsiteY1" fmla="*/ 481910 h 483816"/>
              <a:gd name="connsiteX2" fmla="*/ 467587 w 1210962"/>
              <a:gd name="connsiteY2" fmla="*/ 0 h 483816"/>
              <a:gd name="connsiteX3" fmla="*/ 1210962 w 1210962"/>
              <a:gd name="connsiteY3" fmla="*/ 1903 h 483816"/>
              <a:gd name="connsiteX0" fmla="*/ 0 w 1210962"/>
              <a:gd name="connsiteY0" fmla="*/ 481913 h 481913"/>
              <a:gd name="connsiteX1" fmla="*/ 465683 w 1210962"/>
              <a:gd name="connsiteY1" fmla="*/ 480007 h 481913"/>
              <a:gd name="connsiteX2" fmla="*/ 465206 w 1210962"/>
              <a:gd name="connsiteY2" fmla="*/ 2859 h 481913"/>
              <a:gd name="connsiteX3" fmla="*/ 1210962 w 1210962"/>
              <a:gd name="connsiteY3" fmla="*/ 0 h 481913"/>
              <a:gd name="connsiteX0" fmla="*/ 0 w 1210962"/>
              <a:gd name="connsiteY0" fmla="*/ 483816 h 483816"/>
              <a:gd name="connsiteX1" fmla="*/ 465683 w 1210962"/>
              <a:gd name="connsiteY1" fmla="*/ 481910 h 483816"/>
              <a:gd name="connsiteX2" fmla="*/ 465206 w 1210962"/>
              <a:gd name="connsiteY2" fmla="*/ 0 h 483816"/>
              <a:gd name="connsiteX3" fmla="*/ 1210962 w 1210962"/>
              <a:gd name="connsiteY3" fmla="*/ 1903 h 48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0962" h="483816">
                <a:moveTo>
                  <a:pt x="0" y="483816"/>
                </a:moveTo>
                <a:lnTo>
                  <a:pt x="465683" y="481910"/>
                </a:lnTo>
                <a:cubicBezTo>
                  <a:pt x="467111" y="325242"/>
                  <a:pt x="463778" y="156668"/>
                  <a:pt x="465206" y="0"/>
                </a:cubicBezTo>
                <a:lnTo>
                  <a:pt x="1210962" y="1903"/>
                </a:ln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8" name="任意多边形 125977"/>
          <p:cNvSpPr/>
          <p:nvPr/>
        </p:nvSpPr>
        <p:spPr>
          <a:xfrm>
            <a:off x="2458995" y="3669957"/>
            <a:ext cx="2397210" cy="605481"/>
          </a:xfrm>
          <a:custGeom>
            <a:avLst/>
            <a:gdLst>
              <a:gd name="connsiteX0" fmla="*/ 0 w 2397210"/>
              <a:gd name="connsiteY0" fmla="*/ 395416 h 605481"/>
              <a:gd name="connsiteX1" fmla="*/ 0 w 2397210"/>
              <a:gd name="connsiteY1" fmla="*/ 605481 h 605481"/>
              <a:gd name="connsiteX2" fmla="*/ 1742302 w 2397210"/>
              <a:gd name="connsiteY2" fmla="*/ 605481 h 605481"/>
              <a:gd name="connsiteX3" fmla="*/ 1742302 w 2397210"/>
              <a:gd name="connsiteY3" fmla="*/ 0 h 605481"/>
              <a:gd name="connsiteX4" fmla="*/ 2397210 w 2397210"/>
              <a:gd name="connsiteY4" fmla="*/ 0 h 605481"/>
              <a:gd name="connsiteX0" fmla="*/ 0 w 2397210"/>
              <a:gd name="connsiteY0" fmla="*/ 395416 h 605481"/>
              <a:gd name="connsiteX1" fmla="*/ 0 w 2397210"/>
              <a:gd name="connsiteY1" fmla="*/ 605481 h 605481"/>
              <a:gd name="connsiteX2" fmla="*/ 1653402 w 2397210"/>
              <a:gd name="connsiteY2" fmla="*/ 605481 h 605481"/>
              <a:gd name="connsiteX3" fmla="*/ 1742302 w 2397210"/>
              <a:gd name="connsiteY3" fmla="*/ 0 h 605481"/>
              <a:gd name="connsiteX4" fmla="*/ 2397210 w 2397210"/>
              <a:gd name="connsiteY4" fmla="*/ 0 h 605481"/>
              <a:gd name="connsiteX0" fmla="*/ 0 w 2397210"/>
              <a:gd name="connsiteY0" fmla="*/ 395416 h 605481"/>
              <a:gd name="connsiteX1" fmla="*/ 0 w 2397210"/>
              <a:gd name="connsiteY1" fmla="*/ 605481 h 605481"/>
              <a:gd name="connsiteX2" fmla="*/ 1653402 w 2397210"/>
              <a:gd name="connsiteY2" fmla="*/ 605481 h 605481"/>
              <a:gd name="connsiteX3" fmla="*/ 1647052 w 2397210"/>
              <a:gd name="connsiteY3" fmla="*/ 0 h 605481"/>
              <a:gd name="connsiteX4" fmla="*/ 2397210 w 2397210"/>
              <a:gd name="connsiteY4" fmla="*/ 0 h 60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7210" h="605481">
                <a:moveTo>
                  <a:pt x="0" y="395416"/>
                </a:moveTo>
                <a:lnTo>
                  <a:pt x="0" y="605481"/>
                </a:lnTo>
                <a:lnTo>
                  <a:pt x="1653402" y="605481"/>
                </a:lnTo>
                <a:cubicBezTo>
                  <a:pt x="1651285" y="403654"/>
                  <a:pt x="1649169" y="201827"/>
                  <a:pt x="1647052" y="0"/>
                </a:cubicBezTo>
                <a:lnTo>
                  <a:pt x="2397210" y="0"/>
                </a:ln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60003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7085013" y="2424113"/>
            <a:ext cx="146050" cy="263525"/>
          </a:xfrm>
          <a:custGeom>
            <a:avLst/>
            <a:gdLst>
              <a:gd name="T0" fmla="*/ 27 w 39"/>
              <a:gd name="T1" fmla="*/ 10 h 70"/>
              <a:gd name="T2" fmla="*/ 26 w 39"/>
              <a:gd name="T3" fmla="*/ 10 h 70"/>
              <a:gd name="T4" fmla="*/ 36 w 39"/>
              <a:gd name="T5" fmla="*/ 42 h 70"/>
              <a:gd name="T6" fmla="*/ 27 w 39"/>
              <a:gd name="T7" fmla="*/ 42 h 70"/>
              <a:gd name="T8" fmla="*/ 27 w 39"/>
              <a:gd name="T9" fmla="*/ 65 h 70"/>
              <a:gd name="T10" fmla="*/ 24 w 39"/>
              <a:gd name="T11" fmla="*/ 70 h 70"/>
              <a:gd name="T12" fmla="*/ 20 w 39"/>
              <a:gd name="T13" fmla="*/ 65 h 70"/>
              <a:gd name="T14" fmla="*/ 20 w 39"/>
              <a:gd name="T15" fmla="*/ 42 h 70"/>
              <a:gd name="T16" fmla="*/ 19 w 39"/>
              <a:gd name="T17" fmla="*/ 42 h 70"/>
              <a:gd name="T18" fmla="*/ 19 w 39"/>
              <a:gd name="T19" fmla="*/ 65 h 70"/>
              <a:gd name="T20" fmla="*/ 15 w 39"/>
              <a:gd name="T21" fmla="*/ 70 h 70"/>
              <a:gd name="T22" fmla="*/ 12 w 39"/>
              <a:gd name="T23" fmla="*/ 65 h 70"/>
              <a:gd name="T24" fmla="*/ 12 w 39"/>
              <a:gd name="T25" fmla="*/ 42 h 70"/>
              <a:gd name="T26" fmla="*/ 3 w 39"/>
              <a:gd name="T27" fmla="*/ 42 h 70"/>
              <a:gd name="T28" fmla="*/ 13 w 39"/>
              <a:gd name="T29" fmla="*/ 10 h 70"/>
              <a:gd name="T30" fmla="*/ 12 w 39"/>
              <a:gd name="T31" fmla="*/ 10 h 70"/>
              <a:gd name="T32" fmla="*/ 6 w 39"/>
              <a:gd name="T33" fmla="*/ 27 h 70"/>
              <a:gd name="T34" fmla="*/ 3 w 39"/>
              <a:gd name="T35" fmla="*/ 30 h 70"/>
              <a:gd name="T36" fmla="*/ 0 w 39"/>
              <a:gd name="T37" fmla="*/ 27 h 70"/>
              <a:gd name="T38" fmla="*/ 0 w 39"/>
              <a:gd name="T39" fmla="*/ 25 h 70"/>
              <a:gd name="T40" fmla="*/ 5 w 39"/>
              <a:gd name="T41" fmla="*/ 8 h 70"/>
              <a:gd name="T42" fmla="*/ 16 w 39"/>
              <a:gd name="T43" fmla="*/ 0 h 70"/>
              <a:gd name="T44" fmla="*/ 24 w 39"/>
              <a:gd name="T45" fmla="*/ 0 h 70"/>
              <a:gd name="T46" fmla="*/ 34 w 39"/>
              <a:gd name="T47" fmla="*/ 8 h 70"/>
              <a:gd name="T48" fmla="*/ 39 w 39"/>
              <a:gd name="T49" fmla="*/ 25 h 70"/>
              <a:gd name="T50" fmla="*/ 39 w 39"/>
              <a:gd name="T51" fmla="*/ 27 h 70"/>
              <a:gd name="T52" fmla="*/ 36 w 39"/>
              <a:gd name="T53" fmla="*/ 30 h 70"/>
              <a:gd name="T54" fmla="*/ 33 w 39"/>
              <a:gd name="T55" fmla="*/ 27 h 70"/>
              <a:gd name="T56" fmla="*/ 27 w 39"/>
              <a:gd name="T57" fmla="*/ 1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9" h="70">
                <a:moveTo>
                  <a:pt x="27" y="10"/>
                </a:moveTo>
                <a:cubicBezTo>
                  <a:pt x="26" y="10"/>
                  <a:pt x="26" y="10"/>
                  <a:pt x="26" y="10"/>
                </a:cubicBezTo>
                <a:cubicBezTo>
                  <a:pt x="36" y="42"/>
                  <a:pt x="36" y="42"/>
                  <a:pt x="36" y="42"/>
                </a:cubicBezTo>
                <a:cubicBezTo>
                  <a:pt x="27" y="42"/>
                  <a:pt x="27" y="42"/>
                  <a:pt x="27" y="42"/>
                </a:cubicBezTo>
                <a:cubicBezTo>
                  <a:pt x="27" y="65"/>
                  <a:pt x="27" y="65"/>
                  <a:pt x="27" y="65"/>
                </a:cubicBezTo>
                <a:cubicBezTo>
                  <a:pt x="27" y="67"/>
                  <a:pt x="27" y="70"/>
                  <a:pt x="24" y="70"/>
                </a:cubicBezTo>
                <a:cubicBezTo>
                  <a:pt x="21" y="70"/>
                  <a:pt x="20" y="67"/>
                  <a:pt x="20" y="65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65"/>
                  <a:pt x="19" y="65"/>
                  <a:pt x="19" y="65"/>
                </a:cubicBezTo>
                <a:cubicBezTo>
                  <a:pt x="19" y="67"/>
                  <a:pt x="18" y="70"/>
                  <a:pt x="15" y="70"/>
                </a:cubicBezTo>
                <a:cubicBezTo>
                  <a:pt x="12" y="70"/>
                  <a:pt x="12" y="67"/>
                  <a:pt x="12" y="65"/>
                </a:cubicBezTo>
                <a:cubicBezTo>
                  <a:pt x="12" y="42"/>
                  <a:pt x="12" y="42"/>
                  <a:pt x="12" y="42"/>
                </a:cubicBezTo>
                <a:cubicBezTo>
                  <a:pt x="3" y="42"/>
                  <a:pt x="3" y="42"/>
                  <a:pt x="3" y="42"/>
                </a:cubicBezTo>
                <a:cubicBezTo>
                  <a:pt x="13" y="10"/>
                  <a:pt x="13" y="10"/>
                  <a:pt x="13" y="10"/>
                </a:cubicBezTo>
                <a:cubicBezTo>
                  <a:pt x="12" y="10"/>
                  <a:pt x="12" y="10"/>
                  <a:pt x="12" y="10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9"/>
                  <a:pt x="5" y="30"/>
                  <a:pt x="3" y="30"/>
                </a:cubicBezTo>
                <a:cubicBezTo>
                  <a:pt x="1" y="30"/>
                  <a:pt x="0" y="29"/>
                  <a:pt x="0" y="27"/>
                </a:cubicBezTo>
                <a:cubicBezTo>
                  <a:pt x="0" y="26"/>
                  <a:pt x="0" y="26"/>
                  <a:pt x="0" y="25"/>
                </a:cubicBezTo>
                <a:cubicBezTo>
                  <a:pt x="5" y="8"/>
                  <a:pt x="5" y="8"/>
                  <a:pt x="5" y="8"/>
                </a:cubicBezTo>
                <a:cubicBezTo>
                  <a:pt x="7" y="3"/>
                  <a:pt x="10" y="0"/>
                  <a:pt x="16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9" y="0"/>
                  <a:pt x="32" y="3"/>
                  <a:pt x="34" y="8"/>
                </a:cubicBezTo>
                <a:cubicBezTo>
                  <a:pt x="39" y="25"/>
                  <a:pt x="39" y="25"/>
                  <a:pt x="39" y="25"/>
                </a:cubicBezTo>
                <a:cubicBezTo>
                  <a:pt x="39" y="26"/>
                  <a:pt x="39" y="26"/>
                  <a:pt x="39" y="27"/>
                </a:cubicBezTo>
                <a:cubicBezTo>
                  <a:pt x="39" y="29"/>
                  <a:pt x="38" y="30"/>
                  <a:pt x="36" y="30"/>
                </a:cubicBezTo>
                <a:cubicBezTo>
                  <a:pt x="34" y="30"/>
                  <a:pt x="33" y="29"/>
                  <a:pt x="33" y="27"/>
                </a:cubicBezTo>
                <a:lnTo>
                  <a:pt x="27" y="10"/>
                </a:lnTo>
                <a:close/>
              </a:path>
            </a:pathLst>
          </a:custGeom>
          <a:solidFill>
            <a:srgbClr val="E9B0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7132638" y="2368550"/>
            <a:ext cx="49213" cy="49212"/>
          </a:xfrm>
          <a:prstGeom prst="ellipse">
            <a:avLst/>
          </a:prstGeom>
          <a:solidFill>
            <a:srgbClr val="E9B0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2944813" y="3744913"/>
            <a:ext cx="239713" cy="427037"/>
          </a:xfrm>
          <a:custGeom>
            <a:avLst/>
            <a:gdLst>
              <a:gd name="T0" fmla="*/ 45 w 64"/>
              <a:gd name="T1" fmla="*/ 16 h 114"/>
              <a:gd name="T2" fmla="*/ 43 w 64"/>
              <a:gd name="T3" fmla="*/ 16 h 114"/>
              <a:gd name="T4" fmla="*/ 59 w 64"/>
              <a:gd name="T5" fmla="*/ 69 h 114"/>
              <a:gd name="T6" fmla="*/ 45 w 64"/>
              <a:gd name="T7" fmla="*/ 69 h 114"/>
              <a:gd name="T8" fmla="*/ 45 w 64"/>
              <a:gd name="T9" fmla="*/ 106 h 114"/>
              <a:gd name="T10" fmla="*/ 39 w 64"/>
              <a:gd name="T11" fmla="*/ 114 h 114"/>
              <a:gd name="T12" fmla="*/ 34 w 64"/>
              <a:gd name="T13" fmla="*/ 106 h 114"/>
              <a:gd name="T14" fmla="*/ 34 w 64"/>
              <a:gd name="T15" fmla="*/ 69 h 114"/>
              <a:gd name="T16" fmla="*/ 31 w 64"/>
              <a:gd name="T17" fmla="*/ 69 h 114"/>
              <a:gd name="T18" fmla="*/ 31 w 64"/>
              <a:gd name="T19" fmla="*/ 106 h 114"/>
              <a:gd name="T20" fmla="*/ 25 w 64"/>
              <a:gd name="T21" fmla="*/ 114 h 114"/>
              <a:gd name="T22" fmla="*/ 19 w 64"/>
              <a:gd name="T23" fmla="*/ 106 h 114"/>
              <a:gd name="T24" fmla="*/ 19 w 64"/>
              <a:gd name="T25" fmla="*/ 69 h 114"/>
              <a:gd name="T26" fmla="*/ 5 w 64"/>
              <a:gd name="T27" fmla="*/ 69 h 114"/>
              <a:gd name="T28" fmla="*/ 21 w 64"/>
              <a:gd name="T29" fmla="*/ 16 h 114"/>
              <a:gd name="T30" fmla="*/ 19 w 64"/>
              <a:gd name="T31" fmla="*/ 16 h 114"/>
              <a:gd name="T32" fmla="*/ 10 w 64"/>
              <a:gd name="T33" fmla="*/ 44 h 114"/>
              <a:gd name="T34" fmla="*/ 5 w 64"/>
              <a:gd name="T35" fmla="*/ 49 h 114"/>
              <a:gd name="T36" fmla="*/ 0 w 64"/>
              <a:gd name="T37" fmla="*/ 45 h 114"/>
              <a:gd name="T38" fmla="*/ 1 w 64"/>
              <a:gd name="T39" fmla="*/ 41 h 114"/>
              <a:gd name="T40" fmla="*/ 9 w 64"/>
              <a:gd name="T41" fmla="*/ 14 h 114"/>
              <a:gd name="T42" fmla="*/ 26 w 64"/>
              <a:gd name="T43" fmla="*/ 0 h 114"/>
              <a:gd name="T44" fmla="*/ 39 w 64"/>
              <a:gd name="T45" fmla="*/ 0 h 114"/>
              <a:gd name="T46" fmla="*/ 55 w 64"/>
              <a:gd name="T47" fmla="*/ 14 h 114"/>
              <a:gd name="T48" fmla="*/ 64 w 64"/>
              <a:gd name="T49" fmla="*/ 41 h 114"/>
              <a:gd name="T50" fmla="*/ 64 w 64"/>
              <a:gd name="T51" fmla="*/ 45 h 114"/>
              <a:gd name="T52" fmla="*/ 59 w 64"/>
              <a:gd name="T53" fmla="*/ 49 h 114"/>
              <a:gd name="T54" fmla="*/ 54 w 64"/>
              <a:gd name="T55" fmla="*/ 44 h 114"/>
              <a:gd name="T56" fmla="*/ 45 w 64"/>
              <a:gd name="T57" fmla="*/ 16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4" h="114">
                <a:moveTo>
                  <a:pt x="45" y="16"/>
                </a:moveTo>
                <a:cubicBezTo>
                  <a:pt x="43" y="16"/>
                  <a:pt x="43" y="16"/>
                  <a:pt x="43" y="16"/>
                </a:cubicBezTo>
                <a:cubicBezTo>
                  <a:pt x="59" y="69"/>
                  <a:pt x="59" y="69"/>
                  <a:pt x="59" y="69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106"/>
                  <a:pt x="45" y="106"/>
                  <a:pt x="45" y="106"/>
                </a:cubicBezTo>
                <a:cubicBezTo>
                  <a:pt x="45" y="110"/>
                  <a:pt x="44" y="114"/>
                  <a:pt x="39" y="114"/>
                </a:cubicBezTo>
                <a:cubicBezTo>
                  <a:pt x="35" y="114"/>
                  <a:pt x="34" y="110"/>
                  <a:pt x="34" y="106"/>
                </a:cubicBezTo>
                <a:cubicBezTo>
                  <a:pt x="34" y="69"/>
                  <a:pt x="34" y="69"/>
                  <a:pt x="34" y="69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106"/>
                  <a:pt x="31" y="106"/>
                  <a:pt x="31" y="106"/>
                </a:cubicBezTo>
                <a:cubicBezTo>
                  <a:pt x="31" y="110"/>
                  <a:pt x="29" y="114"/>
                  <a:pt x="25" y="114"/>
                </a:cubicBezTo>
                <a:cubicBezTo>
                  <a:pt x="21" y="114"/>
                  <a:pt x="19" y="110"/>
                  <a:pt x="19" y="106"/>
                </a:cubicBezTo>
                <a:cubicBezTo>
                  <a:pt x="19" y="69"/>
                  <a:pt x="19" y="69"/>
                  <a:pt x="19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21" y="16"/>
                  <a:pt x="21" y="16"/>
                  <a:pt x="21" y="16"/>
                </a:cubicBezTo>
                <a:cubicBezTo>
                  <a:pt x="19" y="16"/>
                  <a:pt x="19" y="16"/>
                  <a:pt x="19" y="1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7"/>
                  <a:pt x="8" y="49"/>
                  <a:pt x="5" y="49"/>
                </a:cubicBezTo>
                <a:cubicBezTo>
                  <a:pt x="3" y="49"/>
                  <a:pt x="0" y="48"/>
                  <a:pt x="0" y="45"/>
                </a:cubicBezTo>
                <a:cubicBezTo>
                  <a:pt x="0" y="44"/>
                  <a:pt x="0" y="42"/>
                  <a:pt x="1" y="41"/>
                </a:cubicBezTo>
                <a:cubicBezTo>
                  <a:pt x="9" y="14"/>
                  <a:pt x="9" y="14"/>
                  <a:pt x="9" y="14"/>
                </a:cubicBezTo>
                <a:cubicBezTo>
                  <a:pt x="12" y="5"/>
                  <a:pt x="16" y="0"/>
                  <a:pt x="26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8" y="0"/>
                  <a:pt x="53" y="5"/>
                  <a:pt x="55" y="14"/>
                </a:cubicBezTo>
                <a:cubicBezTo>
                  <a:pt x="64" y="41"/>
                  <a:pt x="64" y="41"/>
                  <a:pt x="64" y="41"/>
                </a:cubicBezTo>
                <a:cubicBezTo>
                  <a:pt x="64" y="42"/>
                  <a:pt x="64" y="44"/>
                  <a:pt x="64" y="45"/>
                </a:cubicBezTo>
                <a:cubicBezTo>
                  <a:pt x="64" y="48"/>
                  <a:pt x="62" y="49"/>
                  <a:pt x="59" y="49"/>
                </a:cubicBezTo>
                <a:cubicBezTo>
                  <a:pt x="56" y="49"/>
                  <a:pt x="55" y="47"/>
                  <a:pt x="54" y="44"/>
                </a:cubicBezTo>
                <a:lnTo>
                  <a:pt x="45" y="16"/>
                </a:lnTo>
                <a:close/>
              </a:path>
            </a:pathLst>
          </a:custGeom>
          <a:solidFill>
            <a:srgbClr val="E9B0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3022601" y="3654425"/>
            <a:ext cx="82550" cy="82550"/>
          </a:xfrm>
          <a:prstGeom prst="ellipse">
            <a:avLst/>
          </a:prstGeom>
          <a:solidFill>
            <a:srgbClr val="E9B0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6784976" y="3711575"/>
            <a:ext cx="239713" cy="427037"/>
          </a:xfrm>
          <a:custGeom>
            <a:avLst/>
            <a:gdLst>
              <a:gd name="T0" fmla="*/ 45 w 64"/>
              <a:gd name="T1" fmla="*/ 16 h 114"/>
              <a:gd name="T2" fmla="*/ 43 w 64"/>
              <a:gd name="T3" fmla="*/ 16 h 114"/>
              <a:gd name="T4" fmla="*/ 59 w 64"/>
              <a:gd name="T5" fmla="*/ 69 h 114"/>
              <a:gd name="T6" fmla="*/ 45 w 64"/>
              <a:gd name="T7" fmla="*/ 69 h 114"/>
              <a:gd name="T8" fmla="*/ 45 w 64"/>
              <a:gd name="T9" fmla="*/ 106 h 114"/>
              <a:gd name="T10" fmla="*/ 39 w 64"/>
              <a:gd name="T11" fmla="*/ 114 h 114"/>
              <a:gd name="T12" fmla="*/ 34 w 64"/>
              <a:gd name="T13" fmla="*/ 106 h 114"/>
              <a:gd name="T14" fmla="*/ 34 w 64"/>
              <a:gd name="T15" fmla="*/ 69 h 114"/>
              <a:gd name="T16" fmla="*/ 31 w 64"/>
              <a:gd name="T17" fmla="*/ 69 h 114"/>
              <a:gd name="T18" fmla="*/ 31 w 64"/>
              <a:gd name="T19" fmla="*/ 106 h 114"/>
              <a:gd name="T20" fmla="*/ 25 w 64"/>
              <a:gd name="T21" fmla="*/ 114 h 114"/>
              <a:gd name="T22" fmla="*/ 19 w 64"/>
              <a:gd name="T23" fmla="*/ 106 h 114"/>
              <a:gd name="T24" fmla="*/ 19 w 64"/>
              <a:gd name="T25" fmla="*/ 69 h 114"/>
              <a:gd name="T26" fmla="*/ 6 w 64"/>
              <a:gd name="T27" fmla="*/ 69 h 114"/>
              <a:gd name="T28" fmla="*/ 21 w 64"/>
              <a:gd name="T29" fmla="*/ 16 h 114"/>
              <a:gd name="T30" fmla="*/ 19 w 64"/>
              <a:gd name="T31" fmla="*/ 16 h 114"/>
              <a:gd name="T32" fmla="*/ 11 w 64"/>
              <a:gd name="T33" fmla="*/ 44 h 114"/>
              <a:gd name="T34" fmla="*/ 5 w 64"/>
              <a:gd name="T35" fmla="*/ 49 h 114"/>
              <a:gd name="T36" fmla="*/ 0 w 64"/>
              <a:gd name="T37" fmla="*/ 45 h 114"/>
              <a:gd name="T38" fmla="*/ 1 w 64"/>
              <a:gd name="T39" fmla="*/ 41 h 114"/>
              <a:gd name="T40" fmla="*/ 9 w 64"/>
              <a:gd name="T41" fmla="*/ 14 h 114"/>
              <a:gd name="T42" fmla="*/ 26 w 64"/>
              <a:gd name="T43" fmla="*/ 0 h 114"/>
              <a:gd name="T44" fmla="*/ 39 w 64"/>
              <a:gd name="T45" fmla="*/ 0 h 114"/>
              <a:gd name="T46" fmla="*/ 56 w 64"/>
              <a:gd name="T47" fmla="*/ 14 h 114"/>
              <a:gd name="T48" fmla="*/ 64 w 64"/>
              <a:gd name="T49" fmla="*/ 41 h 114"/>
              <a:gd name="T50" fmla="*/ 64 w 64"/>
              <a:gd name="T51" fmla="*/ 45 h 114"/>
              <a:gd name="T52" fmla="*/ 59 w 64"/>
              <a:gd name="T53" fmla="*/ 49 h 114"/>
              <a:gd name="T54" fmla="*/ 54 w 64"/>
              <a:gd name="T55" fmla="*/ 44 h 114"/>
              <a:gd name="T56" fmla="*/ 45 w 64"/>
              <a:gd name="T57" fmla="*/ 16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4" h="114">
                <a:moveTo>
                  <a:pt x="45" y="16"/>
                </a:moveTo>
                <a:cubicBezTo>
                  <a:pt x="43" y="16"/>
                  <a:pt x="43" y="16"/>
                  <a:pt x="43" y="16"/>
                </a:cubicBezTo>
                <a:cubicBezTo>
                  <a:pt x="59" y="69"/>
                  <a:pt x="59" y="69"/>
                  <a:pt x="59" y="69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106"/>
                  <a:pt x="45" y="106"/>
                  <a:pt x="45" y="106"/>
                </a:cubicBezTo>
                <a:cubicBezTo>
                  <a:pt x="45" y="110"/>
                  <a:pt x="44" y="114"/>
                  <a:pt x="39" y="114"/>
                </a:cubicBezTo>
                <a:cubicBezTo>
                  <a:pt x="35" y="114"/>
                  <a:pt x="34" y="110"/>
                  <a:pt x="34" y="106"/>
                </a:cubicBezTo>
                <a:cubicBezTo>
                  <a:pt x="34" y="69"/>
                  <a:pt x="34" y="69"/>
                  <a:pt x="34" y="69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106"/>
                  <a:pt x="31" y="106"/>
                  <a:pt x="31" y="106"/>
                </a:cubicBezTo>
                <a:cubicBezTo>
                  <a:pt x="31" y="110"/>
                  <a:pt x="30" y="114"/>
                  <a:pt x="25" y="114"/>
                </a:cubicBezTo>
                <a:cubicBezTo>
                  <a:pt x="21" y="114"/>
                  <a:pt x="19" y="110"/>
                  <a:pt x="19" y="106"/>
                </a:cubicBezTo>
                <a:cubicBezTo>
                  <a:pt x="19" y="69"/>
                  <a:pt x="19" y="69"/>
                  <a:pt x="19" y="69"/>
                </a:cubicBezTo>
                <a:cubicBezTo>
                  <a:pt x="6" y="69"/>
                  <a:pt x="6" y="69"/>
                  <a:pt x="6" y="69"/>
                </a:cubicBezTo>
                <a:cubicBezTo>
                  <a:pt x="21" y="16"/>
                  <a:pt x="21" y="16"/>
                  <a:pt x="21" y="16"/>
                </a:cubicBezTo>
                <a:cubicBezTo>
                  <a:pt x="19" y="16"/>
                  <a:pt x="19" y="16"/>
                  <a:pt x="19" y="16"/>
                </a:cubicBezTo>
                <a:cubicBezTo>
                  <a:pt x="11" y="44"/>
                  <a:pt x="11" y="44"/>
                  <a:pt x="11" y="44"/>
                </a:cubicBezTo>
                <a:cubicBezTo>
                  <a:pt x="10" y="47"/>
                  <a:pt x="8" y="49"/>
                  <a:pt x="5" y="49"/>
                </a:cubicBezTo>
                <a:cubicBezTo>
                  <a:pt x="3" y="49"/>
                  <a:pt x="0" y="48"/>
                  <a:pt x="0" y="45"/>
                </a:cubicBezTo>
                <a:cubicBezTo>
                  <a:pt x="0" y="44"/>
                  <a:pt x="1" y="42"/>
                  <a:pt x="1" y="41"/>
                </a:cubicBezTo>
                <a:cubicBezTo>
                  <a:pt x="9" y="14"/>
                  <a:pt x="9" y="14"/>
                  <a:pt x="9" y="14"/>
                </a:cubicBezTo>
                <a:cubicBezTo>
                  <a:pt x="12" y="5"/>
                  <a:pt x="16" y="0"/>
                  <a:pt x="26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9" y="0"/>
                  <a:pt x="53" y="5"/>
                  <a:pt x="56" y="14"/>
                </a:cubicBezTo>
                <a:cubicBezTo>
                  <a:pt x="64" y="41"/>
                  <a:pt x="64" y="41"/>
                  <a:pt x="64" y="41"/>
                </a:cubicBezTo>
                <a:cubicBezTo>
                  <a:pt x="64" y="42"/>
                  <a:pt x="64" y="44"/>
                  <a:pt x="64" y="45"/>
                </a:cubicBezTo>
                <a:cubicBezTo>
                  <a:pt x="64" y="48"/>
                  <a:pt x="62" y="49"/>
                  <a:pt x="59" y="49"/>
                </a:cubicBezTo>
                <a:cubicBezTo>
                  <a:pt x="56" y="49"/>
                  <a:pt x="55" y="47"/>
                  <a:pt x="54" y="44"/>
                </a:cubicBezTo>
                <a:lnTo>
                  <a:pt x="45" y="16"/>
                </a:lnTo>
                <a:close/>
              </a:path>
            </a:pathLst>
          </a:custGeom>
          <a:solidFill>
            <a:srgbClr val="3D9077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6862763" y="3621088"/>
            <a:ext cx="82550" cy="82550"/>
          </a:xfrm>
          <a:prstGeom prst="ellipse">
            <a:avLst/>
          </a:prstGeom>
          <a:solidFill>
            <a:srgbClr val="3D9077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>
            <a:off x="4456113" y="1603375"/>
            <a:ext cx="201613" cy="423862"/>
          </a:xfrm>
          <a:custGeom>
            <a:avLst/>
            <a:gdLst>
              <a:gd name="T0" fmla="*/ 12 w 54"/>
              <a:gd name="T1" fmla="*/ 18 h 113"/>
              <a:gd name="T2" fmla="*/ 11 w 54"/>
              <a:gd name="T3" fmla="*/ 18 h 113"/>
              <a:gd name="T4" fmla="*/ 11 w 54"/>
              <a:gd name="T5" fmla="*/ 47 h 113"/>
              <a:gd name="T6" fmla="*/ 5 w 54"/>
              <a:gd name="T7" fmla="*/ 55 h 113"/>
              <a:gd name="T8" fmla="*/ 0 w 54"/>
              <a:gd name="T9" fmla="*/ 47 h 113"/>
              <a:gd name="T10" fmla="*/ 0 w 54"/>
              <a:gd name="T11" fmla="*/ 18 h 113"/>
              <a:gd name="T12" fmla="*/ 15 w 54"/>
              <a:gd name="T13" fmla="*/ 0 h 113"/>
              <a:gd name="T14" fmla="*/ 39 w 54"/>
              <a:gd name="T15" fmla="*/ 0 h 113"/>
              <a:gd name="T16" fmla="*/ 54 w 54"/>
              <a:gd name="T17" fmla="*/ 18 h 113"/>
              <a:gd name="T18" fmla="*/ 54 w 54"/>
              <a:gd name="T19" fmla="*/ 47 h 113"/>
              <a:gd name="T20" fmla="*/ 49 w 54"/>
              <a:gd name="T21" fmla="*/ 55 h 113"/>
              <a:gd name="T22" fmla="*/ 43 w 54"/>
              <a:gd name="T23" fmla="*/ 47 h 113"/>
              <a:gd name="T24" fmla="*/ 43 w 54"/>
              <a:gd name="T25" fmla="*/ 18 h 113"/>
              <a:gd name="T26" fmla="*/ 42 w 54"/>
              <a:gd name="T27" fmla="*/ 18 h 113"/>
              <a:gd name="T28" fmla="*/ 42 w 54"/>
              <a:gd name="T29" fmla="*/ 104 h 113"/>
              <a:gd name="T30" fmla="*/ 42 w 54"/>
              <a:gd name="T31" fmla="*/ 106 h 113"/>
              <a:gd name="T32" fmla="*/ 35 w 54"/>
              <a:gd name="T33" fmla="*/ 113 h 113"/>
              <a:gd name="T34" fmla="*/ 28 w 54"/>
              <a:gd name="T35" fmla="*/ 106 h 113"/>
              <a:gd name="T36" fmla="*/ 28 w 54"/>
              <a:gd name="T37" fmla="*/ 104 h 113"/>
              <a:gd name="T38" fmla="*/ 28 w 54"/>
              <a:gd name="T39" fmla="*/ 55 h 113"/>
              <a:gd name="T40" fmla="*/ 26 w 54"/>
              <a:gd name="T41" fmla="*/ 55 h 113"/>
              <a:gd name="T42" fmla="*/ 26 w 54"/>
              <a:gd name="T43" fmla="*/ 104 h 113"/>
              <a:gd name="T44" fmla="*/ 26 w 54"/>
              <a:gd name="T45" fmla="*/ 106 h 113"/>
              <a:gd name="T46" fmla="*/ 19 w 54"/>
              <a:gd name="T47" fmla="*/ 113 h 113"/>
              <a:gd name="T48" fmla="*/ 12 w 54"/>
              <a:gd name="T49" fmla="*/ 106 h 113"/>
              <a:gd name="T50" fmla="*/ 12 w 54"/>
              <a:gd name="T51" fmla="*/ 104 h 113"/>
              <a:gd name="T52" fmla="*/ 12 w 54"/>
              <a:gd name="T53" fmla="*/ 18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54" h="113">
                <a:moveTo>
                  <a:pt x="12" y="18"/>
                </a:moveTo>
                <a:cubicBezTo>
                  <a:pt x="11" y="18"/>
                  <a:pt x="11" y="18"/>
                  <a:pt x="11" y="18"/>
                </a:cubicBezTo>
                <a:cubicBezTo>
                  <a:pt x="11" y="47"/>
                  <a:pt x="11" y="47"/>
                  <a:pt x="11" y="47"/>
                </a:cubicBezTo>
                <a:cubicBezTo>
                  <a:pt x="11" y="51"/>
                  <a:pt x="9" y="55"/>
                  <a:pt x="5" y="55"/>
                </a:cubicBezTo>
                <a:cubicBezTo>
                  <a:pt x="1" y="55"/>
                  <a:pt x="0" y="51"/>
                  <a:pt x="0" y="4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4" y="0"/>
                  <a:pt x="15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50" y="0"/>
                  <a:pt x="54" y="9"/>
                  <a:pt x="54" y="18"/>
                </a:cubicBezTo>
                <a:cubicBezTo>
                  <a:pt x="54" y="47"/>
                  <a:pt x="54" y="47"/>
                  <a:pt x="54" y="47"/>
                </a:cubicBezTo>
                <a:cubicBezTo>
                  <a:pt x="54" y="51"/>
                  <a:pt x="53" y="55"/>
                  <a:pt x="49" y="55"/>
                </a:cubicBezTo>
                <a:cubicBezTo>
                  <a:pt x="45" y="55"/>
                  <a:pt x="43" y="51"/>
                  <a:pt x="43" y="47"/>
                </a:cubicBezTo>
                <a:cubicBezTo>
                  <a:pt x="43" y="18"/>
                  <a:pt x="43" y="18"/>
                  <a:pt x="43" y="18"/>
                </a:cubicBezTo>
                <a:cubicBezTo>
                  <a:pt x="42" y="18"/>
                  <a:pt x="42" y="18"/>
                  <a:pt x="42" y="18"/>
                </a:cubicBezTo>
                <a:cubicBezTo>
                  <a:pt x="42" y="104"/>
                  <a:pt x="42" y="104"/>
                  <a:pt x="42" y="104"/>
                </a:cubicBezTo>
                <a:cubicBezTo>
                  <a:pt x="42" y="106"/>
                  <a:pt x="42" y="106"/>
                  <a:pt x="42" y="106"/>
                </a:cubicBezTo>
                <a:cubicBezTo>
                  <a:pt x="42" y="110"/>
                  <a:pt x="39" y="113"/>
                  <a:pt x="35" y="113"/>
                </a:cubicBezTo>
                <a:cubicBezTo>
                  <a:pt x="31" y="113"/>
                  <a:pt x="28" y="110"/>
                  <a:pt x="28" y="106"/>
                </a:cubicBezTo>
                <a:cubicBezTo>
                  <a:pt x="28" y="104"/>
                  <a:pt x="28" y="104"/>
                  <a:pt x="28" y="104"/>
                </a:cubicBezTo>
                <a:cubicBezTo>
                  <a:pt x="28" y="55"/>
                  <a:pt x="28" y="55"/>
                  <a:pt x="28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6" y="104"/>
                  <a:pt x="26" y="104"/>
                  <a:pt x="26" y="104"/>
                </a:cubicBezTo>
                <a:cubicBezTo>
                  <a:pt x="26" y="106"/>
                  <a:pt x="26" y="106"/>
                  <a:pt x="26" y="106"/>
                </a:cubicBezTo>
                <a:cubicBezTo>
                  <a:pt x="26" y="110"/>
                  <a:pt x="23" y="113"/>
                  <a:pt x="19" y="113"/>
                </a:cubicBezTo>
                <a:cubicBezTo>
                  <a:pt x="15" y="113"/>
                  <a:pt x="12" y="110"/>
                  <a:pt x="12" y="106"/>
                </a:cubicBezTo>
                <a:cubicBezTo>
                  <a:pt x="12" y="104"/>
                  <a:pt x="12" y="104"/>
                  <a:pt x="12" y="104"/>
                </a:cubicBezTo>
                <a:lnTo>
                  <a:pt x="12" y="18"/>
                </a:lnTo>
                <a:close/>
              </a:path>
            </a:pathLst>
          </a:custGeom>
          <a:solidFill>
            <a:srgbClr val="F83003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4514851" y="1509713"/>
            <a:ext cx="82550" cy="82550"/>
          </a:xfrm>
          <a:prstGeom prst="ellipse">
            <a:avLst/>
          </a:prstGeom>
          <a:solidFill>
            <a:srgbClr val="F83003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5400676" y="3704721"/>
            <a:ext cx="203200" cy="428625"/>
          </a:xfrm>
          <a:custGeom>
            <a:avLst/>
            <a:gdLst>
              <a:gd name="T0" fmla="*/ 12 w 54"/>
              <a:gd name="T1" fmla="*/ 19 h 114"/>
              <a:gd name="T2" fmla="*/ 11 w 54"/>
              <a:gd name="T3" fmla="*/ 19 h 114"/>
              <a:gd name="T4" fmla="*/ 11 w 54"/>
              <a:gd name="T5" fmla="*/ 48 h 114"/>
              <a:gd name="T6" fmla="*/ 5 w 54"/>
              <a:gd name="T7" fmla="*/ 55 h 114"/>
              <a:gd name="T8" fmla="*/ 0 w 54"/>
              <a:gd name="T9" fmla="*/ 48 h 114"/>
              <a:gd name="T10" fmla="*/ 0 w 54"/>
              <a:gd name="T11" fmla="*/ 19 h 114"/>
              <a:gd name="T12" fmla="*/ 15 w 54"/>
              <a:gd name="T13" fmla="*/ 0 h 114"/>
              <a:gd name="T14" fmla="*/ 39 w 54"/>
              <a:gd name="T15" fmla="*/ 0 h 114"/>
              <a:gd name="T16" fmla="*/ 54 w 54"/>
              <a:gd name="T17" fmla="*/ 19 h 114"/>
              <a:gd name="T18" fmla="*/ 54 w 54"/>
              <a:gd name="T19" fmla="*/ 48 h 114"/>
              <a:gd name="T20" fmla="*/ 49 w 54"/>
              <a:gd name="T21" fmla="*/ 55 h 114"/>
              <a:gd name="T22" fmla="*/ 43 w 54"/>
              <a:gd name="T23" fmla="*/ 48 h 114"/>
              <a:gd name="T24" fmla="*/ 43 w 54"/>
              <a:gd name="T25" fmla="*/ 19 h 114"/>
              <a:gd name="T26" fmla="*/ 42 w 54"/>
              <a:gd name="T27" fmla="*/ 19 h 114"/>
              <a:gd name="T28" fmla="*/ 42 w 54"/>
              <a:gd name="T29" fmla="*/ 104 h 114"/>
              <a:gd name="T30" fmla="*/ 42 w 54"/>
              <a:gd name="T31" fmla="*/ 106 h 114"/>
              <a:gd name="T32" fmla="*/ 35 w 54"/>
              <a:gd name="T33" fmla="*/ 114 h 114"/>
              <a:gd name="T34" fmla="*/ 28 w 54"/>
              <a:gd name="T35" fmla="*/ 106 h 114"/>
              <a:gd name="T36" fmla="*/ 28 w 54"/>
              <a:gd name="T37" fmla="*/ 104 h 114"/>
              <a:gd name="T38" fmla="*/ 28 w 54"/>
              <a:gd name="T39" fmla="*/ 56 h 114"/>
              <a:gd name="T40" fmla="*/ 26 w 54"/>
              <a:gd name="T41" fmla="*/ 56 h 114"/>
              <a:gd name="T42" fmla="*/ 26 w 54"/>
              <a:gd name="T43" fmla="*/ 104 h 114"/>
              <a:gd name="T44" fmla="*/ 26 w 54"/>
              <a:gd name="T45" fmla="*/ 106 h 114"/>
              <a:gd name="T46" fmla="*/ 19 w 54"/>
              <a:gd name="T47" fmla="*/ 114 h 114"/>
              <a:gd name="T48" fmla="*/ 12 w 54"/>
              <a:gd name="T49" fmla="*/ 106 h 114"/>
              <a:gd name="T50" fmla="*/ 12 w 54"/>
              <a:gd name="T51" fmla="*/ 104 h 114"/>
              <a:gd name="T52" fmla="*/ 12 w 54"/>
              <a:gd name="T53" fmla="*/ 19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54" h="114">
                <a:moveTo>
                  <a:pt x="12" y="19"/>
                </a:moveTo>
                <a:cubicBezTo>
                  <a:pt x="11" y="19"/>
                  <a:pt x="11" y="19"/>
                  <a:pt x="11" y="19"/>
                </a:cubicBezTo>
                <a:cubicBezTo>
                  <a:pt x="11" y="48"/>
                  <a:pt x="11" y="48"/>
                  <a:pt x="11" y="48"/>
                </a:cubicBezTo>
                <a:cubicBezTo>
                  <a:pt x="11" y="51"/>
                  <a:pt x="9" y="55"/>
                  <a:pt x="5" y="55"/>
                </a:cubicBezTo>
                <a:cubicBezTo>
                  <a:pt x="1" y="55"/>
                  <a:pt x="0" y="51"/>
                  <a:pt x="0" y="48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9"/>
                  <a:pt x="4" y="0"/>
                  <a:pt x="15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50" y="0"/>
                  <a:pt x="54" y="9"/>
                  <a:pt x="54" y="19"/>
                </a:cubicBezTo>
                <a:cubicBezTo>
                  <a:pt x="54" y="48"/>
                  <a:pt x="54" y="48"/>
                  <a:pt x="54" y="48"/>
                </a:cubicBezTo>
                <a:cubicBezTo>
                  <a:pt x="54" y="51"/>
                  <a:pt x="53" y="55"/>
                  <a:pt x="49" y="55"/>
                </a:cubicBezTo>
                <a:cubicBezTo>
                  <a:pt x="45" y="55"/>
                  <a:pt x="43" y="51"/>
                  <a:pt x="43" y="48"/>
                </a:cubicBezTo>
                <a:cubicBezTo>
                  <a:pt x="43" y="19"/>
                  <a:pt x="43" y="19"/>
                  <a:pt x="43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04"/>
                  <a:pt x="42" y="104"/>
                  <a:pt x="42" y="104"/>
                </a:cubicBezTo>
                <a:cubicBezTo>
                  <a:pt x="42" y="106"/>
                  <a:pt x="42" y="106"/>
                  <a:pt x="42" y="106"/>
                </a:cubicBezTo>
                <a:cubicBezTo>
                  <a:pt x="42" y="110"/>
                  <a:pt x="39" y="114"/>
                  <a:pt x="35" y="114"/>
                </a:cubicBezTo>
                <a:cubicBezTo>
                  <a:pt x="31" y="114"/>
                  <a:pt x="28" y="110"/>
                  <a:pt x="28" y="106"/>
                </a:cubicBezTo>
                <a:cubicBezTo>
                  <a:pt x="28" y="104"/>
                  <a:pt x="28" y="104"/>
                  <a:pt x="28" y="104"/>
                </a:cubicBezTo>
                <a:cubicBezTo>
                  <a:pt x="28" y="56"/>
                  <a:pt x="28" y="56"/>
                  <a:pt x="28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104"/>
                  <a:pt x="26" y="104"/>
                  <a:pt x="26" y="104"/>
                </a:cubicBezTo>
                <a:cubicBezTo>
                  <a:pt x="26" y="106"/>
                  <a:pt x="26" y="106"/>
                  <a:pt x="26" y="106"/>
                </a:cubicBezTo>
                <a:cubicBezTo>
                  <a:pt x="26" y="110"/>
                  <a:pt x="23" y="114"/>
                  <a:pt x="19" y="114"/>
                </a:cubicBezTo>
                <a:cubicBezTo>
                  <a:pt x="15" y="114"/>
                  <a:pt x="12" y="110"/>
                  <a:pt x="12" y="106"/>
                </a:cubicBezTo>
                <a:cubicBezTo>
                  <a:pt x="12" y="104"/>
                  <a:pt x="12" y="104"/>
                  <a:pt x="12" y="104"/>
                </a:cubicBezTo>
                <a:lnTo>
                  <a:pt x="12" y="19"/>
                </a:lnTo>
                <a:close/>
              </a:path>
            </a:pathLst>
          </a:custGeom>
          <a:solidFill>
            <a:srgbClr val="4C606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5461001" y="3614234"/>
            <a:ext cx="82550" cy="82550"/>
          </a:xfrm>
          <a:prstGeom prst="ellipse">
            <a:avLst/>
          </a:prstGeom>
          <a:solidFill>
            <a:srgbClr val="4C606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4" name="Freeform 15"/>
          <p:cNvSpPr>
            <a:spLocks/>
          </p:cNvSpPr>
          <p:nvPr/>
        </p:nvSpPr>
        <p:spPr bwMode="auto">
          <a:xfrm>
            <a:off x="2389188" y="2424113"/>
            <a:ext cx="123825" cy="258762"/>
          </a:xfrm>
          <a:custGeom>
            <a:avLst/>
            <a:gdLst>
              <a:gd name="T0" fmla="*/ 8 w 33"/>
              <a:gd name="T1" fmla="*/ 11 h 69"/>
              <a:gd name="T2" fmla="*/ 7 w 33"/>
              <a:gd name="T3" fmla="*/ 11 h 69"/>
              <a:gd name="T4" fmla="*/ 7 w 33"/>
              <a:gd name="T5" fmla="*/ 29 h 69"/>
              <a:gd name="T6" fmla="*/ 4 w 33"/>
              <a:gd name="T7" fmla="*/ 33 h 69"/>
              <a:gd name="T8" fmla="*/ 0 w 33"/>
              <a:gd name="T9" fmla="*/ 29 h 69"/>
              <a:gd name="T10" fmla="*/ 0 w 33"/>
              <a:gd name="T11" fmla="*/ 11 h 69"/>
              <a:gd name="T12" fmla="*/ 10 w 33"/>
              <a:gd name="T13" fmla="*/ 0 h 69"/>
              <a:gd name="T14" fmla="*/ 24 w 33"/>
              <a:gd name="T15" fmla="*/ 0 h 69"/>
              <a:gd name="T16" fmla="*/ 33 w 33"/>
              <a:gd name="T17" fmla="*/ 11 h 69"/>
              <a:gd name="T18" fmla="*/ 33 w 33"/>
              <a:gd name="T19" fmla="*/ 29 h 69"/>
              <a:gd name="T20" fmla="*/ 30 w 33"/>
              <a:gd name="T21" fmla="*/ 33 h 69"/>
              <a:gd name="T22" fmla="*/ 27 w 33"/>
              <a:gd name="T23" fmla="*/ 29 h 69"/>
              <a:gd name="T24" fmla="*/ 27 w 33"/>
              <a:gd name="T25" fmla="*/ 11 h 69"/>
              <a:gd name="T26" fmla="*/ 26 w 33"/>
              <a:gd name="T27" fmla="*/ 11 h 69"/>
              <a:gd name="T28" fmla="*/ 26 w 33"/>
              <a:gd name="T29" fmla="*/ 63 h 69"/>
              <a:gd name="T30" fmla="*/ 26 w 33"/>
              <a:gd name="T31" fmla="*/ 64 h 69"/>
              <a:gd name="T32" fmla="*/ 22 w 33"/>
              <a:gd name="T33" fmla="*/ 69 h 69"/>
              <a:gd name="T34" fmla="*/ 17 w 33"/>
              <a:gd name="T35" fmla="*/ 64 h 69"/>
              <a:gd name="T36" fmla="*/ 17 w 33"/>
              <a:gd name="T37" fmla="*/ 63 h 69"/>
              <a:gd name="T38" fmla="*/ 17 w 33"/>
              <a:gd name="T39" fmla="*/ 34 h 69"/>
              <a:gd name="T40" fmla="*/ 16 w 33"/>
              <a:gd name="T41" fmla="*/ 34 h 69"/>
              <a:gd name="T42" fmla="*/ 16 w 33"/>
              <a:gd name="T43" fmla="*/ 63 h 69"/>
              <a:gd name="T44" fmla="*/ 16 w 33"/>
              <a:gd name="T45" fmla="*/ 64 h 69"/>
              <a:gd name="T46" fmla="*/ 12 w 33"/>
              <a:gd name="T47" fmla="*/ 69 h 69"/>
              <a:gd name="T48" fmla="*/ 8 w 33"/>
              <a:gd name="T49" fmla="*/ 64 h 69"/>
              <a:gd name="T50" fmla="*/ 8 w 33"/>
              <a:gd name="T51" fmla="*/ 63 h 69"/>
              <a:gd name="T52" fmla="*/ 8 w 33"/>
              <a:gd name="T53" fmla="*/ 11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" h="69">
                <a:moveTo>
                  <a:pt x="8" y="11"/>
                </a:moveTo>
                <a:cubicBezTo>
                  <a:pt x="7" y="11"/>
                  <a:pt x="7" y="11"/>
                  <a:pt x="7" y="11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31"/>
                  <a:pt x="6" y="33"/>
                  <a:pt x="4" y="33"/>
                </a:cubicBezTo>
                <a:cubicBezTo>
                  <a:pt x="1" y="33"/>
                  <a:pt x="0" y="31"/>
                  <a:pt x="0" y="29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3" y="0"/>
                  <a:pt x="10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31" y="0"/>
                  <a:pt x="33" y="5"/>
                  <a:pt x="33" y="11"/>
                </a:cubicBezTo>
                <a:cubicBezTo>
                  <a:pt x="33" y="29"/>
                  <a:pt x="33" y="29"/>
                  <a:pt x="33" y="29"/>
                </a:cubicBezTo>
                <a:cubicBezTo>
                  <a:pt x="33" y="31"/>
                  <a:pt x="33" y="33"/>
                  <a:pt x="30" y="33"/>
                </a:cubicBezTo>
                <a:cubicBezTo>
                  <a:pt x="28" y="33"/>
                  <a:pt x="27" y="31"/>
                  <a:pt x="27" y="29"/>
                </a:cubicBezTo>
                <a:cubicBezTo>
                  <a:pt x="27" y="11"/>
                  <a:pt x="27" y="11"/>
                  <a:pt x="27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63"/>
                  <a:pt x="26" y="63"/>
                  <a:pt x="26" y="63"/>
                </a:cubicBezTo>
                <a:cubicBezTo>
                  <a:pt x="26" y="64"/>
                  <a:pt x="26" y="64"/>
                  <a:pt x="26" y="64"/>
                </a:cubicBezTo>
                <a:cubicBezTo>
                  <a:pt x="26" y="66"/>
                  <a:pt x="24" y="69"/>
                  <a:pt x="22" y="69"/>
                </a:cubicBezTo>
                <a:cubicBezTo>
                  <a:pt x="19" y="69"/>
                  <a:pt x="17" y="66"/>
                  <a:pt x="17" y="64"/>
                </a:cubicBezTo>
                <a:cubicBezTo>
                  <a:pt x="17" y="63"/>
                  <a:pt x="17" y="63"/>
                  <a:pt x="17" y="63"/>
                </a:cubicBezTo>
                <a:cubicBezTo>
                  <a:pt x="17" y="34"/>
                  <a:pt x="17" y="34"/>
                  <a:pt x="17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16" y="63"/>
                  <a:pt x="16" y="63"/>
                  <a:pt x="16" y="63"/>
                </a:cubicBezTo>
                <a:cubicBezTo>
                  <a:pt x="16" y="64"/>
                  <a:pt x="16" y="64"/>
                  <a:pt x="16" y="64"/>
                </a:cubicBezTo>
                <a:cubicBezTo>
                  <a:pt x="16" y="66"/>
                  <a:pt x="15" y="69"/>
                  <a:pt x="12" y="69"/>
                </a:cubicBezTo>
                <a:cubicBezTo>
                  <a:pt x="9" y="69"/>
                  <a:pt x="8" y="66"/>
                  <a:pt x="8" y="64"/>
                </a:cubicBezTo>
                <a:cubicBezTo>
                  <a:pt x="8" y="63"/>
                  <a:pt x="8" y="63"/>
                  <a:pt x="8" y="63"/>
                </a:cubicBezTo>
                <a:lnTo>
                  <a:pt x="8" y="11"/>
                </a:lnTo>
                <a:close/>
              </a:path>
            </a:pathLst>
          </a:custGeom>
          <a:solidFill>
            <a:srgbClr val="A2B93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5" name="Freeform 16"/>
          <p:cNvSpPr>
            <a:spLocks/>
          </p:cNvSpPr>
          <p:nvPr/>
        </p:nvSpPr>
        <p:spPr bwMode="auto">
          <a:xfrm>
            <a:off x="2427288" y="2368550"/>
            <a:ext cx="47625" cy="49212"/>
          </a:xfrm>
          <a:custGeom>
            <a:avLst/>
            <a:gdLst>
              <a:gd name="T0" fmla="*/ 7 w 13"/>
              <a:gd name="T1" fmla="*/ 0 h 13"/>
              <a:gd name="T2" fmla="*/ 13 w 13"/>
              <a:gd name="T3" fmla="*/ 7 h 13"/>
              <a:gd name="T4" fmla="*/ 7 w 13"/>
              <a:gd name="T5" fmla="*/ 13 h 13"/>
              <a:gd name="T6" fmla="*/ 0 w 13"/>
              <a:gd name="T7" fmla="*/ 7 h 13"/>
              <a:gd name="T8" fmla="*/ 7 w 13"/>
              <a:gd name="T9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" h="13">
                <a:moveTo>
                  <a:pt x="7" y="0"/>
                </a:moveTo>
                <a:cubicBezTo>
                  <a:pt x="11" y="0"/>
                  <a:pt x="13" y="3"/>
                  <a:pt x="13" y="7"/>
                </a:cubicBezTo>
                <a:cubicBezTo>
                  <a:pt x="13" y="10"/>
                  <a:pt x="10" y="13"/>
                  <a:pt x="7" y="13"/>
                </a:cubicBezTo>
                <a:cubicBezTo>
                  <a:pt x="3" y="13"/>
                  <a:pt x="0" y="10"/>
                  <a:pt x="0" y="7"/>
                </a:cubicBezTo>
                <a:cubicBezTo>
                  <a:pt x="0" y="3"/>
                  <a:pt x="3" y="0"/>
                  <a:pt x="7" y="0"/>
                </a:cubicBezTo>
                <a:close/>
              </a:path>
            </a:pathLst>
          </a:custGeom>
          <a:solidFill>
            <a:srgbClr val="A2B93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6" name="Freeform 17"/>
          <p:cNvSpPr>
            <a:spLocks/>
          </p:cNvSpPr>
          <p:nvPr/>
        </p:nvSpPr>
        <p:spPr bwMode="auto">
          <a:xfrm>
            <a:off x="4005263" y="2424113"/>
            <a:ext cx="123825" cy="258762"/>
          </a:xfrm>
          <a:custGeom>
            <a:avLst/>
            <a:gdLst>
              <a:gd name="T0" fmla="*/ 7 w 33"/>
              <a:gd name="T1" fmla="*/ 11 h 69"/>
              <a:gd name="T2" fmla="*/ 6 w 33"/>
              <a:gd name="T3" fmla="*/ 11 h 69"/>
              <a:gd name="T4" fmla="*/ 6 w 33"/>
              <a:gd name="T5" fmla="*/ 29 h 69"/>
              <a:gd name="T6" fmla="*/ 3 w 33"/>
              <a:gd name="T7" fmla="*/ 33 h 69"/>
              <a:gd name="T8" fmla="*/ 0 w 33"/>
              <a:gd name="T9" fmla="*/ 29 h 69"/>
              <a:gd name="T10" fmla="*/ 0 w 33"/>
              <a:gd name="T11" fmla="*/ 11 h 69"/>
              <a:gd name="T12" fmla="*/ 9 w 33"/>
              <a:gd name="T13" fmla="*/ 0 h 69"/>
              <a:gd name="T14" fmla="*/ 24 w 33"/>
              <a:gd name="T15" fmla="*/ 0 h 69"/>
              <a:gd name="T16" fmla="*/ 33 w 33"/>
              <a:gd name="T17" fmla="*/ 11 h 69"/>
              <a:gd name="T18" fmla="*/ 33 w 33"/>
              <a:gd name="T19" fmla="*/ 29 h 69"/>
              <a:gd name="T20" fmla="*/ 30 w 33"/>
              <a:gd name="T21" fmla="*/ 33 h 69"/>
              <a:gd name="T22" fmla="*/ 26 w 33"/>
              <a:gd name="T23" fmla="*/ 29 h 69"/>
              <a:gd name="T24" fmla="*/ 26 w 33"/>
              <a:gd name="T25" fmla="*/ 11 h 69"/>
              <a:gd name="T26" fmla="*/ 25 w 33"/>
              <a:gd name="T27" fmla="*/ 11 h 69"/>
              <a:gd name="T28" fmla="*/ 25 w 33"/>
              <a:gd name="T29" fmla="*/ 63 h 69"/>
              <a:gd name="T30" fmla="*/ 25 w 33"/>
              <a:gd name="T31" fmla="*/ 64 h 69"/>
              <a:gd name="T32" fmla="*/ 21 w 33"/>
              <a:gd name="T33" fmla="*/ 69 h 69"/>
              <a:gd name="T34" fmla="*/ 17 w 33"/>
              <a:gd name="T35" fmla="*/ 64 h 69"/>
              <a:gd name="T36" fmla="*/ 17 w 33"/>
              <a:gd name="T37" fmla="*/ 63 h 69"/>
              <a:gd name="T38" fmla="*/ 17 w 33"/>
              <a:gd name="T39" fmla="*/ 34 h 69"/>
              <a:gd name="T40" fmla="*/ 16 w 33"/>
              <a:gd name="T41" fmla="*/ 34 h 69"/>
              <a:gd name="T42" fmla="*/ 16 w 33"/>
              <a:gd name="T43" fmla="*/ 63 h 69"/>
              <a:gd name="T44" fmla="*/ 16 w 33"/>
              <a:gd name="T45" fmla="*/ 64 h 69"/>
              <a:gd name="T46" fmla="*/ 12 w 33"/>
              <a:gd name="T47" fmla="*/ 69 h 69"/>
              <a:gd name="T48" fmla="*/ 7 w 33"/>
              <a:gd name="T49" fmla="*/ 64 h 69"/>
              <a:gd name="T50" fmla="*/ 7 w 33"/>
              <a:gd name="T51" fmla="*/ 63 h 69"/>
              <a:gd name="T52" fmla="*/ 7 w 33"/>
              <a:gd name="T53" fmla="*/ 11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" h="69">
                <a:moveTo>
                  <a:pt x="7" y="11"/>
                </a:moveTo>
                <a:cubicBezTo>
                  <a:pt x="6" y="11"/>
                  <a:pt x="6" y="11"/>
                  <a:pt x="6" y="11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31"/>
                  <a:pt x="6" y="33"/>
                  <a:pt x="3" y="33"/>
                </a:cubicBezTo>
                <a:cubicBezTo>
                  <a:pt x="0" y="33"/>
                  <a:pt x="0" y="31"/>
                  <a:pt x="0" y="29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2" y="0"/>
                  <a:pt x="9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30" y="0"/>
                  <a:pt x="33" y="5"/>
                  <a:pt x="33" y="11"/>
                </a:cubicBezTo>
                <a:cubicBezTo>
                  <a:pt x="33" y="29"/>
                  <a:pt x="33" y="29"/>
                  <a:pt x="33" y="29"/>
                </a:cubicBezTo>
                <a:cubicBezTo>
                  <a:pt x="33" y="31"/>
                  <a:pt x="32" y="33"/>
                  <a:pt x="30" y="33"/>
                </a:cubicBezTo>
                <a:cubicBezTo>
                  <a:pt x="27" y="33"/>
                  <a:pt x="26" y="31"/>
                  <a:pt x="26" y="29"/>
                </a:cubicBezTo>
                <a:cubicBezTo>
                  <a:pt x="26" y="11"/>
                  <a:pt x="26" y="11"/>
                  <a:pt x="26" y="11"/>
                </a:cubicBezTo>
                <a:cubicBezTo>
                  <a:pt x="25" y="11"/>
                  <a:pt x="25" y="11"/>
                  <a:pt x="25" y="11"/>
                </a:cubicBezTo>
                <a:cubicBezTo>
                  <a:pt x="25" y="63"/>
                  <a:pt x="25" y="63"/>
                  <a:pt x="25" y="63"/>
                </a:cubicBezTo>
                <a:cubicBezTo>
                  <a:pt x="25" y="64"/>
                  <a:pt x="25" y="64"/>
                  <a:pt x="25" y="64"/>
                </a:cubicBezTo>
                <a:cubicBezTo>
                  <a:pt x="25" y="66"/>
                  <a:pt x="24" y="69"/>
                  <a:pt x="21" y="69"/>
                </a:cubicBezTo>
                <a:cubicBezTo>
                  <a:pt x="19" y="69"/>
                  <a:pt x="17" y="66"/>
                  <a:pt x="17" y="64"/>
                </a:cubicBezTo>
                <a:cubicBezTo>
                  <a:pt x="17" y="63"/>
                  <a:pt x="17" y="63"/>
                  <a:pt x="17" y="63"/>
                </a:cubicBezTo>
                <a:cubicBezTo>
                  <a:pt x="17" y="34"/>
                  <a:pt x="17" y="34"/>
                  <a:pt x="17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16" y="63"/>
                  <a:pt x="16" y="63"/>
                  <a:pt x="16" y="63"/>
                </a:cubicBezTo>
                <a:cubicBezTo>
                  <a:pt x="16" y="64"/>
                  <a:pt x="16" y="64"/>
                  <a:pt x="16" y="64"/>
                </a:cubicBezTo>
                <a:cubicBezTo>
                  <a:pt x="16" y="66"/>
                  <a:pt x="14" y="69"/>
                  <a:pt x="12" y="69"/>
                </a:cubicBezTo>
                <a:cubicBezTo>
                  <a:pt x="9" y="69"/>
                  <a:pt x="7" y="66"/>
                  <a:pt x="7" y="64"/>
                </a:cubicBezTo>
                <a:cubicBezTo>
                  <a:pt x="7" y="63"/>
                  <a:pt x="7" y="63"/>
                  <a:pt x="7" y="63"/>
                </a:cubicBezTo>
                <a:lnTo>
                  <a:pt x="7" y="11"/>
                </a:lnTo>
                <a:close/>
              </a:path>
            </a:pathLst>
          </a:custGeom>
          <a:solidFill>
            <a:srgbClr val="A2B93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7" name="Oval 18"/>
          <p:cNvSpPr>
            <a:spLocks noChangeArrowheads="1"/>
          </p:cNvSpPr>
          <p:nvPr/>
        </p:nvSpPr>
        <p:spPr bwMode="auto">
          <a:xfrm>
            <a:off x="4043363" y="2368550"/>
            <a:ext cx="49213" cy="49212"/>
          </a:xfrm>
          <a:prstGeom prst="ellipse">
            <a:avLst/>
          </a:prstGeom>
          <a:solidFill>
            <a:srgbClr val="A2B93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8" name="Freeform 19"/>
          <p:cNvSpPr>
            <a:spLocks/>
          </p:cNvSpPr>
          <p:nvPr/>
        </p:nvSpPr>
        <p:spPr bwMode="auto">
          <a:xfrm>
            <a:off x="6514466" y="2424113"/>
            <a:ext cx="127000" cy="258762"/>
          </a:xfrm>
          <a:custGeom>
            <a:avLst/>
            <a:gdLst>
              <a:gd name="T0" fmla="*/ 8 w 34"/>
              <a:gd name="T1" fmla="*/ 11 h 69"/>
              <a:gd name="T2" fmla="*/ 7 w 34"/>
              <a:gd name="T3" fmla="*/ 11 h 69"/>
              <a:gd name="T4" fmla="*/ 7 w 34"/>
              <a:gd name="T5" fmla="*/ 29 h 69"/>
              <a:gd name="T6" fmla="*/ 4 w 34"/>
              <a:gd name="T7" fmla="*/ 33 h 69"/>
              <a:gd name="T8" fmla="*/ 0 w 34"/>
              <a:gd name="T9" fmla="*/ 29 h 69"/>
              <a:gd name="T10" fmla="*/ 0 w 34"/>
              <a:gd name="T11" fmla="*/ 11 h 69"/>
              <a:gd name="T12" fmla="*/ 10 w 34"/>
              <a:gd name="T13" fmla="*/ 0 h 69"/>
              <a:gd name="T14" fmla="*/ 24 w 34"/>
              <a:gd name="T15" fmla="*/ 0 h 69"/>
              <a:gd name="T16" fmla="*/ 34 w 34"/>
              <a:gd name="T17" fmla="*/ 11 h 69"/>
              <a:gd name="T18" fmla="*/ 34 w 34"/>
              <a:gd name="T19" fmla="*/ 29 h 69"/>
              <a:gd name="T20" fmla="*/ 30 w 34"/>
              <a:gd name="T21" fmla="*/ 33 h 69"/>
              <a:gd name="T22" fmla="*/ 27 w 34"/>
              <a:gd name="T23" fmla="*/ 29 h 69"/>
              <a:gd name="T24" fmla="*/ 27 w 34"/>
              <a:gd name="T25" fmla="*/ 11 h 69"/>
              <a:gd name="T26" fmla="*/ 26 w 34"/>
              <a:gd name="T27" fmla="*/ 11 h 69"/>
              <a:gd name="T28" fmla="*/ 26 w 34"/>
              <a:gd name="T29" fmla="*/ 63 h 69"/>
              <a:gd name="T30" fmla="*/ 26 w 34"/>
              <a:gd name="T31" fmla="*/ 64 h 69"/>
              <a:gd name="T32" fmla="*/ 22 w 34"/>
              <a:gd name="T33" fmla="*/ 69 h 69"/>
              <a:gd name="T34" fmla="*/ 17 w 34"/>
              <a:gd name="T35" fmla="*/ 64 h 69"/>
              <a:gd name="T36" fmla="*/ 17 w 34"/>
              <a:gd name="T37" fmla="*/ 63 h 69"/>
              <a:gd name="T38" fmla="*/ 17 w 34"/>
              <a:gd name="T39" fmla="*/ 34 h 69"/>
              <a:gd name="T40" fmla="*/ 16 w 34"/>
              <a:gd name="T41" fmla="*/ 34 h 69"/>
              <a:gd name="T42" fmla="*/ 16 w 34"/>
              <a:gd name="T43" fmla="*/ 63 h 69"/>
              <a:gd name="T44" fmla="*/ 16 w 34"/>
              <a:gd name="T45" fmla="*/ 64 h 69"/>
              <a:gd name="T46" fmla="*/ 12 w 34"/>
              <a:gd name="T47" fmla="*/ 69 h 69"/>
              <a:gd name="T48" fmla="*/ 8 w 34"/>
              <a:gd name="T49" fmla="*/ 64 h 69"/>
              <a:gd name="T50" fmla="*/ 8 w 34"/>
              <a:gd name="T51" fmla="*/ 63 h 69"/>
              <a:gd name="T52" fmla="*/ 8 w 34"/>
              <a:gd name="T53" fmla="*/ 11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4" h="69">
                <a:moveTo>
                  <a:pt x="8" y="11"/>
                </a:moveTo>
                <a:cubicBezTo>
                  <a:pt x="7" y="11"/>
                  <a:pt x="7" y="11"/>
                  <a:pt x="7" y="11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31"/>
                  <a:pt x="6" y="33"/>
                  <a:pt x="4" y="33"/>
                </a:cubicBezTo>
                <a:cubicBezTo>
                  <a:pt x="1" y="33"/>
                  <a:pt x="0" y="31"/>
                  <a:pt x="0" y="29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3" y="0"/>
                  <a:pt x="10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31" y="0"/>
                  <a:pt x="34" y="5"/>
                  <a:pt x="34" y="11"/>
                </a:cubicBezTo>
                <a:cubicBezTo>
                  <a:pt x="34" y="29"/>
                  <a:pt x="34" y="29"/>
                  <a:pt x="34" y="29"/>
                </a:cubicBezTo>
                <a:cubicBezTo>
                  <a:pt x="34" y="31"/>
                  <a:pt x="33" y="33"/>
                  <a:pt x="30" y="33"/>
                </a:cubicBezTo>
                <a:cubicBezTo>
                  <a:pt x="28" y="33"/>
                  <a:pt x="27" y="31"/>
                  <a:pt x="27" y="29"/>
                </a:cubicBezTo>
                <a:cubicBezTo>
                  <a:pt x="27" y="11"/>
                  <a:pt x="27" y="11"/>
                  <a:pt x="27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63"/>
                  <a:pt x="26" y="63"/>
                  <a:pt x="26" y="63"/>
                </a:cubicBezTo>
                <a:cubicBezTo>
                  <a:pt x="26" y="64"/>
                  <a:pt x="26" y="64"/>
                  <a:pt x="26" y="64"/>
                </a:cubicBezTo>
                <a:cubicBezTo>
                  <a:pt x="26" y="66"/>
                  <a:pt x="24" y="69"/>
                  <a:pt x="22" y="69"/>
                </a:cubicBezTo>
                <a:cubicBezTo>
                  <a:pt x="19" y="69"/>
                  <a:pt x="17" y="66"/>
                  <a:pt x="17" y="64"/>
                </a:cubicBezTo>
                <a:cubicBezTo>
                  <a:pt x="17" y="63"/>
                  <a:pt x="17" y="63"/>
                  <a:pt x="17" y="63"/>
                </a:cubicBezTo>
                <a:cubicBezTo>
                  <a:pt x="17" y="34"/>
                  <a:pt x="17" y="34"/>
                  <a:pt x="17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16" y="63"/>
                  <a:pt x="16" y="63"/>
                  <a:pt x="16" y="63"/>
                </a:cubicBezTo>
                <a:cubicBezTo>
                  <a:pt x="16" y="64"/>
                  <a:pt x="16" y="64"/>
                  <a:pt x="16" y="64"/>
                </a:cubicBezTo>
                <a:cubicBezTo>
                  <a:pt x="16" y="66"/>
                  <a:pt x="15" y="69"/>
                  <a:pt x="12" y="69"/>
                </a:cubicBezTo>
                <a:cubicBezTo>
                  <a:pt x="9" y="69"/>
                  <a:pt x="8" y="66"/>
                  <a:pt x="8" y="64"/>
                </a:cubicBezTo>
                <a:cubicBezTo>
                  <a:pt x="8" y="63"/>
                  <a:pt x="8" y="63"/>
                  <a:pt x="8" y="63"/>
                </a:cubicBezTo>
                <a:lnTo>
                  <a:pt x="8" y="11"/>
                </a:lnTo>
                <a:close/>
              </a:path>
            </a:pathLst>
          </a:custGeom>
          <a:solidFill>
            <a:srgbClr val="A2B93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6552566" y="2368550"/>
            <a:ext cx="47625" cy="49212"/>
          </a:xfrm>
          <a:prstGeom prst="ellipse">
            <a:avLst/>
          </a:prstGeom>
          <a:solidFill>
            <a:srgbClr val="A2B93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24" name="Freeform 25"/>
          <p:cNvSpPr>
            <a:spLocks/>
          </p:cNvSpPr>
          <p:nvPr/>
        </p:nvSpPr>
        <p:spPr bwMode="auto">
          <a:xfrm>
            <a:off x="3616326" y="2982913"/>
            <a:ext cx="3175" cy="442912"/>
          </a:xfrm>
          <a:custGeom>
            <a:avLst/>
            <a:gdLst>
              <a:gd name="T0" fmla="*/ 0 w 1"/>
              <a:gd name="T1" fmla="*/ 0 h 118"/>
              <a:gd name="T2" fmla="*/ 0 w 1"/>
              <a:gd name="T3" fmla="*/ 118 h 118"/>
              <a:gd name="T4" fmla="*/ 1 w 1"/>
              <a:gd name="T5" fmla="*/ 118 h 118"/>
              <a:gd name="T6" fmla="*/ 1 w 1"/>
              <a:gd name="T7" fmla="*/ 0 h 118"/>
              <a:gd name="T8" fmla="*/ 0 w 1"/>
              <a:gd name="T9" fmla="*/ 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18">
                <a:moveTo>
                  <a:pt x="0" y="0"/>
                </a:moveTo>
                <a:cubicBezTo>
                  <a:pt x="0" y="118"/>
                  <a:pt x="0" y="118"/>
                  <a:pt x="0" y="118"/>
                </a:cubicBezTo>
                <a:cubicBezTo>
                  <a:pt x="0" y="118"/>
                  <a:pt x="1" y="118"/>
                  <a:pt x="1" y="118"/>
                </a:cubicBezTo>
                <a:cubicBezTo>
                  <a:pt x="1" y="0"/>
                  <a:pt x="1" y="0"/>
                  <a:pt x="1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7A966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6" name="Freeform 27"/>
          <p:cNvSpPr>
            <a:spLocks/>
          </p:cNvSpPr>
          <p:nvPr/>
        </p:nvSpPr>
        <p:spPr bwMode="auto">
          <a:xfrm>
            <a:off x="1263651" y="2286000"/>
            <a:ext cx="6586538" cy="746125"/>
          </a:xfrm>
          <a:custGeom>
            <a:avLst/>
            <a:gdLst>
              <a:gd name="T0" fmla="*/ 4149 w 4149"/>
              <a:gd name="T1" fmla="*/ 470 h 470"/>
              <a:gd name="T2" fmla="*/ 4137 w 4149"/>
              <a:gd name="T3" fmla="*/ 470 h 470"/>
              <a:gd name="T4" fmla="*/ 4137 w 4149"/>
              <a:gd name="T5" fmla="*/ 12 h 470"/>
              <a:gd name="T6" fmla="*/ 12 w 4149"/>
              <a:gd name="T7" fmla="*/ 12 h 470"/>
              <a:gd name="T8" fmla="*/ 12 w 4149"/>
              <a:gd name="T9" fmla="*/ 470 h 470"/>
              <a:gd name="T10" fmla="*/ 0 w 4149"/>
              <a:gd name="T11" fmla="*/ 470 h 470"/>
              <a:gd name="T12" fmla="*/ 0 w 4149"/>
              <a:gd name="T13" fmla="*/ 0 h 470"/>
              <a:gd name="T14" fmla="*/ 4149 w 4149"/>
              <a:gd name="T15" fmla="*/ 0 h 470"/>
              <a:gd name="T16" fmla="*/ 4149 w 4149"/>
              <a:gd name="T17" fmla="*/ 47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49" h="470">
                <a:moveTo>
                  <a:pt x="4149" y="470"/>
                </a:moveTo>
                <a:lnTo>
                  <a:pt x="4137" y="470"/>
                </a:lnTo>
                <a:lnTo>
                  <a:pt x="4137" y="12"/>
                </a:lnTo>
                <a:lnTo>
                  <a:pt x="12" y="12"/>
                </a:lnTo>
                <a:lnTo>
                  <a:pt x="12" y="470"/>
                </a:lnTo>
                <a:lnTo>
                  <a:pt x="0" y="470"/>
                </a:lnTo>
                <a:lnTo>
                  <a:pt x="0" y="0"/>
                </a:lnTo>
                <a:lnTo>
                  <a:pt x="4149" y="0"/>
                </a:lnTo>
                <a:lnTo>
                  <a:pt x="4149" y="47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0" name="Freeform 31"/>
          <p:cNvSpPr>
            <a:spLocks/>
          </p:cNvSpPr>
          <p:nvPr/>
        </p:nvSpPr>
        <p:spPr bwMode="auto">
          <a:xfrm>
            <a:off x="1563688" y="2874963"/>
            <a:ext cx="3011488" cy="547687"/>
          </a:xfrm>
          <a:custGeom>
            <a:avLst/>
            <a:gdLst>
              <a:gd name="T0" fmla="*/ 0 w 1897"/>
              <a:gd name="T1" fmla="*/ 0 h 345"/>
              <a:gd name="T2" fmla="*/ 12 w 1897"/>
              <a:gd name="T3" fmla="*/ 0 h 345"/>
              <a:gd name="T4" fmla="*/ 12 w 1897"/>
              <a:gd name="T5" fmla="*/ 338 h 345"/>
              <a:gd name="T6" fmla="*/ 1885 w 1897"/>
              <a:gd name="T7" fmla="*/ 338 h 345"/>
              <a:gd name="T8" fmla="*/ 1885 w 1897"/>
              <a:gd name="T9" fmla="*/ 0 h 345"/>
              <a:gd name="T10" fmla="*/ 1897 w 1897"/>
              <a:gd name="T11" fmla="*/ 0 h 345"/>
              <a:gd name="T12" fmla="*/ 1897 w 1897"/>
              <a:gd name="T13" fmla="*/ 345 h 345"/>
              <a:gd name="T14" fmla="*/ 0 w 1897"/>
              <a:gd name="T15" fmla="*/ 345 h 345"/>
              <a:gd name="T16" fmla="*/ 0 w 1897"/>
              <a:gd name="T17" fmla="*/ 0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97" h="345">
                <a:moveTo>
                  <a:pt x="0" y="0"/>
                </a:moveTo>
                <a:lnTo>
                  <a:pt x="12" y="0"/>
                </a:lnTo>
                <a:lnTo>
                  <a:pt x="12" y="338"/>
                </a:lnTo>
                <a:lnTo>
                  <a:pt x="1885" y="338"/>
                </a:lnTo>
                <a:lnTo>
                  <a:pt x="1885" y="0"/>
                </a:lnTo>
                <a:lnTo>
                  <a:pt x="1897" y="0"/>
                </a:lnTo>
                <a:lnTo>
                  <a:pt x="1897" y="345"/>
                </a:lnTo>
                <a:lnTo>
                  <a:pt x="0" y="345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52" name="Freeform 33"/>
          <p:cNvSpPr>
            <a:spLocks/>
          </p:cNvSpPr>
          <p:nvPr/>
        </p:nvSpPr>
        <p:spPr bwMode="auto">
          <a:xfrm>
            <a:off x="6138863" y="2938463"/>
            <a:ext cx="1527175" cy="498475"/>
          </a:xfrm>
          <a:custGeom>
            <a:avLst/>
            <a:gdLst>
              <a:gd name="T0" fmla="*/ 0 w 962"/>
              <a:gd name="T1" fmla="*/ 0 h 314"/>
              <a:gd name="T2" fmla="*/ 5 w 962"/>
              <a:gd name="T3" fmla="*/ 0 h 314"/>
              <a:gd name="T4" fmla="*/ 5 w 962"/>
              <a:gd name="T5" fmla="*/ 310 h 314"/>
              <a:gd name="T6" fmla="*/ 957 w 962"/>
              <a:gd name="T7" fmla="*/ 310 h 314"/>
              <a:gd name="T8" fmla="*/ 957 w 962"/>
              <a:gd name="T9" fmla="*/ 0 h 314"/>
              <a:gd name="T10" fmla="*/ 962 w 962"/>
              <a:gd name="T11" fmla="*/ 0 h 314"/>
              <a:gd name="T12" fmla="*/ 962 w 962"/>
              <a:gd name="T13" fmla="*/ 314 h 314"/>
              <a:gd name="T14" fmla="*/ 0 w 962"/>
              <a:gd name="T15" fmla="*/ 314 h 314"/>
              <a:gd name="T16" fmla="*/ 0 w 962"/>
              <a:gd name="T17" fmla="*/ 0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2" h="314">
                <a:moveTo>
                  <a:pt x="0" y="0"/>
                </a:moveTo>
                <a:lnTo>
                  <a:pt x="5" y="0"/>
                </a:lnTo>
                <a:lnTo>
                  <a:pt x="5" y="310"/>
                </a:lnTo>
                <a:lnTo>
                  <a:pt x="957" y="310"/>
                </a:lnTo>
                <a:lnTo>
                  <a:pt x="957" y="0"/>
                </a:lnTo>
                <a:lnTo>
                  <a:pt x="962" y="0"/>
                </a:lnTo>
                <a:lnTo>
                  <a:pt x="962" y="314"/>
                </a:lnTo>
                <a:lnTo>
                  <a:pt x="0" y="31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54" name="Rectangle 35"/>
          <p:cNvSpPr>
            <a:spLocks noChangeArrowheads="1"/>
          </p:cNvSpPr>
          <p:nvPr/>
        </p:nvSpPr>
        <p:spPr bwMode="auto">
          <a:xfrm>
            <a:off x="7743826" y="2833688"/>
            <a:ext cx="187325" cy="300037"/>
          </a:xfrm>
          <a:prstGeom prst="rect">
            <a:avLst/>
          </a:prstGeom>
          <a:solidFill>
            <a:srgbClr val="F83003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56" name="Rectangle 36"/>
          <p:cNvSpPr>
            <a:spLocks noChangeArrowheads="1"/>
          </p:cNvSpPr>
          <p:nvPr/>
        </p:nvSpPr>
        <p:spPr bwMode="auto">
          <a:xfrm>
            <a:off x="7462838" y="2833688"/>
            <a:ext cx="280988" cy="300037"/>
          </a:xfrm>
          <a:prstGeom prst="rect">
            <a:avLst/>
          </a:prstGeom>
          <a:solidFill>
            <a:srgbClr val="3D9077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57" name="Rectangle 37"/>
          <p:cNvSpPr>
            <a:spLocks noChangeArrowheads="1"/>
          </p:cNvSpPr>
          <p:nvPr/>
        </p:nvSpPr>
        <p:spPr bwMode="auto">
          <a:xfrm>
            <a:off x="6810376" y="2833688"/>
            <a:ext cx="652463" cy="300037"/>
          </a:xfrm>
          <a:prstGeom prst="rect">
            <a:avLst/>
          </a:prstGeom>
          <a:solidFill>
            <a:srgbClr val="EBAC07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58" name="Rectangle 38"/>
          <p:cNvSpPr>
            <a:spLocks noChangeArrowheads="1"/>
          </p:cNvSpPr>
          <p:nvPr/>
        </p:nvSpPr>
        <p:spPr bwMode="auto">
          <a:xfrm>
            <a:off x="6342063" y="2833688"/>
            <a:ext cx="468313" cy="300037"/>
          </a:xfrm>
          <a:prstGeom prst="rect">
            <a:avLst/>
          </a:prstGeom>
          <a:solidFill>
            <a:srgbClr val="A2B93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59" name="Rectangle 39"/>
          <p:cNvSpPr>
            <a:spLocks noChangeArrowheads="1"/>
          </p:cNvSpPr>
          <p:nvPr/>
        </p:nvSpPr>
        <p:spPr bwMode="auto">
          <a:xfrm>
            <a:off x="6064251" y="2833688"/>
            <a:ext cx="277813" cy="300037"/>
          </a:xfrm>
          <a:prstGeom prst="rect">
            <a:avLst/>
          </a:prstGeom>
          <a:solidFill>
            <a:srgbClr val="3D9077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60" name="Rectangle 40"/>
          <p:cNvSpPr>
            <a:spLocks noChangeArrowheads="1"/>
          </p:cNvSpPr>
          <p:nvPr/>
        </p:nvSpPr>
        <p:spPr bwMode="auto">
          <a:xfrm>
            <a:off x="4943476" y="2833688"/>
            <a:ext cx="1120775" cy="300037"/>
          </a:xfrm>
          <a:prstGeom prst="rect">
            <a:avLst/>
          </a:prstGeom>
          <a:solidFill>
            <a:srgbClr val="4C606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61" name="Rectangle 41"/>
          <p:cNvSpPr>
            <a:spLocks noChangeArrowheads="1"/>
          </p:cNvSpPr>
          <p:nvPr/>
        </p:nvSpPr>
        <p:spPr bwMode="auto">
          <a:xfrm>
            <a:off x="4756151" y="2833688"/>
            <a:ext cx="187325" cy="300037"/>
          </a:xfrm>
          <a:prstGeom prst="rect">
            <a:avLst/>
          </a:prstGeom>
          <a:solidFill>
            <a:srgbClr val="F83003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62" name="Rectangle 42"/>
          <p:cNvSpPr>
            <a:spLocks noChangeArrowheads="1"/>
          </p:cNvSpPr>
          <p:nvPr/>
        </p:nvSpPr>
        <p:spPr bwMode="auto">
          <a:xfrm>
            <a:off x="4379913" y="2833688"/>
            <a:ext cx="376238" cy="300037"/>
          </a:xfrm>
          <a:prstGeom prst="rect">
            <a:avLst/>
          </a:prstGeom>
          <a:solidFill>
            <a:srgbClr val="EBAC07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63" name="Rectangle 43"/>
          <p:cNvSpPr>
            <a:spLocks noChangeArrowheads="1"/>
          </p:cNvSpPr>
          <p:nvPr/>
        </p:nvSpPr>
        <p:spPr bwMode="auto">
          <a:xfrm>
            <a:off x="3821113" y="2833688"/>
            <a:ext cx="558800" cy="300037"/>
          </a:xfrm>
          <a:prstGeom prst="rect">
            <a:avLst/>
          </a:prstGeom>
          <a:solidFill>
            <a:srgbClr val="A2B93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64" name="Rectangle 44"/>
          <p:cNvSpPr>
            <a:spLocks noChangeArrowheads="1"/>
          </p:cNvSpPr>
          <p:nvPr/>
        </p:nvSpPr>
        <p:spPr bwMode="auto">
          <a:xfrm>
            <a:off x="3446463" y="2833688"/>
            <a:ext cx="374650" cy="300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65" name="Rectangle 45"/>
          <p:cNvSpPr>
            <a:spLocks noChangeArrowheads="1"/>
          </p:cNvSpPr>
          <p:nvPr/>
        </p:nvSpPr>
        <p:spPr bwMode="auto">
          <a:xfrm>
            <a:off x="3259138" y="2833688"/>
            <a:ext cx="187325" cy="300037"/>
          </a:xfrm>
          <a:prstGeom prst="rect">
            <a:avLst/>
          </a:prstGeom>
          <a:solidFill>
            <a:srgbClr val="F83003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66" name="Rectangle 46"/>
          <p:cNvSpPr>
            <a:spLocks noChangeArrowheads="1"/>
          </p:cNvSpPr>
          <p:nvPr/>
        </p:nvSpPr>
        <p:spPr bwMode="auto">
          <a:xfrm>
            <a:off x="1766888" y="2833688"/>
            <a:ext cx="1492250" cy="300037"/>
          </a:xfrm>
          <a:prstGeom prst="rect">
            <a:avLst/>
          </a:prstGeom>
          <a:solidFill>
            <a:srgbClr val="A2B93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67" name="Rectangle 47"/>
          <p:cNvSpPr>
            <a:spLocks noChangeArrowheads="1"/>
          </p:cNvSpPr>
          <p:nvPr/>
        </p:nvSpPr>
        <p:spPr bwMode="auto">
          <a:xfrm>
            <a:off x="1392238" y="2833688"/>
            <a:ext cx="374650" cy="300037"/>
          </a:xfrm>
          <a:prstGeom prst="rect">
            <a:avLst/>
          </a:prstGeom>
          <a:solidFill>
            <a:srgbClr val="EBAC07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68" name="Rectangle 48"/>
          <p:cNvSpPr>
            <a:spLocks noChangeArrowheads="1"/>
          </p:cNvSpPr>
          <p:nvPr/>
        </p:nvSpPr>
        <p:spPr bwMode="auto">
          <a:xfrm>
            <a:off x="1208088" y="2833688"/>
            <a:ext cx="184150" cy="300037"/>
          </a:xfrm>
          <a:prstGeom prst="rect">
            <a:avLst/>
          </a:prstGeom>
          <a:solidFill>
            <a:srgbClr val="F83003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89" name="TextBox 88"/>
          <p:cNvSpPr txBox="1"/>
          <p:nvPr/>
        </p:nvSpPr>
        <p:spPr bwMode="auto">
          <a:xfrm>
            <a:off x="3022538" y="888429"/>
            <a:ext cx="3098925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EBAC07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>
                <a:solidFill>
                  <a:srgbClr val="F83003"/>
                </a:solidFill>
              </a:rPr>
              <a:t>锐</a:t>
            </a:r>
            <a:r>
              <a:rPr lang="zh-CN" altLang="en-US" dirty="0" smtClean="0">
                <a:solidFill>
                  <a:srgbClr val="F83003"/>
                </a:solidFill>
              </a:rPr>
              <a:t>普</a:t>
            </a:r>
            <a:r>
              <a:rPr lang="en-US" altLang="zh-CN" dirty="0"/>
              <a:t>PPT</a:t>
            </a:r>
            <a:r>
              <a:rPr lang="zh-CN" altLang="en-US" dirty="0">
                <a:solidFill>
                  <a:srgbClr val="8BC925"/>
                </a:solidFill>
              </a:rPr>
              <a:t>，</a:t>
            </a:r>
            <a:r>
              <a:rPr lang="zh-CN" altLang="en-US" dirty="0">
                <a:solidFill>
                  <a:srgbClr val="284848"/>
                </a:solidFill>
              </a:rPr>
              <a:t>专业</a:t>
            </a:r>
            <a:r>
              <a:rPr lang="en-US" altLang="zh-CN" dirty="0">
                <a:solidFill>
                  <a:srgbClr val="284848"/>
                </a:solidFill>
              </a:rPr>
              <a:t>PPT</a:t>
            </a:r>
            <a:r>
              <a:rPr lang="zh-CN" altLang="en-US" dirty="0">
                <a:solidFill>
                  <a:srgbClr val="284848"/>
                </a:solidFill>
              </a:rPr>
              <a:t>领跑者</a:t>
            </a:r>
          </a:p>
        </p:txBody>
      </p:sp>
      <p:cxnSp>
        <p:nvCxnSpPr>
          <p:cNvPr id="32" name="直接连接符 31"/>
          <p:cNvCxnSpPr/>
          <p:nvPr/>
        </p:nvCxnSpPr>
        <p:spPr>
          <a:xfrm>
            <a:off x="2451100" y="2718509"/>
            <a:ext cx="0" cy="264404"/>
          </a:xfrm>
          <a:prstGeom prst="line">
            <a:avLst/>
          </a:prstGeom>
          <a:ln>
            <a:solidFill>
              <a:srgbClr val="A2B9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>
            <a:off x="4064000" y="2718509"/>
            <a:ext cx="0" cy="264404"/>
          </a:xfrm>
          <a:prstGeom prst="line">
            <a:avLst/>
          </a:prstGeom>
          <a:ln>
            <a:solidFill>
              <a:srgbClr val="A2B9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/>
          <p:cNvCxnSpPr/>
          <p:nvPr/>
        </p:nvCxnSpPr>
        <p:spPr>
          <a:xfrm>
            <a:off x="6572250" y="2718509"/>
            <a:ext cx="0" cy="264404"/>
          </a:xfrm>
          <a:prstGeom prst="line">
            <a:avLst/>
          </a:prstGeom>
          <a:ln>
            <a:solidFill>
              <a:srgbClr val="A2B9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>
            <a:off x="7162800" y="2718509"/>
            <a:ext cx="0" cy="264404"/>
          </a:xfrm>
          <a:prstGeom prst="line">
            <a:avLst/>
          </a:prstGeom>
          <a:ln>
            <a:solidFill>
              <a:srgbClr val="EBAC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 bwMode="auto">
          <a:xfrm>
            <a:off x="4753519" y="1588169"/>
            <a:ext cx="115929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EBAC07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>
                <a:solidFill>
                  <a:srgbClr val="F83003"/>
                </a:solidFill>
              </a:rPr>
              <a:t>添加标题</a:t>
            </a:r>
          </a:p>
        </p:txBody>
      </p:sp>
      <p:sp>
        <p:nvSpPr>
          <p:cNvPr id="98" name="TextBox 97"/>
          <p:cNvSpPr txBox="1"/>
          <p:nvPr/>
        </p:nvSpPr>
        <p:spPr bwMode="auto">
          <a:xfrm>
            <a:off x="3259138" y="3755816"/>
            <a:ext cx="115929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EBAC07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99" name="TextBox 98"/>
          <p:cNvSpPr txBox="1"/>
          <p:nvPr/>
        </p:nvSpPr>
        <p:spPr bwMode="auto">
          <a:xfrm>
            <a:off x="5631999" y="3701171"/>
            <a:ext cx="115929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284848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100" name="TextBox 99"/>
          <p:cNvSpPr txBox="1"/>
          <p:nvPr/>
        </p:nvSpPr>
        <p:spPr bwMode="auto">
          <a:xfrm>
            <a:off x="7085013" y="3701171"/>
            <a:ext cx="115929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3D9077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101" name="TextBox 100"/>
          <p:cNvSpPr txBox="1"/>
          <p:nvPr/>
        </p:nvSpPr>
        <p:spPr bwMode="auto">
          <a:xfrm>
            <a:off x="2604880" y="2369035"/>
            <a:ext cx="115929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8BC925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cxnSp>
        <p:nvCxnSpPr>
          <p:cNvPr id="102" name="直接连接符 101"/>
          <p:cNvCxnSpPr/>
          <p:nvPr/>
        </p:nvCxnSpPr>
        <p:spPr>
          <a:xfrm>
            <a:off x="4560095" y="2109237"/>
            <a:ext cx="0" cy="180549"/>
          </a:xfrm>
          <a:prstGeom prst="line">
            <a:avLst/>
          </a:prstGeom>
          <a:ln>
            <a:solidFill>
              <a:srgbClr val="F830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连接符 103"/>
          <p:cNvCxnSpPr/>
          <p:nvPr/>
        </p:nvCxnSpPr>
        <p:spPr>
          <a:xfrm>
            <a:off x="3069432" y="3413076"/>
            <a:ext cx="0" cy="180549"/>
          </a:xfrm>
          <a:prstGeom prst="line">
            <a:avLst/>
          </a:prstGeom>
          <a:ln>
            <a:solidFill>
              <a:srgbClr val="EBAC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接连接符 104"/>
          <p:cNvCxnSpPr/>
          <p:nvPr/>
        </p:nvCxnSpPr>
        <p:spPr>
          <a:xfrm>
            <a:off x="6901657" y="3425825"/>
            <a:ext cx="0" cy="167800"/>
          </a:xfrm>
          <a:prstGeom prst="line">
            <a:avLst/>
          </a:prstGeom>
          <a:ln>
            <a:solidFill>
              <a:srgbClr val="3D90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连接符 105"/>
          <p:cNvCxnSpPr>
            <a:stCxn id="125960" idx="2"/>
          </p:cNvCxnSpPr>
          <p:nvPr/>
        </p:nvCxnSpPr>
        <p:spPr>
          <a:xfrm flipH="1">
            <a:off x="5503863" y="3133725"/>
            <a:ext cx="1" cy="459900"/>
          </a:xfrm>
          <a:prstGeom prst="line">
            <a:avLst/>
          </a:prstGeom>
          <a:ln>
            <a:solidFill>
              <a:srgbClr val="4C6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2199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452650" y="1041377"/>
            <a:ext cx="3281336" cy="3309686"/>
            <a:chOff x="2941719" y="952594"/>
            <a:chExt cx="3281336" cy="3309686"/>
          </a:xfrm>
        </p:grpSpPr>
        <p:sp>
          <p:nvSpPr>
            <p:cNvPr id="5" name="任意多边形 4"/>
            <p:cNvSpPr/>
            <p:nvPr/>
          </p:nvSpPr>
          <p:spPr>
            <a:xfrm rot="1380374">
              <a:off x="3319422" y="1271199"/>
              <a:ext cx="921859" cy="908639"/>
            </a:xfrm>
            <a:custGeom>
              <a:avLst/>
              <a:gdLst>
                <a:gd name="connsiteX0" fmla="*/ 565179 w 921859"/>
                <a:gd name="connsiteY0" fmla="*/ 0 h 908639"/>
                <a:gd name="connsiteX1" fmla="*/ 921859 w 921859"/>
                <a:gd name="connsiteY1" fmla="*/ 372434 h 908639"/>
                <a:gd name="connsiteX2" fmla="*/ 851016 w 921859"/>
                <a:gd name="connsiteY2" fmla="*/ 462192 h 908639"/>
                <a:gd name="connsiteX3" fmla="*/ 727302 w 921859"/>
                <a:gd name="connsiteY3" fmla="*/ 769526 h 908639"/>
                <a:gd name="connsiteX4" fmla="*/ 713888 w 921859"/>
                <a:gd name="connsiteY4" fmla="*/ 908639 h 908639"/>
                <a:gd name="connsiteX5" fmla="*/ 194747 w 921859"/>
                <a:gd name="connsiteY5" fmla="*/ 908639 h 908639"/>
                <a:gd name="connsiteX6" fmla="*/ 184054 w 921859"/>
                <a:gd name="connsiteY6" fmla="*/ 760900 h 908639"/>
                <a:gd name="connsiteX7" fmla="*/ 8853 w 921859"/>
                <a:gd name="connsiteY7" fmla="*/ 293060 h 908639"/>
                <a:gd name="connsiteX8" fmla="*/ 0 w 921859"/>
                <a:gd name="connsiteY8" fmla="*/ 281843 h 908639"/>
                <a:gd name="connsiteX9" fmla="*/ 50712 w 921859"/>
                <a:gd name="connsiteY9" fmla="*/ 273752 h 908639"/>
                <a:gd name="connsiteX10" fmla="*/ 548928 w 921859"/>
                <a:gd name="connsiteY10" fmla="*/ 16688 h 908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1859" h="908639">
                  <a:moveTo>
                    <a:pt x="565179" y="0"/>
                  </a:moveTo>
                  <a:lnTo>
                    <a:pt x="921859" y="372434"/>
                  </a:lnTo>
                  <a:lnTo>
                    <a:pt x="851016" y="462192"/>
                  </a:lnTo>
                  <a:cubicBezTo>
                    <a:pt x="791914" y="553644"/>
                    <a:pt x="749206" y="657625"/>
                    <a:pt x="727302" y="769526"/>
                  </a:cubicBezTo>
                  <a:lnTo>
                    <a:pt x="713888" y="908639"/>
                  </a:lnTo>
                  <a:lnTo>
                    <a:pt x="194747" y="908639"/>
                  </a:lnTo>
                  <a:lnTo>
                    <a:pt x="184054" y="760900"/>
                  </a:lnTo>
                  <a:cubicBezTo>
                    <a:pt x="159014" y="589588"/>
                    <a:pt x="97814" y="430715"/>
                    <a:pt x="8853" y="293060"/>
                  </a:cubicBezTo>
                  <a:lnTo>
                    <a:pt x="0" y="281843"/>
                  </a:lnTo>
                  <a:lnTo>
                    <a:pt x="50712" y="273752"/>
                  </a:lnTo>
                  <a:cubicBezTo>
                    <a:pt x="238695" y="233541"/>
                    <a:pt x="409212" y="143205"/>
                    <a:pt x="548928" y="16688"/>
                  </a:cubicBez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 rot="12180374">
              <a:off x="4832402" y="2990656"/>
              <a:ext cx="1018232" cy="897333"/>
            </a:xfrm>
            <a:custGeom>
              <a:avLst/>
              <a:gdLst>
                <a:gd name="connsiteX0" fmla="*/ 713887 w 1018232"/>
                <a:gd name="connsiteY0" fmla="*/ 897333 h 897333"/>
                <a:gd name="connsiteX1" fmla="*/ 194747 w 1018232"/>
                <a:gd name="connsiteY1" fmla="*/ 897333 h 897333"/>
                <a:gd name="connsiteX2" fmla="*/ 184053 w 1018232"/>
                <a:gd name="connsiteY2" fmla="*/ 751432 h 897333"/>
                <a:gd name="connsiteX3" fmla="*/ 8853 w 1018232"/>
                <a:gd name="connsiteY3" fmla="*/ 289414 h 897333"/>
                <a:gd name="connsiteX4" fmla="*/ 0 w 1018232"/>
                <a:gd name="connsiteY4" fmla="*/ 278336 h 897333"/>
                <a:gd name="connsiteX5" fmla="*/ 50712 w 1018232"/>
                <a:gd name="connsiteY5" fmla="*/ 270346 h 897333"/>
                <a:gd name="connsiteX6" fmla="*/ 548928 w 1018232"/>
                <a:gd name="connsiteY6" fmla="*/ 16481 h 897333"/>
                <a:gd name="connsiteX7" fmla="*/ 565179 w 1018232"/>
                <a:gd name="connsiteY7" fmla="*/ 0 h 897333"/>
                <a:gd name="connsiteX8" fmla="*/ 921859 w 1018232"/>
                <a:gd name="connsiteY8" fmla="*/ 367800 h 897333"/>
                <a:gd name="connsiteX9" fmla="*/ 851015 w 1018232"/>
                <a:gd name="connsiteY9" fmla="*/ 456441 h 897333"/>
                <a:gd name="connsiteX10" fmla="*/ 727302 w 1018232"/>
                <a:gd name="connsiteY10" fmla="*/ 759951 h 897333"/>
                <a:gd name="connsiteX11" fmla="*/ 839563 w 1018232"/>
                <a:gd name="connsiteY11" fmla="*/ 897333 h 897333"/>
                <a:gd name="connsiteX12" fmla="*/ 829570 w 1018232"/>
                <a:gd name="connsiteY12" fmla="*/ 897333 h 897333"/>
                <a:gd name="connsiteX13" fmla="*/ 840634 w 1018232"/>
                <a:gd name="connsiteY13" fmla="*/ 784020 h 897333"/>
                <a:gd name="connsiteX14" fmla="*/ 946940 w 1018232"/>
                <a:gd name="connsiteY14" fmla="*/ 523213 h 897333"/>
                <a:gd name="connsiteX15" fmla="*/ 1003702 w 1018232"/>
                <a:gd name="connsiteY15" fmla="*/ 452193 h 897333"/>
                <a:gd name="connsiteX16" fmla="*/ 1018232 w 1018232"/>
                <a:gd name="connsiteY16" fmla="*/ 467177 h 897333"/>
                <a:gd name="connsiteX17" fmla="*/ 951314 w 1018232"/>
                <a:gd name="connsiteY17" fmla="*/ 551300 h 897333"/>
                <a:gd name="connsiteX18" fmla="*/ 848302 w 1018232"/>
                <a:gd name="connsiteY18" fmla="*/ 806344 h 89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18232" h="897333">
                  <a:moveTo>
                    <a:pt x="713887" y="897333"/>
                  </a:moveTo>
                  <a:lnTo>
                    <a:pt x="194747" y="897333"/>
                  </a:lnTo>
                  <a:lnTo>
                    <a:pt x="184053" y="751432"/>
                  </a:lnTo>
                  <a:cubicBezTo>
                    <a:pt x="159013" y="582252"/>
                    <a:pt x="97814" y="425356"/>
                    <a:pt x="8853" y="289414"/>
                  </a:cubicBezTo>
                  <a:lnTo>
                    <a:pt x="0" y="278336"/>
                  </a:lnTo>
                  <a:lnTo>
                    <a:pt x="50712" y="270346"/>
                  </a:lnTo>
                  <a:cubicBezTo>
                    <a:pt x="238695" y="230635"/>
                    <a:pt x="409212" y="141423"/>
                    <a:pt x="548928" y="16481"/>
                  </a:cubicBezTo>
                  <a:lnTo>
                    <a:pt x="565179" y="0"/>
                  </a:lnTo>
                  <a:lnTo>
                    <a:pt x="921859" y="367800"/>
                  </a:lnTo>
                  <a:lnTo>
                    <a:pt x="851015" y="456441"/>
                  </a:lnTo>
                  <a:cubicBezTo>
                    <a:pt x="791914" y="546755"/>
                    <a:pt x="749206" y="649443"/>
                    <a:pt x="727302" y="759951"/>
                  </a:cubicBezTo>
                  <a:close/>
                  <a:moveTo>
                    <a:pt x="839563" y="897333"/>
                  </a:moveTo>
                  <a:lnTo>
                    <a:pt x="829570" y="897333"/>
                  </a:lnTo>
                  <a:lnTo>
                    <a:pt x="840634" y="784020"/>
                  </a:lnTo>
                  <a:cubicBezTo>
                    <a:pt x="859456" y="689059"/>
                    <a:pt x="896154" y="600820"/>
                    <a:pt x="946940" y="523213"/>
                  </a:cubicBezTo>
                  <a:lnTo>
                    <a:pt x="1003702" y="452193"/>
                  </a:lnTo>
                  <a:lnTo>
                    <a:pt x="1018232" y="467177"/>
                  </a:lnTo>
                  <a:lnTo>
                    <a:pt x="951314" y="551300"/>
                  </a:lnTo>
                  <a:cubicBezTo>
                    <a:pt x="901021" y="628888"/>
                    <a:pt x="866002" y="715591"/>
                    <a:pt x="848302" y="806344"/>
                  </a:cubicBez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 rot="6780374">
              <a:off x="4989415" y="1344945"/>
              <a:ext cx="921859" cy="919227"/>
            </a:xfrm>
            <a:custGeom>
              <a:avLst/>
              <a:gdLst>
                <a:gd name="connsiteX0" fmla="*/ 194747 w 921859"/>
                <a:gd name="connsiteY0" fmla="*/ 919227 h 919227"/>
                <a:gd name="connsiteX1" fmla="*/ 184053 w 921859"/>
                <a:gd name="connsiteY1" fmla="*/ 769766 h 919227"/>
                <a:gd name="connsiteX2" fmla="*/ 8853 w 921859"/>
                <a:gd name="connsiteY2" fmla="*/ 296475 h 919227"/>
                <a:gd name="connsiteX3" fmla="*/ 0 w 921859"/>
                <a:gd name="connsiteY3" fmla="*/ 285127 h 919227"/>
                <a:gd name="connsiteX4" fmla="*/ 50712 w 921859"/>
                <a:gd name="connsiteY4" fmla="*/ 276942 h 919227"/>
                <a:gd name="connsiteX5" fmla="*/ 548928 w 921859"/>
                <a:gd name="connsiteY5" fmla="*/ 16883 h 919227"/>
                <a:gd name="connsiteX6" fmla="*/ 565179 w 921859"/>
                <a:gd name="connsiteY6" fmla="*/ 0 h 919227"/>
                <a:gd name="connsiteX7" fmla="*/ 921859 w 921859"/>
                <a:gd name="connsiteY7" fmla="*/ 376774 h 919227"/>
                <a:gd name="connsiteX8" fmla="*/ 851016 w 921859"/>
                <a:gd name="connsiteY8" fmla="*/ 467578 h 919227"/>
                <a:gd name="connsiteX9" fmla="*/ 727302 w 921859"/>
                <a:gd name="connsiteY9" fmla="*/ 778494 h 919227"/>
                <a:gd name="connsiteX10" fmla="*/ 713888 w 921859"/>
                <a:gd name="connsiteY10" fmla="*/ 919227 h 919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1859" h="919227">
                  <a:moveTo>
                    <a:pt x="194747" y="919227"/>
                  </a:moveTo>
                  <a:lnTo>
                    <a:pt x="184053" y="769766"/>
                  </a:lnTo>
                  <a:cubicBezTo>
                    <a:pt x="159014" y="596458"/>
                    <a:pt x="97814" y="435734"/>
                    <a:pt x="8853" y="296475"/>
                  </a:cubicBezTo>
                  <a:lnTo>
                    <a:pt x="0" y="285127"/>
                  </a:lnTo>
                  <a:lnTo>
                    <a:pt x="50712" y="276942"/>
                  </a:lnTo>
                  <a:cubicBezTo>
                    <a:pt x="238695" y="236262"/>
                    <a:pt x="409212" y="144874"/>
                    <a:pt x="548928" y="16883"/>
                  </a:cubicBezTo>
                  <a:lnTo>
                    <a:pt x="565179" y="0"/>
                  </a:lnTo>
                  <a:lnTo>
                    <a:pt x="921859" y="376774"/>
                  </a:lnTo>
                  <a:lnTo>
                    <a:pt x="851016" y="467578"/>
                  </a:lnTo>
                  <a:cubicBezTo>
                    <a:pt x="791914" y="560095"/>
                    <a:pt x="749206" y="665288"/>
                    <a:pt x="727302" y="778494"/>
                  </a:cubicBezTo>
                  <a:lnTo>
                    <a:pt x="713888" y="919227"/>
                  </a:lnTo>
                  <a:close/>
                </a:path>
              </a:pathLst>
            </a:custGeom>
            <a:solidFill>
              <a:sysClr val="window" lastClr="FFFFFF">
                <a:lumMod val="75000"/>
                <a:alpha val="86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" name="任意多边形 7"/>
            <p:cNvSpPr/>
            <p:nvPr/>
          </p:nvSpPr>
          <p:spPr>
            <a:xfrm rot="17580374">
              <a:off x="3255801" y="2962774"/>
              <a:ext cx="959003" cy="869202"/>
            </a:xfrm>
            <a:custGeom>
              <a:avLst/>
              <a:gdLst>
                <a:gd name="connsiteX0" fmla="*/ 959003 w 959003"/>
                <a:gd name="connsiteY0" fmla="*/ 492191 h 869202"/>
                <a:gd name="connsiteX1" fmla="*/ 895867 w 959003"/>
                <a:gd name="connsiteY1" fmla="*/ 613638 h 869202"/>
                <a:gd name="connsiteX2" fmla="*/ 856583 w 959003"/>
                <a:gd name="connsiteY2" fmla="*/ 746096 h 869202"/>
                <a:gd name="connsiteX3" fmla="*/ 844760 w 959003"/>
                <a:gd name="connsiteY3" fmla="*/ 869202 h 869202"/>
                <a:gd name="connsiteX4" fmla="*/ 829570 w 959003"/>
                <a:gd name="connsiteY4" fmla="*/ 869202 h 869202"/>
                <a:gd name="connsiteX5" fmla="*/ 840634 w 959003"/>
                <a:gd name="connsiteY5" fmla="*/ 759441 h 869202"/>
                <a:gd name="connsiteX6" fmla="*/ 946940 w 959003"/>
                <a:gd name="connsiteY6" fmla="*/ 506811 h 869202"/>
                <a:gd name="connsiteX7" fmla="*/ 921859 w 959003"/>
                <a:gd name="connsiteY7" fmla="*/ 356269 h 869202"/>
                <a:gd name="connsiteX8" fmla="*/ 851016 w 959003"/>
                <a:gd name="connsiteY8" fmla="*/ 442132 h 869202"/>
                <a:gd name="connsiteX9" fmla="*/ 727302 w 959003"/>
                <a:gd name="connsiteY9" fmla="*/ 736127 h 869202"/>
                <a:gd name="connsiteX10" fmla="*/ 713888 w 959003"/>
                <a:gd name="connsiteY10" fmla="*/ 869202 h 869202"/>
                <a:gd name="connsiteX11" fmla="*/ 194746 w 959003"/>
                <a:gd name="connsiteY11" fmla="*/ 869202 h 869202"/>
                <a:gd name="connsiteX12" fmla="*/ 184054 w 959003"/>
                <a:gd name="connsiteY12" fmla="*/ 727875 h 869202"/>
                <a:gd name="connsiteX13" fmla="*/ 8853 w 959003"/>
                <a:gd name="connsiteY13" fmla="*/ 280341 h 869202"/>
                <a:gd name="connsiteX14" fmla="*/ 0 w 959003"/>
                <a:gd name="connsiteY14" fmla="*/ 269611 h 869202"/>
                <a:gd name="connsiteX15" fmla="*/ 50712 w 959003"/>
                <a:gd name="connsiteY15" fmla="*/ 261871 h 869202"/>
                <a:gd name="connsiteX16" fmla="*/ 548928 w 959003"/>
                <a:gd name="connsiteY16" fmla="*/ 15964 h 869202"/>
                <a:gd name="connsiteX17" fmla="*/ 565178 w 959003"/>
                <a:gd name="connsiteY17" fmla="*/ 0 h 869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59003" h="869202">
                  <a:moveTo>
                    <a:pt x="959003" y="492191"/>
                  </a:moveTo>
                  <a:lnTo>
                    <a:pt x="895867" y="613638"/>
                  </a:lnTo>
                  <a:cubicBezTo>
                    <a:pt x="878613" y="656356"/>
                    <a:pt x="865433" y="700720"/>
                    <a:pt x="856583" y="746096"/>
                  </a:cubicBezTo>
                  <a:lnTo>
                    <a:pt x="844760" y="869202"/>
                  </a:lnTo>
                  <a:lnTo>
                    <a:pt x="829570" y="869202"/>
                  </a:lnTo>
                  <a:lnTo>
                    <a:pt x="840634" y="759441"/>
                  </a:lnTo>
                  <a:cubicBezTo>
                    <a:pt x="859456" y="667457"/>
                    <a:pt x="896154" y="581985"/>
                    <a:pt x="946940" y="506811"/>
                  </a:cubicBezTo>
                  <a:close/>
                  <a:moveTo>
                    <a:pt x="921859" y="356269"/>
                  </a:moveTo>
                  <a:lnTo>
                    <a:pt x="851016" y="442132"/>
                  </a:lnTo>
                  <a:cubicBezTo>
                    <a:pt x="791914" y="529614"/>
                    <a:pt x="749206" y="629083"/>
                    <a:pt x="727302" y="736127"/>
                  </a:cubicBezTo>
                  <a:lnTo>
                    <a:pt x="713888" y="869202"/>
                  </a:lnTo>
                  <a:lnTo>
                    <a:pt x="194746" y="869202"/>
                  </a:lnTo>
                  <a:lnTo>
                    <a:pt x="184054" y="727875"/>
                  </a:lnTo>
                  <a:cubicBezTo>
                    <a:pt x="159014" y="563998"/>
                    <a:pt x="97814" y="412021"/>
                    <a:pt x="8853" y="280341"/>
                  </a:cubicBezTo>
                  <a:lnTo>
                    <a:pt x="0" y="269611"/>
                  </a:lnTo>
                  <a:lnTo>
                    <a:pt x="50712" y="261871"/>
                  </a:lnTo>
                  <a:cubicBezTo>
                    <a:pt x="238695" y="223405"/>
                    <a:pt x="409212" y="136990"/>
                    <a:pt x="548928" y="15964"/>
                  </a:cubicBezTo>
                  <a:lnTo>
                    <a:pt x="565178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9" name="任意多边形 8"/>
            <p:cNvSpPr/>
            <p:nvPr/>
          </p:nvSpPr>
          <p:spPr>
            <a:xfrm rot="9515669">
              <a:off x="5210796" y="2216821"/>
              <a:ext cx="1012259" cy="893328"/>
            </a:xfrm>
            <a:custGeom>
              <a:avLst/>
              <a:gdLst>
                <a:gd name="connsiteX0" fmla="*/ 870288 w 1012259"/>
                <a:gd name="connsiteY0" fmla="*/ 682338 h 893328"/>
                <a:gd name="connsiteX1" fmla="*/ 881801 w 1012259"/>
                <a:gd name="connsiteY1" fmla="*/ 644221 h 893328"/>
                <a:gd name="connsiteX2" fmla="*/ 946940 w 1012259"/>
                <a:gd name="connsiteY2" fmla="*/ 520878 h 893328"/>
                <a:gd name="connsiteX3" fmla="*/ 1003702 w 1012259"/>
                <a:gd name="connsiteY3" fmla="*/ 450175 h 893328"/>
                <a:gd name="connsiteX4" fmla="*/ 1012259 w 1012259"/>
                <a:gd name="connsiteY4" fmla="*/ 458959 h 893328"/>
                <a:gd name="connsiteX5" fmla="*/ 935934 w 1012259"/>
                <a:gd name="connsiteY5" fmla="*/ 554397 h 893328"/>
                <a:gd name="connsiteX6" fmla="*/ 839705 w 1012259"/>
                <a:gd name="connsiteY6" fmla="*/ 789992 h 893328"/>
                <a:gd name="connsiteX7" fmla="*/ 840634 w 1012259"/>
                <a:gd name="connsiteY7" fmla="*/ 780521 h 893328"/>
                <a:gd name="connsiteX8" fmla="*/ 864409 w 1012259"/>
                <a:gd name="connsiteY8" fmla="*/ 701805 h 893328"/>
                <a:gd name="connsiteX9" fmla="*/ 194747 w 1012259"/>
                <a:gd name="connsiteY9" fmla="*/ 893328 h 893328"/>
                <a:gd name="connsiteX10" fmla="*/ 184053 w 1012259"/>
                <a:gd name="connsiteY10" fmla="*/ 748078 h 893328"/>
                <a:gd name="connsiteX11" fmla="*/ 8853 w 1012259"/>
                <a:gd name="connsiteY11" fmla="*/ 288122 h 893328"/>
                <a:gd name="connsiteX12" fmla="*/ 0 w 1012259"/>
                <a:gd name="connsiteY12" fmla="*/ 277094 h 893328"/>
                <a:gd name="connsiteX13" fmla="*/ 50712 w 1012259"/>
                <a:gd name="connsiteY13" fmla="*/ 269139 h 893328"/>
                <a:gd name="connsiteX14" fmla="*/ 548928 w 1012259"/>
                <a:gd name="connsiteY14" fmla="*/ 16407 h 893328"/>
                <a:gd name="connsiteX15" fmla="*/ 565178 w 1012259"/>
                <a:gd name="connsiteY15" fmla="*/ 0 h 893328"/>
                <a:gd name="connsiteX16" fmla="*/ 921859 w 1012259"/>
                <a:gd name="connsiteY16" fmla="*/ 366158 h 893328"/>
                <a:gd name="connsiteX17" fmla="*/ 851016 w 1012259"/>
                <a:gd name="connsiteY17" fmla="*/ 454404 h 893328"/>
                <a:gd name="connsiteX18" fmla="*/ 727302 w 1012259"/>
                <a:gd name="connsiteY18" fmla="*/ 756560 h 893328"/>
                <a:gd name="connsiteX19" fmla="*/ 713888 w 1012259"/>
                <a:gd name="connsiteY19" fmla="*/ 893328 h 893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12259" h="893328">
                  <a:moveTo>
                    <a:pt x="870288" y="682338"/>
                  </a:moveTo>
                  <a:lnTo>
                    <a:pt x="881801" y="644221"/>
                  </a:lnTo>
                  <a:cubicBezTo>
                    <a:pt x="899676" y="600785"/>
                    <a:pt x="921547" y="559508"/>
                    <a:pt x="946940" y="520878"/>
                  </a:cubicBezTo>
                  <a:lnTo>
                    <a:pt x="1003702" y="450175"/>
                  </a:lnTo>
                  <a:lnTo>
                    <a:pt x="1012259" y="458959"/>
                  </a:lnTo>
                  <a:lnTo>
                    <a:pt x="935934" y="554397"/>
                  </a:lnTo>
                  <a:close/>
                  <a:moveTo>
                    <a:pt x="839705" y="789992"/>
                  </a:moveTo>
                  <a:lnTo>
                    <a:pt x="840634" y="780521"/>
                  </a:lnTo>
                  <a:lnTo>
                    <a:pt x="864409" y="701805"/>
                  </a:lnTo>
                  <a:close/>
                  <a:moveTo>
                    <a:pt x="194747" y="893328"/>
                  </a:moveTo>
                  <a:lnTo>
                    <a:pt x="184053" y="748078"/>
                  </a:lnTo>
                  <a:cubicBezTo>
                    <a:pt x="159014" y="579653"/>
                    <a:pt x="97814" y="423457"/>
                    <a:pt x="8853" y="288122"/>
                  </a:cubicBezTo>
                  <a:lnTo>
                    <a:pt x="0" y="277094"/>
                  </a:lnTo>
                  <a:lnTo>
                    <a:pt x="50712" y="269139"/>
                  </a:lnTo>
                  <a:cubicBezTo>
                    <a:pt x="238695" y="229605"/>
                    <a:pt x="409212" y="140792"/>
                    <a:pt x="548928" y="16407"/>
                  </a:cubicBezTo>
                  <a:lnTo>
                    <a:pt x="565178" y="0"/>
                  </a:lnTo>
                  <a:lnTo>
                    <a:pt x="921859" y="366158"/>
                  </a:lnTo>
                  <a:lnTo>
                    <a:pt x="851016" y="454404"/>
                  </a:lnTo>
                  <a:cubicBezTo>
                    <a:pt x="791914" y="544314"/>
                    <a:pt x="749206" y="646544"/>
                    <a:pt x="727302" y="756560"/>
                  </a:cubicBezTo>
                  <a:lnTo>
                    <a:pt x="713888" y="893328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" name="任意多边形 9"/>
            <p:cNvSpPr/>
            <p:nvPr/>
          </p:nvSpPr>
          <p:spPr>
            <a:xfrm rot="20315669">
              <a:off x="2941719" y="2090109"/>
              <a:ext cx="921859" cy="900976"/>
            </a:xfrm>
            <a:custGeom>
              <a:avLst/>
              <a:gdLst>
                <a:gd name="connsiteX0" fmla="*/ 565179 w 921859"/>
                <a:gd name="connsiteY0" fmla="*/ 0 h 900976"/>
                <a:gd name="connsiteX1" fmla="*/ 921859 w 921859"/>
                <a:gd name="connsiteY1" fmla="*/ 369293 h 900976"/>
                <a:gd name="connsiteX2" fmla="*/ 851015 w 921859"/>
                <a:gd name="connsiteY2" fmla="*/ 458294 h 900976"/>
                <a:gd name="connsiteX3" fmla="*/ 727302 w 921859"/>
                <a:gd name="connsiteY3" fmla="*/ 763037 h 900976"/>
                <a:gd name="connsiteX4" fmla="*/ 713887 w 921859"/>
                <a:gd name="connsiteY4" fmla="*/ 900976 h 900976"/>
                <a:gd name="connsiteX5" fmla="*/ 194746 w 921859"/>
                <a:gd name="connsiteY5" fmla="*/ 900976 h 900976"/>
                <a:gd name="connsiteX6" fmla="*/ 184053 w 921859"/>
                <a:gd name="connsiteY6" fmla="*/ 754483 h 900976"/>
                <a:gd name="connsiteX7" fmla="*/ 8853 w 921859"/>
                <a:gd name="connsiteY7" fmla="*/ 290589 h 900976"/>
                <a:gd name="connsiteX8" fmla="*/ 0 w 921859"/>
                <a:gd name="connsiteY8" fmla="*/ 279466 h 900976"/>
                <a:gd name="connsiteX9" fmla="*/ 50712 w 921859"/>
                <a:gd name="connsiteY9" fmla="*/ 271443 h 900976"/>
                <a:gd name="connsiteX10" fmla="*/ 548928 w 921859"/>
                <a:gd name="connsiteY10" fmla="*/ 16548 h 900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1859" h="900976">
                  <a:moveTo>
                    <a:pt x="565179" y="0"/>
                  </a:moveTo>
                  <a:lnTo>
                    <a:pt x="921859" y="369293"/>
                  </a:lnTo>
                  <a:lnTo>
                    <a:pt x="851015" y="458294"/>
                  </a:lnTo>
                  <a:cubicBezTo>
                    <a:pt x="791914" y="548975"/>
                    <a:pt x="749206" y="652079"/>
                    <a:pt x="727302" y="763037"/>
                  </a:cubicBezTo>
                  <a:lnTo>
                    <a:pt x="713887" y="900976"/>
                  </a:lnTo>
                  <a:lnTo>
                    <a:pt x="194746" y="900976"/>
                  </a:lnTo>
                  <a:lnTo>
                    <a:pt x="184053" y="754483"/>
                  </a:lnTo>
                  <a:cubicBezTo>
                    <a:pt x="159014" y="584616"/>
                    <a:pt x="97814" y="427083"/>
                    <a:pt x="8853" y="290589"/>
                  </a:cubicBezTo>
                  <a:lnTo>
                    <a:pt x="0" y="279466"/>
                  </a:lnTo>
                  <a:lnTo>
                    <a:pt x="50712" y="271443"/>
                  </a:lnTo>
                  <a:cubicBezTo>
                    <a:pt x="238695" y="231571"/>
                    <a:pt x="409212" y="141997"/>
                    <a:pt x="548928" y="16548"/>
                  </a:cubicBez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" name="任意多边形 10"/>
            <p:cNvSpPr/>
            <p:nvPr/>
          </p:nvSpPr>
          <p:spPr>
            <a:xfrm rot="4056167">
              <a:off x="4162529" y="958255"/>
              <a:ext cx="921859" cy="910537"/>
            </a:xfrm>
            <a:custGeom>
              <a:avLst/>
              <a:gdLst>
                <a:gd name="connsiteX0" fmla="*/ 0 w 921859"/>
                <a:gd name="connsiteY0" fmla="*/ 282432 h 910537"/>
                <a:gd name="connsiteX1" fmla="*/ 50712 w 921859"/>
                <a:gd name="connsiteY1" fmla="*/ 274324 h 910537"/>
                <a:gd name="connsiteX2" fmla="*/ 548928 w 921859"/>
                <a:gd name="connsiteY2" fmla="*/ 16723 h 910537"/>
                <a:gd name="connsiteX3" fmla="*/ 565178 w 921859"/>
                <a:gd name="connsiteY3" fmla="*/ 0 h 910537"/>
                <a:gd name="connsiteX4" fmla="*/ 921859 w 921859"/>
                <a:gd name="connsiteY4" fmla="*/ 373212 h 910537"/>
                <a:gd name="connsiteX5" fmla="*/ 851015 w 921859"/>
                <a:gd name="connsiteY5" fmla="*/ 463158 h 910537"/>
                <a:gd name="connsiteX6" fmla="*/ 727302 w 921859"/>
                <a:gd name="connsiteY6" fmla="*/ 771134 h 910537"/>
                <a:gd name="connsiteX7" fmla="*/ 713887 w 921859"/>
                <a:gd name="connsiteY7" fmla="*/ 910537 h 910537"/>
                <a:gd name="connsiteX8" fmla="*/ 194746 w 921859"/>
                <a:gd name="connsiteY8" fmla="*/ 910537 h 910537"/>
                <a:gd name="connsiteX9" fmla="*/ 184054 w 921859"/>
                <a:gd name="connsiteY9" fmla="*/ 762489 h 910537"/>
                <a:gd name="connsiteX10" fmla="*/ 8853 w 921859"/>
                <a:gd name="connsiteY10" fmla="*/ 293672 h 910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1859" h="910537">
                  <a:moveTo>
                    <a:pt x="0" y="282432"/>
                  </a:moveTo>
                  <a:lnTo>
                    <a:pt x="50712" y="274324"/>
                  </a:lnTo>
                  <a:cubicBezTo>
                    <a:pt x="238695" y="234028"/>
                    <a:pt x="409212" y="143504"/>
                    <a:pt x="548928" y="16723"/>
                  </a:cubicBezTo>
                  <a:lnTo>
                    <a:pt x="565178" y="0"/>
                  </a:lnTo>
                  <a:lnTo>
                    <a:pt x="921859" y="373212"/>
                  </a:lnTo>
                  <a:lnTo>
                    <a:pt x="851015" y="463158"/>
                  </a:lnTo>
                  <a:cubicBezTo>
                    <a:pt x="791914" y="554800"/>
                    <a:pt x="749206" y="658999"/>
                    <a:pt x="727302" y="771134"/>
                  </a:cubicBezTo>
                  <a:lnTo>
                    <a:pt x="713887" y="910537"/>
                  </a:lnTo>
                  <a:lnTo>
                    <a:pt x="194746" y="910537"/>
                  </a:lnTo>
                  <a:lnTo>
                    <a:pt x="184054" y="762489"/>
                  </a:lnTo>
                  <a:cubicBezTo>
                    <a:pt x="159014" y="590820"/>
                    <a:pt x="97814" y="431615"/>
                    <a:pt x="8853" y="293672"/>
                  </a:cubicBezTo>
                  <a:close/>
                </a:path>
              </a:pathLst>
            </a:custGeom>
            <a:solidFill>
              <a:sysClr val="window" lastClr="FFFFFF">
                <a:lumMod val="75000"/>
                <a:alpha val="86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" name="任意多边形 11"/>
            <p:cNvSpPr/>
            <p:nvPr/>
          </p:nvSpPr>
          <p:spPr>
            <a:xfrm rot="14856167">
              <a:off x="3998328" y="3278716"/>
              <a:ext cx="1031968" cy="935160"/>
            </a:xfrm>
            <a:custGeom>
              <a:avLst/>
              <a:gdLst>
                <a:gd name="connsiteX0" fmla="*/ 713888 w 1031968"/>
                <a:gd name="connsiteY0" fmla="*/ 935160 h 935160"/>
                <a:gd name="connsiteX1" fmla="*/ 194747 w 1031968"/>
                <a:gd name="connsiteY1" fmla="*/ 935160 h 935160"/>
                <a:gd name="connsiteX2" fmla="*/ 184053 w 1031968"/>
                <a:gd name="connsiteY2" fmla="*/ 783109 h 935160"/>
                <a:gd name="connsiteX3" fmla="*/ 8853 w 1031968"/>
                <a:gd name="connsiteY3" fmla="*/ 301614 h 935160"/>
                <a:gd name="connsiteX4" fmla="*/ 0 w 1031968"/>
                <a:gd name="connsiteY4" fmla="*/ 290069 h 935160"/>
                <a:gd name="connsiteX5" fmla="*/ 50712 w 1031968"/>
                <a:gd name="connsiteY5" fmla="*/ 281742 h 935160"/>
                <a:gd name="connsiteX6" fmla="*/ 548928 w 1031968"/>
                <a:gd name="connsiteY6" fmla="*/ 17175 h 935160"/>
                <a:gd name="connsiteX7" fmla="*/ 565179 w 1031968"/>
                <a:gd name="connsiteY7" fmla="*/ 0 h 935160"/>
                <a:gd name="connsiteX8" fmla="*/ 921859 w 1031968"/>
                <a:gd name="connsiteY8" fmla="*/ 383304 h 935160"/>
                <a:gd name="connsiteX9" fmla="*/ 851016 w 1031968"/>
                <a:gd name="connsiteY9" fmla="*/ 475682 h 935160"/>
                <a:gd name="connsiteX10" fmla="*/ 727302 w 1031968"/>
                <a:gd name="connsiteY10" fmla="*/ 791987 h 935160"/>
                <a:gd name="connsiteX11" fmla="*/ 860235 w 1031968"/>
                <a:gd name="connsiteY11" fmla="*/ 935160 h 935160"/>
                <a:gd name="connsiteX12" fmla="*/ 829569 w 1031968"/>
                <a:gd name="connsiteY12" fmla="*/ 935160 h 935160"/>
                <a:gd name="connsiteX13" fmla="*/ 840634 w 1031968"/>
                <a:gd name="connsiteY13" fmla="*/ 817070 h 935160"/>
                <a:gd name="connsiteX14" fmla="*/ 946940 w 1031968"/>
                <a:gd name="connsiteY14" fmla="*/ 545269 h 935160"/>
                <a:gd name="connsiteX15" fmla="*/ 1003702 w 1031968"/>
                <a:gd name="connsiteY15" fmla="*/ 471255 h 935160"/>
                <a:gd name="connsiteX16" fmla="*/ 1031968 w 1031968"/>
                <a:gd name="connsiteY16" fmla="*/ 501631 h 935160"/>
                <a:gd name="connsiteX17" fmla="*/ 980071 w 1031968"/>
                <a:gd name="connsiteY17" fmla="*/ 564269 h 935160"/>
                <a:gd name="connsiteX18" fmla="*/ 911250 w 1031968"/>
                <a:gd name="connsiteY18" fmla="*/ 692869 h 935160"/>
                <a:gd name="connsiteX19" fmla="*/ 869481 w 1031968"/>
                <a:gd name="connsiteY19" fmla="*/ 832617 h 93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31968" h="935160">
                  <a:moveTo>
                    <a:pt x="713888" y="935160"/>
                  </a:moveTo>
                  <a:lnTo>
                    <a:pt x="194747" y="935160"/>
                  </a:lnTo>
                  <a:lnTo>
                    <a:pt x="184053" y="783109"/>
                  </a:lnTo>
                  <a:cubicBezTo>
                    <a:pt x="159014" y="606797"/>
                    <a:pt x="97814" y="443287"/>
                    <a:pt x="8853" y="301614"/>
                  </a:cubicBezTo>
                  <a:lnTo>
                    <a:pt x="0" y="290069"/>
                  </a:lnTo>
                  <a:lnTo>
                    <a:pt x="50712" y="281742"/>
                  </a:lnTo>
                  <a:cubicBezTo>
                    <a:pt x="238695" y="240357"/>
                    <a:pt x="409212" y="147385"/>
                    <a:pt x="548928" y="17175"/>
                  </a:cubicBezTo>
                  <a:lnTo>
                    <a:pt x="565179" y="0"/>
                  </a:lnTo>
                  <a:lnTo>
                    <a:pt x="921859" y="383304"/>
                  </a:lnTo>
                  <a:lnTo>
                    <a:pt x="851016" y="475682"/>
                  </a:lnTo>
                  <a:cubicBezTo>
                    <a:pt x="791914" y="569803"/>
                    <a:pt x="749206" y="676820"/>
                    <a:pt x="727302" y="791987"/>
                  </a:cubicBezTo>
                  <a:close/>
                  <a:moveTo>
                    <a:pt x="860235" y="935160"/>
                  </a:moveTo>
                  <a:lnTo>
                    <a:pt x="829569" y="935160"/>
                  </a:lnTo>
                  <a:lnTo>
                    <a:pt x="840634" y="817070"/>
                  </a:lnTo>
                  <a:cubicBezTo>
                    <a:pt x="859457" y="718106"/>
                    <a:pt x="896154" y="626148"/>
                    <a:pt x="946940" y="545269"/>
                  </a:cubicBezTo>
                  <a:lnTo>
                    <a:pt x="1003702" y="471255"/>
                  </a:lnTo>
                  <a:lnTo>
                    <a:pt x="1031968" y="501631"/>
                  </a:lnTo>
                  <a:lnTo>
                    <a:pt x="980071" y="564269"/>
                  </a:lnTo>
                  <a:cubicBezTo>
                    <a:pt x="953341" y="603954"/>
                    <a:pt x="930191" y="646908"/>
                    <a:pt x="911250" y="692869"/>
                  </a:cubicBezTo>
                  <a:cubicBezTo>
                    <a:pt x="892309" y="738830"/>
                    <a:pt x="878473" y="785622"/>
                    <a:pt x="869481" y="832617"/>
                  </a:cubicBez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3428890" y="1441195"/>
              <a:ext cx="2307444" cy="2323861"/>
              <a:chOff x="3428890" y="1441195"/>
              <a:chExt cx="2307444" cy="2323861"/>
            </a:xfrm>
          </p:grpSpPr>
          <p:sp>
            <p:nvSpPr>
              <p:cNvPr id="30" name="任意多边形 29"/>
              <p:cNvSpPr/>
              <p:nvPr/>
            </p:nvSpPr>
            <p:spPr>
              <a:xfrm rot="1380374">
                <a:off x="3682033" y="1746933"/>
                <a:ext cx="902864" cy="609001"/>
              </a:xfrm>
              <a:custGeom>
                <a:avLst/>
                <a:gdLst>
                  <a:gd name="connsiteX0" fmla="*/ 581233 w 902864"/>
                  <a:gd name="connsiteY0" fmla="*/ 609001 h 609001"/>
                  <a:gd name="connsiteX1" fmla="*/ 588985 w 902864"/>
                  <a:gd name="connsiteY1" fmla="*/ 532098 h 609001"/>
                  <a:gd name="connsiteX2" fmla="*/ 663468 w 902864"/>
                  <a:gd name="connsiteY2" fmla="*/ 355094 h 609001"/>
                  <a:gd name="connsiteX3" fmla="*/ 703238 w 902864"/>
                  <a:gd name="connsiteY3" fmla="*/ 306894 h 609001"/>
                  <a:gd name="connsiteX4" fmla="*/ 902864 w 902864"/>
                  <a:gd name="connsiteY4" fmla="*/ 506290 h 609001"/>
                  <a:gd name="connsiteX5" fmla="*/ 874893 w 902864"/>
                  <a:gd name="connsiteY5" fmla="*/ 547775 h 609001"/>
                  <a:gd name="connsiteX6" fmla="*/ 862306 w 902864"/>
                  <a:gd name="connsiteY6" fmla="*/ 588325 h 609001"/>
                  <a:gd name="connsiteX7" fmla="*/ 860222 w 902864"/>
                  <a:gd name="connsiteY7" fmla="*/ 609001 h 609001"/>
                  <a:gd name="connsiteX8" fmla="*/ 0 w 902864"/>
                  <a:gd name="connsiteY8" fmla="*/ 188901 h 609001"/>
                  <a:gd name="connsiteX9" fmla="*/ 35531 w 902864"/>
                  <a:gd name="connsiteY9" fmla="*/ 183478 h 609001"/>
                  <a:gd name="connsiteX10" fmla="*/ 384603 w 902864"/>
                  <a:gd name="connsiteY10" fmla="*/ 11185 h 609001"/>
                  <a:gd name="connsiteX11" fmla="*/ 395989 w 902864"/>
                  <a:gd name="connsiteY11" fmla="*/ 0 h 609001"/>
                  <a:gd name="connsiteX12" fmla="*/ 645895 w 902864"/>
                  <a:gd name="connsiteY12" fmla="*/ 249618 h 609001"/>
                  <a:gd name="connsiteX13" fmla="*/ 596259 w 902864"/>
                  <a:gd name="connsiteY13" fmla="*/ 309777 h 609001"/>
                  <a:gd name="connsiteX14" fmla="*/ 509580 w 902864"/>
                  <a:gd name="connsiteY14" fmla="*/ 515763 h 609001"/>
                  <a:gd name="connsiteX15" fmla="*/ 500181 w 902864"/>
                  <a:gd name="connsiteY15" fmla="*/ 609001 h 609001"/>
                  <a:gd name="connsiteX16" fmla="*/ 136448 w 902864"/>
                  <a:gd name="connsiteY16" fmla="*/ 609001 h 609001"/>
                  <a:gd name="connsiteX17" fmla="*/ 128956 w 902864"/>
                  <a:gd name="connsiteY17" fmla="*/ 509981 h 609001"/>
                  <a:gd name="connsiteX18" fmla="*/ 6203 w 902864"/>
                  <a:gd name="connsiteY18" fmla="*/ 196419 h 609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02864" h="609001">
                    <a:moveTo>
                      <a:pt x="581233" y="609001"/>
                    </a:moveTo>
                    <a:lnTo>
                      <a:pt x="588985" y="532098"/>
                    </a:lnTo>
                    <a:cubicBezTo>
                      <a:pt x="602173" y="467650"/>
                      <a:pt x="627885" y="407764"/>
                      <a:pt x="663468" y="355094"/>
                    </a:cubicBezTo>
                    <a:lnTo>
                      <a:pt x="703238" y="306894"/>
                    </a:lnTo>
                    <a:lnTo>
                      <a:pt x="902864" y="506290"/>
                    </a:lnTo>
                    <a:lnTo>
                      <a:pt x="874893" y="547775"/>
                    </a:lnTo>
                    <a:cubicBezTo>
                      <a:pt x="869428" y="560697"/>
                      <a:pt x="865184" y="574262"/>
                      <a:pt x="862306" y="588325"/>
                    </a:cubicBezTo>
                    <a:lnTo>
                      <a:pt x="860222" y="609001"/>
                    </a:lnTo>
                    <a:close/>
                    <a:moveTo>
                      <a:pt x="0" y="188901"/>
                    </a:moveTo>
                    <a:lnTo>
                      <a:pt x="35531" y="183478"/>
                    </a:lnTo>
                    <a:cubicBezTo>
                      <a:pt x="167240" y="156527"/>
                      <a:pt x="286712" y="95981"/>
                      <a:pt x="384603" y="11185"/>
                    </a:cubicBezTo>
                    <a:lnTo>
                      <a:pt x="395989" y="0"/>
                    </a:lnTo>
                    <a:lnTo>
                      <a:pt x="645895" y="249618"/>
                    </a:lnTo>
                    <a:lnTo>
                      <a:pt x="596259" y="309777"/>
                    </a:lnTo>
                    <a:cubicBezTo>
                      <a:pt x="554850" y="371071"/>
                      <a:pt x="524927" y="440763"/>
                      <a:pt x="509580" y="515763"/>
                    </a:cubicBezTo>
                    <a:lnTo>
                      <a:pt x="500181" y="609001"/>
                    </a:lnTo>
                    <a:lnTo>
                      <a:pt x="136448" y="609001"/>
                    </a:lnTo>
                    <a:lnTo>
                      <a:pt x="128956" y="509981"/>
                    </a:lnTo>
                    <a:cubicBezTo>
                      <a:pt x="111412" y="395162"/>
                      <a:pt x="68533" y="288680"/>
                      <a:pt x="6203" y="196419"/>
                    </a:cubicBezTo>
                    <a:close/>
                  </a:path>
                </a:pathLst>
              </a:custGeom>
              <a:solidFill>
                <a:srgbClr val="DA484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1" name="任意多边形 30"/>
              <p:cNvSpPr/>
              <p:nvPr/>
            </p:nvSpPr>
            <p:spPr>
              <a:xfrm rot="12180374">
                <a:off x="4580327" y="2837090"/>
                <a:ext cx="902864" cy="609001"/>
              </a:xfrm>
              <a:custGeom>
                <a:avLst/>
                <a:gdLst>
                  <a:gd name="connsiteX0" fmla="*/ 581233 w 902864"/>
                  <a:gd name="connsiteY0" fmla="*/ 609001 h 609001"/>
                  <a:gd name="connsiteX1" fmla="*/ 588985 w 902864"/>
                  <a:gd name="connsiteY1" fmla="*/ 532098 h 609001"/>
                  <a:gd name="connsiteX2" fmla="*/ 663468 w 902864"/>
                  <a:gd name="connsiteY2" fmla="*/ 355094 h 609001"/>
                  <a:gd name="connsiteX3" fmla="*/ 703238 w 902864"/>
                  <a:gd name="connsiteY3" fmla="*/ 306894 h 609001"/>
                  <a:gd name="connsiteX4" fmla="*/ 902864 w 902864"/>
                  <a:gd name="connsiteY4" fmla="*/ 506290 h 609001"/>
                  <a:gd name="connsiteX5" fmla="*/ 874893 w 902864"/>
                  <a:gd name="connsiteY5" fmla="*/ 547775 h 609001"/>
                  <a:gd name="connsiteX6" fmla="*/ 862306 w 902864"/>
                  <a:gd name="connsiteY6" fmla="*/ 588325 h 609001"/>
                  <a:gd name="connsiteX7" fmla="*/ 860222 w 902864"/>
                  <a:gd name="connsiteY7" fmla="*/ 609001 h 609001"/>
                  <a:gd name="connsiteX8" fmla="*/ 0 w 902864"/>
                  <a:gd name="connsiteY8" fmla="*/ 188901 h 609001"/>
                  <a:gd name="connsiteX9" fmla="*/ 35531 w 902864"/>
                  <a:gd name="connsiteY9" fmla="*/ 183478 h 609001"/>
                  <a:gd name="connsiteX10" fmla="*/ 384603 w 902864"/>
                  <a:gd name="connsiteY10" fmla="*/ 11185 h 609001"/>
                  <a:gd name="connsiteX11" fmla="*/ 395989 w 902864"/>
                  <a:gd name="connsiteY11" fmla="*/ 0 h 609001"/>
                  <a:gd name="connsiteX12" fmla="*/ 645895 w 902864"/>
                  <a:gd name="connsiteY12" fmla="*/ 249618 h 609001"/>
                  <a:gd name="connsiteX13" fmla="*/ 596259 w 902864"/>
                  <a:gd name="connsiteY13" fmla="*/ 309777 h 609001"/>
                  <a:gd name="connsiteX14" fmla="*/ 509580 w 902864"/>
                  <a:gd name="connsiteY14" fmla="*/ 515763 h 609001"/>
                  <a:gd name="connsiteX15" fmla="*/ 500181 w 902864"/>
                  <a:gd name="connsiteY15" fmla="*/ 609001 h 609001"/>
                  <a:gd name="connsiteX16" fmla="*/ 136448 w 902864"/>
                  <a:gd name="connsiteY16" fmla="*/ 609001 h 609001"/>
                  <a:gd name="connsiteX17" fmla="*/ 128956 w 902864"/>
                  <a:gd name="connsiteY17" fmla="*/ 509981 h 609001"/>
                  <a:gd name="connsiteX18" fmla="*/ 6203 w 902864"/>
                  <a:gd name="connsiteY18" fmla="*/ 196419 h 609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02864" h="609001">
                    <a:moveTo>
                      <a:pt x="581233" y="609001"/>
                    </a:moveTo>
                    <a:lnTo>
                      <a:pt x="588985" y="532098"/>
                    </a:lnTo>
                    <a:cubicBezTo>
                      <a:pt x="602173" y="467650"/>
                      <a:pt x="627885" y="407764"/>
                      <a:pt x="663468" y="355094"/>
                    </a:cubicBezTo>
                    <a:lnTo>
                      <a:pt x="703238" y="306894"/>
                    </a:lnTo>
                    <a:lnTo>
                      <a:pt x="902864" y="506290"/>
                    </a:lnTo>
                    <a:lnTo>
                      <a:pt x="874893" y="547775"/>
                    </a:lnTo>
                    <a:cubicBezTo>
                      <a:pt x="869428" y="560697"/>
                      <a:pt x="865184" y="574262"/>
                      <a:pt x="862306" y="588325"/>
                    </a:cubicBezTo>
                    <a:lnTo>
                      <a:pt x="860222" y="609001"/>
                    </a:lnTo>
                    <a:close/>
                    <a:moveTo>
                      <a:pt x="0" y="188901"/>
                    </a:moveTo>
                    <a:lnTo>
                      <a:pt x="35531" y="183478"/>
                    </a:lnTo>
                    <a:cubicBezTo>
                      <a:pt x="167240" y="156527"/>
                      <a:pt x="286712" y="95981"/>
                      <a:pt x="384603" y="11185"/>
                    </a:cubicBezTo>
                    <a:lnTo>
                      <a:pt x="395989" y="0"/>
                    </a:lnTo>
                    <a:lnTo>
                      <a:pt x="645895" y="249618"/>
                    </a:lnTo>
                    <a:lnTo>
                      <a:pt x="596259" y="309777"/>
                    </a:lnTo>
                    <a:cubicBezTo>
                      <a:pt x="554850" y="371071"/>
                      <a:pt x="524927" y="440763"/>
                      <a:pt x="509580" y="515763"/>
                    </a:cubicBezTo>
                    <a:lnTo>
                      <a:pt x="500181" y="609001"/>
                    </a:lnTo>
                    <a:lnTo>
                      <a:pt x="136448" y="609001"/>
                    </a:lnTo>
                    <a:lnTo>
                      <a:pt x="128956" y="509981"/>
                    </a:lnTo>
                    <a:cubicBezTo>
                      <a:pt x="111412" y="395162"/>
                      <a:pt x="68533" y="288680"/>
                      <a:pt x="6203" y="196419"/>
                    </a:cubicBezTo>
                    <a:close/>
                  </a:path>
                </a:pathLst>
              </a:custGeom>
              <a:solidFill>
                <a:srgbClr val="DA484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2" name="任意多边形 31"/>
              <p:cNvSpPr/>
              <p:nvPr/>
            </p:nvSpPr>
            <p:spPr>
              <a:xfrm rot="6780374">
                <a:off x="4673566" y="1849208"/>
                <a:ext cx="902864" cy="609001"/>
              </a:xfrm>
              <a:custGeom>
                <a:avLst/>
                <a:gdLst>
                  <a:gd name="connsiteX0" fmla="*/ 581233 w 902864"/>
                  <a:gd name="connsiteY0" fmla="*/ 609001 h 609001"/>
                  <a:gd name="connsiteX1" fmla="*/ 588985 w 902864"/>
                  <a:gd name="connsiteY1" fmla="*/ 532098 h 609001"/>
                  <a:gd name="connsiteX2" fmla="*/ 663468 w 902864"/>
                  <a:gd name="connsiteY2" fmla="*/ 355094 h 609001"/>
                  <a:gd name="connsiteX3" fmla="*/ 703238 w 902864"/>
                  <a:gd name="connsiteY3" fmla="*/ 306894 h 609001"/>
                  <a:gd name="connsiteX4" fmla="*/ 902864 w 902864"/>
                  <a:gd name="connsiteY4" fmla="*/ 506290 h 609001"/>
                  <a:gd name="connsiteX5" fmla="*/ 874893 w 902864"/>
                  <a:gd name="connsiteY5" fmla="*/ 547775 h 609001"/>
                  <a:gd name="connsiteX6" fmla="*/ 862306 w 902864"/>
                  <a:gd name="connsiteY6" fmla="*/ 588325 h 609001"/>
                  <a:gd name="connsiteX7" fmla="*/ 860222 w 902864"/>
                  <a:gd name="connsiteY7" fmla="*/ 609001 h 609001"/>
                  <a:gd name="connsiteX8" fmla="*/ 0 w 902864"/>
                  <a:gd name="connsiteY8" fmla="*/ 188901 h 609001"/>
                  <a:gd name="connsiteX9" fmla="*/ 35531 w 902864"/>
                  <a:gd name="connsiteY9" fmla="*/ 183478 h 609001"/>
                  <a:gd name="connsiteX10" fmla="*/ 384603 w 902864"/>
                  <a:gd name="connsiteY10" fmla="*/ 11185 h 609001"/>
                  <a:gd name="connsiteX11" fmla="*/ 395989 w 902864"/>
                  <a:gd name="connsiteY11" fmla="*/ 0 h 609001"/>
                  <a:gd name="connsiteX12" fmla="*/ 645895 w 902864"/>
                  <a:gd name="connsiteY12" fmla="*/ 249618 h 609001"/>
                  <a:gd name="connsiteX13" fmla="*/ 596259 w 902864"/>
                  <a:gd name="connsiteY13" fmla="*/ 309777 h 609001"/>
                  <a:gd name="connsiteX14" fmla="*/ 509580 w 902864"/>
                  <a:gd name="connsiteY14" fmla="*/ 515763 h 609001"/>
                  <a:gd name="connsiteX15" fmla="*/ 500181 w 902864"/>
                  <a:gd name="connsiteY15" fmla="*/ 609001 h 609001"/>
                  <a:gd name="connsiteX16" fmla="*/ 136448 w 902864"/>
                  <a:gd name="connsiteY16" fmla="*/ 609001 h 609001"/>
                  <a:gd name="connsiteX17" fmla="*/ 128956 w 902864"/>
                  <a:gd name="connsiteY17" fmla="*/ 509981 h 609001"/>
                  <a:gd name="connsiteX18" fmla="*/ 6203 w 902864"/>
                  <a:gd name="connsiteY18" fmla="*/ 196419 h 609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02864" h="609001">
                    <a:moveTo>
                      <a:pt x="581233" y="609001"/>
                    </a:moveTo>
                    <a:lnTo>
                      <a:pt x="588985" y="532098"/>
                    </a:lnTo>
                    <a:cubicBezTo>
                      <a:pt x="602173" y="467650"/>
                      <a:pt x="627885" y="407764"/>
                      <a:pt x="663468" y="355094"/>
                    </a:cubicBezTo>
                    <a:lnTo>
                      <a:pt x="703238" y="306894"/>
                    </a:lnTo>
                    <a:lnTo>
                      <a:pt x="902864" y="506290"/>
                    </a:lnTo>
                    <a:lnTo>
                      <a:pt x="874893" y="547775"/>
                    </a:lnTo>
                    <a:cubicBezTo>
                      <a:pt x="869428" y="560697"/>
                      <a:pt x="865184" y="574262"/>
                      <a:pt x="862306" y="588325"/>
                    </a:cubicBezTo>
                    <a:lnTo>
                      <a:pt x="860222" y="609001"/>
                    </a:lnTo>
                    <a:close/>
                    <a:moveTo>
                      <a:pt x="0" y="188901"/>
                    </a:moveTo>
                    <a:lnTo>
                      <a:pt x="35531" y="183478"/>
                    </a:lnTo>
                    <a:cubicBezTo>
                      <a:pt x="167240" y="156527"/>
                      <a:pt x="286712" y="95981"/>
                      <a:pt x="384603" y="11185"/>
                    </a:cubicBezTo>
                    <a:lnTo>
                      <a:pt x="395989" y="0"/>
                    </a:lnTo>
                    <a:lnTo>
                      <a:pt x="645895" y="249618"/>
                    </a:lnTo>
                    <a:lnTo>
                      <a:pt x="596259" y="309777"/>
                    </a:lnTo>
                    <a:cubicBezTo>
                      <a:pt x="554850" y="371071"/>
                      <a:pt x="524927" y="440763"/>
                      <a:pt x="509580" y="515763"/>
                    </a:cubicBezTo>
                    <a:lnTo>
                      <a:pt x="500181" y="609001"/>
                    </a:lnTo>
                    <a:lnTo>
                      <a:pt x="136448" y="609001"/>
                    </a:lnTo>
                    <a:lnTo>
                      <a:pt x="128956" y="509981"/>
                    </a:lnTo>
                    <a:cubicBezTo>
                      <a:pt x="111412" y="395162"/>
                      <a:pt x="68533" y="288680"/>
                      <a:pt x="6203" y="196419"/>
                    </a:cubicBezTo>
                    <a:close/>
                  </a:path>
                </a:pathLst>
              </a:custGeom>
              <a:solidFill>
                <a:srgbClr val="FFC305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3" name="任意多边形 32"/>
              <p:cNvSpPr/>
              <p:nvPr/>
            </p:nvSpPr>
            <p:spPr>
              <a:xfrm rot="17580374">
                <a:off x="3583408" y="2747503"/>
                <a:ext cx="902864" cy="609001"/>
              </a:xfrm>
              <a:custGeom>
                <a:avLst/>
                <a:gdLst>
                  <a:gd name="connsiteX0" fmla="*/ 581233 w 902864"/>
                  <a:gd name="connsiteY0" fmla="*/ 609001 h 609001"/>
                  <a:gd name="connsiteX1" fmla="*/ 588985 w 902864"/>
                  <a:gd name="connsiteY1" fmla="*/ 532098 h 609001"/>
                  <a:gd name="connsiteX2" fmla="*/ 663468 w 902864"/>
                  <a:gd name="connsiteY2" fmla="*/ 355094 h 609001"/>
                  <a:gd name="connsiteX3" fmla="*/ 703238 w 902864"/>
                  <a:gd name="connsiteY3" fmla="*/ 306894 h 609001"/>
                  <a:gd name="connsiteX4" fmla="*/ 902864 w 902864"/>
                  <a:gd name="connsiteY4" fmla="*/ 506290 h 609001"/>
                  <a:gd name="connsiteX5" fmla="*/ 874893 w 902864"/>
                  <a:gd name="connsiteY5" fmla="*/ 547775 h 609001"/>
                  <a:gd name="connsiteX6" fmla="*/ 862306 w 902864"/>
                  <a:gd name="connsiteY6" fmla="*/ 588325 h 609001"/>
                  <a:gd name="connsiteX7" fmla="*/ 860222 w 902864"/>
                  <a:gd name="connsiteY7" fmla="*/ 609001 h 609001"/>
                  <a:gd name="connsiteX8" fmla="*/ 0 w 902864"/>
                  <a:gd name="connsiteY8" fmla="*/ 188901 h 609001"/>
                  <a:gd name="connsiteX9" fmla="*/ 35531 w 902864"/>
                  <a:gd name="connsiteY9" fmla="*/ 183478 h 609001"/>
                  <a:gd name="connsiteX10" fmla="*/ 384603 w 902864"/>
                  <a:gd name="connsiteY10" fmla="*/ 11185 h 609001"/>
                  <a:gd name="connsiteX11" fmla="*/ 395989 w 902864"/>
                  <a:gd name="connsiteY11" fmla="*/ 0 h 609001"/>
                  <a:gd name="connsiteX12" fmla="*/ 645895 w 902864"/>
                  <a:gd name="connsiteY12" fmla="*/ 249618 h 609001"/>
                  <a:gd name="connsiteX13" fmla="*/ 596259 w 902864"/>
                  <a:gd name="connsiteY13" fmla="*/ 309777 h 609001"/>
                  <a:gd name="connsiteX14" fmla="*/ 509580 w 902864"/>
                  <a:gd name="connsiteY14" fmla="*/ 515763 h 609001"/>
                  <a:gd name="connsiteX15" fmla="*/ 500181 w 902864"/>
                  <a:gd name="connsiteY15" fmla="*/ 609001 h 609001"/>
                  <a:gd name="connsiteX16" fmla="*/ 136448 w 902864"/>
                  <a:gd name="connsiteY16" fmla="*/ 609001 h 609001"/>
                  <a:gd name="connsiteX17" fmla="*/ 128956 w 902864"/>
                  <a:gd name="connsiteY17" fmla="*/ 509981 h 609001"/>
                  <a:gd name="connsiteX18" fmla="*/ 6203 w 902864"/>
                  <a:gd name="connsiteY18" fmla="*/ 196419 h 609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02864" h="609001">
                    <a:moveTo>
                      <a:pt x="581233" y="609001"/>
                    </a:moveTo>
                    <a:lnTo>
                      <a:pt x="588985" y="532098"/>
                    </a:lnTo>
                    <a:cubicBezTo>
                      <a:pt x="602173" y="467650"/>
                      <a:pt x="627885" y="407764"/>
                      <a:pt x="663468" y="355094"/>
                    </a:cubicBezTo>
                    <a:lnTo>
                      <a:pt x="703238" y="306894"/>
                    </a:lnTo>
                    <a:lnTo>
                      <a:pt x="902864" y="506290"/>
                    </a:lnTo>
                    <a:lnTo>
                      <a:pt x="874893" y="547775"/>
                    </a:lnTo>
                    <a:cubicBezTo>
                      <a:pt x="869428" y="560697"/>
                      <a:pt x="865184" y="574262"/>
                      <a:pt x="862306" y="588325"/>
                    </a:cubicBezTo>
                    <a:lnTo>
                      <a:pt x="860222" y="609001"/>
                    </a:lnTo>
                    <a:close/>
                    <a:moveTo>
                      <a:pt x="0" y="188901"/>
                    </a:moveTo>
                    <a:lnTo>
                      <a:pt x="35531" y="183478"/>
                    </a:lnTo>
                    <a:cubicBezTo>
                      <a:pt x="167240" y="156527"/>
                      <a:pt x="286712" y="95981"/>
                      <a:pt x="384603" y="11185"/>
                    </a:cubicBezTo>
                    <a:lnTo>
                      <a:pt x="395989" y="0"/>
                    </a:lnTo>
                    <a:lnTo>
                      <a:pt x="645895" y="249618"/>
                    </a:lnTo>
                    <a:lnTo>
                      <a:pt x="596259" y="309777"/>
                    </a:lnTo>
                    <a:cubicBezTo>
                      <a:pt x="554850" y="371071"/>
                      <a:pt x="524927" y="440763"/>
                      <a:pt x="509580" y="515763"/>
                    </a:cubicBezTo>
                    <a:lnTo>
                      <a:pt x="500181" y="609001"/>
                    </a:lnTo>
                    <a:lnTo>
                      <a:pt x="136448" y="609001"/>
                    </a:lnTo>
                    <a:lnTo>
                      <a:pt x="128956" y="509981"/>
                    </a:lnTo>
                    <a:cubicBezTo>
                      <a:pt x="111412" y="395162"/>
                      <a:pt x="68533" y="288680"/>
                      <a:pt x="6203" y="196419"/>
                    </a:cubicBezTo>
                    <a:close/>
                  </a:path>
                </a:pathLst>
              </a:custGeom>
              <a:solidFill>
                <a:srgbClr val="FFC305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4" name="任意多边形 33"/>
              <p:cNvSpPr/>
              <p:nvPr/>
            </p:nvSpPr>
            <p:spPr>
              <a:xfrm rot="9515669">
                <a:off x="4833470" y="2367060"/>
                <a:ext cx="902864" cy="609001"/>
              </a:xfrm>
              <a:custGeom>
                <a:avLst/>
                <a:gdLst>
                  <a:gd name="connsiteX0" fmla="*/ 581233 w 902864"/>
                  <a:gd name="connsiteY0" fmla="*/ 609001 h 609001"/>
                  <a:gd name="connsiteX1" fmla="*/ 588985 w 902864"/>
                  <a:gd name="connsiteY1" fmla="*/ 532098 h 609001"/>
                  <a:gd name="connsiteX2" fmla="*/ 663468 w 902864"/>
                  <a:gd name="connsiteY2" fmla="*/ 355094 h 609001"/>
                  <a:gd name="connsiteX3" fmla="*/ 703238 w 902864"/>
                  <a:gd name="connsiteY3" fmla="*/ 306894 h 609001"/>
                  <a:gd name="connsiteX4" fmla="*/ 902864 w 902864"/>
                  <a:gd name="connsiteY4" fmla="*/ 506290 h 609001"/>
                  <a:gd name="connsiteX5" fmla="*/ 874893 w 902864"/>
                  <a:gd name="connsiteY5" fmla="*/ 547775 h 609001"/>
                  <a:gd name="connsiteX6" fmla="*/ 862306 w 902864"/>
                  <a:gd name="connsiteY6" fmla="*/ 588325 h 609001"/>
                  <a:gd name="connsiteX7" fmla="*/ 860222 w 902864"/>
                  <a:gd name="connsiteY7" fmla="*/ 609001 h 609001"/>
                  <a:gd name="connsiteX8" fmla="*/ 0 w 902864"/>
                  <a:gd name="connsiteY8" fmla="*/ 188901 h 609001"/>
                  <a:gd name="connsiteX9" fmla="*/ 35531 w 902864"/>
                  <a:gd name="connsiteY9" fmla="*/ 183478 h 609001"/>
                  <a:gd name="connsiteX10" fmla="*/ 384603 w 902864"/>
                  <a:gd name="connsiteY10" fmla="*/ 11185 h 609001"/>
                  <a:gd name="connsiteX11" fmla="*/ 395989 w 902864"/>
                  <a:gd name="connsiteY11" fmla="*/ 0 h 609001"/>
                  <a:gd name="connsiteX12" fmla="*/ 645895 w 902864"/>
                  <a:gd name="connsiteY12" fmla="*/ 249618 h 609001"/>
                  <a:gd name="connsiteX13" fmla="*/ 596259 w 902864"/>
                  <a:gd name="connsiteY13" fmla="*/ 309777 h 609001"/>
                  <a:gd name="connsiteX14" fmla="*/ 509580 w 902864"/>
                  <a:gd name="connsiteY14" fmla="*/ 515763 h 609001"/>
                  <a:gd name="connsiteX15" fmla="*/ 500181 w 902864"/>
                  <a:gd name="connsiteY15" fmla="*/ 609001 h 609001"/>
                  <a:gd name="connsiteX16" fmla="*/ 136448 w 902864"/>
                  <a:gd name="connsiteY16" fmla="*/ 609001 h 609001"/>
                  <a:gd name="connsiteX17" fmla="*/ 128956 w 902864"/>
                  <a:gd name="connsiteY17" fmla="*/ 509981 h 609001"/>
                  <a:gd name="connsiteX18" fmla="*/ 6203 w 902864"/>
                  <a:gd name="connsiteY18" fmla="*/ 196419 h 609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02864" h="609001">
                    <a:moveTo>
                      <a:pt x="581233" y="609001"/>
                    </a:moveTo>
                    <a:lnTo>
                      <a:pt x="588985" y="532098"/>
                    </a:lnTo>
                    <a:cubicBezTo>
                      <a:pt x="602173" y="467650"/>
                      <a:pt x="627885" y="407764"/>
                      <a:pt x="663468" y="355094"/>
                    </a:cubicBezTo>
                    <a:lnTo>
                      <a:pt x="703238" y="306894"/>
                    </a:lnTo>
                    <a:lnTo>
                      <a:pt x="902864" y="506290"/>
                    </a:lnTo>
                    <a:lnTo>
                      <a:pt x="874893" y="547775"/>
                    </a:lnTo>
                    <a:cubicBezTo>
                      <a:pt x="869428" y="560697"/>
                      <a:pt x="865184" y="574262"/>
                      <a:pt x="862306" y="588325"/>
                    </a:cubicBezTo>
                    <a:lnTo>
                      <a:pt x="860222" y="609001"/>
                    </a:lnTo>
                    <a:close/>
                    <a:moveTo>
                      <a:pt x="0" y="188901"/>
                    </a:moveTo>
                    <a:lnTo>
                      <a:pt x="35531" y="183478"/>
                    </a:lnTo>
                    <a:cubicBezTo>
                      <a:pt x="167240" y="156527"/>
                      <a:pt x="286712" y="95981"/>
                      <a:pt x="384603" y="11185"/>
                    </a:cubicBezTo>
                    <a:lnTo>
                      <a:pt x="395989" y="0"/>
                    </a:lnTo>
                    <a:lnTo>
                      <a:pt x="645895" y="249618"/>
                    </a:lnTo>
                    <a:lnTo>
                      <a:pt x="596259" y="309777"/>
                    </a:lnTo>
                    <a:cubicBezTo>
                      <a:pt x="554850" y="371071"/>
                      <a:pt x="524927" y="440763"/>
                      <a:pt x="509580" y="515763"/>
                    </a:cubicBezTo>
                    <a:lnTo>
                      <a:pt x="500181" y="609001"/>
                    </a:lnTo>
                    <a:lnTo>
                      <a:pt x="136448" y="609001"/>
                    </a:lnTo>
                    <a:lnTo>
                      <a:pt x="128956" y="509981"/>
                    </a:lnTo>
                    <a:cubicBezTo>
                      <a:pt x="111412" y="395162"/>
                      <a:pt x="68533" y="288680"/>
                      <a:pt x="6203" y="196419"/>
                    </a:cubicBezTo>
                    <a:close/>
                  </a:path>
                </a:pathLst>
              </a:custGeom>
              <a:solidFill>
                <a:srgbClr val="92D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 rot="20315669">
                <a:off x="3428890" y="2216965"/>
                <a:ext cx="902864" cy="609001"/>
              </a:xfrm>
              <a:custGeom>
                <a:avLst/>
                <a:gdLst>
                  <a:gd name="connsiteX0" fmla="*/ 581233 w 902864"/>
                  <a:gd name="connsiteY0" fmla="*/ 609001 h 609001"/>
                  <a:gd name="connsiteX1" fmla="*/ 588985 w 902864"/>
                  <a:gd name="connsiteY1" fmla="*/ 532098 h 609001"/>
                  <a:gd name="connsiteX2" fmla="*/ 663468 w 902864"/>
                  <a:gd name="connsiteY2" fmla="*/ 355094 h 609001"/>
                  <a:gd name="connsiteX3" fmla="*/ 703238 w 902864"/>
                  <a:gd name="connsiteY3" fmla="*/ 306894 h 609001"/>
                  <a:gd name="connsiteX4" fmla="*/ 902864 w 902864"/>
                  <a:gd name="connsiteY4" fmla="*/ 506290 h 609001"/>
                  <a:gd name="connsiteX5" fmla="*/ 874893 w 902864"/>
                  <a:gd name="connsiteY5" fmla="*/ 547775 h 609001"/>
                  <a:gd name="connsiteX6" fmla="*/ 862306 w 902864"/>
                  <a:gd name="connsiteY6" fmla="*/ 588325 h 609001"/>
                  <a:gd name="connsiteX7" fmla="*/ 860222 w 902864"/>
                  <a:gd name="connsiteY7" fmla="*/ 609001 h 609001"/>
                  <a:gd name="connsiteX8" fmla="*/ 0 w 902864"/>
                  <a:gd name="connsiteY8" fmla="*/ 188901 h 609001"/>
                  <a:gd name="connsiteX9" fmla="*/ 35531 w 902864"/>
                  <a:gd name="connsiteY9" fmla="*/ 183478 h 609001"/>
                  <a:gd name="connsiteX10" fmla="*/ 384603 w 902864"/>
                  <a:gd name="connsiteY10" fmla="*/ 11185 h 609001"/>
                  <a:gd name="connsiteX11" fmla="*/ 395989 w 902864"/>
                  <a:gd name="connsiteY11" fmla="*/ 0 h 609001"/>
                  <a:gd name="connsiteX12" fmla="*/ 645895 w 902864"/>
                  <a:gd name="connsiteY12" fmla="*/ 249618 h 609001"/>
                  <a:gd name="connsiteX13" fmla="*/ 596259 w 902864"/>
                  <a:gd name="connsiteY13" fmla="*/ 309777 h 609001"/>
                  <a:gd name="connsiteX14" fmla="*/ 509580 w 902864"/>
                  <a:gd name="connsiteY14" fmla="*/ 515763 h 609001"/>
                  <a:gd name="connsiteX15" fmla="*/ 500181 w 902864"/>
                  <a:gd name="connsiteY15" fmla="*/ 609001 h 609001"/>
                  <a:gd name="connsiteX16" fmla="*/ 136448 w 902864"/>
                  <a:gd name="connsiteY16" fmla="*/ 609001 h 609001"/>
                  <a:gd name="connsiteX17" fmla="*/ 128956 w 902864"/>
                  <a:gd name="connsiteY17" fmla="*/ 509981 h 609001"/>
                  <a:gd name="connsiteX18" fmla="*/ 6203 w 902864"/>
                  <a:gd name="connsiteY18" fmla="*/ 196419 h 609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02864" h="609001">
                    <a:moveTo>
                      <a:pt x="581233" y="609001"/>
                    </a:moveTo>
                    <a:lnTo>
                      <a:pt x="588985" y="532098"/>
                    </a:lnTo>
                    <a:cubicBezTo>
                      <a:pt x="602173" y="467650"/>
                      <a:pt x="627885" y="407764"/>
                      <a:pt x="663468" y="355094"/>
                    </a:cubicBezTo>
                    <a:lnTo>
                      <a:pt x="703238" y="306894"/>
                    </a:lnTo>
                    <a:lnTo>
                      <a:pt x="902864" y="506290"/>
                    </a:lnTo>
                    <a:lnTo>
                      <a:pt x="874893" y="547775"/>
                    </a:lnTo>
                    <a:cubicBezTo>
                      <a:pt x="869428" y="560697"/>
                      <a:pt x="865184" y="574262"/>
                      <a:pt x="862306" y="588325"/>
                    </a:cubicBezTo>
                    <a:lnTo>
                      <a:pt x="860222" y="609001"/>
                    </a:lnTo>
                    <a:close/>
                    <a:moveTo>
                      <a:pt x="0" y="188901"/>
                    </a:moveTo>
                    <a:lnTo>
                      <a:pt x="35531" y="183478"/>
                    </a:lnTo>
                    <a:cubicBezTo>
                      <a:pt x="167240" y="156527"/>
                      <a:pt x="286712" y="95981"/>
                      <a:pt x="384603" y="11185"/>
                    </a:cubicBezTo>
                    <a:lnTo>
                      <a:pt x="395989" y="0"/>
                    </a:lnTo>
                    <a:lnTo>
                      <a:pt x="645895" y="249618"/>
                    </a:lnTo>
                    <a:lnTo>
                      <a:pt x="596259" y="309777"/>
                    </a:lnTo>
                    <a:cubicBezTo>
                      <a:pt x="554850" y="371071"/>
                      <a:pt x="524927" y="440763"/>
                      <a:pt x="509580" y="515763"/>
                    </a:cubicBezTo>
                    <a:lnTo>
                      <a:pt x="500181" y="609001"/>
                    </a:lnTo>
                    <a:lnTo>
                      <a:pt x="136448" y="609001"/>
                    </a:lnTo>
                    <a:lnTo>
                      <a:pt x="128956" y="509981"/>
                    </a:lnTo>
                    <a:cubicBezTo>
                      <a:pt x="111412" y="395162"/>
                      <a:pt x="68533" y="288680"/>
                      <a:pt x="6203" y="196419"/>
                    </a:cubicBezTo>
                    <a:close/>
                  </a:path>
                </a:pathLst>
              </a:custGeom>
              <a:solidFill>
                <a:srgbClr val="92D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6" name="任意多边形 35"/>
              <p:cNvSpPr/>
              <p:nvPr/>
            </p:nvSpPr>
            <p:spPr>
              <a:xfrm rot="4056167">
                <a:off x="4196128" y="1588126"/>
                <a:ext cx="902864" cy="609001"/>
              </a:xfrm>
              <a:custGeom>
                <a:avLst/>
                <a:gdLst>
                  <a:gd name="connsiteX0" fmla="*/ 581233 w 902864"/>
                  <a:gd name="connsiteY0" fmla="*/ 609001 h 609001"/>
                  <a:gd name="connsiteX1" fmla="*/ 588985 w 902864"/>
                  <a:gd name="connsiteY1" fmla="*/ 532098 h 609001"/>
                  <a:gd name="connsiteX2" fmla="*/ 663468 w 902864"/>
                  <a:gd name="connsiteY2" fmla="*/ 355094 h 609001"/>
                  <a:gd name="connsiteX3" fmla="*/ 703238 w 902864"/>
                  <a:gd name="connsiteY3" fmla="*/ 306894 h 609001"/>
                  <a:gd name="connsiteX4" fmla="*/ 902864 w 902864"/>
                  <a:gd name="connsiteY4" fmla="*/ 506290 h 609001"/>
                  <a:gd name="connsiteX5" fmla="*/ 874893 w 902864"/>
                  <a:gd name="connsiteY5" fmla="*/ 547775 h 609001"/>
                  <a:gd name="connsiteX6" fmla="*/ 862306 w 902864"/>
                  <a:gd name="connsiteY6" fmla="*/ 588325 h 609001"/>
                  <a:gd name="connsiteX7" fmla="*/ 860222 w 902864"/>
                  <a:gd name="connsiteY7" fmla="*/ 609001 h 609001"/>
                  <a:gd name="connsiteX8" fmla="*/ 0 w 902864"/>
                  <a:gd name="connsiteY8" fmla="*/ 188901 h 609001"/>
                  <a:gd name="connsiteX9" fmla="*/ 35531 w 902864"/>
                  <a:gd name="connsiteY9" fmla="*/ 183478 h 609001"/>
                  <a:gd name="connsiteX10" fmla="*/ 384603 w 902864"/>
                  <a:gd name="connsiteY10" fmla="*/ 11185 h 609001"/>
                  <a:gd name="connsiteX11" fmla="*/ 395989 w 902864"/>
                  <a:gd name="connsiteY11" fmla="*/ 0 h 609001"/>
                  <a:gd name="connsiteX12" fmla="*/ 645895 w 902864"/>
                  <a:gd name="connsiteY12" fmla="*/ 249618 h 609001"/>
                  <a:gd name="connsiteX13" fmla="*/ 596259 w 902864"/>
                  <a:gd name="connsiteY13" fmla="*/ 309777 h 609001"/>
                  <a:gd name="connsiteX14" fmla="*/ 509580 w 902864"/>
                  <a:gd name="connsiteY14" fmla="*/ 515763 h 609001"/>
                  <a:gd name="connsiteX15" fmla="*/ 500181 w 902864"/>
                  <a:gd name="connsiteY15" fmla="*/ 609001 h 609001"/>
                  <a:gd name="connsiteX16" fmla="*/ 136448 w 902864"/>
                  <a:gd name="connsiteY16" fmla="*/ 609001 h 609001"/>
                  <a:gd name="connsiteX17" fmla="*/ 128956 w 902864"/>
                  <a:gd name="connsiteY17" fmla="*/ 509981 h 609001"/>
                  <a:gd name="connsiteX18" fmla="*/ 6203 w 902864"/>
                  <a:gd name="connsiteY18" fmla="*/ 196419 h 609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02864" h="609001">
                    <a:moveTo>
                      <a:pt x="581233" y="609001"/>
                    </a:moveTo>
                    <a:lnTo>
                      <a:pt x="588985" y="532098"/>
                    </a:lnTo>
                    <a:cubicBezTo>
                      <a:pt x="602173" y="467650"/>
                      <a:pt x="627885" y="407764"/>
                      <a:pt x="663468" y="355094"/>
                    </a:cubicBezTo>
                    <a:lnTo>
                      <a:pt x="703238" y="306894"/>
                    </a:lnTo>
                    <a:lnTo>
                      <a:pt x="902864" y="506290"/>
                    </a:lnTo>
                    <a:lnTo>
                      <a:pt x="874893" y="547775"/>
                    </a:lnTo>
                    <a:cubicBezTo>
                      <a:pt x="869428" y="560697"/>
                      <a:pt x="865184" y="574262"/>
                      <a:pt x="862306" y="588325"/>
                    </a:cubicBezTo>
                    <a:lnTo>
                      <a:pt x="860222" y="609001"/>
                    </a:lnTo>
                    <a:close/>
                    <a:moveTo>
                      <a:pt x="0" y="188901"/>
                    </a:moveTo>
                    <a:lnTo>
                      <a:pt x="35531" y="183478"/>
                    </a:lnTo>
                    <a:cubicBezTo>
                      <a:pt x="167240" y="156527"/>
                      <a:pt x="286712" y="95981"/>
                      <a:pt x="384603" y="11185"/>
                    </a:cubicBezTo>
                    <a:lnTo>
                      <a:pt x="395989" y="0"/>
                    </a:lnTo>
                    <a:lnTo>
                      <a:pt x="645895" y="249618"/>
                    </a:lnTo>
                    <a:lnTo>
                      <a:pt x="596259" y="309777"/>
                    </a:lnTo>
                    <a:cubicBezTo>
                      <a:pt x="554850" y="371071"/>
                      <a:pt x="524927" y="440763"/>
                      <a:pt x="509580" y="515763"/>
                    </a:cubicBezTo>
                    <a:lnTo>
                      <a:pt x="500181" y="609001"/>
                    </a:lnTo>
                    <a:lnTo>
                      <a:pt x="136448" y="609001"/>
                    </a:lnTo>
                    <a:lnTo>
                      <a:pt x="128956" y="509981"/>
                    </a:lnTo>
                    <a:cubicBezTo>
                      <a:pt x="111412" y="395162"/>
                      <a:pt x="68533" y="288680"/>
                      <a:pt x="6203" y="196419"/>
                    </a:cubicBez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7" name="任意多边形 36"/>
              <p:cNvSpPr/>
              <p:nvPr/>
            </p:nvSpPr>
            <p:spPr>
              <a:xfrm rot="14856167">
                <a:off x="4064408" y="3009123"/>
                <a:ext cx="902864" cy="609001"/>
              </a:xfrm>
              <a:custGeom>
                <a:avLst/>
                <a:gdLst>
                  <a:gd name="connsiteX0" fmla="*/ 581233 w 902864"/>
                  <a:gd name="connsiteY0" fmla="*/ 609001 h 609001"/>
                  <a:gd name="connsiteX1" fmla="*/ 588985 w 902864"/>
                  <a:gd name="connsiteY1" fmla="*/ 532098 h 609001"/>
                  <a:gd name="connsiteX2" fmla="*/ 663468 w 902864"/>
                  <a:gd name="connsiteY2" fmla="*/ 355094 h 609001"/>
                  <a:gd name="connsiteX3" fmla="*/ 703238 w 902864"/>
                  <a:gd name="connsiteY3" fmla="*/ 306894 h 609001"/>
                  <a:gd name="connsiteX4" fmla="*/ 902864 w 902864"/>
                  <a:gd name="connsiteY4" fmla="*/ 506290 h 609001"/>
                  <a:gd name="connsiteX5" fmla="*/ 874893 w 902864"/>
                  <a:gd name="connsiteY5" fmla="*/ 547775 h 609001"/>
                  <a:gd name="connsiteX6" fmla="*/ 862306 w 902864"/>
                  <a:gd name="connsiteY6" fmla="*/ 588325 h 609001"/>
                  <a:gd name="connsiteX7" fmla="*/ 860222 w 902864"/>
                  <a:gd name="connsiteY7" fmla="*/ 609001 h 609001"/>
                  <a:gd name="connsiteX8" fmla="*/ 0 w 902864"/>
                  <a:gd name="connsiteY8" fmla="*/ 188901 h 609001"/>
                  <a:gd name="connsiteX9" fmla="*/ 35531 w 902864"/>
                  <a:gd name="connsiteY9" fmla="*/ 183478 h 609001"/>
                  <a:gd name="connsiteX10" fmla="*/ 384603 w 902864"/>
                  <a:gd name="connsiteY10" fmla="*/ 11185 h 609001"/>
                  <a:gd name="connsiteX11" fmla="*/ 395989 w 902864"/>
                  <a:gd name="connsiteY11" fmla="*/ 0 h 609001"/>
                  <a:gd name="connsiteX12" fmla="*/ 645895 w 902864"/>
                  <a:gd name="connsiteY12" fmla="*/ 249618 h 609001"/>
                  <a:gd name="connsiteX13" fmla="*/ 596259 w 902864"/>
                  <a:gd name="connsiteY13" fmla="*/ 309777 h 609001"/>
                  <a:gd name="connsiteX14" fmla="*/ 509580 w 902864"/>
                  <a:gd name="connsiteY14" fmla="*/ 515763 h 609001"/>
                  <a:gd name="connsiteX15" fmla="*/ 500181 w 902864"/>
                  <a:gd name="connsiteY15" fmla="*/ 609001 h 609001"/>
                  <a:gd name="connsiteX16" fmla="*/ 136448 w 902864"/>
                  <a:gd name="connsiteY16" fmla="*/ 609001 h 609001"/>
                  <a:gd name="connsiteX17" fmla="*/ 128956 w 902864"/>
                  <a:gd name="connsiteY17" fmla="*/ 509981 h 609001"/>
                  <a:gd name="connsiteX18" fmla="*/ 6203 w 902864"/>
                  <a:gd name="connsiteY18" fmla="*/ 196419 h 609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02864" h="609001">
                    <a:moveTo>
                      <a:pt x="581233" y="609001"/>
                    </a:moveTo>
                    <a:lnTo>
                      <a:pt x="588985" y="532098"/>
                    </a:lnTo>
                    <a:cubicBezTo>
                      <a:pt x="602173" y="467650"/>
                      <a:pt x="627885" y="407764"/>
                      <a:pt x="663468" y="355094"/>
                    </a:cubicBezTo>
                    <a:lnTo>
                      <a:pt x="703238" y="306894"/>
                    </a:lnTo>
                    <a:lnTo>
                      <a:pt x="902864" y="506290"/>
                    </a:lnTo>
                    <a:lnTo>
                      <a:pt x="874893" y="547775"/>
                    </a:lnTo>
                    <a:cubicBezTo>
                      <a:pt x="869428" y="560697"/>
                      <a:pt x="865184" y="574262"/>
                      <a:pt x="862306" y="588325"/>
                    </a:cubicBezTo>
                    <a:lnTo>
                      <a:pt x="860222" y="609001"/>
                    </a:lnTo>
                    <a:close/>
                    <a:moveTo>
                      <a:pt x="0" y="188901"/>
                    </a:moveTo>
                    <a:lnTo>
                      <a:pt x="35531" y="183478"/>
                    </a:lnTo>
                    <a:cubicBezTo>
                      <a:pt x="167240" y="156527"/>
                      <a:pt x="286712" y="95981"/>
                      <a:pt x="384603" y="11185"/>
                    </a:cubicBezTo>
                    <a:lnTo>
                      <a:pt x="395989" y="0"/>
                    </a:lnTo>
                    <a:lnTo>
                      <a:pt x="645895" y="249618"/>
                    </a:lnTo>
                    <a:lnTo>
                      <a:pt x="596259" y="309777"/>
                    </a:lnTo>
                    <a:cubicBezTo>
                      <a:pt x="554850" y="371071"/>
                      <a:pt x="524927" y="440763"/>
                      <a:pt x="509580" y="515763"/>
                    </a:cubicBezTo>
                    <a:lnTo>
                      <a:pt x="500181" y="609001"/>
                    </a:lnTo>
                    <a:lnTo>
                      <a:pt x="136448" y="609001"/>
                    </a:lnTo>
                    <a:lnTo>
                      <a:pt x="128956" y="509981"/>
                    </a:lnTo>
                    <a:cubicBezTo>
                      <a:pt x="111412" y="395162"/>
                      <a:pt x="68533" y="288680"/>
                      <a:pt x="6203" y="196419"/>
                    </a:cubicBez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4" name="文本框 13"/>
            <p:cNvSpPr txBox="1"/>
            <p:nvPr/>
          </p:nvSpPr>
          <p:spPr>
            <a:xfrm>
              <a:off x="4402677" y="205339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doni MT Black" panose="02070A03080606020203" pitchFamily="18" charset="0"/>
                  <a:ea typeface="微软雅黑" panose="020B0503020204020204" pitchFamily="34" charset="-122"/>
                </a:rPr>
                <a:t>1</a:t>
              </a: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doni MT Black" panose="02070A03080606020203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 rot="2090920">
              <a:off x="4671907" y="213618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doni MT Black" panose="02070A03080606020203" pitchFamily="18" charset="0"/>
                  <a:ea typeface="微软雅黑" panose="020B0503020204020204" pitchFamily="34" charset="-122"/>
                </a:rPr>
                <a:t>2</a:t>
              </a: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doni MT Black" panose="02070A03080606020203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 rot="5400000">
              <a:off x="4799459" y="238708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doni MT Black" panose="02070A03080606020203" pitchFamily="18" charset="0"/>
                  <a:ea typeface="微软雅黑" panose="020B0503020204020204" pitchFamily="34" charset="-122"/>
                </a:rPr>
                <a:t>3</a:t>
              </a: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doni MT Black" panose="02070A03080606020203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 rot="7975753">
              <a:off x="4723782" y="266350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doni MT Black" panose="02070A03080606020203" pitchFamily="18" charset="0"/>
                  <a:ea typeface="微软雅黑" panose="020B0503020204020204" pitchFamily="34" charset="-122"/>
                </a:rPr>
                <a:t>4</a:t>
              </a: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doni MT Black" panose="02070A03080606020203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 rot="10800000">
              <a:off x="4463243" y="278505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doni MT Black" panose="02070A03080606020203" pitchFamily="18" charset="0"/>
                  <a:ea typeface="微软雅黑" panose="020B0503020204020204" pitchFamily="34" charset="-122"/>
                </a:rPr>
                <a:t>5</a:t>
              </a: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doni MT Black" panose="02070A03080606020203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 rot="13873430">
              <a:off x="4183739" y="2692297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doni MT Black" panose="02070A03080606020203" pitchFamily="18" charset="0"/>
                  <a:ea typeface="微软雅黑" panose="020B0503020204020204" pitchFamily="34" charset="-122"/>
                </a:rPr>
                <a:t>6</a:t>
              </a: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doni MT Black" panose="02070A03080606020203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 rot="16200000">
              <a:off x="4068426" y="2427445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doni MT Black" panose="02070A03080606020203" pitchFamily="18" charset="0"/>
                  <a:ea typeface="微软雅黑" panose="020B0503020204020204" pitchFamily="34" charset="-122"/>
                </a:rPr>
                <a:t>7</a:t>
              </a: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doni MT Black" panose="02070A03080606020203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 rot="18568061">
              <a:off x="4161221" y="2159739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doni MT Black" panose="02070A03080606020203" pitchFamily="18" charset="0"/>
                  <a:ea typeface="微软雅黑" panose="020B0503020204020204" pitchFamily="34" charset="-122"/>
                </a:rPr>
                <a:t>8</a:t>
              </a: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doni MT Black" panose="02070A03080606020203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4173444" y="1039862"/>
              <a:ext cx="813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</a:rPr>
                <a:t>点击</a:t>
              </a: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微软雅黑" panose="020B0503020204020204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 rot="3356093">
              <a:off x="5119624" y="1488888"/>
              <a:ext cx="813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</a:rPr>
                <a:t>点击</a:t>
              </a: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微软雅黑" panose="020B0503020204020204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 rot="5400000">
              <a:off x="5489626" y="2340918"/>
              <a:ext cx="813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</a:rPr>
                <a:t>点击</a:t>
              </a:r>
              <a:endPara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微软雅黑" panose="020B0503020204020204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 rot="8424430">
              <a:off x="5104106" y="3301757"/>
              <a:ext cx="813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</a:rPr>
                <a:t>点击</a:t>
              </a:r>
              <a:endPara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微软雅黑" panose="020B0503020204020204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 rot="10800000">
              <a:off x="4180897" y="3713394"/>
              <a:ext cx="813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</a:rPr>
                <a:t>点击</a:t>
              </a:r>
              <a:endPara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微软雅黑" panose="020B0503020204020204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 rot="13699188">
              <a:off x="3232072" y="3303436"/>
              <a:ext cx="813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</a:rPr>
                <a:t>点击</a:t>
              </a:r>
              <a:endPara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微软雅黑" panose="020B0503020204020204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 rot="16200000">
              <a:off x="2832435" y="2350531"/>
              <a:ext cx="813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</a:rPr>
                <a:t>点击</a:t>
              </a:r>
              <a:endPara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微软雅黑" panose="020B0503020204020204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 rot="18955370">
              <a:off x="3239455" y="1405177"/>
              <a:ext cx="813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</a:rPr>
                <a:t>点击</a:t>
              </a:r>
              <a:endPara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微软雅黑" panose="020B0503020204020204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sp>
        <p:nvSpPr>
          <p:cNvPr id="38" name="矩形 37"/>
          <p:cNvSpPr/>
          <p:nvPr/>
        </p:nvSpPr>
        <p:spPr>
          <a:xfrm>
            <a:off x="2339752" y="946139"/>
            <a:ext cx="3497274" cy="3497274"/>
          </a:xfrm>
          <a:prstGeom prst="rect">
            <a:avLst/>
          </a:prstGeom>
          <a:noFill/>
          <a:ln w="25400" cap="flat" cmpd="sng" algn="ctr">
            <a:solidFill>
              <a:sysClr val="window" lastClr="FFFFFF">
                <a:lumMod val="65000"/>
              </a:sysClr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7061162" y="1591393"/>
            <a:ext cx="1368152" cy="43422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添加标题</a:t>
            </a:r>
          </a:p>
        </p:txBody>
      </p:sp>
      <p:sp>
        <p:nvSpPr>
          <p:cNvPr id="40" name="矩形 39"/>
          <p:cNvSpPr/>
          <p:nvPr/>
        </p:nvSpPr>
        <p:spPr>
          <a:xfrm>
            <a:off x="7061162" y="2240256"/>
            <a:ext cx="1368152" cy="434220"/>
          </a:xfrm>
          <a:prstGeom prst="rect">
            <a:avLst/>
          </a:prstGeom>
          <a:solidFill>
            <a:srgbClr val="FFC30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添加标题</a:t>
            </a:r>
          </a:p>
        </p:txBody>
      </p:sp>
      <p:sp>
        <p:nvSpPr>
          <p:cNvPr id="41" name="矩形 40"/>
          <p:cNvSpPr/>
          <p:nvPr/>
        </p:nvSpPr>
        <p:spPr>
          <a:xfrm>
            <a:off x="7061162" y="2889119"/>
            <a:ext cx="1368152" cy="434220"/>
          </a:xfrm>
          <a:prstGeom prst="rect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添加标题</a:t>
            </a:r>
          </a:p>
        </p:txBody>
      </p:sp>
      <p:sp>
        <p:nvSpPr>
          <p:cNvPr id="42" name="矩形 41"/>
          <p:cNvSpPr/>
          <p:nvPr/>
        </p:nvSpPr>
        <p:spPr>
          <a:xfrm>
            <a:off x="7061162" y="3537983"/>
            <a:ext cx="1368152" cy="434220"/>
          </a:xfrm>
          <a:prstGeom prst="rect">
            <a:avLst/>
          </a:prstGeom>
          <a:solidFill>
            <a:srgbClr val="DA484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添加标题</a:t>
            </a:r>
          </a:p>
        </p:txBody>
      </p:sp>
      <p:cxnSp>
        <p:nvCxnSpPr>
          <p:cNvPr id="43" name="肘形连接符 42"/>
          <p:cNvCxnSpPr>
            <a:endCxn id="39" idx="1"/>
          </p:cNvCxnSpPr>
          <p:nvPr/>
        </p:nvCxnSpPr>
        <p:spPr>
          <a:xfrm>
            <a:off x="5548994" y="1502306"/>
            <a:ext cx="1512168" cy="306197"/>
          </a:xfrm>
          <a:prstGeom prst="bentConnector3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</p:cxnSp>
      <p:cxnSp>
        <p:nvCxnSpPr>
          <p:cNvPr id="44" name="肘形连接符 43"/>
          <p:cNvCxnSpPr>
            <a:endCxn id="39" idx="1"/>
          </p:cNvCxnSpPr>
          <p:nvPr/>
        </p:nvCxnSpPr>
        <p:spPr>
          <a:xfrm>
            <a:off x="5856747" y="1488074"/>
            <a:ext cx="1204415" cy="320429"/>
          </a:xfrm>
          <a:prstGeom prst="bentConnector3">
            <a:avLst/>
          </a:prstGeom>
          <a:noFill/>
          <a:ln w="28575" cap="flat" cmpd="sng" algn="ctr">
            <a:solidFill>
              <a:srgbClr val="558ED5"/>
            </a:solidFill>
            <a:prstDash val="solid"/>
          </a:ln>
          <a:effectLst/>
        </p:spPr>
      </p:cxnSp>
      <p:cxnSp>
        <p:nvCxnSpPr>
          <p:cNvPr id="45" name="肘形连接符 44"/>
          <p:cNvCxnSpPr>
            <a:endCxn id="40" idx="1"/>
          </p:cNvCxnSpPr>
          <p:nvPr/>
        </p:nvCxnSpPr>
        <p:spPr>
          <a:xfrm>
            <a:off x="5856747" y="2240256"/>
            <a:ext cx="1204415" cy="217110"/>
          </a:xfrm>
          <a:prstGeom prst="bentConnector3">
            <a:avLst/>
          </a:prstGeom>
          <a:noFill/>
          <a:ln w="28575" cap="flat" cmpd="sng" algn="ctr">
            <a:solidFill>
              <a:srgbClr val="FFC305"/>
            </a:solidFill>
            <a:prstDash val="solid"/>
          </a:ln>
          <a:effectLst/>
        </p:spPr>
      </p:cxnSp>
      <p:cxnSp>
        <p:nvCxnSpPr>
          <p:cNvPr id="46" name="肘形连接符 45"/>
          <p:cNvCxnSpPr>
            <a:endCxn id="41" idx="1"/>
          </p:cNvCxnSpPr>
          <p:nvPr/>
        </p:nvCxnSpPr>
        <p:spPr>
          <a:xfrm flipV="1">
            <a:off x="5888361" y="3106229"/>
            <a:ext cx="1172801" cy="260571"/>
          </a:xfrm>
          <a:prstGeom prst="bentConnector3">
            <a:avLst/>
          </a:prstGeom>
          <a:noFill/>
          <a:ln w="28575" cap="flat" cmpd="sng" algn="ctr">
            <a:solidFill>
              <a:srgbClr val="92D050"/>
            </a:solidFill>
            <a:prstDash val="solid"/>
          </a:ln>
          <a:effectLst/>
        </p:spPr>
      </p:cxnSp>
      <p:cxnSp>
        <p:nvCxnSpPr>
          <p:cNvPr id="47" name="肘形连接符 46"/>
          <p:cNvCxnSpPr>
            <a:endCxn id="42" idx="1"/>
          </p:cNvCxnSpPr>
          <p:nvPr/>
        </p:nvCxnSpPr>
        <p:spPr>
          <a:xfrm flipV="1">
            <a:off x="5880085" y="3755093"/>
            <a:ext cx="1181077" cy="277916"/>
          </a:xfrm>
          <a:prstGeom prst="bentConnector3">
            <a:avLst/>
          </a:prstGeom>
          <a:noFill/>
          <a:ln w="28575" cap="flat" cmpd="sng" algn="ctr">
            <a:solidFill>
              <a:srgbClr val="DA4841"/>
            </a:solidFill>
            <a:prstDash val="solid"/>
          </a:ln>
          <a:effectLst/>
        </p:spPr>
      </p:cxnSp>
      <p:sp>
        <p:nvSpPr>
          <p:cNvPr id="48" name="矩形 47"/>
          <p:cNvSpPr/>
          <p:nvPr/>
        </p:nvSpPr>
        <p:spPr>
          <a:xfrm>
            <a:off x="865848" y="3495149"/>
            <a:ext cx="14692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上海锐普广告有限公司是中国第一家精品</a:t>
            </a:r>
            <a:r>
              <a:rPr lang="en-US" altLang="zh-CN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设计机构。</a:t>
            </a:r>
          </a:p>
        </p:txBody>
      </p:sp>
    </p:spTree>
    <p:extLst>
      <p:ext uri="{BB962C8B-B14F-4D97-AF65-F5344CB8AC3E}">
        <p14:creationId xmlns:p14="http://schemas.microsoft.com/office/powerpoint/2010/main" val="1169478329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25"/>
          <p:cNvSpPr>
            <a:spLocks/>
          </p:cNvSpPr>
          <p:nvPr/>
        </p:nvSpPr>
        <p:spPr bwMode="auto">
          <a:xfrm>
            <a:off x="589975" y="3922859"/>
            <a:ext cx="7917890" cy="96350"/>
          </a:xfrm>
          <a:custGeom>
            <a:avLst/>
            <a:gdLst>
              <a:gd name="T0" fmla="*/ 0 w 2301"/>
              <a:gd name="T1" fmla="*/ 0 h 28"/>
              <a:gd name="T2" fmla="*/ 2301 w 2301"/>
              <a:gd name="T3" fmla="*/ 0 h 28"/>
              <a:gd name="T4" fmla="*/ 2301 w 2301"/>
              <a:gd name="T5" fmla="*/ 28 h 28"/>
              <a:gd name="T6" fmla="*/ 0 w 2301"/>
              <a:gd name="T7" fmla="*/ 28 h 28"/>
              <a:gd name="T8" fmla="*/ 0 w 2301"/>
              <a:gd name="T9" fmla="*/ 0 h 28"/>
              <a:gd name="T10" fmla="*/ 0 w 2301"/>
              <a:gd name="T11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01" h="28">
                <a:moveTo>
                  <a:pt x="0" y="0"/>
                </a:moveTo>
                <a:lnTo>
                  <a:pt x="2301" y="0"/>
                </a:lnTo>
                <a:lnTo>
                  <a:pt x="2301" y="28"/>
                </a:lnTo>
                <a:lnTo>
                  <a:pt x="0" y="28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8989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4" name="Oval 226"/>
          <p:cNvSpPr>
            <a:spLocks noChangeArrowheads="1"/>
          </p:cNvSpPr>
          <p:nvPr/>
        </p:nvSpPr>
        <p:spPr bwMode="auto">
          <a:xfrm>
            <a:off x="386953" y="3768013"/>
            <a:ext cx="406046" cy="406046"/>
          </a:xfrm>
          <a:prstGeom prst="ellipse">
            <a:avLst/>
          </a:prstGeom>
          <a:solidFill>
            <a:srgbClr val="8989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5" name="Oval 227"/>
          <p:cNvSpPr>
            <a:spLocks noChangeArrowheads="1"/>
          </p:cNvSpPr>
          <p:nvPr/>
        </p:nvSpPr>
        <p:spPr bwMode="auto">
          <a:xfrm>
            <a:off x="476422" y="3847157"/>
            <a:ext cx="237434" cy="23743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6" name="Oval 228"/>
          <p:cNvSpPr>
            <a:spLocks noChangeArrowheads="1"/>
          </p:cNvSpPr>
          <p:nvPr/>
        </p:nvSpPr>
        <p:spPr bwMode="auto">
          <a:xfrm>
            <a:off x="507390" y="3888449"/>
            <a:ext cx="165171" cy="165171"/>
          </a:xfrm>
          <a:prstGeom prst="ellipse">
            <a:avLst/>
          </a:prstGeom>
          <a:solidFill>
            <a:srgbClr val="F8300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7" name="Oval 229"/>
          <p:cNvSpPr>
            <a:spLocks noChangeArrowheads="1"/>
          </p:cNvSpPr>
          <p:nvPr/>
        </p:nvSpPr>
        <p:spPr bwMode="auto">
          <a:xfrm>
            <a:off x="1704880" y="3768013"/>
            <a:ext cx="406046" cy="406046"/>
          </a:xfrm>
          <a:prstGeom prst="ellipse">
            <a:avLst/>
          </a:prstGeom>
          <a:solidFill>
            <a:srgbClr val="8989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8" name="Oval 230"/>
          <p:cNvSpPr>
            <a:spLocks noChangeArrowheads="1"/>
          </p:cNvSpPr>
          <p:nvPr/>
        </p:nvSpPr>
        <p:spPr bwMode="auto">
          <a:xfrm>
            <a:off x="1787465" y="3847157"/>
            <a:ext cx="244317" cy="23743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9" name="Oval 231"/>
          <p:cNvSpPr>
            <a:spLocks noChangeArrowheads="1"/>
          </p:cNvSpPr>
          <p:nvPr/>
        </p:nvSpPr>
        <p:spPr bwMode="auto">
          <a:xfrm>
            <a:off x="1828758" y="3888449"/>
            <a:ext cx="161731" cy="165171"/>
          </a:xfrm>
          <a:prstGeom prst="ellipse">
            <a:avLst/>
          </a:prstGeom>
          <a:solidFill>
            <a:srgbClr val="A2B932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10" name="Oval 232"/>
          <p:cNvSpPr>
            <a:spLocks noChangeArrowheads="1"/>
          </p:cNvSpPr>
          <p:nvPr/>
        </p:nvSpPr>
        <p:spPr bwMode="auto">
          <a:xfrm>
            <a:off x="3022808" y="3768013"/>
            <a:ext cx="406046" cy="406046"/>
          </a:xfrm>
          <a:prstGeom prst="ellipse">
            <a:avLst/>
          </a:prstGeom>
          <a:solidFill>
            <a:srgbClr val="8989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11" name="Oval 233"/>
          <p:cNvSpPr>
            <a:spLocks noChangeArrowheads="1"/>
          </p:cNvSpPr>
          <p:nvPr/>
        </p:nvSpPr>
        <p:spPr bwMode="auto">
          <a:xfrm>
            <a:off x="3105394" y="3847157"/>
            <a:ext cx="233993" cy="23743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12" name="Oval 234"/>
          <p:cNvSpPr>
            <a:spLocks noChangeArrowheads="1"/>
          </p:cNvSpPr>
          <p:nvPr/>
        </p:nvSpPr>
        <p:spPr bwMode="auto">
          <a:xfrm>
            <a:off x="3146687" y="3888449"/>
            <a:ext cx="154849" cy="165171"/>
          </a:xfrm>
          <a:prstGeom prst="ellipse">
            <a:avLst/>
          </a:prstGeom>
          <a:solidFill>
            <a:srgbClr val="EBAC07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13" name="Oval 235"/>
          <p:cNvSpPr>
            <a:spLocks noChangeArrowheads="1"/>
          </p:cNvSpPr>
          <p:nvPr/>
        </p:nvSpPr>
        <p:spPr bwMode="auto">
          <a:xfrm>
            <a:off x="4333853" y="3768013"/>
            <a:ext cx="406046" cy="406046"/>
          </a:xfrm>
          <a:prstGeom prst="ellipse">
            <a:avLst/>
          </a:prstGeom>
          <a:solidFill>
            <a:srgbClr val="8989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14" name="Oval 236"/>
          <p:cNvSpPr>
            <a:spLocks noChangeArrowheads="1"/>
          </p:cNvSpPr>
          <p:nvPr/>
        </p:nvSpPr>
        <p:spPr bwMode="auto">
          <a:xfrm>
            <a:off x="4423321" y="3847157"/>
            <a:ext cx="237434" cy="23743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15" name="Oval 237"/>
          <p:cNvSpPr>
            <a:spLocks noChangeArrowheads="1"/>
          </p:cNvSpPr>
          <p:nvPr/>
        </p:nvSpPr>
        <p:spPr bwMode="auto">
          <a:xfrm>
            <a:off x="4454291" y="3888449"/>
            <a:ext cx="165171" cy="165171"/>
          </a:xfrm>
          <a:prstGeom prst="ellipse">
            <a:avLst/>
          </a:prstGeom>
          <a:solidFill>
            <a:srgbClr val="A2B932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16" name="Oval 238"/>
          <p:cNvSpPr>
            <a:spLocks noChangeArrowheads="1"/>
          </p:cNvSpPr>
          <p:nvPr/>
        </p:nvSpPr>
        <p:spPr bwMode="auto">
          <a:xfrm>
            <a:off x="5651782" y="3768013"/>
            <a:ext cx="406046" cy="406046"/>
          </a:xfrm>
          <a:prstGeom prst="ellipse">
            <a:avLst/>
          </a:prstGeom>
          <a:solidFill>
            <a:srgbClr val="8989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17" name="Oval 239"/>
          <p:cNvSpPr>
            <a:spLocks noChangeArrowheads="1"/>
          </p:cNvSpPr>
          <p:nvPr/>
        </p:nvSpPr>
        <p:spPr bwMode="auto">
          <a:xfrm>
            <a:off x="5734367" y="3847157"/>
            <a:ext cx="233993" cy="23743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18" name="Oval 240"/>
          <p:cNvSpPr>
            <a:spLocks noChangeArrowheads="1"/>
          </p:cNvSpPr>
          <p:nvPr/>
        </p:nvSpPr>
        <p:spPr bwMode="auto">
          <a:xfrm>
            <a:off x="5775660" y="3888449"/>
            <a:ext cx="161731" cy="165171"/>
          </a:xfrm>
          <a:prstGeom prst="ellipse">
            <a:avLst/>
          </a:prstGeom>
          <a:solidFill>
            <a:srgbClr val="F8300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19" name="Oval 241"/>
          <p:cNvSpPr>
            <a:spLocks noChangeArrowheads="1"/>
          </p:cNvSpPr>
          <p:nvPr/>
        </p:nvSpPr>
        <p:spPr bwMode="auto">
          <a:xfrm>
            <a:off x="6962826" y="3768013"/>
            <a:ext cx="406046" cy="406046"/>
          </a:xfrm>
          <a:prstGeom prst="ellipse">
            <a:avLst/>
          </a:prstGeom>
          <a:solidFill>
            <a:srgbClr val="8989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20" name="Oval 242"/>
          <p:cNvSpPr>
            <a:spLocks noChangeArrowheads="1"/>
          </p:cNvSpPr>
          <p:nvPr/>
        </p:nvSpPr>
        <p:spPr bwMode="auto">
          <a:xfrm>
            <a:off x="7052294" y="3847157"/>
            <a:ext cx="237434" cy="23743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21" name="Oval 243"/>
          <p:cNvSpPr>
            <a:spLocks noChangeArrowheads="1"/>
          </p:cNvSpPr>
          <p:nvPr/>
        </p:nvSpPr>
        <p:spPr bwMode="auto">
          <a:xfrm>
            <a:off x="7083264" y="3888449"/>
            <a:ext cx="165171" cy="165171"/>
          </a:xfrm>
          <a:prstGeom prst="ellipse">
            <a:avLst/>
          </a:prstGeom>
          <a:solidFill>
            <a:srgbClr val="EBAC07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22" name="Oval 244"/>
          <p:cNvSpPr>
            <a:spLocks noChangeArrowheads="1"/>
          </p:cNvSpPr>
          <p:nvPr/>
        </p:nvSpPr>
        <p:spPr bwMode="auto">
          <a:xfrm>
            <a:off x="8280754" y="3768013"/>
            <a:ext cx="406046" cy="406046"/>
          </a:xfrm>
          <a:prstGeom prst="ellipse">
            <a:avLst/>
          </a:prstGeom>
          <a:solidFill>
            <a:srgbClr val="8989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23" name="Oval 245"/>
          <p:cNvSpPr>
            <a:spLocks noChangeArrowheads="1"/>
          </p:cNvSpPr>
          <p:nvPr/>
        </p:nvSpPr>
        <p:spPr bwMode="auto">
          <a:xfrm>
            <a:off x="8363340" y="3847157"/>
            <a:ext cx="233993" cy="23743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24" name="Oval 246"/>
          <p:cNvSpPr>
            <a:spLocks noChangeArrowheads="1"/>
          </p:cNvSpPr>
          <p:nvPr/>
        </p:nvSpPr>
        <p:spPr bwMode="auto">
          <a:xfrm>
            <a:off x="8404633" y="3888449"/>
            <a:ext cx="161731" cy="165171"/>
          </a:xfrm>
          <a:prstGeom prst="ellipse">
            <a:avLst/>
          </a:prstGeom>
          <a:solidFill>
            <a:srgbClr val="7B60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25" name="Freeform 247"/>
          <p:cNvSpPr>
            <a:spLocks noEditPoints="1"/>
          </p:cNvSpPr>
          <p:nvPr/>
        </p:nvSpPr>
        <p:spPr bwMode="auto">
          <a:xfrm>
            <a:off x="8328930" y="4263526"/>
            <a:ext cx="357871" cy="196142"/>
          </a:xfrm>
          <a:custGeom>
            <a:avLst/>
            <a:gdLst>
              <a:gd name="T0" fmla="*/ 6 w 44"/>
              <a:gd name="T1" fmla="*/ 16 h 24"/>
              <a:gd name="T2" fmla="*/ 4 w 44"/>
              <a:gd name="T3" fmla="*/ 20 h 24"/>
              <a:gd name="T4" fmla="*/ 10 w 44"/>
              <a:gd name="T5" fmla="*/ 23 h 24"/>
              <a:gd name="T6" fmla="*/ 0 w 44"/>
              <a:gd name="T7" fmla="*/ 23 h 24"/>
              <a:gd name="T8" fmla="*/ 0 w 44"/>
              <a:gd name="T9" fmla="*/ 20 h 24"/>
              <a:gd name="T10" fmla="*/ 1 w 44"/>
              <a:gd name="T11" fmla="*/ 16 h 24"/>
              <a:gd name="T12" fmla="*/ 6 w 44"/>
              <a:gd name="T13" fmla="*/ 10 h 24"/>
              <a:gd name="T14" fmla="*/ 6 w 44"/>
              <a:gd name="T15" fmla="*/ 4 h 24"/>
              <a:gd name="T16" fmla="*/ 5 w 44"/>
              <a:gd name="T17" fmla="*/ 3 h 24"/>
              <a:gd name="T18" fmla="*/ 4 w 44"/>
              <a:gd name="T19" fmla="*/ 6 h 24"/>
              <a:gd name="T20" fmla="*/ 0 w 44"/>
              <a:gd name="T21" fmla="*/ 8 h 24"/>
              <a:gd name="T22" fmla="*/ 1 w 44"/>
              <a:gd name="T23" fmla="*/ 1 h 24"/>
              <a:gd name="T24" fmla="*/ 5 w 44"/>
              <a:gd name="T25" fmla="*/ 0 h 24"/>
              <a:gd name="T26" fmla="*/ 9 w 44"/>
              <a:gd name="T27" fmla="*/ 2 h 24"/>
              <a:gd name="T28" fmla="*/ 10 w 44"/>
              <a:gd name="T29" fmla="*/ 8 h 24"/>
              <a:gd name="T30" fmla="*/ 7 w 44"/>
              <a:gd name="T31" fmla="*/ 13 h 24"/>
              <a:gd name="T32" fmla="*/ 22 w 44"/>
              <a:gd name="T33" fmla="*/ 21 h 24"/>
              <a:gd name="T34" fmla="*/ 18 w 44"/>
              <a:gd name="T35" fmla="*/ 24 h 24"/>
              <a:gd name="T36" fmla="*/ 13 w 44"/>
              <a:gd name="T37" fmla="*/ 22 h 24"/>
              <a:gd name="T38" fmla="*/ 12 w 44"/>
              <a:gd name="T39" fmla="*/ 4 h 24"/>
              <a:gd name="T40" fmla="*/ 15 w 44"/>
              <a:gd name="T41" fmla="*/ 0 h 24"/>
              <a:gd name="T42" fmla="*/ 19 w 44"/>
              <a:gd name="T43" fmla="*/ 0 h 24"/>
              <a:gd name="T44" fmla="*/ 22 w 44"/>
              <a:gd name="T45" fmla="*/ 4 h 24"/>
              <a:gd name="T46" fmla="*/ 18 w 44"/>
              <a:gd name="T47" fmla="*/ 4 h 24"/>
              <a:gd name="T48" fmla="*/ 16 w 44"/>
              <a:gd name="T49" fmla="*/ 4 h 24"/>
              <a:gd name="T50" fmla="*/ 16 w 44"/>
              <a:gd name="T51" fmla="*/ 20 h 24"/>
              <a:gd name="T52" fmla="*/ 18 w 44"/>
              <a:gd name="T53" fmla="*/ 20 h 24"/>
              <a:gd name="T54" fmla="*/ 31 w 44"/>
              <a:gd name="T55" fmla="*/ 0 h 24"/>
              <a:gd name="T56" fmla="*/ 31 w 44"/>
              <a:gd name="T57" fmla="*/ 23 h 24"/>
              <a:gd name="T58" fmla="*/ 27 w 44"/>
              <a:gd name="T59" fmla="*/ 6 h 24"/>
              <a:gd name="T60" fmla="*/ 25 w 44"/>
              <a:gd name="T61" fmla="*/ 7 h 24"/>
              <a:gd name="T62" fmla="*/ 25 w 44"/>
              <a:gd name="T63" fmla="*/ 4 h 24"/>
              <a:gd name="T64" fmla="*/ 27 w 44"/>
              <a:gd name="T65" fmla="*/ 2 h 24"/>
              <a:gd name="T66" fmla="*/ 31 w 44"/>
              <a:gd name="T67" fmla="*/ 0 h 24"/>
              <a:gd name="T68" fmla="*/ 42 w 44"/>
              <a:gd name="T69" fmla="*/ 22 h 24"/>
              <a:gd name="T70" fmla="*/ 38 w 44"/>
              <a:gd name="T71" fmla="*/ 24 h 24"/>
              <a:gd name="T72" fmla="*/ 34 w 44"/>
              <a:gd name="T73" fmla="*/ 21 h 24"/>
              <a:gd name="T74" fmla="*/ 34 w 44"/>
              <a:gd name="T75" fmla="*/ 15 h 24"/>
              <a:gd name="T76" fmla="*/ 38 w 44"/>
              <a:gd name="T77" fmla="*/ 19 h 24"/>
              <a:gd name="T78" fmla="*/ 39 w 44"/>
              <a:gd name="T79" fmla="*/ 20 h 24"/>
              <a:gd name="T80" fmla="*/ 40 w 44"/>
              <a:gd name="T81" fmla="*/ 14 h 24"/>
              <a:gd name="T82" fmla="*/ 39 w 44"/>
              <a:gd name="T83" fmla="*/ 12 h 24"/>
              <a:gd name="T84" fmla="*/ 37 w 44"/>
              <a:gd name="T85" fmla="*/ 12 h 24"/>
              <a:gd name="T86" fmla="*/ 37 w 44"/>
              <a:gd name="T87" fmla="*/ 9 h 24"/>
              <a:gd name="T88" fmla="*/ 39 w 44"/>
              <a:gd name="T89" fmla="*/ 9 h 24"/>
              <a:gd name="T90" fmla="*/ 40 w 44"/>
              <a:gd name="T91" fmla="*/ 4 h 24"/>
              <a:gd name="T92" fmla="*/ 39 w 44"/>
              <a:gd name="T93" fmla="*/ 3 h 24"/>
              <a:gd name="T94" fmla="*/ 38 w 44"/>
              <a:gd name="T95" fmla="*/ 6 h 24"/>
              <a:gd name="T96" fmla="*/ 34 w 44"/>
              <a:gd name="T97" fmla="*/ 8 h 24"/>
              <a:gd name="T98" fmla="*/ 35 w 44"/>
              <a:gd name="T99" fmla="*/ 1 h 24"/>
              <a:gd name="T100" fmla="*/ 39 w 44"/>
              <a:gd name="T101" fmla="*/ 0 h 24"/>
              <a:gd name="T102" fmla="*/ 43 w 44"/>
              <a:gd name="T103" fmla="*/ 2 h 24"/>
              <a:gd name="T104" fmla="*/ 43 w 44"/>
              <a:gd name="T105" fmla="*/ 8 h 24"/>
              <a:gd name="T106" fmla="*/ 42 w 44"/>
              <a:gd name="T107" fmla="*/ 11 h 24"/>
              <a:gd name="T108" fmla="*/ 44 w 44"/>
              <a:gd name="T109" fmla="*/ 1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4" h="24">
                <a:moveTo>
                  <a:pt x="6" y="15"/>
                </a:moveTo>
                <a:cubicBezTo>
                  <a:pt x="6" y="15"/>
                  <a:pt x="6" y="15"/>
                  <a:pt x="6" y="15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5" y="17"/>
                  <a:pt x="5" y="17"/>
                </a:cubicBezTo>
                <a:cubicBezTo>
                  <a:pt x="5" y="18"/>
                  <a:pt x="5" y="18"/>
                  <a:pt x="5" y="18"/>
                </a:cubicBezTo>
                <a:cubicBezTo>
                  <a:pt x="4" y="19"/>
                  <a:pt x="4" y="19"/>
                  <a:pt x="4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10" y="20"/>
                  <a:pt x="10" y="20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9" y="23"/>
                  <a:pt x="9" y="23"/>
                </a:cubicBezTo>
                <a:cubicBezTo>
                  <a:pt x="1" y="23"/>
                  <a:pt x="1" y="23"/>
                  <a:pt x="1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2"/>
                  <a:pt x="0" y="22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9"/>
                  <a:pt x="0" y="19"/>
                  <a:pt x="1" y="18"/>
                </a:cubicBezTo>
                <a:cubicBezTo>
                  <a:pt x="1" y="18"/>
                  <a:pt x="1" y="18"/>
                  <a:pt x="1" y="17"/>
                </a:cubicBezTo>
                <a:cubicBezTo>
                  <a:pt x="1" y="17"/>
                  <a:pt x="1" y="17"/>
                  <a:pt x="1" y="16"/>
                </a:cubicBezTo>
                <a:cubicBezTo>
                  <a:pt x="2" y="15"/>
                  <a:pt x="2" y="14"/>
                  <a:pt x="3" y="14"/>
                </a:cubicBezTo>
                <a:cubicBezTo>
                  <a:pt x="3" y="13"/>
                  <a:pt x="4" y="12"/>
                  <a:pt x="4" y="12"/>
                </a:cubicBezTo>
                <a:cubicBezTo>
                  <a:pt x="5" y="11"/>
                  <a:pt x="5" y="10"/>
                  <a:pt x="6" y="10"/>
                </a:cubicBezTo>
                <a:cubicBezTo>
                  <a:pt x="6" y="10"/>
                  <a:pt x="6" y="9"/>
                  <a:pt x="6" y="9"/>
                </a:cubicBezTo>
                <a:cubicBezTo>
                  <a:pt x="6" y="9"/>
                  <a:pt x="6" y="9"/>
                  <a:pt x="6" y="8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5" y="4"/>
                </a:cubicBezTo>
                <a:cubicBezTo>
                  <a:pt x="5" y="4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4"/>
                  <a:pt x="4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6"/>
                  <a:pt x="4" y="6"/>
                  <a:pt x="4" y="6"/>
                </a:cubicBezTo>
                <a:cubicBezTo>
                  <a:pt x="4" y="7"/>
                  <a:pt x="4" y="7"/>
                  <a:pt x="3" y="7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3"/>
                  <a:pt x="0" y="2"/>
                </a:cubicBezTo>
                <a:cubicBezTo>
                  <a:pt x="0" y="2"/>
                  <a:pt x="1" y="2"/>
                  <a:pt x="1" y="1"/>
                </a:cubicBezTo>
                <a:cubicBezTo>
                  <a:pt x="2" y="1"/>
                  <a:pt x="2" y="0"/>
                  <a:pt x="2" y="0"/>
                </a:cubicBezTo>
                <a:cubicBezTo>
                  <a:pt x="3" y="0"/>
                  <a:pt x="4" y="0"/>
                  <a:pt x="4" y="0"/>
                </a:cubicBezTo>
                <a:cubicBezTo>
                  <a:pt x="5" y="0"/>
                  <a:pt x="5" y="0"/>
                  <a:pt x="5" y="0"/>
                </a:cubicBezTo>
                <a:cubicBezTo>
                  <a:pt x="6" y="0"/>
                  <a:pt x="6" y="0"/>
                  <a:pt x="7" y="0"/>
                </a:cubicBezTo>
                <a:cubicBezTo>
                  <a:pt x="8" y="0"/>
                  <a:pt x="8" y="1"/>
                  <a:pt x="8" y="1"/>
                </a:cubicBezTo>
                <a:cubicBezTo>
                  <a:pt x="9" y="2"/>
                  <a:pt x="9" y="2"/>
                  <a:pt x="9" y="2"/>
                </a:cubicBezTo>
                <a:cubicBezTo>
                  <a:pt x="9" y="3"/>
                  <a:pt x="10" y="4"/>
                  <a:pt x="10" y="4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9"/>
                  <a:pt x="9" y="9"/>
                  <a:pt x="9" y="10"/>
                </a:cubicBezTo>
                <a:cubicBezTo>
                  <a:pt x="9" y="11"/>
                  <a:pt x="9" y="11"/>
                  <a:pt x="8" y="12"/>
                </a:cubicBezTo>
                <a:cubicBezTo>
                  <a:pt x="8" y="12"/>
                  <a:pt x="8" y="13"/>
                  <a:pt x="7" y="13"/>
                </a:cubicBezTo>
                <a:cubicBezTo>
                  <a:pt x="7" y="14"/>
                  <a:pt x="7" y="15"/>
                  <a:pt x="6" y="15"/>
                </a:cubicBezTo>
                <a:close/>
                <a:moveTo>
                  <a:pt x="22" y="19"/>
                </a:moveTo>
                <a:cubicBezTo>
                  <a:pt x="22" y="20"/>
                  <a:pt x="22" y="21"/>
                  <a:pt x="22" y="21"/>
                </a:cubicBezTo>
                <a:cubicBezTo>
                  <a:pt x="21" y="22"/>
                  <a:pt x="21" y="22"/>
                  <a:pt x="21" y="22"/>
                </a:cubicBezTo>
                <a:cubicBezTo>
                  <a:pt x="20" y="23"/>
                  <a:pt x="20" y="23"/>
                  <a:pt x="19" y="23"/>
                </a:cubicBezTo>
                <a:cubicBezTo>
                  <a:pt x="19" y="23"/>
                  <a:pt x="18" y="24"/>
                  <a:pt x="18" y="24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4"/>
                  <a:pt x="15" y="23"/>
                  <a:pt x="15" y="23"/>
                </a:cubicBezTo>
                <a:cubicBezTo>
                  <a:pt x="14" y="23"/>
                  <a:pt x="14" y="23"/>
                  <a:pt x="13" y="22"/>
                </a:cubicBezTo>
                <a:cubicBezTo>
                  <a:pt x="13" y="22"/>
                  <a:pt x="13" y="22"/>
                  <a:pt x="13" y="21"/>
                </a:cubicBezTo>
                <a:cubicBezTo>
                  <a:pt x="12" y="21"/>
                  <a:pt x="12" y="20"/>
                  <a:pt x="12" y="19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2" y="3"/>
                  <a:pt x="13" y="2"/>
                </a:cubicBezTo>
                <a:cubicBezTo>
                  <a:pt x="13" y="2"/>
                  <a:pt x="13" y="2"/>
                  <a:pt x="13" y="1"/>
                </a:cubicBezTo>
                <a:cubicBezTo>
                  <a:pt x="14" y="1"/>
                  <a:pt x="14" y="0"/>
                  <a:pt x="15" y="0"/>
                </a:cubicBezTo>
                <a:cubicBezTo>
                  <a:pt x="15" y="0"/>
                  <a:pt x="16" y="0"/>
                  <a:pt x="16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9" y="0"/>
                  <a:pt x="19" y="0"/>
                </a:cubicBezTo>
                <a:cubicBezTo>
                  <a:pt x="20" y="0"/>
                  <a:pt x="20" y="1"/>
                  <a:pt x="21" y="1"/>
                </a:cubicBezTo>
                <a:cubicBezTo>
                  <a:pt x="21" y="2"/>
                  <a:pt x="21" y="2"/>
                  <a:pt x="22" y="2"/>
                </a:cubicBezTo>
                <a:cubicBezTo>
                  <a:pt x="22" y="3"/>
                  <a:pt x="22" y="4"/>
                  <a:pt x="22" y="4"/>
                </a:cubicBezTo>
                <a:cubicBezTo>
                  <a:pt x="22" y="19"/>
                  <a:pt x="22" y="19"/>
                  <a:pt x="22" y="19"/>
                </a:cubicBezTo>
                <a:close/>
                <a:moveTo>
                  <a:pt x="18" y="4"/>
                </a:move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19"/>
                  <a:pt x="16" y="19"/>
                  <a:pt x="16" y="19"/>
                </a:cubicBezTo>
                <a:cubicBezTo>
                  <a:pt x="16" y="19"/>
                  <a:pt x="16" y="20"/>
                  <a:pt x="16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8" y="20"/>
                  <a:pt x="18" y="20"/>
                </a:cubicBezTo>
                <a:cubicBezTo>
                  <a:pt x="18" y="20"/>
                  <a:pt x="18" y="19"/>
                  <a:pt x="18" y="19"/>
                </a:cubicBezTo>
                <a:cubicBezTo>
                  <a:pt x="18" y="4"/>
                  <a:pt x="18" y="4"/>
                  <a:pt x="18" y="4"/>
                </a:cubicBezTo>
                <a:close/>
                <a:moveTo>
                  <a:pt x="31" y="0"/>
                </a:moveTo>
                <a:cubicBezTo>
                  <a:pt x="31" y="0"/>
                  <a:pt x="31" y="0"/>
                  <a:pt x="31" y="1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28" y="23"/>
                  <a:pt x="28" y="23"/>
                  <a:pt x="28" y="23"/>
                </a:cubicBezTo>
                <a:cubicBezTo>
                  <a:pt x="27" y="23"/>
                  <a:pt x="27" y="23"/>
                  <a:pt x="27" y="23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6"/>
                  <a:pt x="27" y="7"/>
                  <a:pt x="26" y="7"/>
                </a:cubicBezTo>
                <a:cubicBezTo>
                  <a:pt x="26" y="7"/>
                  <a:pt x="25" y="7"/>
                  <a:pt x="25" y="7"/>
                </a:cubicBezTo>
                <a:cubicBezTo>
                  <a:pt x="25" y="7"/>
                  <a:pt x="25" y="7"/>
                  <a:pt x="25" y="7"/>
                </a:cubicBezTo>
                <a:cubicBezTo>
                  <a:pt x="25" y="7"/>
                  <a:pt x="25" y="7"/>
                  <a:pt x="25" y="7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6" y="4"/>
                  <a:pt x="26" y="3"/>
                </a:cubicBezTo>
                <a:cubicBezTo>
                  <a:pt x="27" y="3"/>
                  <a:pt x="27" y="2"/>
                  <a:pt x="27" y="2"/>
                </a:cubicBezTo>
                <a:cubicBezTo>
                  <a:pt x="28" y="2"/>
                  <a:pt x="28" y="1"/>
                  <a:pt x="28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31" y="0"/>
                  <a:pt x="31" y="0"/>
                  <a:pt x="31" y="0"/>
                </a:cubicBezTo>
                <a:close/>
                <a:moveTo>
                  <a:pt x="44" y="19"/>
                </a:moveTo>
                <a:cubicBezTo>
                  <a:pt x="44" y="20"/>
                  <a:pt x="43" y="21"/>
                  <a:pt x="43" y="21"/>
                </a:cubicBezTo>
                <a:cubicBezTo>
                  <a:pt x="43" y="22"/>
                  <a:pt x="43" y="22"/>
                  <a:pt x="42" y="22"/>
                </a:cubicBezTo>
                <a:cubicBezTo>
                  <a:pt x="42" y="23"/>
                  <a:pt x="41" y="23"/>
                  <a:pt x="41" y="23"/>
                </a:cubicBezTo>
                <a:cubicBezTo>
                  <a:pt x="40" y="23"/>
                  <a:pt x="40" y="24"/>
                  <a:pt x="39" y="24"/>
                </a:cubicBezTo>
                <a:cubicBezTo>
                  <a:pt x="38" y="24"/>
                  <a:pt x="38" y="24"/>
                  <a:pt x="38" y="24"/>
                </a:cubicBezTo>
                <a:cubicBezTo>
                  <a:pt x="37" y="24"/>
                  <a:pt x="37" y="23"/>
                  <a:pt x="36" y="23"/>
                </a:cubicBezTo>
                <a:cubicBezTo>
                  <a:pt x="36" y="23"/>
                  <a:pt x="35" y="23"/>
                  <a:pt x="35" y="22"/>
                </a:cubicBezTo>
                <a:cubicBezTo>
                  <a:pt x="35" y="22"/>
                  <a:pt x="34" y="22"/>
                  <a:pt x="34" y="21"/>
                </a:cubicBezTo>
                <a:cubicBezTo>
                  <a:pt x="34" y="21"/>
                  <a:pt x="34" y="20"/>
                  <a:pt x="34" y="19"/>
                </a:cubicBezTo>
                <a:cubicBezTo>
                  <a:pt x="34" y="16"/>
                  <a:pt x="34" y="16"/>
                  <a:pt x="34" y="16"/>
                </a:cubicBezTo>
                <a:cubicBezTo>
                  <a:pt x="34" y="15"/>
                  <a:pt x="34" y="15"/>
                  <a:pt x="34" y="15"/>
                </a:cubicBezTo>
                <a:cubicBezTo>
                  <a:pt x="37" y="14"/>
                  <a:pt x="37" y="14"/>
                  <a:pt x="37" y="14"/>
                </a:cubicBezTo>
                <a:cubicBezTo>
                  <a:pt x="38" y="14"/>
                  <a:pt x="38" y="14"/>
                  <a:pt x="38" y="15"/>
                </a:cubicBezTo>
                <a:cubicBezTo>
                  <a:pt x="38" y="19"/>
                  <a:pt x="38" y="19"/>
                  <a:pt x="38" y="19"/>
                </a:cubicBezTo>
                <a:cubicBezTo>
                  <a:pt x="38" y="19"/>
                  <a:pt x="38" y="20"/>
                  <a:pt x="38" y="20"/>
                </a:cubicBezTo>
                <a:cubicBezTo>
                  <a:pt x="38" y="20"/>
                  <a:pt x="38" y="20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40" y="20"/>
                  <a:pt x="40" y="19"/>
                  <a:pt x="40" y="19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3"/>
                  <a:pt x="40" y="13"/>
                  <a:pt x="40" y="13"/>
                </a:cubicBezTo>
                <a:cubicBezTo>
                  <a:pt x="40" y="13"/>
                  <a:pt x="40" y="13"/>
                  <a:pt x="39" y="13"/>
                </a:cubicBezTo>
                <a:cubicBezTo>
                  <a:pt x="39" y="13"/>
                  <a:pt x="39" y="13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7" y="12"/>
                  <a:pt x="37" y="12"/>
                  <a:pt x="37" y="12"/>
                </a:cubicBezTo>
                <a:cubicBezTo>
                  <a:pt x="37" y="12"/>
                  <a:pt x="37" y="12"/>
                  <a:pt x="37" y="12"/>
                </a:cubicBezTo>
                <a:cubicBezTo>
                  <a:pt x="37" y="12"/>
                  <a:pt x="37" y="12"/>
                  <a:pt x="37" y="12"/>
                </a:cubicBezTo>
                <a:cubicBezTo>
                  <a:pt x="37" y="9"/>
                  <a:pt x="37" y="9"/>
                  <a:pt x="37" y="9"/>
                </a:cubicBezTo>
                <a:cubicBezTo>
                  <a:pt x="37" y="9"/>
                  <a:pt x="37" y="9"/>
                  <a:pt x="37" y="9"/>
                </a:cubicBezTo>
                <a:cubicBezTo>
                  <a:pt x="37" y="9"/>
                  <a:pt x="37" y="9"/>
                  <a:pt x="37" y="9"/>
                </a:cubicBezTo>
                <a:cubicBezTo>
                  <a:pt x="39" y="9"/>
                  <a:pt x="39" y="9"/>
                  <a:pt x="39" y="9"/>
                </a:cubicBezTo>
                <a:cubicBezTo>
                  <a:pt x="39" y="9"/>
                  <a:pt x="39" y="9"/>
                  <a:pt x="39" y="9"/>
                </a:cubicBezTo>
                <a:cubicBezTo>
                  <a:pt x="39" y="9"/>
                  <a:pt x="39" y="9"/>
                  <a:pt x="39" y="9"/>
                </a:cubicBezTo>
                <a:cubicBezTo>
                  <a:pt x="40" y="9"/>
                  <a:pt x="40" y="8"/>
                  <a:pt x="40" y="8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39" y="4"/>
                </a:cubicBezTo>
                <a:cubicBezTo>
                  <a:pt x="39" y="4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8" y="3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6"/>
                  <a:pt x="38" y="6"/>
                  <a:pt x="38" y="6"/>
                </a:cubicBezTo>
                <a:cubicBezTo>
                  <a:pt x="38" y="7"/>
                  <a:pt x="38" y="7"/>
                  <a:pt x="37" y="7"/>
                </a:cubicBezTo>
                <a:cubicBezTo>
                  <a:pt x="34" y="8"/>
                  <a:pt x="34" y="8"/>
                  <a:pt x="34" y="8"/>
                </a:cubicBezTo>
                <a:cubicBezTo>
                  <a:pt x="34" y="8"/>
                  <a:pt x="34" y="8"/>
                  <a:pt x="34" y="8"/>
                </a:cubicBezTo>
                <a:cubicBezTo>
                  <a:pt x="34" y="4"/>
                  <a:pt x="34" y="4"/>
                  <a:pt x="34" y="4"/>
                </a:cubicBezTo>
                <a:cubicBezTo>
                  <a:pt x="34" y="4"/>
                  <a:pt x="34" y="3"/>
                  <a:pt x="34" y="2"/>
                </a:cubicBezTo>
                <a:cubicBezTo>
                  <a:pt x="34" y="2"/>
                  <a:pt x="35" y="2"/>
                  <a:pt x="35" y="1"/>
                </a:cubicBezTo>
                <a:cubicBezTo>
                  <a:pt x="35" y="1"/>
                  <a:pt x="36" y="0"/>
                  <a:pt x="36" y="0"/>
                </a:cubicBezTo>
                <a:cubicBezTo>
                  <a:pt x="37" y="0"/>
                  <a:pt x="37" y="0"/>
                  <a:pt x="38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0" y="0"/>
                  <a:pt x="40" y="0"/>
                  <a:pt x="41" y="0"/>
                </a:cubicBezTo>
                <a:cubicBezTo>
                  <a:pt x="41" y="0"/>
                  <a:pt x="42" y="1"/>
                  <a:pt x="42" y="1"/>
                </a:cubicBezTo>
                <a:cubicBezTo>
                  <a:pt x="43" y="2"/>
                  <a:pt x="43" y="2"/>
                  <a:pt x="43" y="2"/>
                </a:cubicBezTo>
                <a:cubicBezTo>
                  <a:pt x="43" y="3"/>
                  <a:pt x="44" y="4"/>
                  <a:pt x="44" y="4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8"/>
                  <a:pt x="43" y="8"/>
                  <a:pt x="43" y="8"/>
                </a:cubicBezTo>
                <a:cubicBezTo>
                  <a:pt x="43" y="8"/>
                  <a:pt x="43" y="9"/>
                  <a:pt x="43" y="9"/>
                </a:cubicBezTo>
                <a:cubicBezTo>
                  <a:pt x="43" y="9"/>
                  <a:pt x="43" y="10"/>
                  <a:pt x="43" y="10"/>
                </a:cubicBezTo>
                <a:cubicBezTo>
                  <a:pt x="43" y="10"/>
                  <a:pt x="42" y="11"/>
                  <a:pt x="42" y="11"/>
                </a:cubicBezTo>
                <a:cubicBezTo>
                  <a:pt x="42" y="11"/>
                  <a:pt x="43" y="11"/>
                  <a:pt x="43" y="11"/>
                </a:cubicBezTo>
                <a:cubicBezTo>
                  <a:pt x="43" y="11"/>
                  <a:pt x="43" y="12"/>
                  <a:pt x="43" y="12"/>
                </a:cubicBezTo>
                <a:cubicBezTo>
                  <a:pt x="43" y="13"/>
                  <a:pt x="44" y="13"/>
                  <a:pt x="44" y="14"/>
                </a:cubicBezTo>
                <a:cubicBezTo>
                  <a:pt x="44" y="19"/>
                  <a:pt x="44" y="19"/>
                  <a:pt x="44" y="19"/>
                </a:cubicBezTo>
                <a:close/>
              </a:path>
            </a:pathLst>
          </a:custGeom>
          <a:solidFill>
            <a:srgbClr val="8989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26" name="Freeform 248"/>
          <p:cNvSpPr>
            <a:spLocks noEditPoints="1"/>
          </p:cNvSpPr>
          <p:nvPr/>
        </p:nvSpPr>
        <p:spPr bwMode="auto">
          <a:xfrm>
            <a:off x="7011001" y="4263526"/>
            <a:ext cx="350989" cy="196142"/>
          </a:xfrm>
          <a:custGeom>
            <a:avLst/>
            <a:gdLst>
              <a:gd name="T0" fmla="*/ 6 w 43"/>
              <a:gd name="T1" fmla="*/ 16 h 24"/>
              <a:gd name="T2" fmla="*/ 4 w 43"/>
              <a:gd name="T3" fmla="*/ 20 h 24"/>
              <a:gd name="T4" fmla="*/ 9 w 43"/>
              <a:gd name="T5" fmla="*/ 23 h 24"/>
              <a:gd name="T6" fmla="*/ 0 w 43"/>
              <a:gd name="T7" fmla="*/ 23 h 24"/>
              <a:gd name="T8" fmla="*/ 0 w 43"/>
              <a:gd name="T9" fmla="*/ 20 h 24"/>
              <a:gd name="T10" fmla="*/ 1 w 43"/>
              <a:gd name="T11" fmla="*/ 16 h 24"/>
              <a:gd name="T12" fmla="*/ 5 w 43"/>
              <a:gd name="T13" fmla="*/ 10 h 24"/>
              <a:gd name="T14" fmla="*/ 5 w 43"/>
              <a:gd name="T15" fmla="*/ 4 h 24"/>
              <a:gd name="T16" fmla="*/ 4 w 43"/>
              <a:gd name="T17" fmla="*/ 3 h 24"/>
              <a:gd name="T18" fmla="*/ 4 w 43"/>
              <a:gd name="T19" fmla="*/ 6 h 24"/>
              <a:gd name="T20" fmla="*/ 0 w 43"/>
              <a:gd name="T21" fmla="*/ 8 h 24"/>
              <a:gd name="T22" fmla="*/ 1 w 43"/>
              <a:gd name="T23" fmla="*/ 1 h 24"/>
              <a:gd name="T24" fmla="*/ 5 w 43"/>
              <a:gd name="T25" fmla="*/ 0 h 24"/>
              <a:gd name="T26" fmla="*/ 9 w 43"/>
              <a:gd name="T27" fmla="*/ 2 h 24"/>
              <a:gd name="T28" fmla="*/ 9 w 43"/>
              <a:gd name="T29" fmla="*/ 8 h 24"/>
              <a:gd name="T30" fmla="*/ 7 w 43"/>
              <a:gd name="T31" fmla="*/ 13 h 24"/>
              <a:gd name="T32" fmla="*/ 21 w 43"/>
              <a:gd name="T33" fmla="*/ 21 h 24"/>
              <a:gd name="T34" fmla="*/ 17 w 43"/>
              <a:gd name="T35" fmla="*/ 24 h 24"/>
              <a:gd name="T36" fmla="*/ 13 w 43"/>
              <a:gd name="T37" fmla="*/ 22 h 24"/>
              <a:gd name="T38" fmla="*/ 12 w 43"/>
              <a:gd name="T39" fmla="*/ 4 h 24"/>
              <a:gd name="T40" fmla="*/ 14 w 43"/>
              <a:gd name="T41" fmla="*/ 0 h 24"/>
              <a:gd name="T42" fmla="*/ 19 w 43"/>
              <a:gd name="T43" fmla="*/ 0 h 24"/>
              <a:gd name="T44" fmla="*/ 22 w 43"/>
              <a:gd name="T45" fmla="*/ 4 h 24"/>
              <a:gd name="T46" fmla="*/ 17 w 43"/>
              <a:gd name="T47" fmla="*/ 4 h 24"/>
              <a:gd name="T48" fmla="*/ 16 w 43"/>
              <a:gd name="T49" fmla="*/ 4 h 24"/>
              <a:gd name="T50" fmla="*/ 16 w 43"/>
              <a:gd name="T51" fmla="*/ 20 h 24"/>
              <a:gd name="T52" fmla="*/ 17 w 43"/>
              <a:gd name="T53" fmla="*/ 20 h 24"/>
              <a:gd name="T54" fmla="*/ 30 w 43"/>
              <a:gd name="T55" fmla="*/ 0 h 24"/>
              <a:gd name="T56" fmla="*/ 30 w 43"/>
              <a:gd name="T57" fmla="*/ 23 h 24"/>
              <a:gd name="T58" fmla="*/ 27 w 43"/>
              <a:gd name="T59" fmla="*/ 6 h 24"/>
              <a:gd name="T60" fmla="*/ 24 w 43"/>
              <a:gd name="T61" fmla="*/ 7 h 24"/>
              <a:gd name="T62" fmla="*/ 24 w 43"/>
              <a:gd name="T63" fmla="*/ 4 h 24"/>
              <a:gd name="T64" fmla="*/ 27 w 43"/>
              <a:gd name="T65" fmla="*/ 2 h 24"/>
              <a:gd name="T66" fmla="*/ 30 w 43"/>
              <a:gd name="T67" fmla="*/ 0 h 24"/>
              <a:gd name="T68" fmla="*/ 40 w 43"/>
              <a:gd name="T69" fmla="*/ 16 h 24"/>
              <a:gd name="T70" fmla="*/ 38 w 43"/>
              <a:gd name="T71" fmla="*/ 20 h 24"/>
              <a:gd name="T72" fmla="*/ 43 w 43"/>
              <a:gd name="T73" fmla="*/ 23 h 24"/>
              <a:gd name="T74" fmla="*/ 34 w 43"/>
              <a:gd name="T75" fmla="*/ 23 h 24"/>
              <a:gd name="T76" fmla="*/ 34 w 43"/>
              <a:gd name="T77" fmla="*/ 20 h 24"/>
              <a:gd name="T78" fmla="*/ 35 w 43"/>
              <a:gd name="T79" fmla="*/ 16 h 24"/>
              <a:gd name="T80" fmla="*/ 39 w 43"/>
              <a:gd name="T81" fmla="*/ 10 h 24"/>
              <a:gd name="T82" fmla="*/ 39 w 43"/>
              <a:gd name="T83" fmla="*/ 4 h 24"/>
              <a:gd name="T84" fmla="*/ 38 w 43"/>
              <a:gd name="T85" fmla="*/ 3 h 24"/>
              <a:gd name="T86" fmla="*/ 37 w 43"/>
              <a:gd name="T87" fmla="*/ 6 h 24"/>
              <a:gd name="T88" fmla="*/ 34 w 43"/>
              <a:gd name="T89" fmla="*/ 8 h 24"/>
              <a:gd name="T90" fmla="*/ 35 w 43"/>
              <a:gd name="T91" fmla="*/ 1 h 24"/>
              <a:gd name="T92" fmla="*/ 39 w 43"/>
              <a:gd name="T93" fmla="*/ 0 h 24"/>
              <a:gd name="T94" fmla="*/ 43 w 43"/>
              <a:gd name="T95" fmla="*/ 2 h 24"/>
              <a:gd name="T96" fmla="*/ 43 w 43"/>
              <a:gd name="T97" fmla="*/ 8 h 24"/>
              <a:gd name="T98" fmla="*/ 41 w 43"/>
              <a:gd name="T99" fmla="*/ 13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3" h="24">
                <a:moveTo>
                  <a:pt x="6" y="15"/>
                </a:moveTo>
                <a:cubicBezTo>
                  <a:pt x="6" y="15"/>
                  <a:pt x="6" y="15"/>
                  <a:pt x="6" y="15"/>
                </a:cubicBezTo>
                <a:cubicBezTo>
                  <a:pt x="6" y="16"/>
                  <a:pt x="6" y="16"/>
                  <a:pt x="6" y="16"/>
                </a:cubicBezTo>
                <a:cubicBezTo>
                  <a:pt x="5" y="16"/>
                  <a:pt x="5" y="17"/>
                  <a:pt x="5" y="17"/>
                </a:cubicBezTo>
                <a:cubicBezTo>
                  <a:pt x="5" y="18"/>
                  <a:pt x="4" y="18"/>
                  <a:pt x="4" y="18"/>
                </a:cubicBezTo>
                <a:cubicBezTo>
                  <a:pt x="4" y="19"/>
                  <a:pt x="4" y="19"/>
                  <a:pt x="4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2"/>
                  <a:pt x="0" y="22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9"/>
                  <a:pt x="0" y="19"/>
                  <a:pt x="0" y="18"/>
                </a:cubicBezTo>
                <a:cubicBezTo>
                  <a:pt x="0" y="18"/>
                  <a:pt x="0" y="18"/>
                  <a:pt x="1" y="17"/>
                </a:cubicBezTo>
                <a:cubicBezTo>
                  <a:pt x="1" y="17"/>
                  <a:pt x="1" y="17"/>
                  <a:pt x="1" y="16"/>
                </a:cubicBezTo>
                <a:cubicBezTo>
                  <a:pt x="2" y="15"/>
                  <a:pt x="2" y="14"/>
                  <a:pt x="3" y="14"/>
                </a:cubicBezTo>
                <a:cubicBezTo>
                  <a:pt x="3" y="13"/>
                  <a:pt x="4" y="12"/>
                  <a:pt x="4" y="12"/>
                </a:cubicBezTo>
                <a:cubicBezTo>
                  <a:pt x="4" y="11"/>
                  <a:pt x="5" y="10"/>
                  <a:pt x="5" y="10"/>
                </a:cubicBezTo>
                <a:cubicBezTo>
                  <a:pt x="5" y="10"/>
                  <a:pt x="5" y="9"/>
                  <a:pt x="5" y="9"/>
                </a:cubicBezTo>
                <a:cubicBezTo>
                  <a:pt x="5" y="9"/>
                  <a:pt x="5" y="9"/>
                  <a:pt x="5" y="8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4"/>
                  <a:pt x="4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6"/>
                  <a:pt x="4" y="6"/>
                  <a:pt x="4" y="6"/>
                </a:cubicBezTo>
                <a:cubicBezTo>
                  <a:pt x="4" y="7"/>
                  <a:pt x="3" y="7"/>
                  <a:pt x="3" y="7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3"/>
                  <a:pt x="0" y="2"/>
                </a:cubicBezTo>
                <a:cubicBezTo>
                  <a:pt x="0" y="2"/>
                  <a:pt x="0" y="2"/>
                  <a:pt x="1" y="1"/>
                </a:cubicBezTo>
                <a:cubicBezTo>
                  <a:pt x="1" y="1"/>
                  <a:pt x="2" y="0"/>
                  <a:pt x="2" y="0"/>
                </a:cubicBezTo>
                <a:cubicBezTo>
                  <a:pt x="3" y="0"/>
                  <a:pt x="3" y="0"/>
                  <a:pt x="4" y="0"/>
                </a:cubicBezTo>
                <a:cubicBezTo>
                  <a:pt x="5" y="0"/>
                  <a:pt x="5" y="0"/>
                  <a:pt x="5" y="0"/>
                </a:cubicBezTo>
                <a:cubicBezTo>
                  <a:pt x="6" y="0"/>
                  <a:pt x="6" y="0"/>
                  <a:pt x="7" y="0"/>
                </a:cubicBezTo>
                <a:cubicBezTo>
                  <a:pt x="7" y="0"/>
                  <a:pt x="8" y="1"/>
                  <a:pt x="8" y="1"/>
                </a:cubicBezTo>
                <a:cubicBezTo>
                  <a:pt x="8" y="2"/>
                  <a:pt x="9" y="2"/>
                  <a:pt x="9" y="2"/>
                </a:cubicBezTo>
                <a:cubicBezTo>
                  <a:pt x="9" y="3"/>
                  <a:pt x="9" y="4"/>
                  <a:pt x="9" y="4"/>
                </a:cubicBezTo>
                <a:cubicBezTo>
                  <a:pt x="9" y="6"/>
                  <a:pt x="9" y="6"/>
                  <a:pt x="9" y="6"/>
                </a:cubicBezTo>
                <a:cubicBezTo>
                  <a:pt x="9" y="8"/>
                  <a:pt x="9" y="8"/>
                  <a:pt x="9" y="8"/>
                </a:cubicBezTo>
                <a:cubicBezTo>
                  <a:pt x="9" y="9"/>
                  <a:pt x="9" y="9"/>
                  <a:pt x="9" y="10"/>
                </a:cubicBezTo>
                <a:cubicBezTo>
                  <a:pt x="9" y="11"/>
                  <a:pt x="9" y="11"/>
                  <a:pt x="8" y="12"/>
                </a:cubicBezTo>
                <a:cubicBezTo>
                  <a:pt x="8" y="12"/>
                  <a:pt x="7" y="13"/>
                  <a:pt x="7" y="13"/>
                </a:cubicBezTo>
                <a:cubicBezTo>
                  <a:pt x="7" y="14"/>
                  <a:pt x="6" y="15"/>
                  <a:pt x="6" y="15"/>
                </a:cubicBezTo>
                <a:close/>
                <a:moveTo>
                  <a:pt x="22" y="19"/>
                </a:moveTo>
                <a:cubicBezTo>
                  <a:pt x="22" y="20"/>
                  <a:pt x="21" y="21"/>
                  <a:pt x="21" y="21"/>
                </a:cubicBezTo>
                <a:cubicBezTo>
                  <a:pt x="21" y="22"/>
                  <a:pt x="21" y="22"/>
                  <a:pt x="20" y="22"/>
                </a:cubicBezTo>
                <a:cubicBezTo>
                  <a:pt x="20" y="23"/>
                  <a:pt x="20" y="23"/>
                  <a:pt x="19" y="23"/>
                </a:cubicBezTo>
                <a:cubicBezTo>
                  <a:pt x="18" y="23"/>
                  <a:pt x="18" y="24"/>
                  <a:pt x="17" y="24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4"/>
                  <a:pt x="15" y="23"/>
                  <a:pt x="14" y="23"/>
                </a:cubicBezTo>
                <a:cubicBezTo>
                  <a:pt x="14" y="23"/>
                  <a:pt x="14" y="23"/>
                  <a:pt x="13" y="22"/>
                </a:cubicBezTo>
                <a:cubicBezTo>
                  <a:pt x="13" y="22"/>
                  <a:pt x="12" y="22"/>
                  <a:pt x="12" y="21"/>
                </a:cubicBezTo>
                <a:cubicBezTo>
                  <a:pt x="12" y="21"/>
                  <a:pt x="12" y="20"/>
                  <a:pt x="12" y="19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2" y="3"/>
                  <a:pt x="12" y="2"/>
                </a:cubicBezTo>
                <a:cubicBezTo>
                  <a:pt x="12" y="2"/>
                  <a:pt x="13" y="2"/>
                  <a:pt x="13" y="1"/>
                </a:cubicBezTo>
                <a:cubicBezTo>
                  <a:pt x="14" y="1"/>
                  <a:pt x="14" y="0"/>
                  <a:pt x="14" y="0"/>
                </a:cubicBezTo>
                <a:cubicBezTo>
                  <a:pt x="15" y="0"/>
                  <a:pt x="16" y="0"/>
                  <a:pt x="16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8" y="0"/>
                  <a:pt x="18" y="0"/>
                  <a:pt x="19" y="0"/>
                </a:cubicBezTo>
                <a:cubicBezTo>
                  <a:pt x="20" y="0"/>
                  <a:pt x="20" y="1"/>
                  <a:pt x="20" y="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2" y="4"/>
                  <a:pt x="22" y="4"/>
                </a:cubicBezTo>
                <a:cubicBezTo>
                  <a:pt x="22" y="19"/>
                  <a:pt x="22" y="19"/>
                  <a:pt x="22" y="19"/>
                </a:cubicBezTo>
                <a:close/>
                <a:moveTo>
                  <a:pt x="18" y="4"/>
                </a:moveTo>
                <a:cubicBezTo>
                  <a:pt x="18" y="4"/>
                  <a:pt x="18" y="4"/>
                  <a:pt x="17" y="4"/>
                </a:cubicBezTo>
                <a:cubicBezTo>
                  <a:pt x="17" y="4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6" y="3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19"/>
                  <a:pt x="16" y="19"/>
                  <a:pt x="16" y="19"/>
                </a:cubicBezTo>
                <a:cubicBezTo>
                  <a:pt x="16" y="19"/>
                  <a:pt x="16" y="20"/>
                  <a:pt x="16" y="20"/>
                </a:cubicBezTo>
                <a:cubicBezTo>
                  <a:pt x="16" y="20"/>
                  <a:pt x="16" y="20"/>
                  <a:pt x="17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8" y="20"/>
                  <a:pt x="18" y="19"/>
                  <a:pt x="18" y="19"/>
                </a:cubicBezTo>
                <a:cubicBezTo>
                  <a:pt x="18" y="4"/>
                  <a:pt x="18" y="4"/>
                  <a:pt x="18" y="4"/>
                </a:cubicBezTo>
                <a:close/>
                <a:moveTo>
                  <a:pt x="30" y="0"/>
                </a:moveTo>
                <a:cubicBezTo>
                  <a:pt x="31" y="0"/>
                  <a:pt x="31" y="0"/>
                  <a:pt x="31" y="1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23"/>
                  <a:pt x="31" y="23"/>
                  <a:pt x="30" y="23"/>
                </a:cubicBezTo>
                <a:cubicBezTo>
                  <a:pt x="27" y="23"/>
                  <a:pt x="27" y="23"/>
                  <a:pt x="27" y="23"/>
                </a:cubicBezTo>
                <a:cubicBezTo>
                  <a:pt x="27" y="23"/>
                  <a:pt x="27" y="23"/>
                  <a:pt x="27" y="23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6"/>
                  <a:pt x="26" y="7"/>
                  <a:pt x="26" y="7"/>
                </a:cubicBezTo>
                <a:cubicBezTo>
                  <a:pt x="26" y="7"/>
                  <a:pt x="25" y="7"/>
                  <a:pt x="25" y="7"/>
                </a:cubicBezTo>
                <a:cubicBezTo>
                  <a:pt x="25" y="7"/>
                  <a:pt x="24" y="7"/>
                  <a:pt x="24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4"/>
                  <a:pt x="24" y="4"/>
                  <a:pt x="24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4" y="4"/>
                  <a:pt x="24" y="4"/>
                  <a:pt x="25" y="4"/>
                </a:cubicBezTo>
                <a:cubicBezTo>
                  <a:pt x="25" y="4"/>
                  <a:pt x="26" y="4"/>
                  <a:pt x="26" y="3"/>
                </a:cubicBezTo>
                <a:cubicBezTo>
                  <a:pt x="26" y="3"/>
                  <a:pt x="27" y="2"/>
                  <a:pt x="27" y="2"/>
                </a:cubicBezTo>
                <a:cubicBezTo>
                  <a:pt x="27" y="2"/>
                  <a:pt x="28" y="1"/>
                  <a:pt x="28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30" y="0"/>
                  <a:pt x="30" y="0"/>
                  <a:pt x="30" y="0"/>
                </a:cubicBezTo>
                <a:close/>
                <a:moveTo>
                  <a:pt x="40" y="15"/>
                </a:moveTo>
                <a:cubicBezTo>
                  <a:pt x="40" y="15"/>
                  <a:pt x="40" y="15"/>
                  <a:pt x="40" y="15"/>
                </a:cubicBezTo>
                <a:cubicBezTo>
                  <a:pt x="40" y="16"/>
                  <a:pt x="40" y="16"/>
                  <a:pt x="40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9"/>
                  <a:pt x="38" y="19"/>
                  <a:pt x="38" y="20"/>
                </a:cubicBezTo>
                <a:cubicBezTo>
                  <a:pt x="43" y="20"/>
                  <a:pt x="43" y="20"/>
                  <a:pt x="43" y="20"/>
                </a:cubicBezTo>
                <a:cubicBezTo>
                  <a:pt x="43" y="20"/>
                  <a:pt x="43" y="20"/>
                  <a:pt x="43" y="20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34" y="23"/>
                  <a:pt x="34" y="23"/>
                  <a:pt x="34" y="23"/>
                </a:cubicBezTo>
                <a:cubicBezTo>
                  <a:pt x="34" y="23"/>
                  <a:pt x="34" y="23"/>
                  <a:pt x="34" y="23"/>
                </a:cubicBezTo>
                <a:cubicBezTo>
                  <a:pt x="34" y="23"/>
                  <a:pt x="34" y="22"/>
                  <a:pt x="34" y="22"/>
                </a:cubicBezTo>
                <a:cubicBezTo>
                  <a:pt x="34" y="21"/>
                  <a:pt x="34" y="21"/>
                  <a:pt x="34" y="21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19"/>
                  <a:pt x="34" y="19"/>
                  <a:pt x="34" y="18"/>
                </a:cubicBezTo>
                <a:cubicBezTo>
                  <a:pt x="34" y="18"/>
                  <a:pt x="34" y="18"/>
                  <a:pt x="34" y="17"/>
                </a:cubicBezTo>
                <a:cubicBezTo>
                  <a:pt x="35" y="17"/>
                  <a:pt x="35" y="17"/>
                  <a:pt x="35" y="16"/>
                </a:cubicBezTo>
                <a:cubicBezTo>
                  <a:pt x="35" y="15"/>
                  <a:pt x="36" y="14"/>
                  <a:pt x="37" y="14"/>
                </a:cubicBezTo>
                <a:cubicBezTo>
                  <a:pt x="37" y="13"/>
                  <a:pt x="37" y="12"/>
                  <a:pt x="38" y="12"/>
                </a:cubicBezTo>
                <a:cubicBezTo>
                  <a:pt x="38" y="11"/>
                  <a:pt x="39" y="10"/>
                  <a:pt x="39" y="10"/>
                </a:cubicBezTo>
                <a:cubicBezTo>
                  <a:pt x="39" y="10"/>
                  <a:pt x="39" y="9"/>
                  <a:pt x="39" y="9"/>
                </a:cubicBezTo>
                <a:cubicBezTo>
                  <a:pt x="39" y="9"/>
                  <a:pt x="39" y="9"/>
                  <a:pt x="39" y="8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3"/>
                  <a:pt x="39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4"/>
                  <a:pt x="38" y="4"/>
                </a:cubicBezTo>
                <a:cubicBezTo>
                  <a:pt x="38" y="4"/>
                  <a:pt x="37" y="4"/>
                  <a:pt x="37" y="4"/>
                </a:cubicBezTo>
                <a:cubicBezTo>
                  <a:pt x="37" y="6"/>
                  <a:pt x="37" y="6"/>
                  <a:pt x="37" y="6"/>
                </a:cubicBezTo>
                <a:cubicBezTo>
                  <a:pt x="37" y="7"/>
                  <a:pt x="37" y="7"/>
                  <a:pt x="37" y="7"/>
                </a:cubicBezTo>
                <a:cubicBezTo>
                  <a:pt x="34" y="8"/>
                  <a:pt x="34" y="8"/>
                  <a:pt x="34" y="8"/>
                </a:cubicBezTo>
                <a:cubicBezTo>
                  <a:pt x="34" y="8"/>
                  <a:pt x="34" y="8"/>
                  <a:pt x="34" y="8"/>
                </a:cubicBezTo>
                <a:cubicBezTo>
                  <a:pt x="34" y="4"/>
                  <a:pt x="34" y="4"/>
                  <a:pt x="34" y="4"/>
                </a:cubicBezTo>
                <a:cubicBezTo>
                  <a:pt x="34" y="4"/>
                  <a:pt x="34" y="3"/>
                  <a:pt x="34" y="2"/>
                </a:cubicBezTo>
                <a:cubicBezTo>
                  <a:pt x="34" y="2"/>
                  <a:pt x="34" y="2"/>
                  <a:pt x="35" y="1"/>
                </a:cubicBezTo>
                <a:cubicBezTo>
                  <a:pt x="35" y="1"/>
                  <a:pt x="36" y="0"/>
                  <a:pt x="36" y="0"/>
                </a:cubicBezTo>
                <a:cubicBezTo>
                  <a:pt x="37" y="0"/>
                  <a:pt x="37" y="0"/>
                  <a:pt x="38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0" y="0"/>
                  <a:pt x="40" y="0"/>
                  <a:pt x="41" y="0"/>
                </a:cubicBezTo>
                <a:cubicBezTo>
                  <a:pt x="41" y="0"/>
                  <a:pt x="42" y="1"/>
                  <a:pt x="42" y="1"/>
                </a:cubicBezTo>
                <a:cubicBezTo>
                  <a:pt x="42" y="2"/>
                  <a:pt x="43" y="2"/>
                  <a:pt x="43" y="2"/>
                </a:cubicBezTo>
                <a:cubicBezTo>
                  <a:pt x="43" y="3"/>
                  <a:pt x="43" y="4"/>
                  <a:pt x="43" y="4"/>
                </a:cubicBezTo>
                <a:cubicBezTo>
                  <a:pt x="43" y="6"/>
                  <a:pt x="43" y="6"/>
                  <a:pt x="43" y="6"/>
                </a:cubicBezTo>
                <a:cubicBezTo>
                  <a:pt x="43" y="8"/>
                  <a:pt x="43" y="8"/>
                  <a:pt x="43" y="8"/>
                </a:cubicBezTo>
                <a:cubicBezTo>
                  <a:pt x="43" y="9"/>
                  <a:pt x="43" y="9"/>
                  <a:pt x="43" y="10"/>
                </a:cubicBezTo>
                <a:cubicBezTo>
                  <a:pt x="43" y="11"/>
                  <a:pt x="43" y="11"/>
                  <a:pt x="42" y="12"/>
                </a:cubicBezTo>
                <a:cubicBezTo>
                  <a:pt x="42" y="12"/>
                  <a:pt x="41" y="13"/>
                  <a:pt x="41" y="13"/>
                </a:cubicBezTo>
                <a:cubicBezTo>
                  <a:pt x="41" y="14"/>
                  <a:pt x="40" y="15"/>
                  <a:pt x="40" y="15"/>
                </a:cubicBezTo>
                <a:close/>
              </a:path>
            </a:pathLst>
          </a:custGeom>
          <a:solidFill>
            <a:srgbClr val="8989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27" name="Freeform 249"/>
          <p:cNvSpPr>
            <a:spLocks noEditPoints="1"/>
          </p:cNvSpPr>
          <p:nvPr/>
        </p:nvSpPr>
        <p:spPr bwMode="auto">
          <a:xfrm>
            <a:off x="5686193" y="4263526"/>
            <a:ext cx="323460" cy="196142"/>
          </a:xfrm>
          <a:custGeom>
            <a:avLst/>
            <a:gdLst>
              <a:gd name="T0" fmla="*/ 6 w 40"/>
              <a:gd name="T1" fmla="*/ 15 h 24"/>
              <a:gd name="T2" fmla="*/ 5 w 40"/>
              <a:gd name="T3" fmla="*/ 17 h 24"/>
              <a:gd name="T4" fmla="*/ 4 w 40"/>
              <a:gd name="T5" fmla="*/ 20 h 24"/>
              <a:gd name="T6" fmla="*/ 9 w 40"/>
              <a:gd name="T7" fmla="*/ 20 h 24"/>
              <a:gd name="T8" fmla="*/ 9 w 40"/>
              <a:gd name="T9" fmla="*/ 23 h 24"/>
              <a:gd name="T10" fmla="*/ 0 w 40"/>
              <a:gd name="T11" fmla="*/ 23 h 24"/>
              <a:gd name="T12" fmla="*/ 0 w 40"/>
              <a:gd name="T13" fmla="*/ 21 h 24"/>
              <a:gd name="T14" fmla="*/ 0 w 40"/>
              <a:gd name="T15" fmla="*/ 18 h 24"/>
              <a:gd name="T16" fmla="*/ 1 w 40"/>
              <a:gd name="T17" fmla="*/ 16 h 24"/>
              <a:gd name="T18" fmla="*/ 4 w 40"/>
              <a:gd name="T19" fmla="*/ 12 h 24"/>
              <a:gd name="T20" fmla="*/ 6 w 40"/>
              <a:gd name="T21" fmla="*/ 9 h 24"/>
              <a:gd name="T22" fmla="*/ 6 w 40"/>
              <a:gd name="T23" fmla="*/ 4 h 24"/>
              <a:gd name="T24" fmla="*/ 5 w 40"/>
              <a:gd name="T25" fmla="*/ 3 h 24"/>
              <a:gd name="T26" fmla="*/ 4 w 40"/>
              <a:gd name="T27" fmla="*/ 4 h 24"/>
              <a:gd name="T28" fmla="*/ 4 w 40"/>
              <a:gd name="T29" fmla="*/ 6 h 24"/>
              <a:gd name="T30" fmla="*/ 0 w 40"/>
              <a:gd name="T31" fmla="*/ 8 h 24"/>
              <a:gd name="T32" fmla="*/ 0 w 40"/>
              <a:gd name="T33" fmla="*/ 4 h 24"/>
              <a:gd name="T34" fmla="*/ 1 w 40"/>
              <a:gd name="T35" fmla="*/ 1 h 24"/>
              <a:gd name="T36" fmla="*/ 4 w 40"/>
              <a:gd name="T37" fmla="*/ 0 h 24"/>
              <a:gd name="T38" fmla="*/ 7 w 40"/>
              <a:gd name="T39" fmla="*/ 0 h 24"/>
              <a:gd name="T40" fmla="*/ 9 w 40"/>
              <a:gd name="T41" fmla="*/ 2 h 24"/>
              <a:gd name="T42" fmla="*/ 9 w 40"/>
              <a:gd name="T43" fmla="*/ 6 h 24"/>
              <a:gd name="T44" fmla="*/ 9 w 40"/>
              <a:gd name="T45" fmla="*/ 10 h 24"/>
              <a:gd name="T46" fmla="*/ 7 w 40"/>
              <a:gd name="T47" fmla="*/ 13 h 24"/>
              <a:gd name="T48" fmla="*/ 22 w 40"/>
              <a:gd name="T49" fmla="*/ 19 h 24"/>
              <a:gd name="T50" fmla="*/ 21 w 40"/>
              <a:gd name="T51" fmla="*/ 22 h 24"/>
              <a:gd name="T52" fmla="*/ 18 w 40"/>
              <a:gd name="T53" fmla="*/ 24 h 24"/>
              <a:gd name="T54" fmla="*/ 15 w 40"/>
              <a:gd name="T55" fmla="*/ 23 h 24"/>
              <a:gd name="T56" fmla="*/ 12 w 40"/>
              <a:gd name="T57" fmla="*/ 21 h 24"/>
              <a:gd name="T58" fmla="*/ 12 w 40"/>
              <a:gd name="T59" fmla="*/ 4 h 24"/>
              <a:gd name="T60" fmla="*/ 13 w 40"/>
              <a:gd name="T61" fmla="*/ 1 h 24"/>
              <a:gd name="T62" fmla="*/ 16 w 40"/>
              <a:gd name="T63" fmla="*/ 0 h 24"/>
              <a:gd name="T64" fmla="*/ 19 w 40"/>
              <a:gd name="T65" fmla="*/ 0 h 24"/>
              <a:gd name="T66" fmla="*/ 21 w 40"/>
              <a:gd name="T67" fmla="*/ 2 h 24"/>
              <a:gd name="T68" fmla="*/ 22 w 40"/>
              <a:gd name="T69" fmla="*/ 19 h 24"/>
              <a:gd name="T70" fmla="*/ 18 w 40"/>
              <a:gd name="T71" fmla="*/ 4 h 24"/>
              <a:gd name="T72" fmla="*/ 17 w 40"/>
              <a:gd name="T73" fmla="*/ 3 h 24"/>
              <a:gd name="T74" fmla="*/ 16 w 40"/>
              <a:gd name="T75" fmla="*/ 4 h 24"/>
              <a:gd name="T76" fmla="*/ 16 w 40"/>
              <a:gd name="T77" fmla="*/ 20 h 24"/>
              <a:gd name="T78" fmla="*/ 17 w 40"/>
              <a:gd name="T79" fmla="*/ 20 h 24"/>
              <a:gd name="T80" fmla="*/ 18 w 40"/>
              <a:gd name="T81" fmla="*/ 19 h 24"/>
              <a:gd name="T82" fmla="*/ 31 w 40"/>
              <a:gd name="T83" fmla="*/ 0 h 24"/>
              <a:gd name="T84" fmla="*/ 31 w 40"/>
              <a:gd name="T85" fmla="*/ 23 h 24"/>
              <a:gd name="T86" fmla="*/ 28 w 40"/>
              <a:gd name="T87" fmla="*/ 23 h 24"/>
              <a:gd name="T88" fmla="*/ 27 w 40"/>
              <a:gd name="T89" fmla="*/ 6 h 24"/>
              <a:gd name="T90" fmla="*/ 25 w 40"/>
              <a:gd name="T91" fmla="*/ 7 h 24"/>
              <a:gd name="T92" fmla="*/ 24 w 40"/>
              <a:gd name="T93" fmla="*/ 7 h 24"/>
              <a:gd name="T94" fmla="*/ 25 w 40"/>
              <a:gd name="T95" fmla="*/ 4 h 24"/>
              <a:gd name="T96" fmla="*/ 26 w 40"/>
              <a:gd name="T97" fmla="*/ 3 h 24"/>
              <a:gd name="T98" fmla="*/ 28 w 40"/>
              <a:gd name="T99" fmla="*/ 0 h 24"/>
              <a:gd name="T100" fmla="*/ 31 w 40"/>
              <a:gd name="T101" fmla="*/ 0 h 24"/>
              <a:gd name="T102" fmla="*/ 40 w 40"/>
              <a:gd name="T103" fmla="*/ 1 h 24"/>
              <a:gd name="T104" fmla="*/ 40 w 40"/>
              <a:gd name="T105" fmla="*/ 23 h 24"/>
              <a:gd name="T106" fmla="*/ 37 w 40"/>
              <a:gd name="T107" fmla="*/ 23 h 24"/>
              <a:gd name="T108" fmla="*/ 36 w 40"/>
              <a:gd name="T109" fmla="*/ 7 h 24"/>
              <a:gd name="T110" fmla="*/ 34 w 40"/>
              <a:gd name="T111" fmla="*/ 7 h 24"/>
              <a:gd name="T112" fmla="*/ 34 w 40"/>
              <a:gd name="T113" fmla="*/ 4 h 24"/>
              <a:gd name="T114" fmla="*/ 34 w 40"/>
              <a:gd name="T115" fmla="*/ 4 h 24"/>
              <a:gd name="T116" fmla="*/ 37 w 40"/>
              <a:gd name="T117" fmla="*/ 2 h 24"/>
              <a:gd name="T118" fmla="*/ 38 w 40"/>
              <a:gd name="T119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0" h="24">
                <a:moveTo>
                  <a:pt x="6" y="15"/>
                </a:moveTo>
                <a:cubicBezTo>
                  <a:pt x="6" y="15"/>
                  <a:pt x="6" y="15"/>
                  <a:pt x="6" y="15"/>
                </a:cubicBezTo>
                <a:cubicBezTo>
                  <a:pt x="6" y="16"/>
                  <a:pt x="6" y="16"/>
                  <a:pt x="6" y="16"/>
                </a:cubicBezTo>
                <a:cubicBezTo>
                  <a:pt x="5" y="16"/>
                  <a:pt x="5" y="17"/>
                  <a:pt x="5" y="17"/>
                </a:cubicBezTo>
                <a:cubicBezTo>
                  <a:pt x="5" y="18"/>
                  <a:pt x="5" y="18"/>
                  <a:pt x="4" y="18"/>
                </a:cubicBezTo>
                <a:cubicBezTo>
                  <a:pt x="4" y="19"/>
                  <a:pt x="4" y="19"/>
                  <a:pt x="4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2"/>
                  <a:pt x="0" y="22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9"/>
                  <a:pt x="0" y="19"/>
                  <a:pt x="0" y="18"/>
                </a:cubicBezTo>
                <a:cubicBezTo>
                  <a:pt x="0" y="18"/>
                  <a:pt x="1" y="18"/>
                  <a:pt x="1" y="17"/>
                </a:cubicBezTo>
                <a:cubicBezTo>
                  <a:pt x="1" y="17"/>
                  <a:pt x="1" y="17"/>
                  <a:pt x="1" y="16"/>
                </a:cubicBezTo>
                <a:cubicBezTo>
                  <a:pt x="2" y="15"/>
                  <a:pt x="2" y="14"/>
                  <a:pt x="3" y="14"/>
                </a:cubicBezTo>
                <a:cubicBezTo>
                  <a:pt x="3" y="13"/>
                  <a:pt x="4" y="12"/>
                  <a:pt x="4" y="12"/>
                </a:cubicBezTo>
                <a:cubicBezTo>
                  <a:pt x="5" y="11"/>
                  <a:pt x="5" y="10"/>
                  <a:pt x="5" y="10"/>
                </a:cubicBezTo>
                <a:cubicBezTo>
                  <a:pt x="6" y="10"/>
                  <a:pt x="6" y="9"/>
                  <a:pt x="6" y="9"/>
                </a:cubicBezTo>
                <a:cubicBezTo>
                  <a:pt x="6" y="9"/>
                  <a:pt x="6" y="9"/>
                  <a:pt x="6" y="8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5" y="4"/>
                  <a:pt x="5" y="4"/>
                </a:cubicBezTo>
                <a:cubicBezTo>
                  <a:pt x="5" y="4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3"/>
                  <a:pt x="4" y="4"/>
                  <a:pt x="4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6"/>
                  <a:pt x="4" y="6"/>
                  <a:pt x="4" y="6"/>
                </a:cubicBezTo>
                <a:cubicBezTo>
                  <a:pt x="4" y="7"/>
                  <a:pt x="4" y="7"/>
                  <a:pt x="3" y="7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3"/>
                  <a:pt x="0" y="2"/>
                </a:cubicBezTo>
                <a:cubicBezTo>
                  <a:pt x="0" y="2"/>
                  <a:pt x="1" y="2"/>
                  <a:pt x="1" y="1"/>
                </a:cubicBezTo>
                <a:cubicBezTo>
                  <a:pt x="1" y="1"/>
                  <a:pt x="2" y="0"/>
                  <a:pt x="2" y="0"/>
                </a:cubicBezTo>
                <a:cubicBezTo>
                  <a:pt x="3" y="0"/>
                  <a:pt x="3" y="0"/>
                  <a:pt x="4" y="0"/>
                </a:cubicBezTo>
                <a:cubicBezTo>
                  <a:pt x="5" y="0"/>
                  <a:pt x="5" y="0"/>
                  <a:pt x="5" y="0"/>
                </a:cubicBezTo>
                <a:cubicBezTo>
                  <a:pt x="6" y="0"/>
                  <a:pt x="6" y="0"/>
                  <a:pt x="7" y="0"/>
                </a:cubicBezTo>
                <a:cubicBezTo>
                  <a:pt x="7" y="0"/>
                  <a:pt x="8" y="1"/>
                  <a:pt x="8" y="1"/>
                </a:cubicBezTo>
                <a:cubicBezTo>
                  <a:pt x="9" y="2"/>
                  <a:pt x="9" y="2"/>
                  <a:pt x="9" y="2"/>
                </a:cubicBezTo>
                <a:cubicBezTo>
                  <a:pt x="9" y="3"/>
                  <a:pt x="9" y="4"/>
                  <a:pt x="9" y="4"/>
                </a:cubicBezTo>
                <a:cubicBezTo>
                  <a:pt x="9" y="6"/>
                  <a:pt x="9" y="6"/>
                  <a:pt x="9" y="6"/>
                </a:cubicBezTo>
                <a:cubicBezTo>
                  <a:pt x="9" y="8"/>
                  <a:pt x="9" y="8"/>
                  <a:pt x="9" y="8"/>
                </a:cubicBezTo>
                <a:cubicBezTo>
                  <a:pt x="9" y="9"/>
                  <a:pt x="9" y="9"/>
                  <a:pt x="9" y="10"/>
                </a:cubicBezTo>
                <a:cubicBezTo>
                  <a:pt x="9" y="11"/>
                  <a:pt x="9" y="11"/>
                  <a:pt x="8" y="12"/>
                </a:cubicBezTo>
                <a:cubicBezTo>
                  <a:pt x="8" y="12"/>
                  <a:pt x="8" y="13"/>
                  <a:pt x="7" y="13"/>
                </a:cubicBezTo>
                <a:cubicBezTo>
                  <a:pt x="7" y="14"/>
                  <a:pt x="7" y="15"/>
                  <a:pt x="6" y="15"/>
                </a:cubicBezTo>
                <a:close/>
                <a:moveTo>
                  <a:pt x="22" y="19"/>
                </a:moveTo>
                <a:cubicBezTo>
                  <a:pt x="22" y="20"/>
                  <a:pt x="22" y="21"/>
                  <a:pt x="21" y="21"/>
                </a:cubicBezTo>
                <a:cubicBezTo>
                  <a:pt x="21" y="22"/>
                  <a:pt x="21" y="22"/>
                  <a:pt x="21" y="22"/>
                </a:cubicBezTo>
                <a:cubicBezTo>
                  <a:pt x="20" y="23"/>
                  <a:pt x="20" y="23"/>
                  <a:pt x="19" y="23"/>
                </a:cubicBezTo>
                <a:cubicBezTo>
                  <a:pt x="19" y="23"/>
                  <a:pt x="18" y="24"/>
                  <a:pt x="18" y="24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4"/>
                  <a:pt x="15" y="23"/>
                  <a:pt x="15" y="23"/>
                </a:cubicBezTo>
                <a:cubicBezTo>
                  <a:pt x="14" y="23"/>
                  <a:pt x="14" y="23"/>
                  <a:pt x="13" y="22"/>
                </a:cubicBezTo>
                <a:cubicBezTo>
                  <a:pt x="13" y="22"/>
                  <a:pt x="13" y="22"/>
                  <a:pt x="12" y="21"/>
                </a:cubicBezTo>
                <a:cubicBezTo>
                  <a:pt x="12" y="21"/>
                  <a:pt x="12" y="20"/>
                  <a:pt x="12" y="19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2" y="3"/>
                  <a:pt x="12" y="2"/>
                </a:cubicBezTo>
                <a:cubicBezTo>
                  <a:pt x="13" y="2"/>
                  <a:pt x="13" y="2"/>
                  <a:pt x="13" y="1"/>
                </a:cubicBezTo>
                <a:cubicBezTo>
                  <a:pt x="14" y="1"/>
                  <a:pt x="14" y="0"/>
                  <a:pt x="15" y="0"/>
                </a:cubicBezTo>
                <a:cubicBezTo>
                  <a:pt x="15" y="0"/>
                  <a:pt x="16" y="0"/>
                  <a:pt x="16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9" y="0"/>
                  <a:pt x="19" y="0"/>
                </a:cubicBezTo>
                <a:cubicBezTo>
                  <a:pt x="20" y="0"/>
                  <a:pt x="20" y="1"/>
                  <a:pt x="21" y="1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3"/>
                  <a:pt x="22" y="4"/>
                  <a:pt x="22" y="4"/>
                </a:cubicBezTo>
                <a:cubicBezTo>
                  <a:pt x="22" y="19"/>
                  <a:pt x="22" y="19"/>
                  <a:pt x="22" y="19"/>
                </a:cubicBezTo>
                <a:close/>
                <a:moveTo>
                  <a:pt x="18" y="4"/>
                </a:moveTo>
                <a:cubicBezTo>
                  <a:pt x="18" y="4"/>
                  <a:pt x="18" y="4"/>
                  <a:pt x="18" y="4"/>
                </a:cubicBezTo>
                <a:cubicBezTo>
                  <a:pt x="17" y="4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19"/>
                  <a:pt x="16" y="19"/>
                  <a:pt x="16" y="19"/>
                </a:cubicBezTo>
                <a:cubicBezTo>
                  <a:pt x="16" y="19"/>
                  <a:pt x="16" y="20"/>
                  <a:pt x="16" y="20"/>
                </a:cubicBezTo>
                <a:cubicBezTo>
                  <a:pt x="16" y="20"/>
                  <a:pt x="17" y="20"/>
                  <a:pt x="17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7" y="20"/>
                  <a:pt x="18" y="20"/>
                </a:cubicBezTo>
                <a:cubicBezTo>
                  <a:pt x="18" y="20"/>
                  <a:pt x="18" y="19"/>
                  <a:pt x="18" y="19"/>
                </a:cubicBezTo>
                <a:cubicBezTo>
                  <a:pt x="18" y="4"/>
                  <a:pt x="18" y="4"/>
                  <a:pt x="18" y="4"/>
                </a:cubicBezTo>
                <a:close/>
                <a:moveTo>
                  <a:pt x="31" y="0"/>
                </a:moveTo>
                <a:cubicBezTo>
                  <a:pt x="31" y="0"/>
                  <a:pt x="31" y="0"/>
                  <a:pt x="31" y="1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28" y="23"/>
                  <a:pt x="28" y="23"/>
                  <a:pt x="28" y="23"/>
                </a:cubicBezTo>
                <a:cubicBezTo>
                  <a:pt x="27" y="23"/>
                  <a:pt x="27" y="23"/>
                  <a:pt x="27" y="23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6"/>
                  <a:pt x="27" y="7"/>
                  <a:pt x="26" y="7"/>
                </a:cubicBezTo>
                <a:cubicBezTo>
                  <a:pt x="26" y="7"/>
                  <a:pt x="25" y="7"/>
                  <a:pt x="25" y="7"/>
                </a:cubicBezTo>
                <a:cubicBezTo>
                  <a:pt x="25" y="7"/>
                  <a:pt x="25" y="7"/>
                  <a:pt x="25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4"/>
                  <a:pt x="24" y="4"/>
                  <a:pt x="24" y="4"/>
                </a:cubicBezTo>
                <a:cubicBezTo>
                  <a:pt x="24" y="4"/>
                  <a:pt x="24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6" y="4"/>
                  <a:pt x="26" y="3"/>
                </a:cubicBezTo>
                <a:cubicBezTo>
                  <a:pt x="27" y="3"/>
                  <a:pt x="27" y="2"/>
                  <a:pt x="27" y="2"/>
                </a:cubicBezTo>
                <a:cubicBezTo>
                  <a:pt x="28" y="2"/>
                  <a:pt x="28" y="1"/>
                  <a:pt x="28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31" y="0"/>
                  <a:pt x="31" y="0"/>
                  <a:pt x="31" y="0"/>
                </a:cubicBezTo>
                <a:close/>
                <a:moveTo>
                  <a:pt x="40" y="0"/>
                </a:moveTo>
                <a:cubicBezTo>
                  <a:pt x="40" y="0"/>
                  <a:pt x="40" y="0"/>
                  <a:pt x="40" y="1"/>
                </a:cubicBezTo>
                <a:cubicBezTo>
                  <a:pt x="40" y="23"/>
                  <a:pt x="40" y="23"/>
                  <a:pt x="40" y="23"/>
                </a:cubicBezTo>
                <a:cubicBezTo>
                  <a:pt x="40" y="23"/>
                  <a:pt x="40" y="23"/>
                  <a:pt x="40" y="23"/>
                </a:cubicBezTo>
                <a:cubicBezTo>
                  <a:pt x="37" y="23"/>
                  <a:pt x="37" y="23"/>
                  <a:pt x="37" y="23"/>
                </a:cubicBezTo>
                <a:cubicBezTo>
                  <a:pt x="37" y="23"/>
                  <a:pt x="37" y="23"/>
                  <a:pt x="37" y="23"/>
                </a:cubicBezTo>
                <a:cubicBezTo>
                  <a:pt x="37" y="6"/>
                  <a:pt x="37" y="6"/>
                  <a:pt x="37" y="6"/>
                </a:cubicBezTo>
                <a:cubicBezTo>
                  <a:pt x="36" y="6"/>
                  <a:pt x="36" y="7"/>
                  <a:pt x="36" y="7"/>
                </a:cubicBezTo>
                <a:cubicBezTo>
                  <a:pt x="35" y="7"/>
                  <a:pt x="35" y="7"/>
                  <a:pt x="34" y="7"/>
                </a:cubicBezTo>
                <a:cubicBezTo>
                  <a:pt x="34" y="7"/>
                  <a:pt x="34" y="7"/>
                  <a:pt x="34" y="7"/>
                </a:cubicBezTo>
                <a:cubicBezTo>
                  <a:pt x="34" y="7"/>
                  <a:pt x="34" y="7"/>
                  <a:pt x="34" y="7"/>
                </a:cubicBezTo>
                <a:cubicBezTo>
                  <a:pt x="34" y="4"/>
                  <a:pt x="34" y="4"/>
                  <a:pt x="34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4"/>
                  <a:pt x="36" y="3"/>
                </a:cubicBezTo>
                <a:cubicBezTo>
                  <a:pt x="36" y="3"/>
                  <a:pt x="36" y="2"/>
                  <a:pt x="37" y="2"/>
                </a:cubicBezTo>
                <a:cubicBezTo>
                  <a:pt x="37" y="2"/>
                  <a:pt x="37" y="1"/>
                  <a:pt x="37" y="0"/>
                </a:cubicBezTo>
                <a:cubicBezTo>
                  <a:pt x="37" y="0"/>
                  <a:pt x="37" y="0"/>
                  <a:pt x="38" y="0"/>
                </a:cubicBezTo>
                <a:cubicBezTo>
                  <a:pt x="40" y="0"/>
                  <a:pt x="40" y="0"/>
                  <a:pt x="40" y="0"/>
                </a:cubicBezTo>
                <a:close/>
              </a:path>
            </a:pathLst>
          </a:custGeom>
          <a:solidFill>
            <a:srgbClr val="8989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28" name="Freeform 250"/>
          <p:cNvSpPr>
            <a:spLocks noEditPoints="1"/>
          </p:cNvSpPr>
          <p:nvPr/>
        </p:nvSpPr>
        <p:spPr bwMode="auto">
          <a:xfrm>
            <a:off x="4364824" y="4263526"/>
            <a:ext cx="361313" cy="196142"/>
          </a:xfrm>
          <a:custGeom>
            <a:avLst/>
            <a:gdLst>
              <a:gd name="T0" fmla="*/ 6 w 44"/>
              <a:gd name="T1" fmla="*/ 16 h 24"/>
              <a:gd name="T2" fmla="*/ 4 w 44"/>
              <a:gd name="T3" fmla="*/ 20 h 24"/>
              <a:gd name="T4" fmla="*/ 10 w 44"/>
              <a:gd name="T5" fmla="*/ 23 h 24"/>
              <a:gd name="T6" fmla="*/ 0 w 44"/>
              <a:gd name="T7" fmla="*/ 23 h 24"/>
              <a:gd name="T8" fmla="*/ 0 w 44"/>
              <a:gd name="T9" fmla="*/ 20 h 24"/>
              <a:gd name="T10" fmla="*/ 1 w 44"/>
              <a:gd name="T11" fmla="*/ 16 h 24"/>
              <a:gd name="T12" fmla="*/ 6 w 44"/>
              <a:gd name="T13" fmla="*/ 10 h 24"/>
              <a:gd name="T14" fmla="*/ 6 w 44"/>
              <a:gd name="T15" fmla="*/ 4 h 24"/>
              <a:gd name="T16" fmla="*/ 5 w 44"/>
              <a:gd name="T17" fmla="*/ 3 h 24"/>
              <a:gd name="T18" fmla="*/ 4 w 44"/>
              <a:gd name="T19" fmla="*/ 6 h 24"/>
              <a:gd name="T20" fmla="*/ 0 w 44"/>
              <a:gd name="T21" fmla="*/ 8 h 24"/>
              <a:gd name="T22" fmla="*/ 1 w 44"/>
              <a:gd name="T23" fmla="*/ 1 h 24"/>
              <a:gd name="T24" fmla="*/ 6 w 44"/>
              <a:gd name="T25" fmla="*/ 0 h 24"/>
              <a:gd name="T26" fmla="*/ 9 w 44"/>
              <a:gd name="T27" fmla="*/ 2 h 24"/>
              <a:gd name="T28" fmla="*/ 10 w 44"/>
              <a:gd name="T29" fmla="*/ 8 h 24"/>
              <a:gd name="T30" fmla="*/ 8 w 44"/>
              <a:gd name="T31" fmla="*/ 13 h 24"/>
              <a:gd name="T32" fmla="*/ 22 w 44"/>
              <a:gd name="T33" fmla="*/ 21 h 24"/>
              <a:gd name="T34" fmla="*/ 18 w 44"/>
              <a:gd name="T35" fmla="*/ 24 h 24"/>
              <a:gd name="T36" fmla="*/ 14 w 44"/>
              <a:gd name="T37" fmla="*/ 22 h 24"/>
              <a:gd name="T38" fmla="*/ 12 w 44"/>
              <a:gd name="T39" fmla="*/ 4 h 24"/>
              <a:gd name="T40" fmla="*/ 15 w 44"/>
              <a:gd name="T41" fmla="*/ 0 h 24"/>
              <a:gd name="T42" fmla="*/ 19 w 44"/>
              <a:gd name="T43" fmla="*/ 0 h 24"/>
              <a:gd name="T44" fmla="*/ 22 w 44"/>
              <a:gd name="T45" fmla="*/ 4 h 24"/>
              <a:gd name="T46" fmla="*/ 18 w 44"/>
              <a:gd name="T47" fmla="*/ 4 h 24"/>
              <a:gd name="T48" fmla="*/ 17 w 44"/>
              <a:gd name="T49" fmla="*/ 4 h 24"/>
              <a:gd name="T50" fmla="*/ 17 w 44"/>
              <a:gd name="T51" fmla="*/ 20 h 24"/>
              <a:gd name="T52" fmla="*/ 18 w 44"/>
              <a:gd name="T53" fmla="*/ 20 h 24"/>
              <a:gd name="T54" fmla="*/ 31 w 44"/>
              <a:gd name="T55" fmla="*/ 0 h 24"/>
              <a:gd name="T56" fmla="*/ 31 w 44"/>
              <a:gd name="T57" fmla="*/ 23 h 24"/>
              <a:gd name="T58" fmla="*/ 28 w 44"/>
              <a:gd name="T59" fmla="*/ 6 h 24"/>
              <a:gd name="T60" fmla="*/ 25 w 44"/>
              <a:gd name="T61" fmla="*/ 7 h 24"/>
              <a:gd name="T62" fmla="*/ 25 w 44"/>
              <a:gd name="T63" fmla="*/ 4 h 24"/>
              <a:gd name="T64" fmla="*/ 28 w 44"/>
              <a:gd name="T65" fmla="*/ 2 h 24"/>
              <a:gd name="T66" fmla="*/ 31 w 44"/>
              <a:gd name="T67" fmla="*/ 0 h 24"/>
              <a:gd name="T68" fmla="*/ 42 w 44"/>
              <a:gd name="T69" fmla="*/ 22 h 24"/>
              <a:gd name="T70" fmla="*/ 38 w 44"/>
              <a:gd name="T71" fmla="*/ 24 h 24"/>
              <a:gd name="T72" fmla="*/ 34 w 44"/>
              <a:gd name="T73" fmla="*/ 21 h 24"/>
              <a:gd name="T74" fmla="*/ 34 w 44"/>
              <a:gd name="T75" fmla="*/ 2 h 24"/>
              <a:gd name="T76" fmla="*/ 38 w 44"/>
              <a:gd name="T77" fmla="*/ 0 h 24"/>
              <a:gd name="T78" fmla="*/ 42 w 44"/>
              <a:gd name="T79" fmla="*/ 1 h 24"/>
              <a:gd name="T80" fmla="*/ 44 w 44"/>
              <a:gd name="T81" fmla="*/ 19 h 24"/>
              <a:gd name="T82" fmla="*/ 39 w 44"/>
              <a:gd name="T83" fmla="*/ 3 h 24"/>
              <a:gd name="T84" fmla="*/ 38 w 44"/>
              <a:gd name="T85" fmla="*/ 4 h 24"/>
              <a:gd name="T86" fmla="*/ 39 w 44"/>
              <a:gd name="T87" fmla="*/ 20 h 24"/>
              <a:gd name="T88" fmla="*/ 40 w 44"/>
              <a:gd name="T89" fmla="*/ 19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4" h="24">
                <a:moveTo>
                  <a:pt x="6" y="15"/>
                </a:moveTo>
                <a:cubicBezTo>
                  <a:pt x="6" y="15"/>
                  <a:pt x="6" y="15"/>
                  <a:pt x="6" y="15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5" y="17"/>
                  <a:pt x="5" y="17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19"/>
                  <a:pt x="4" y="19"/>
                  <a:pt x="4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10" y="20"/>
                  <a:pt x="10" y="20"/>
                  <a:pt x="10" y="20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9" y="23"/>
                </a:cubicBez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0" y="23"/>
                  <a:pt x="0" y="23"/>
                </a:cubicBezTo>
                <a:cubicBezTo>
                  <a:pt x="0" y="23"/>
                  <a:pt x="0" y="22"/>
                  <a:pt x="0" y="22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9"/>
                  <a:pt x="1" y="19"/>
                  <a:pt x="1" y="18"/>
                </a:cubicBezTo>
                <a:cubicBezTo>
                  <a:pt x="1" y="18"/>
                  <a:pt x="1" y="18"/>
                  <a:pt x="1" y="17"/>
                </a:cubicBezTo>
                <a:cubicBezTo>
                  <a:pt x="1" y="17"/>
                  <a:pt x="1" y="17"/>
                  <a:pt x="1" y="16"/>
                </a:cubicBezTo>
                <a:cubicBezTo>
                  <a:pt x="2" y="15"/>
                  <a:pt x="3" y="14"/>
                  <a:pt x="3" y="14"/>
                </a:cubicBezTo>
                <a:cubicBezTo>
                  <a:pt x="4" y="13"/>
                  <a:pt x="4" y="12"/>
                  <a:pt x="4" y="12"/>
                </a:cubicBezTo>
                <a:cubicBezTo>
                  <a:pt x="5" y="11"/>
                  <a:pt x="5" y="10"/>
                  <a:pt x="6" y="10"/>
                </a:cubicBezTo>
                <a:cubicBezTo>
                  <a:pt x="6" y="10"/>
                  <a:pt x="6" y="9"/>
                  <a:pt x="6" y="9"/>
                </a:cubicBezTo>
                <a:cubicBezTo>
                  <a:pt x="6" y="9"/>
                  <a:pt x="6" y="9"/>
                  <a:pt x="6" y="8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5" y="4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4" y="4"/>
                  <a:pt x="4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6"/>
                  <a:pt x="4" y="6"/>
                  <a:pt x="4" y="6"/>
                </a:cubicBezTo>
                <a:cubicBezTo>
                  <a:pt x="4" y="7"/>
                  <a:pt x="4" y="7"/>
                  <a:pt x="4" y="7"/>
                </a:cubicBezTo>
                <a:cubicBezTo>
                  <a:pt x="1" y="8"/>
                  <a:pt x="1" y="8"/>
                  <a:pt x="1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3"/>
                  <a:pt x="0" y="2"/>
                </a:cubicBezTo>
                <a:cubicBezTo>
                  <a:pt x="1" y="2"/>
                  <a:pt x="1" y="2"/>
                  <a:pt x="1" y="1"/>
                </a:cubicBezTo>
                <a:cubicBezTo>
                  <a:pt x="2" y="1"/>
                  <a:pt x="2" y="0"/>
                  <a:pt x="3" y="0"/>
                </a:cubicBezTo>
                <a:cubicBezTo>
                  <a:pt x="3" y="0"/>
                  <a:pt x="4" y="0"/>
                  <a:pt x="4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0"/>
                  <a:pt x="7" y="0"/>
                  <a:pt x="7" y="0"/>
                </a:cubicBezTo>
                <a:cubicBezTo>
                  <a:pt x="8" y="0"/>
                  <a:pt x="8" y="1"/>
                  <a:pt x="9" y="1"/>
                </a:cubicBezTo>
                <a:cubicBezTo>
                  <a:pt x="9" y="2"/>
                  <a:pt x="9" y="2"/>
                  <a:pt x="9" y="2"/>
                </a:cubicBezTo>
                <a:cubicBezTo>
                  <a:pt x="10" y="3"/>
                  <a:pt x="10" y="4"/>
                  <a:pt x="10" y="4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9"/>
                  <a:pt x="10" y="9"/>
                  <a:pt x="9" y="10"/>
                </a:cubicBezTo>
                <a:cubicBezTo>
                  <a:pt x="9" y="11"/>
                  <a:pt x="9" y="11"/>
                  <a:pt x="9" y="12"/>
                </a:cubicBezTo>
                <a:cubicBezTo>
                  <a:pt x="8" y="12"/>
                  <a:pt x="8" y="13"/>
                  <a:pt x="8" y="13"/>
                </a:cubicBezTo>
                <a:cubicBezTo>
                  <a:pt x="7" y="14"/>
                  <a:pt x="7" y="15"/>
                  <a:pt x="6" y="15"/>
                </a:cubicBezTo>
                <a:close/>
                <a:moveTo>
                  <a:pt x="22" y="19"/>
                </a:moveTo>
                <a:cubicBezTo>
                  <a:pt x="22" y="20"/>
                  <a:pt x="22" y="21"/>
                  <a:pt x="22" y="21"/>
                </a:cubicBezTo>
                <a:cubicBezTo>
                  <a:pt x="21" y="22"/>
                  <a:pt x="21" y="22"/>
                  <a:pt x="21" y="22"/>
                </a:cubicBezTo>
                <a:cubicBezTo>
                  <a:pt x="20" y="23"/>
                  <a:pt x="20" y="23"/>
                  <a:pt x="19" y="23"/>
                </a:cubicBezTo>
                <a:cubicBezTo>
                  <a:pt x="19" y="23"/>
                  <a:pt x="18" y="24"/>
                  <a:pt x="18" y="24"/>
                </a:cubicBezTo>
                <a:cubicBezTo>
                  <a:pt x="17" y="24"/>
                  <a:pt x="17" y="24"/>
                  <a:pt x="17" y="24"/>
                </a:cubicBezTo>
                <a:cubicBezTo>
                  <a:pt x="16" y="24"/>
                  <a:pt x="15" y="23"/>
                  <a:pt x="15" y="23"/>
                </a:cubicBezTo>
                <a:cubicBezTo>
                  <a:pt x="14" y="23"/>
                  <a:pt x="14" y="23"/>
                  <a:pt x="14" y="22"/>
                </a:cubicBezTo>
                <a:cubicBezTo>
                  <a:pt x="13" y="22"/>
                  <a:pt x="13" y="22"/>
                  <a:pt x="13" y="21"/>
                </a:cubicBezTo>
                <a:cubicBezTo>
                  <a:pt x="13" y="21"/>
                  <a:pt x="12" y="20"/>
                  <a:pt x="12" y="19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3" y="3"/>
                  <a:pt x="13" y="2"/>
                </a:cubicBezTo>
                <a:cubicBezTo>
                  <a:pt x="13" y="2"/>
                  <a:pt x="13" y="2"/>
                  <a:pt x="14" y="1"/>
                </a:cubicBezTo>
                <a:cubicBezTo>
                  <a:pt x="14" y="1"/>
                  <a:pt x="14" y="0"/>
                  <a:pt x="15" y="0"/>
                </a:cubicBezTo>
                <a:cubicBezTo>
                  <a:pt x="15" y="0"/>
                  <a:pt x="16" y="0"/>
                  <a:pt x="17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9" y="0"/>
                  <a:pt x="19" y="0"/>
                </a:cubicBezTo>
                <a:cubicBezTo>
                  <a:pt x="20" y="0"/>
                  <a:pt x="20" y="1"/>
                  <a:pt x="21" y="1"/>
                </a:cubicBezTo>
                <a:cubicBezTo>
                  <a:pt x="21" y="2"/>
                  <a:pt x="21" y="2"/>
                  <a:pt x="22" y="2"/>
                </a:cubicBezTo>
                <a:cubicBezTo>
                  <a:pt x="22" y="3"/>
                  <a:pt x="22" y="4"/>
                  <a:pt x="22" y="4"/>
                </a:cubicBezTo>
                <a:cubicBezTo>
                  <a:pt x="22" y="19"/>
                  <a:pt x="22" y="19"/>
                  <a:pt x="22" y="19"/>
                </a:cubicBezTo>
                <a:close/>
                <a:moveTo>
                  <a:pt x="18" y="4"/>
                </a:move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4"/>
                  <a:pt x="17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19"/>
                  <a:pt x="16" y="19"/>
                  <a:pt x="16" y="19"/>
                </a:cubicBezTo>
                <a:cubicBezTo>
                  <a:pt x="16" y="19"/>
                  <a:pt x="16" y="20"/>
                  <a:pt x="17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8" y="20"/>
                  <a:pt x="18" y="20"/>
                  <a:pt x="18" y="20"/>
                </a:cubicBezTo>
                <a:cubicBezTo>
                  <a:pt x="18" y="20"/>
                  <a:pt x="18" y="19"/>
                  <a:pt x="18" y="19"/>
                </a:cubicBezTo>
                <a:cubicBezTo>
                  <a:pt x="18" y="4"/>
                  <a:pt x="18" y="4"/>
                  <a:pt x="18" y="4"/>
                </a:cubicBezTo>
                <a:close/>
                <a:moveTo>
                  <a:pt x="31" y="0"/>
                </a:moveTo>
                <a:cubicBezTo>
                  <a:pt x="31" y="0"/>
                  <a:pt x="31" y="0"/>
                  <a:pt x="31" y="1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28" y="23"/>
                  <a:pt x="28" y="23"/>
                  <a:pt x="28" y="23"/>
                </a:cubicBezTo>
                <a:cubicBezTo>
                  <a:pt x="28" y="23"/>
                  <a:pt x="28" y="23"/>
                  <a:pt x="28" y="23"/>
                </a:cubicBezTo>
                <a:cubicBezTo>
                  <a:pt x="28" y="6"/>
                  <a:pt x="28" y="6"/>
                  <a:pt x="28" y="6"/>
                </a:cubicBezTo>
                <a:cubicBezTo>
                  <a:pt x="27" y="6"/>
                  <a:pt x="27" y="7"/>
                  <a:pt x="26" y="7"/>
                </a:cubicBezTo>
                <a:cubicBezTo>
                  <a:pt x="26" y="7"/>
                  <a:pt x="26" y="7"/>
                  <a:pt x="25" y="7"/>
                </a:cubicBezTo>
                <a:cubicBezTo>
                  <a:pt x="25" y="7"/>
                  <a:pt x="25" y="7"/>
                  <a:pt x="25" y="7"/>
                </a:cubicBezTo>
                <a:cubicBezTo>
                  <a:pt x="25" y="7"/>
                  <a:pt x="25" y="7"/>
                  <a:pt x="25" y="7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3"/>
                </a:cubicBezTo>
                <a:cubicBezTo>
                  <a:pt x="27" y="3"/>
                  <a:pt x="27" y="2"/>
                  <a:pt x="28" y="2"/>
                </a:cubicBezTo>
                <a:cubicBezTo>
                  <a:pt x="28" y="2"/>
                  <a:pt x="28" y="1"/>
                  <a:pt x="28" y="0"/>
                </a:cubicBezTo>
                <a:cubicBezTo>
                  <a:pt x="28" y="0"/>
                  <a:pt x="28" y="0"/>
                  <a:pt x="29" y="0"/>
                </a:cubicBezTo>
                <a:cubicBezTo>
                  <a:pt x="31" y="0"/>
                  <a:pt x="31" y="0"/>
                  <a:pt x="31" y="0"/>
                </a:cubicBezTo>
                <a:close/>
                <a:moveTo>
                  <a:pt x="44" y="19"/>
                </a:moveTo>
                <a:cubicBezTo>
                  <a:pt x="44" y="20"/>
                  <a:pt x="44" y="21"/>
                  <a:pt x="43" y="21"/>
                </a:cubicBezTo>
                <a:cubicBezTo>
                  <a:pt x="43" y="22"/>
                  <a:pt x="43" y="22"/>
                  <a:pt x="42" y="22"/>
                </a:cubicBezTo>
                <a:cubicBezTo>
                  <a:pt x="42" y="23"/>
                  <a:pt x="42" y="23"/>
                  <a:pt x="41" y="23"/>
                </a:cubicBezTo>
                <a:cubicBezTo>
                  <a:pt x="41" y="23"/>
                  <a:pt x="40" y="24"/>
                  <a:pt x="39" y="24"/>
                </a:cubicBezTo>
                <a:cubicBezTo>
                  <a:pt x="38" y="24"/>
                  <a:pt x="38" y="24"/>
                  <a:pt x="38" y="24"/>
                </a:cubicBezTo>
                <a:cubicBezTo>
                  <a:pt x="38" y="24"/>
                  <a:pt x="37" y="23"/>
                  <a:pt x="37" y="23"/>
                </a:cubicBezTo>
                <a:cubicBezTo>
                  <a:pt x="36" y="23"/>
                  <a:pt x="36" y="23"/>
                  <a:pt x="35" y="22"/>
                </a:cubicBezTo>
                <a:cubicBezTo>
                  <a:pt x="35" y="22"/>
                  <a:pt x="35" y="22"/>
                  <a:pt x="34" y="21"/>
                </a:cubicBezTo>
                <a:cubicBezTo>
                  <a:pt x="34" y="21"/>
                  <a:pt x="34" y="20"/>
                  <a:pt x="34" y="19"/>
                </a:cubicBezTo>
                <a:cubicBezTo>
                  <a:pt x="34" y="4"/>
                  <a:pt x="34" y="4"/>
                  <a:pt x="34" y="4"/>
                </a:cubicBezTo>
                <a:cubicBezTo>
                  <a:pt x="34" y="4"/>
                  <a:pt x="34" y="3"/>
                  <a:pt x="34" y="2"/>
                </a:cubicBezTo>
                <a:cubicBezTo>
                  <a:pt x="35" y="2"/>
                  <a:pt x="35" y="2"/>
                  <a:pt x="35" y="1"/>
                </a:cubicBezTo>
                <a:cubicBezTo>
                  <a:pt x="36" y="1"/>
                  <a:pt x="36" y="0"/>
                  <a:pt x="37" y="0"/>
                </a:cubicBezTo>
                <a:cubicBezTo>
                  <a:pt x="37" y="0"/>
                  <a:pt x="38" y="0"/>
                  <a:pt x="38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0" y="0"/>
                  <a:pt x="41" y="0"/>
                  <a:pt x="41" y="0"/>
                </a:cubicBezTo>
                <a:cubicBezTo>
                  <a:pt x="42" y="0"/>
                  <a:pt x="42" y="1"/>
                  <a:pt x="42" y="1"/>
                </a:cubicBezTo>
                <a:cubicBezTo>
                  <a:pt x="43" y="2"/>
                  <a:pt x="43" y="2"/>
                  <a:pt x="43" y="2"/>
                </a:cubicBezTo>
                <a:cubicBezTo>
                  <a:pt x="44" y="3"/>
                  <a:pt x="44" y="4"/>
                  <a:pt x="44" y="4"/>
                </a:cubicBezTo>
                <a:cubicBezTo>
                  <a:pt x="44" y="19"/>
                  <a:pt x="44" y="19"/>
                  <a:pt x="44" y="19"/>
                </a:cubicBezTo>
                <a:close/>
                <a:moveTo>
                  <a:pt x="40" y="4"/>
                </a:moveTo>
                <a:cubicBezTo>
                  <a:pt x="40" y="4"/>
                  <a:pt x="40" y="4"/>
                  <a:pt x="40" y="4"/>
                </a:cubicBezTo>
                <a:cubicBezTo>
                  <a:pt x="39" y="4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19"/>
                  <a:pt x="38" y="19"/>
                  <a:pt x="38" y="19"/>
                </a:cubicBezTo>
                <a:cubicBezTo>
                  <a:pt x="38" y="19"/>
                  <a:pt x="38" y="20"/>
                  <a:pt x="38" y="20"/>
                </a:cubicBezTo>
                <a:cubicBezTo>
                  <a:pt x="38" y="20"/>
                  <a:pt x="39" y="20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20"/>
                  <a:pt x="39" y="20"/>
                  <a:pt x="40" y="20"/>
                </a:cubicBezTo>
                <a:cubicBezTo>
                  <a:pt x="40" y="20"/>
                  <a:pt x="40" y="19"/>
                  <a:pt x="40" y="19"/>
                </a:cubicBezTo>
                <a:cubicBezTo>
                  <a:pt x="40" y="4"/>
                  <a:pt x="40" y="4"/>
                  <a:pt x="40" y="4"/>
                </a:cubicBezTo>
                <a:close/>
              </a:path>
            </a:pathLst>
          </a:custGeom>
          <a:solidFill>
            <a:srgbClr val="8989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29" name="Freeform 251"/>
          <p:cNvSpPr>
            <a:spLocks noEditPoints="1"/>
          </p:cNvSpPr>
          <p:nvPr/>
        </p:nvSpPr>
        <p:spPr bwMode="auto">
          <a:xfrm>
            <a:off x="3040013" y="4263526"/>
            <a:ext cx="375077" cy="196142"/>
          </a:xfrm>
          <a:custGeom>
            <a:avLst/>
            <a:gdLst>
              <a:gd name="T0" fmla="*/ 6 w 46"/>
              <a:gd name="T1" fmla="*/ 16 h 24"/>
              <a:gd name="T2" fmla="*/ 4 w 46"/>
              <a:gd name="T3" fmla="*/ 20 h 24"/>
              <a:gd name="T4" fmla="*/ 9 w 46"/>
              <a:gd name="T5" fmla="*/ 23 h 24"/>
              <a:gd name="T6" fmla="*/ 0 w 46"/>
              <a:gd name="T7" fmla="*/ 23 h 24"/>
              <a:gd name="T8" fmla="*/ 0 w 46"/>
              <a:gd name="T9" fmla="*/ 20 h 24"/>
              <a:gd name="T10" fmla="*/ 1 w 46"/>
              <a:gd name="T11" fmla="*/ 16 h 24"/>
              <a:gd name="T12" fmla="*/ 5 w 46"/>
              <a:gd name="T13" fmla="*/ 10 h 24"/>
              <a:gd name="T14" fmla="*/ 5 w 46"/>
              <a:gd name="T15" fmla="*/ 4 h 24"/>
              <a:gd name="T16" fmla="*/ 4 w 46"/>
              <a:gd name="T17" fmla="*/ 3 h 24"/>
              <a:gd name="T18" fmla="*/ 3 w 46"/>
              <a:gd name="T19" fmla="*/ 6 h 24"/>
              <a:gd name="T20" fmla="*/ 0 w 46"/>
              <a:gd name="T21" fmla="*/ 8 h 24"/>
              <a:gd name="T22" fmla="*/ 1 w 46"/>
              <a:gd name="T23" fmla="*/ 1 h 24"/>
              <a:gd name="T24" fmla="*/ 5 w 46"/>
              <a:gd name="T25" fmla="*/ 0 h 24"/>
              <a:gd name="T26" fmla="*/ 9 w 46"/>
              <a:gd name="T27" fmla="*/ 2 h 24"/>
              <a:gd name="T28" fmla="*/ 9 w 46"/>
              <a:gd name="T29" fmla="*/ 8 h 24"/>
              <a:gd name="T30" fmla="*/ 7 w 46"/>
              <a:gd name="T31" fmla="*/ 13 h 24"/>
              <a:gd name="T32" fmla="*/ 21 w 46"/>
              <a:gd name="T33" fmla="*/ 21 h 24"/>
              <a:gd name="T34" fmla="*/ 17 w 46"/>
              <a:gd name="T35" fmla="*/ 24 h 24"/>
              <a:gd name="T36" fmla="*/ 13 w 46"/>
              <a:gd name="T37" fmla="*/ 22 h 24"/>
              <a:gd name="T38" fmla="*/ 12 w 46"/>
              <a:gd name="T39" fmla="*/ 4 h 24"/>
              <a:gd name="T40" fmla="*/ 14 w 46"/>
              <a:gd name="T41" fmla="*/ 0 h 24"/>
              <a:gd name="T42" fmla="*/ 19 w 46"/>
              <a:gd name="T43" fmla="*/ 0 h 24"/>
              <a:gd name="T44" fmla="*/ 21 w 46"/>
              <a:gd name="T45" fmla="*/ 4 h 24"/>
              <a:gd name="T46" fmla="*/ 17 w 46"/>
              <a:gd name="T47" fmla="*/ 4 h 24"/>
              <a:gd name="T48" fmla="*/ 16 w 46"/>
              <a:gd name="T49" fmla="*/ 4 h 24"/>
              <a:gd name="T50" fmla="*/ 16 w 46"/>
              <a:gd name="T51" fmla="*/ 20 h 24"/>
              <a:gd name="T52" fmla="*/ 17 w 46"/>
              <a:gd name="T53" fmla="*/ 20 h 24"/>
              <a:gd name="T54" fmla="*/ 34 w 46"/>
              <a:gd name="T55" fmla="*/ 19 h 24"/>
              <a:gd name="T56" fmla="*/ 31 w 46"/>
              <a:gd name="T57" fmla="*/ 23 h 24"/>
              <a:gd name="T58" fmla="*/ 27 w 46"/>
              <a:gd name="T59" fmla="*/ 23 h 24"/>
              <a:gd name="T60" fmla="*/ 24 w 46"/>
              <a:gd name="T61" fmla="*/ 19 h 24"/>
              <a:gd name="T62" fmla="*/ 25 w 46"/>
              <a:gd name="T63" fmla="*/ 1 h 24"/>
              <a:gd name="T64" fmla="*/ 30 w 46"/>
              <a:gd name="T65" fmla="*/ 0 h 24"/>
              <a:gd name="T66" fmla="*/ 33 w 46"/>
              <a:gd name="T67" fmla="*/ 2 h 24"/>
              <a:gd name="T68" fmla="*/ 30 w 46"/>
              <a:gd name="T69" fmla="*/ 4 h 24"/>
              <a:gd name="T70" fmla="*/ 29 w 46"/>
              <a:gd name="T71" fmla="*/ 3 h 24"/>
              <a:gd name="T72" fmla="*/ 28 w 46"/>
              <a:gd name="T73" fmla="*/ 19 h 24"/>
              <a:gd name="T74" fmla="*/ 29 w 46"/>
              <a:gd name="T75" fmla="*/ 20 h 24"/>
              <a:gd name="T76" fmla="*/ 30 w 46"/>
              <a:gd name="T77" fmla="*/ 4 h 24"/>
              <a:gd name="T78" fmla="*/ 45 w 46"/>
              <a:gd name="T79" fmla="*/ 1 h 24"/>
              <a:gd name="T80" fmla="*/ 46 w 46"/>
              <a:gd name="T81" fmla="*/ 19 h 24"/>
              <a:gd name="T82" fmla="*/ 43 w 46"/>
              <a:gd name="T83" fmla="*/ 23 h 24"/>
              <a:gd name="T84" fmla="*/ 39 w 46"/>
              <a:gd name="T85" fmla="*/ 23 h 24"/>
              <a:gd name="T86" fmla="*/ 36 w 46"/>
              <a:gd name="T87" fmla="*/ 19 h 24"/>
              <a:gd name="T88" fmla="*/ 40 w 46"/>
              <a:gd name="T89" fmla="*/ 17 h 24"/>
              <a:gd name="T90" fmla="*/ 41 w 46"/>
              <a:gd name="T91" fmla="*/ 20 h 24"/>
              <a:gd name="T92" fmla="*/ 42 w 46"/>
              <a:gd name="T93" fmla="*/ 20 h 24"/>
              <a:gd name="T94" fmla="*/ 40 w 46"/>
              <a:gd name="T95" fmla="*/ 15 h 24"/>
              <a:gd name="T96" fmla="*/ 36 w 46"/>
              <a:gd name="T97" fmla="*/ 4 h 24"/>
              <a:gd name="T98" fmla="*/ 39 w 46"/>
              <a:gd name="T99" fmla="*/ 0 h 24"/>
              <a:gd name="T100" fmla="*/ 42 w 46"/>
              <a:gd name="T101" fmla="*/ 4 h 24"/>
              <a:gd name="T102" fmla="*/ 41 w 46"/>
              <a:gd name="T103" fmla="*/ 3 h 24"/>
              <a:gd name="T104" fmla="*/ 40 w 46"/>
              <a:gd name="T105" fmla="*/ 11 h 24"/>
              <a:gd name="T106" fmla="*/ 41 w 46"/>
              <a:gd name="T107" fmla="*/ 12 h 24"/>
              <a:gd name="T108" fmla="*/ 42 w 46"/>
              <a:gd name="T109" fmla="*/ 11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6" h="24">
                <a:moveTo>
                  <a:pt x="6" y="15"/>
                </a:moveTo>
                <a:cubicBezTo>
                  <a:pt x="6" y="15"/>
                  <a:pt x="6" y="15"/>
                  <a:pt x="6" y="15"/>
                </a:cubicBezTo>
                <a:cubicBezTo>
                  <a:pt x="6" y="16"/>
                  <a:pt x="6" y="16"/>
                  <a:pt x="6" y="16"/>
                </a:cubicBezTo>
                <a:cubicBezTo>
                  <a:pt x="5" y="16"/>
                  <a:pt x="5" y="17"/>
                  <a:pt x="5" y="17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9"/>
                  <a:pt x="4" y="19"/>
                  <a:pt x="4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2"/>
                  <a:pt x="0" y="22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9"/>
                  <a:pt x="0" y="19"/>
                  <a:pt x="0" y="18"/>
                </a:cubicBezTo>
                <a:cubicBezTo>
                  <a:pt x="0" y="18"/>
                  <a:pt x="0" y="18"/>
                  <a:pt x="0" y="17"/>
                </a:cubicBezTo>
                <a:cubicBezTo>
                  <a:pt x="1" y="17"/>
                  <a:pt x="1" y="17"/>
                  <a:pt x="1" y="16"/>
                </a:cubicBezTo>
                <a:cubicBezTo>
                  <a:pt x="1" y="15"/>
                  <a:pt x="2" y="14"/>
                  <a:pt x="3" y="14"/>
                </a:cubicBezTo>
                <a:cubicBezTo>
                  <a:pt x="3" y="13"/>
                  <a:pt x="3" y="12"/>
                  <a:pt x="4" y="12"/>
                </a:cubicBezTo>
                <a:cubicBezTo>
                  <a:pt x="4" y="11"/>
                  <a:pt x="5" y="10"/>
                  <a:pt x="5" y="10"/>
                </a:cubicBezTo>
                <a:cubicBezTo>
                  <a:pt x="5" y="10"/>
                  <a:pt x="5" y="9"/>
                  <a:pt x="5" y="9"/>
                </a:cubicBezTo>
                <a:cubicBezTo>
                  <a:pt x="5" y="9"/>
                  <a:pt x="5" y="9"/>
                  <a:pt x="5" y="8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4"/>
                  <a:pt x="4" y="4"/>
                </a:cubicBezTo>
                <a:cubicBezTo>
                  <a:pt x="4" y="4"/>
                  <a:pt x="3" y="4"/>
                  <a:pt x="3" y="4"/>
                </a:cubicBezTo>
                <a:cubicBezTo>
                  <a:pt x="3" y="6"/>
                  <a:pt x="3" y="6"/>
                  <a:pt x="3" y="6"/>
                </a:cubicBezTo>
                <a:cubicBezTo>
                  <a:pt x="3" y="7"/>
                  <a:pt x="3" y="7"/>
                  <a:pt x="3" y="7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3"/>
                  <a:pt x="0" y="2"/>
                </a:cubicBezTo>
                <a:cubicBezTo>
                  <a:pt x="0" y="2"/>
                  <a:pt x="0" y="2"/>
                  <a:pt x="1" y="1"/>
                </a:cubicBezTo>
                <a:cubicBezTo>
                  <a:pt x="1" y="1"/>
                  <a:pt x="2" y="0"/>
                  <a:pt x="2" y="0"/>
                </a:cubicBezTo>
                <a:cubicBezTo>
                  <a:pt x="3" y="0"/>
                  <a:pt x="3" y="0"/>
                  <a:pt x="4" y="0"/>
                </a:cubicBezTo>
                <a:cubicBezTo>
                  <a:pt x="5" y="0"/>
                  <a:pt x="5" y="0"/>
                  <a:pt x="5" y="0"/>
                </a:cubicBezTo>
                <a:cubicBezTo>
                  <a:pt x="6" y="0"/>
                  <a:pt x="6" y="0"/>
                  <a:pt x="7" y="0"/>
                </a:cubicBezTo>
                <a:cubicBezTo>
                  <a:pt x="7" y="0"/>
                  <a:pt x="8" y="1"/>
                  <a:pt x="8" y="1"/>
                </a:cubicBezTo>
                <a:cubicBezTo>
                  <a:pt x="8" y="2"/>
                  <a:pt x="9" y="2"/>
                  <a:pt x="9" y="2"/>
                </a:cubicBezTo>
                <a:cubicBezTo>
                  <a:pt x="9" y="3"/>
                  <a:pt x="9" y="4"/>
                  <a:pt x="9" y="4"/>
                </a:cubicBezTo>
                <a:cubicBezTo>
                  <a:pt x="9" y="6"/>
                  <a:pt x="9" y="6"/>
                  <a:pt x="9" y="6"/>
                </a:cubicBezTo>
                <a:cubicBezTo>
                  <a:pt x="9" y="8"/>
                  <a:pt x="9" y="8"/>
                  <a:pt x="9" y="8"/>
                </a:cubicBezTo>
                <a:cubicBezTo>
                  <a:pt x="9" y="9"/>
                  <a:pt x="9" y="9"/>
                  <a:pt x="9" y="10"/>
                </a:cubicBezTo>
                <a:cubicBezTo>
                  <a:pt x="9" y="11"/>
                  <a:pt x="8" y="11"/>
                  <a:pt x="8" y="12"/>
                </a:cubicBezTo>
                <a:cubicBezTo>
                  <a:pt x="8" y="12"/>
                  <a:pt x="7" y="13"/>
                  <a:pt x="7" y="13"/>
                </a:cubicBezTo>
                <a:cubicBezTo>
                  <a:pt x="7" y="14"/>
                  <a:pt x="6" y="15"/>
                  <a:pt x="6" y="15"/>
                </a:cubicBezTo>
                <a:close/>
                <a:moveTo>
                  <a:pt x="21" y="19"/>
                </a:moveTo>
                <a:cubicBezTo>
                  <a:pt x="21" y="20"/>
                  <a:pt x="21" y="21"/>
                  <a:pt x="21" y="21"/>
                </a:cubicBezTo>
                <a:cubicBezTo>
                  <a:pt x="21" y="22"/>
                  <a:pt x="21" y="22"/>
                  <a:pt x="20" y="22"/>
                </a:cubicBezTo>
                <a:cubicBezTo>
                  <a:pt x="20" y="23"/>
                  <a:pt x="19" y="23"/>
                  <a:pt x="19" y="23"/>
                </a:cubicBezTo>
                <a:cubicBezTo>
                  <a:pt x="18" y="23"/>
                  <a:pt x="18" y="24"/>
                  <a:pt x="17" y="24"/>
                </a:cubicBezTo>
                <a:cubicBezTo>
                  <a:pt x="16" y="24"/>
                  <a:pt x="16" y="24"/>
                  <a:pt x="16" y="24"/>
                </a:cubicBezTo>
                <a:cubicBezTo>
                  <a:pt x="15" y="24"/>
                  <a:pt x="15" y="23"/>
                  <a:pt x="14" y="23"/>
                </a:cubicBezTo>
                <a:cubicBezTo>
                  <a:pt x="14" y="23"/>
                  <a:pt x="13" y="23"/>
                  <a:pt x="13" y="22"/>
                </a:cubicBezTo>
                <a:cubicBezTo>
                  <a:pt x="13" y="22"/>
                  <a:pt x="12" y="22"/>
                  <a:pt x="12" y="21"/>
                </a:cubicBezTo>
                <a:cubicBezTo>
                  <a:pt x="12" y="21"/>
                  <a:pt x="12" y="20"/>
                  <a:pt x="12" y="19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2" y="3"/>
                  <a:pt x="12" y="2"/>
                </a:cubicBezTo>
                <a:cubicBezTo>
                  <a:pt x="12" y="2"/>
                  <a:pt x="13" y="2"/>
                  <a:pt x="13" y="1"/>
                </a:cubicBezTo>
                <a:cubicBezTo>
                  <a:pt x="13" y="1"/>
                  <a:pt x="14" y="0"/>
                  <a:pt x="14" y="0"/>
                </a:cubicBezTo>
                <a:cubicBezTo>
                  <a:pt x="15" y="0"/>
                  <a:pt x="15" y="0"/>
                  <a:pt x="16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8" y="0"/>
                  <a:pt x="18" y="0"/>
                  <a:pt x="19" y="0"/>
                </a:cubicBezTo>
                <a:cubicBezTo>
                  <a:pt x="19" y="0"/>
                  <a:pt x="20" y="1"/>
                  <a:pt x="20" y="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1" y="4"/>
                  <a:pt x="21" y="4"/>
                </a:cubicBezTo>
                <a:cubicBezTo>
                  <a:pt x="21" y="19"/>
                  <a:pt x="21" y="19"/>
                  <a:pt x="21" y="19"/>
                </a:cubicBezTo>
                <a:close/>
                <a:moveTo>
                  <a:pt x="18" y="4"/>
                </a:moveTo>
                <a:cubicBezTo>
                  <a:pt x="18" y="4"/>
                  <a:pt x="18" y="4"/>
                  <a:pt x="17" y="4"/>
                </a:cubicBezTo>
                <a:cubicBezTo>
                  <a:pt x="17" y="4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6" y="3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19"/>
                  <a:pt x="16" y="19"/>
                  <a:pt x="16" y="19"/>
                </a:cubicBezTo>
                <a:cubicBezTo>
                  <a:pt x="16" y="19"/>
                  <a:pt x="16" y="20"/>
                  <a:pt x="16" y="20"/>
                </a:cubicBezTo>
                <a:cubicBezTo>
                  <a:pt x="16" y="20"/>
                  <a:pt x="16" y="20"/>
                  <a:pt x="17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8" y="20"/>
                  <a:pt x="18" y="19"/>
                  <a:pt x="18" y="19"/>
                </a:cubicBezTo>
                <a:cubicBezTo>
                  <a:pt x="18" y="4"/>
                  <a:pt x="18" y="4"/>
                  <a:pt x="18" y="4"/>
                </a:cubicBezTo>
                <a:close/>
                <a:moveTo>
                  <a:pt x="34" y="19"/>
                </a:moveTo>
                <a:cubicBezTo>
                  <a:pt x="34" y="20"/>
                  <a:pt x="34" y="21"/>
                  <a:pt x="33" y="21"/>
                </a:cubicBezTo>
                <a:cubicBezTo>
                  <a:pt x="33" y="22"/>
                  <a:pt x="33" y="22"/>
                  <a:pt x="33" y="22"/>
                </a:cubicBezTo>
                <a:cubicBezTo>
                  <a:pt x="32" y="23"/>
                  <a:pt x="32" y="23"/>
                  <a:pt x="31" y="23"/>
                </a:cubicBezTo>
                <a:cubicBezTo>
                  <a:pt x="31" y="23"/>
                  <a:pt x="30" y="24"/>
                  <a:pt x="30" y="24"/>
                </a:cubicBezTo>
                <a:cubicBezTo>
                  <a:pt x="28" y="24"/>
                  <a:pt x="28" y="24"/>
                  <a:pt x="28" y="24"/>
                </a:cubicBezTo>
                <a:cubicBezTo>
                  <a:pt x="28" y="24"/>
                  <a:pt x="27" y="23"/>
                  <a:pt x="27" y="23"/>
                </a:cubicBezTo>
                <a:cubicBezTo>
                  <a:pt x="26" y="23"/>
                  <a:pt x="26" y="23"/>
                  <a:pt x="25" y="22"/>
                </a:cubicBezTo>
                <a:cubicBezTo>
                  <a:pt x="25" y="22"/>
                  <a:pt x="25" y="22"/>
                  <a:pt x="24" y="21"/>
                </a:cubicBezTo>
                <a:cubicBezTo>
                  <a:pt x="24" y="21"/>
                  <a:pt x="24" y="20"/>
                  <a:pt x="24" y="19"/>
                </a:cubicBezTo>
                <a:cubicBezTo>
                  <a:pt x="24" y="4"/>
                  <a:pt x="24" y="4"/>
                  <a:pt x="24" y="4"/>
                </a:cubicBezTo>
                <a:cubicBezTo>
                  <a:pt x="24" y="4"/>
                  <a:pt x="24" y="3"/>
                  <a:pt x="24" y="2"/>
                </a:cubicBezTo>
                <a:cubicBezTo>
                  <a:pt x="25" y="2"/>
                  <a:pt x="25" y="2"/>
                  <a:pt x="25" y="1"/>
                </a:cubicBezTo>
                <a:cubicBezTo>
                  <a:pt x="26" y="1"/>
                  <a:pt x="26" y="0"/>
                  <a:pt x="27" y="0"/>
                </a:cubicBezTo>
                <a:cubicBezTo>
                  <a:pt x="27" y="0"/>
                  <a:pt x="28" y="0"/>
                  <a:pt x="28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31" y="0"/>
                  <a:pt x="31" y="0"/>
                </a:cubicBezTo>
                <a:cubicBezTo>
                  <a:pt x="32" y="0"/>
                  <a:pt x="32" y="1"/>
                  <a:pt x="33" y="1"/>
                </a:cubicBezTo>
                <a:cubicBezTo>
                  <a:pt x="33" y="2"/>
                  <a:pt x="33" y="2"/>
                  <a:pt x="33" y="2"/>
                </a:cubicBezTo>
                <a:cubicBezTo>
                  <a:pt x="34" y="3"/>
                  <a:pt x="34" y="4"/>
                  <a:pt x="34" y="4"/>
                </a:cubicBezTo>
                <a:cubicBezTo>
                  <a:pt x="34" y="19"/>
                  <a:pt x="34" y="19"/>
                  <a:pt x="34" y="19"/>
                </a:cubicBezTo>
                <a:close/>
                <a:moveTo>
                  <a:pt x="30" y="4"/>
                </a:moveTo>
                <a:cubicBezTo>
                  <a:pt x="30" y="4"/>
                  <a:pt x="30" y="4"/>
                  <a:pt x="30" y="4"/>
                </a:cubicBezTo>
                <a:cubicBezTo>
                  <a:pt x="29" y="4"/>
                  <a:pt x="29" y="3"/>
                  <a:pt x="29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28" y="4"/>
                  <a:pt x="28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28" y="19"/>
                  <a:pt x="28" y="19"/>
                  <a:pt x="28" y="19"/>
                </a:cubicBezTo>
                <a:cubicBezTo>
                  <a:pt x="28" y="19"/>
                  <a:pt x="28" y="20"/>
                  <a:pt x="28" y="20"/>
                </a:cubicBezTo>
                <a:cubicBezTo>
                  <a:pt x="28" y="20"/>
                  <a:pt x="29" y="20"/>
                  <a:pt x="29" y="20"/>
                </a:cubicBezTo>
                <a:cubicBezTo>
                  <a:pt x="29" y="20"/>
                  <a:pt x="29" y="20"/>
                  <a:pt x="29" y="20"/>
                </a:cubicBezTo>
                <a:cubicBezTo>
                  <a:pt x="29" y="20"/>
                  <a:pt x="29" y="20"/>
                  <a:pt x="30" y="20"/>
                </a:cubicBezTo>
                <a:cubicBezTo>
                  <a:pt x="30" y="20"/>
                  <a:pt x="30" y="19"/>
                  <a:pt x="30" y="19"/>
                </a:cubicBezTo>
                <a:cubicBezTo>
                  <a:pt x="30" y="4"/>
                  <a:pt x="30" y="4"/>
                  <a:pt x="30" y="4"/>
                </a:cubicBezTo>
                <a:close/>
                <a:moveTo>
                  <a:pt x="42" y="0"/>
                </a:moveTo>
                <a:cubicBezTo>
                  <a:pt x="42" y="0"/>
                  <a:pt x="43" y="0"/>
                  <a:pt x="43" y="0"/>
                </a:cubicBezTo>
                <a:cubicBezTo>
                  <a:pt x="44" y="0"/>
                  <a:pt x="44" y="1"/>
                  <a:pt x="45" y="1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3"/>
                  <a:pt x="46" y="4"/>
                  <a:pt x="46" y="4"/>
                </a:cubicBezTo>
                <a:cubicBezTo>
                  <a:pt x="46" y="19"/>
                  <a:pt x="46" y="19"/>
                  <a:pt x="46" y="19"/>
                </a:cubicBezTo>
                <a:cubicBezTo>
                  <a:pt x="46" y="20"/>
                  <a:pt x="46" y="21"/>
                  <a:pt x="46" y="21"/>
                </a:cubicBezTo>
                <a:cubicBezTo>
                  <a:pt x="45" y="22"/>
                  <a:pt x="45" y="22"/>
                  <a:pt x="45" y="22"/>
                </a:cubicBezTo>
                <a:cubicBezTo>
                  <a:pt x="44" y="23"/>
                  <a:pt x="44" y="23"/>
                  <a:pt x="43" y="23"/>
                </a:cubicBezTo>
                <a:cubicBezTo>
                  <a:pt x="43" y="23"/>
                  <a:pt x="42" y="24"/>
                  <a:pt x="42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4"/>
                  <a:pt x="39" y="23"/>
                  <a:pt x="39" y="23"/>
                </a:cubicBezTo>
                <a:cubicBezTo>
                  <a:pt x="38" y="23"/>
                  <a:pt x="38" y="23"/>
                  <a:pt x="38" y="22"/>
                </a:cubicBezTo>
                <a:cubicBezTo>
                  <a:pt x="37" y="22"/>
                  <a:pt x="37" y="22"/>
                  <a:pt x="37" y="21"/>
                </a:cubicBezTo>
                <a:cubicBezTo>
                  <a:pt x="37" y="21"/>
                  <a:pt x="36" y="20"/>
                  <a:pt x="36" y="19"/>
                </a:cubicBezTo>
                <a:cubicBezTo>
                  <a:pt x="36" y="18"/>
                  <a:pt x="36" y="18"/>
                  <a:pt x="36" y="18"/>
                </a:cubicBezTo>
                <a:cubicBezTo>
                  <a:pt x="36" y="18"/>
                  <a:pt x="37" y="18"/>
                  <a:pt x="37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9"/>
                  <a:pt x="40" y="19"/>
                  <a:pt x="40" y="19"/>
                </a:cubicBezTo>
                <a:cubicBezTo>
                  <a:pt x="40" y="19"/>
                  <a:pt x="40" y="20"/>
                  <a:pt x="41" y="20"/>
                </a:cubicBezTo>
                <a:cubicBezTo>
                  <a:pt x="41" y="20"/>
                  <a:pt x="41" y="20"/>
                  <a:pt x="41" y="20"/>
                </a:cubicBezTo>
                <a:cubicBezTo>
                  <a:pt x="41" y="20"/>
                  <a:pt x="41" y="20"/>
                  <a:pt x="41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19"/>
                  <a:pt x="42" y="19"/>
                </a:cubicBezTo>
                <a:cubicBezTo>
                  <a:pt x="42" y="14"/>
                  <a:pt x="42" y="14"/>
                  <a:pt x="42" y="14"/>
                </a:cubicBezTo>
                <a:cubicBezTo>
                  <a:pt x="41" y="15"/>
                  <a:pt x="41" y="15"/>
                  <a:pt x="40" y="15"/>
                </a:cubicBezTo>
                <a:cubicBezTo>
                  <a:pt x="40" y="15"/>
                  <a:pt x="39" y="15"/>
                  <a:pt x="39" y="15"/>
                </a:cubicBezTo>
                <a:cubicBezTo>
                  <a:pt x="37" y="14"/>
                  <a:pt x="36" y="13"/>
                  <a:pt x="36" y="11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7" y="3"/>
                  <a:pt x="37" y="2"/>
                </a:cubicBezTo>
                <a:cubicBezTo>
                  <a:pt x="37" y="2"/>
                  <a:pt x="37" y="2"/>
                  <a:pt x="38" y="1"/>
                </a:cubicBezTo>
                <a:cubicBezTo>
                  <a:pt x="38" y="1"/>
                  <a:pt x="38" y="0"/>
                  <a:pt x="39" y="0"/>
                </a:cubicBezTo>
                <a:cubicBezTo>
                  <a:pt x="39" y="0"/>
                  <a:pt x="40" y="0"/>
                  <a:pt x="41" y="0"/>
                </a:cubicBezTo>
                <a:cubicBezTo>
                  <a:pt x="42" y="0"/>
                  <a:pt x="42" y="0"/>
                  <a:pt x="42" y="0"/>
                </a:cubicBezTo>
                <a:close/>
                <a:moveTo>
                  <a:pt x="42" y="4"/>
                </a:moveTo>
                <a:cubicBezTo>
                  <a:pt x="42" y="4"/>
                  <a:pt x="42" y="4"/>
                  <a:pt x="42" y="4"/>
                </a:cubicBezTo>
                <a:cubicBezTo>
                  <a:pt x="42" y="4"/>
                  <a:pt x="42" y="3"/>
                  <a:pt x="41" y="3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3"/>
                  <a:pt x="41" y="4"/>
                  <a:pt x="41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2" y="12"/>
                  <a:pt x="42" y="12"/>
                  <a:pt x="42" y="11"/>
                </a:cubicBezTo>
                <a:cubicBezTo>
                  <a:pt x="42" y="11"/>
                  <a:pt x="42" y="11"/>
                  <a:pt x="42" y="11"/>
                </a:cubicBezTo>
                <a:cubicBezTo>
                  <a:pt x="42" y="11"/>
                  <a:pt x="42" y="11"/>
                  <a:pt x="42" y="11"/>
                </a:cubicBezTo>
                <a:cubicBezTo>
                  <a:pt x="42" y="4"/>
                  <a:pt x="42" y="4"/>
                  <a:pt x="42" y="4"/>
                </a:cubicBezTo>
                <a:close/>
              </a:path>
            </a:pathLst>
          </a:custGeom>
          <a:solidFill>
            <a:srgbClr val="8989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30" name="Freeform 252"/>
          <p:cNvSpPr>
            <a:spLocks noEditPoints="1"/>
          </p:cNvSpPr>
          <p:nvPr/>
        </p:nvSpPr>
        <p:spPr bwMode="auto">
          <a:xfrm>
            <a:off x="1739291" y="4263526"/>
            <a:ext cx="371635" cy="196142"/>
          </a:xfrm>
          <a:custGeom>
            <a:avLst/>
            <a:gdLst>
              <a:gd name="T0" fmla="*/ 6 w 46"/>
              <a:gd name="T1" fmla="*/ 16 h 24"/>
              <a:gd name="T2" fmla="*/ 4 w 46"/>
              <a:gd name="T3" fmla="*/ 20 h 24"/>
              <a:gd name="T4" fmla="*/ 9 w 46"/>
              <a:gd name="T5" fmla="*/ 23 h 24"/>
              <a:gd name="T6" fmla="*/ 0 w 46"/>
              <a:gd name="T7" fmla="*/ 23 h 24"/>
              <a:gd name="T8" fmla="*/ 0 w 46"/>
              <a:gd name="T9" fmla="*/ 20 h 24"/>
              <a:gd name="T10" fmla="*/ 1 w 46"/>
              <a:gd name="T11" fmla="*/ 16 h 24"/>
              <a:gd name="T12" fmla="*/ 5 w 46"/>
              <a:gd name="T13" fmla="*/ 10 h 24"/>
              <a:gd name="T14" fmla="*/ 5 w 46"/>
              <a:gd name="T15" fmla="*/ 4 h 24"/>
              <a:gd name="T16" fmla="*/ 4 w 46"/>
              <a:gd name="T17" fmla="*/ 3 h 24"/>
              <a:gd name="T18" fmla="*/ 4 w 46"/>
              <a:gd name="T19" fmla="*/ 6 h 24"/>
              <a:gd name="T20" fmla="*/ 0 w 46"/>
              <a:gd name="T21" fmla="*/ 8 h 24"/>
              <a:gd name="T22" fmla="*/ 1 w 46"/>
              <a:gd name="T23" fmla="*/ 1 h 24"/>
              <a:gd name="T24" fmla="*/ 5 w 46"/>
              <a:gd name="T25" fmla="*/ 0 h 24"/>
              <a:gd name="T26" fmla="*/ 9 w 46"/>
              <a:gd name="T27" fmla="*/ 2 h 24"/>
              <a:gd name="T28" fmla="*/ 9 w 46"/>
              <a:gd name="T29" fmla="*/ 8 h 24"/>
              <a:gd name="T30" fmla="*/ 7 w 46"/>
              <a:gd name="T31" fmla="*/ 13 h 24"/>
              <a:gd name="T32" fmla="*/ 21 w 46"/>
              <a:gd name="T33" fmla="*/ 21 h 24"/>
              <a:gd name="T34" fmla="*/ 17 w 46"/>
              <a:gd name="T35" fmla="*/ 24 h 24"/>
              <a:gd name="T36" fmla="*/ 13 w 46"/>
              <a:gd name="T37" fmla="*/ 22 h 24"/>
              <a:gd name="T38" fmla="*/ 12 w 46"/>
              <a:gd name="T39" fmla="*/ 4 h 24"/>
              <a:gd name="T40" fmla="*/ 15 w 46"/>
              <a:gd name="T41" fmla="*/ 0 h 24"/>
              <a:gd name="T42" fmla="*/ 19 w 46"/>
              <a:gd name="T43" fmla="*/ 0 h 24"/>
              <a:gd name="T44" fmla="*/ 22 w 46"/>
              <a:gd name="T45" fmla="*/ 4 h 24"/>
              <a:gd name="T46" fmla="*/ 17 w 46"/>
              <a:gd name="T47" fmla="*/ 4 h 24"/>
              <a:gd name="T48" fmla="*/ 16 w 46"/>
              <a:gd name="T49" fmla="*/ 4 h 24"/>
              <a:gd name="T50" fmla="*/ 16 w 46"/>
              <a:gd name="T51" fmla="*/ 20 h 24"/>
              <a:gd name="T52" fmla="*/ 17 w 46"/>
              <a:gd name="T53" fmla="*/ 20 h 24"/>
              <a:gd name="T54" fmla="*/ 34 w 46"/>
              <a:gd name="T55" fmla="*/ 19 h 24"/>
              <a:gd name="T56" fmla="*/ 31 w 46"/>
              <a:gd name="T57" fmla="*/ 23 h 24"/>
              <a:gd name="T58" fmla="*/ 27 w 46"/>
              <a:gd name="T59" fmla="*/ 23 h 24"/>
              <a:gd name="T60" fmla="*/ 24 w 46"/>
              <a:gd name="T61" fmla="*/ 19 h 24"/>
              <a:gd name="T62" fmla="*/ 25 w 46"/>
              <a:gd name="T63" fmla="*/ 1 h 24"/>
              <a:gd name="T64" fmla="*/ 30 w 46"/>
              <a:gd name="T65" fmla="*/ 0 h 24"/>
              <a:gd name="T66" fmla="*/ 34 w 46"/>
              <a:gd name="T67" fmla="*/ 2 h 24"/>
              <a:gd name="T68" fmla="*/ 30 w 46"/>
              <a:gd name="T69" fmla="*/ 4 h 24"/>
              <a:gd name="T70" fmla="*/ 29 w 46"/>
              <a:gd name="T71" fmla="*/ 3 h 24"/>
              <a:gd name="T72" fmla="*/ 28 w 46"/>
              <a:gd name="T73" fmla="*/ 19 h 24"/>
              <a:gd name="T74" fmla="*/ 29 w 46"/>
              <a:gd name="T75" fmla="*/ 20 h 24"/>
              <a:gd name="T76" fmla="*/ 30 w 46"/>
              <a:gd name="T77" fmla="*/ 4 h 24"/>
              <a:gd name="T78" fmla="*/ 45 w 46"/>
              <a:gd name="T79" fmla="*/ 11 h 24"/>
              <a:gd name="T80" fmla="*/ 46 w 46"/>
              <a:gd name="T81" fmla="*/ 19 h 24"/>
              <a:gd name="T82" fmla="*/ 44 w 46"/>
              <a:gd name="T83" fmla="*/ 23 h 24"/>
              <a:gd name="T84" fmla="*/ 39 w 46"/>
              <a:gd name="T85" fmla="*/ 23 h 24"/>
              <a:gd name="T86" fmla="*/ 37 w 46"/>
              <a:gd name="T87" fmla="*/ 19 h 24"/>
              <a:gd name="T88" fmla="*/ 37 w 46"/>
              <a:gd name="T89" fmla="*/ 12 h 24"/>
              <a:gd name="T90" fmla="*/ 37 w 46"/>
              <a:gd name="T91" fmla="*/ 10 h 24"/>
              <a:gd name="T92" fmla="*/ 37 w 46"/>
              <a:gd name="T93" fmla="*/ 8 h 24"/>
              <a:gd name="T94" fmla="*/ 38 w 46"/>
              <a:gd name="T95" fmla="*/ 1 h 24"/>
              <a:gd name="T96" fmla="*/ 42 w 46"/>
              <a:gd name="T97" fmla="*/ 0 h 24"/>
              <a:gd name="T98" fmla="*/ 46 w 46"/>
              <a:gd name="T99" fmla="*/ 2 h 24"/>
              <a:gd name="T100" fmla="*/ 46 w 46"/>
              <a:gd name="T101" fmla="*/ 8 h 24"/>
              <a:gd name="T102" fmla="*/ 42 w 46"/>
              <a:gd name="T103" fmla="*/ 14 h 24"/>
              <a:gd name="T104" fmla="*/ 42 w 46"/>
              <a:gd name="T105" fmla="*/ 13 h 24"/>
              <a:gd name="T106" fmla="*/ 41 w 46"/>
              <a:gd name="T107" fmla="*/ 13 h 24"/>
              <a:gd name="T108" fmla="*/ 40 w 46"/>
              <a:gd name="T109" fmla="*/ 14 h 24"/>
              <a:gd name="T110" fmla="*/ 41 w 46"/>
              <a:gd name="T111" fmla="*/ 20 h 24"/>
              <a:gd name="T112" fmla="*/ 42 w 46"/>
              <a:gd name="T113" fmla="*/ 19 h 24"/>
              <a:gd name="T114" fmla="*/ 42 w 46"/>
              <a:gd name="T115" fmla="*/ 4 h 24"/>
              <a:gd name="T116" fmla="*/ 41 w 46"/>
              <a:gd name="T117" fmla="*/ 4 h 24"/>
              <a:gd name="T118" fmla="*/ 41 w 46"/>
              <a:gd name="T119" fmla="*/ 9 h 24"/>
              <a:gd name="T120" fmla="*/ 42 w 46"/>
              <a:gd name="T121" fmla="*/ 9 h 24"/>
              <a:gd name="T122" fmla="*/ 42 w 46"/>
              <a:gd name="T123" fmla="*/ 8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6" h="24">
                <a:moveTo>
                  <a:pt x="6" y="15"/>
                </a:moveTo>
                <a:cubicBezTo>
                  <a:pt x="6" y="15"/>
                  <a:pt x="6" y="15"/>
                  <a:pt x="6" y="15"/>
                </a:cubicBezTo>
                <a:cubicBezTo>
                  <a:pt x="6" y="16"/>
                  <a:pt x="6" y="16"/>
                  <a:pt x="6" y="16"/>
                </a:cubicBezTo>
                <a:cubicBezTo>
                  <a:pt x="5" y="16"/>
                  <a:pt x="5" y="17"/>
                  <a:pt x="5" y="17"/>
                </a:cubicBezTo>
                <a:cubicBezTo>
                  <a:pt x="5" y="18"/>
                  <a:pt x="4" y="18"/>
                  <a:pt x="4" y="18"/>
                </a:cubicBezTo>
                <a:cubicBezTo>
                  <a:pt x="4" y="19"/>
                  <a:pt x="4" y="19"/>
                  <a:pt x="4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2"/>
                  <a:pt x="0" y="22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9"/>
                  <a:pt x="0" y="19"/>
                  <a:pt x="0" y="18"/>
                </a:cubicBezTo>
                <a:cubicBezTo>
                  <a:pt x="0" y="18"/>
                  <a:pt x="0" y="18"/>
                  <a:pt x="1" y="17"/>
                </a:cubicBezTo>
                <a:cubicBezTo>
                  <a:pt x="1" y="17"/>
                  <a:pt x="1" y="17"/>
                  <a:pt x="1" y="16"/>
                </a:cubicBezTo>
                <a:cubicBezTo>
                  <a:pt x="2" y="15"/>
                  <a:pt x="2" y="14"/>
                  <a:pt x="3" y="14"/>
                </a:cubicBezTo>
                <a:cubicBezTo>
                  <a:pt x="3" y="13"/>
                  <a:pt x="4" y="12"/>
                  <a:pt x="4" y="12"/>
                </a:cubicBezTo>
                <a:cubicBezTo>
                  <a:pt x="4" y="11"/>
                  <a:pt x="5" y="10"/>
                  <a:pt x="5" y="10"/>
                </a:cubicBezTo>
                <a:cubicBezTo>
                  <a:pt x="5" y="10"/>
                  <a:pt x="5" y="9"/>
                  <a:pt x="5" y="9"/>
                </a:cubicBezTo>
                <a:cubicBezTo>
                  <a:pt x="5" y="9"/>
                  <a:pt x="5" y="9"/>
                  <a:pt x="5" y="8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4"/>
                  <a:pt x="4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6"/>
                  <a:pt x="4" y="6"/>
                  <a:pt x="4" y="6"/>
                </a:cubicBezTo>
                <a:cubicBezTo>
                  <a:pt x="4" y="7"/>
                  <a:pt x="3" y="7"/>
                  <a:pt x="3" y="7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3"/>
                  <a:pt x="0" y="2"/>
                </a:cubicBezTo>
                <a:cubicBezTo>
                  <a:pt x="0" y="2"/>
                  <a:pt x="1" y="2"/>
                  <a:pt x="1" y="1"/>
                </a:cubicBezTo>
                <a:cubicBezTo>
                  <a:pt x="1" y="1"/>
                  <a:pt x="2" y="0"/>
                  <a:pt x="2" y="0"/>
                </a:cubicBezTo>
                <a:cubicBezTo>
                  <a:pt x="3" y="0"/>
                  <a:pt x="3" y="0"/>
                  <a:pt x="4" y="0"/>
                </a:cubicBezTo>
                <a:cubicBezTo>
                  <a:pt x="5" y="0"/>
                  <a:pt x="5" y="0"/>
                  <a:pt x="5" y="0"/>
                </a:cubicBezTo>
                <a:cubicBezTo>
                  <a:pt x="6" y="0"/>
                  <a:pt x="6" y="0"/>
                  <a:pt x="7" y="0"/>
                </a:cubicBezTo>
                <a:cubicBezTo>
                  <a:pt x="7" y="0"/>
                  <a:pt x="8" y="1"/>
                  <a:pt x="8" y="1"/>
                </a:cubicBezTo>
                <a:cubicBezTo>
                  <a:pt x="8" y="2"/>
                  <a:pt x="9" y="2"/>
                  <a:pt x="9" y="2"/>
                </a:cubicBezTo>
                <a:cubicBezTo>
                  <a:pt x="9" y="3"/>
                  <a:pt x="9" y="4"/>
                  <a:pt x="9" y="4"/>
                </a:cubicBezTo>
                <a:cubicBezTo>
                  <a:pt x="9" y="6"/>
                  <a:pt x="9" y="6"/>
                  <a:pt x="9" y="6"/>
                </a:cubicBezTo>
                <a:cubicBezTo>
                  <a:pt x="9" y="8"/>
                  <a:pt x="9" y="8"/>
                  <a:pt x="9" y="8"/>
                </a:cubicBezTo>
                <a:cubicBezTo>
                  <a:pt x="9" y="9"/>
                  <a:pt x="9" y="9"/>
                  <a:pt x="9" y="10"/>
                </a:cubicBezTo>
                <a:cubicBezTo>
                  <a:pt x="9" y="11"/>
                  <a:pt x="9" y="11"/>
                  <a:pt x="8" y="12"/>
                </a:cubicBezTo>
                <a:cubicBezTo>
                  <a:pt x="8" y="12"/>
                  <a:pt x="8" y="13"/>
                  <a:pt x="7" y="13"/>
                </a:cubicBezTo>
                <a:cubicBezTo>
                  <a:pt x="7" y="14"/>
                  <a:pt x="6" y="15"/>
                  <a:pt x="6" y="15"/>
                </a:cubicBezTo>
                <a:close/>
                <a:moveTo>
                  <a:pt x="22" y="19"/>
                </a:moveTo>
                <a:cubicBezTo>
                  <a:pt x="22" y="20"/>
                  <a:pt x="21" y="21"/>
                  <a:pt x="21" y="21"/>
                </a:cubicBezTo>
                <a:cubicBezTo>
                  <a:pt x="21" y="22"/>
                  <a:pt x="21" y="22"/>
                  <a:pt x="20" y="22"/>
                </a:cubicBezTo>
                <a:cubicBezTo>
                  <a:pt x="20" y="23"/>
                  <a:pt x="20" y="23"/>
                  <a:pt x="19" y="23"/>
                </a:cubicBezTo>
                <a:cubicBezTo>
                  <a:pt x="19" y="23"/>
                  <a:pt x="18" y="24"/>
                  <a:pt x="17" y="24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4"/>
                  <a:pt x="15" y="23"/>
                  <a:pt x="15" y="23"/>
                </a:cubicBezTo>
                <a:cubicBezTo>
                  <a:pt x="14" y="23"/>
                  <a:pt x="14" y="23"/>
                  <a:pt x="13" y="22"/>
                </a:cubicBezTo>
                <a:cubicBezTo>
                  <a:pt x="13" y="22"/>
                  <a:pt x="13" y="22"/>
                  <a:pt x="12" y="21"/>
                </a:cubicBezTo>
                <a:cubicBezTo>
                  <a:pt x="12" y="21"/>
                  <a:pt x="12" y="20"/>
                  <a:pt x="12" y="19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2" y="3"/>
                  <a:pt x="12" y="2"/>
                </a:cubicBezTo>
                <a:cubicBezTo>
                  <a:pt x="13" y="2"/>
                  <a:pt x="13" y="2"/>
                  <a:pt x="13" y="1"/>
                </a:cubicBezTo>
                <a:cubicBezTo>
                  <a:pt x="14" y="1"/>
                  <a:pt x="14" y="0"/>
                  <a:pt x="15" y="0"/>
                </a:cubicBezTo>
                <a:cubicBezTo>
                  <a:pt x="15" y="0"/>
                  <a:pt x="16" y="0"/>
                  <a:pt x="16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8" y="0"/>
                  <a:pt x="19" y="0"/>
                  <a:pt x="19" y="0"/>
                </a:cubicBezTo>
                <a:cubicBezTo>
                  <a:pt x="20" y="0"/>
                  <a:pt x="20" y="1"/>
                  <a:pt x="20" y="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3"/>
                  <a:pt x="22" y="4"/>
                  <a:pt x="22" y="4"/>
                </a:cubicBezTo>
                <a:cubicBezTo>
                  <a:pt x="22" y="19"/>
                  <a:pt x="22" y="19"/>
                  <a:pt x="22" y="19"/>
                </a:cubicBezTo>
                <a:close/>
                <a:moveTo>
                  <a:pt x="18" y="4"/>
                </a:moveTo>
                <a:cubicBezTo>
                  <a:pt x="18" y="4"/>
                  <a:pt x="18" y="4"/>
                  <a:pt x="17" y="4"/>
                </a:cubicBezTo>
                <a:cubicBezTo>
                  <a:pt x="17" y="4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6" y="3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19"/>
                  <a:pt x="16" y="19"/>
                  <a:pt x="16" y="19"/>
                </a:cubicBezTo>
                <a:cubicBezTo>
                  <a:pt x="16" y="19"/>
                  <a:pt x="16" y="20"/>
                  <a:pt x="16" y="20"/>
                </a:cubicBezTo>
                <a:cubicBezTo>
                  <a:pt x="16" y="20"/>
                  <a:pt x="16" y="20"/>
                  <a:pt x="17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8" y="20"/>
                  <a:pt x="18" y="19"/>
                  <a:pt x="18" y="19"/>
                </a:cubicBezTo>
                <a:cubicBezTo>
                  <a:pt x="18" y="4"/>
                  <a:pt x="18" y="4"/>
                  <a:pt x="18" y="4"/>
                </a:cubicBezTo>
                <a:close/>
                <a:moveTo>
                  <a:pt x="34" y="19"/>
                </a:moveTo>
                <a:cubicBezTo>
                  <a:pt x="34" y="20"/>
                  <a:pt x="34" y="21"/>
                  <a:pt x="34" y="21"/>
                </a:cubicBezTo>
                <a:cubicBezTo>
                  <a:pt x="33" y="22"/>
                  <a:pt x="33" y="22"/>
                  <a:pt x="33" y="22"/>
                </a:cubicBezTo>
                <a:cubicBezTo>
                  <a:pt x="32" y="23"/>
                  <a:pt x="32" y="23"/>
                  <a:pt x="31" y="23"/>
                </a:cubicBezTo>
                <a:cubicBezTo>
                  <a:pt x="31" y="23"/>
                  <a:pt x="30" y="24"/>
                  <a:pt x="30" y="24"/>
                </a:cubicBezTo>
                <a:cubicBezTo>
                  <a:pt x="28" y="24"/>
                  <a:pt x="28" y="24"/>
                  <a:pt x="28" y="24"/>
                </a:cubicBezTo>
                <a:cubicBezTo>
                  <a:pt x="28" y="24"/>
                  <a:pt x="27" y="23"/>
                  <a:pt x="27" y="23"/>
                </a:cubicBezTo>
                <a:cubicBezTo>
                  <a:pt x="26" y="23"/>
                  <a:pt x="26" y="23"/>
                  <a:pt x="25" y="22"/>
                </a:cubicBezTo>
                <a:cubicBezTo>
                  <a:pt x="25" y="22"/>
                  <a:pt x="25" y="22"/>
                  <a:pt x="25" y="21"/>
                </a:cubicBezTo>
                <a:cubicBezTo>
                  <a:pt x="24" y="21"/>
                  <a:pt x="24" y="20"/>
                  <a:pt x="24" y="19"/>
                </a:cubicBezTo>
                <a:cubicBezTo>
                  <a:pt x="24" y="4"/>
                  <a:pt x="24" y="4"/>
                  <a:pt x="24" y="4"/>
                </a:cubicBezTo>
                <a:cubicBezTo>
                  <a:pt x="24" y="4"/>
                  <a:pt x="24" y="3"/>
                  <a:pt x="25" y="2"/>
                </a:cubicBezTo>
                <a:cubicBezTo>
                  <a:pt x="25" y="2"/>
                  <a:pt x="25" y="2"/>
                  <a:pt x="25" y="1"/>
                </a:cubicBezTo>
                <a:cubicBezTo>
                  <a:pt x="26" y="1"/>
                  <a:pt x="26" y="0"/>
                  <a:pt x="27" y="0"/>
                </a:cubicBezTo>
                <a:cubicBezTo>
                  <a:pt x="27" y="0"/>
                  <a:pt x="28" y="0"/>
                  <a:pt x="28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31" y="0"/>
                  <a:pt x="31" y="0"/>
                </a:cubicBezTo>
                <a:cubicBezTo>
                  <a:pt x="32" y="0"/>
                  <a:pt x="32" y="1"/>
                  <a:pt x="33" y="1"/>
                </a:cubicBezTo>
                <a:cubicBezTo>
                  <a:pt x="33" y="2"/>
                  <a:pt x="33" y="2"/>
                  <a:pt x="34" y="2"/>
                </a:cubicBezTo>
                <a:cubicBezTo>
                  <a:pt x="34" y="3"/>
                  <a:pt x="34" y="4"/>
                  <a:pt x="34" y="4"/>
                </a:cubicBezTo>
                <a:cubicBezTo>
                  <a:pt x="34" y="19"/>
                  <a:pt x="34" y="19"/>
                  <a:pt x="34" y="19"/>
                </a:cubicBezTo>
                <a:close/>
                <a:moveTo>
                  <a:pt x="30" y="4"/>
                </a:moveTo>
                <a:cubicBezTo>
                  <a:pt x="30" y="4"/>
                  <a:pt x="30" y="4"/>
                  <a:pt x="30" y="4"/>
                </a:cubicBezTo>
                <a:cubicBezTo>
                  <a:pt x="30" y="4"/>
                  <a:pt x="29" y="3"/>
                  <a:pt x="29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29" y="4"/>
                  <a:pt x="28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28" y="19"/>
                  <a:pt x="28" y="19"/>
                  <a:pt x="28" y="19"/>
                </a:cubicBezTo>
                <a:cubicBezTo>
                  <a:pt x="28" y="19"/>
                  <a:pt x="28" y="20"/>
                  <a:pt x="28" y="20"/>
                </a:cubicBezTo>
                <a:cubicBezTo>
                  <a:pt x="29" y="20"/>
                  <a:pt x="29" y="20"/>
                  <a:pt x="29" y="20"/>
                </a:cubicBezTo>
                <a:cubicBezTo>
                  <a:pt x="29" y="20"/>
                  <a:pt x="29" y="20"/>
                  <a:pt x="29" y="20"/>
                </a:cubicBezTo>
                <a:cubicBezTo>
                  <a:pt x="29" y="20"/>
                  <a:pt x="30" y="20"/>
                  <a:pt x="30" y="20"/>
                </a:cubicBezTo>
                <a:cubicBezTo>
                  <a:pt x="30" y="20"/>
                  <a:pt x="30" y="19"/>
                  <a:pt x="30" y="19"/>
                </a:cubicBezTo>
                <a:cubicBezTo>
                  <a:pt x="30" y="4"/>
                  <a:pt x="30" y="4"/>
                  <a:pt x="30" y="4"/>
                </a:cubicBezTo>
                <a:close/>
                <a:moveTo>
                  <a:pt x="45" y="10"/>
                </a:moveTo>
                <a:cubicBezTo>
                  <a:pt x="45" y="10"/>
                  <a:pt x="45" y="11"/>
                  <a:pt x="44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6" y="11"/>
                  <a:pt x="46" y="12"/>
                  <a:pt x="46" y="12"/>
                </a:cubicBezTo>
                <a:cubicBezTo>
                  <a:pt x="46" y="13"/>
                  <a:pt x="46" y="13"/>
                  <a:pt x="46" y="14"/>
                </a:cubicBezTo>
                <a:cubicBezTo>
                  <a:pt x="46" y="19"/>
                  <a:pt x="46" y="19"/>
                  <a:pt x="46" y="19"/>
                </a:cubicBezTo>
                <a:cubicBezTo>
                  <a:pt x="46" y="20"/>
                  <a:pt x="46" y="21"/>
                  <a:pt x="46" y="21"/>
                </a:cubicBezTo>
                <a:cubicBezTo>
                  <a:pt x="46" y="22"/>
                  <a:pt x="45" y="22"/>
                  <a:pt x="45" y="22"/>
                </a:cubicBezTo>
                <a:cubicBezTo>
                  <a:pt x="45" y="23"/>
                  <a:pt x="44" y="23"/>
                  <a:pt x="44" y="23"/>
                </a:cubicBezTo>
                <a:cubicBezTo>
                  <a:pt x="43" y="23"/>
                  <a:pt x="43" y="24"/>
                  <a:pt x="42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4"/>
                  <a:pt x="40" y="23"/>
                  <a:pt x="39" y="23"/>
                </a:cubicBezTo>
                <a:cubicBezTo>
                  <a:pt x="39" y="23"/>
                  <a:pt x="38" y="23"/>
                  <a:pt x="38" y="22"/>
                </a:cubicBezTo>
                <a:cubicBezTo>
                  <a:pt x="37" y="22"/>
                  <a:pt x="37" y="22"/>
                  <a:pt x="37" y="21"/>
                </a:cubicBezTo>
                <a:cubicBezTo>
                  <a:pt x="37" y="21"/>
                  <a:pt x="37" y="20"/>
                  <a:pt x="37" y="19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3"/>
                  <a:pt x="37" y="13"/>
                  <a:pt x="37" y="12"/>
                </a:cubicBezTo>
                <a:cubicBezTo>
                  <a:pt x="37" y="12"/>
                  <a:pt x="37" y="12"/>
                  <a:pt x="37" y="12"/>
                </a:cubicBezTo>
                <a:cubicBezTo>
                  <a:pt x="37" y="11"/>
                  <a:pt x="37" y="11"/>
                  <a:pt x="37" y="11"/>
                </a:cubicBezTo>
                <a:cubicBezTo>
                  <a:pt x="38" y="11"/>
                  <a:pt x="38" y="11"/>
                  <a:pt x="38" y="11"/>
                </a:cubicBezTo>
                <a:cubicBezTo>
                  <a:pt x="38" y="11"/>
                  <a:pt x="37" y="10"/>
                  <a:pt x="37" y="10"/>
                </a:cubicBezTo>
                <a:cubicBezTo>
                  <a:pt x="37" y="10"/>
                  <a:pt x="37" y="9"/>
                  <a:pt x="37" y="9"/>
                </a:cubicBezTo>
                <a:cubicBezTo>
                  <a:pt x="37" y="9"/>
                  <a:pt x="37" y="8"/>
                  <a:pt x="37" y="8"/>
                </a:cubicBezTo>
                <a:cubicBezTo>
                  <a:pt x="37" y="8"/>
                  <a:pt x="37" y="8"/>
                  <a:pt x="37" y="8"/>
                </a:cubicBezTo>
                <a:cubicBezTo>
                  <a:pt x="37" y="4"/>
                  <a:pt x="37" y="4"/>
                  <a:pt x="37" y="4"/>
                </a:cubicBezTo>
                <a:cubicBezTo>
                  <a:pt x="37" y="4"/>
                  <a:pt x="37" y="3"/>
                  <a:pt x="37" y="2"/>
                </a:cubicBezTo>
                <a:cubicBezTo>
                  <a:pt x="37" y="2"/>
                  <a:pt x="37" y="2"/>
                  <a:pt x="38" y="1"/>
                </a:cubicBezTo>
                <a:cubicBezTo>
                  <a:pt x="38" y="1"/>
                  <a:pt x="39" y="0"/>
                  <a:pt x="39" y="0"/>
                </a:cubicBezTo>
                <a:cubicBezTo>
                  <a:pt x="40" y="0"/>
                  <a:pt x="40" y="0"/>
                  <a:pt x="41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3" y="0"/>
                  <a:pt x="43" y="0"/>
                  <a:pt x="44" y="0"/>
                </a:cubicBezTo>
                <a:cubicBezTo>
                  <a:pt x="44" y="0"/>
                  <a:pt x="45" y="1"/>
                  <a:pt x="45" y="1"/>
                </a:cubicBezTo>
                <a:cubicBezTo>
                  <a:pt x="45" y="2"/>
                  <a:pt x="46" y="2"/>
                  <a:pt x="46" y="2"/>
                </a:cubicBezTo>
                <a:cubicBezTo>
                  <a:pt x="46" y="3"/>
                  <a:pt x="46" y="4"/>
                  <a:pt x="46" y="4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9"/>
                  <a:pt x="46" y="9"/>
                </a:cubicBezTo>
                <a:cubicBezTo>
                  <a:pt x="46" y="9"/>
                  <a:pt x="46" y="10"/>
                  <a:pt x="45" y="10"/>
                </a:cubicBezTo>
                <a:close/>
                <a:moveTo>
                  <a:pt x="42" y="14"/>
                </a:moveTo>
                <a:cubicBezTo>
                  <a:pt x="42" y="14"/>
                  <a:pt x="42" y="13"/>
                  <a:pt x="42" y="13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3"/>
                  <a:pt x="42" y="13"/>
                  <a:pt x="42" y="13"/>
                </a:cubicBezTo>
                <a:cubicBezTo>
                  <a:pt x="41" y="13"/>
                  <a:pt x="41" y="13"/>
                  <a:pt x="41" y="13"/>
                </a:cubicBezTo>
                <a:cubicBezTo>
                  <a:pt x="41" y="13"/>
                  <a:pt x="41" y="13"/>
                  <a:pt x="41" y="13"/>
                </a:cubicBezTo>
                <a:cubicBezTo>
                  <a:pt x="41" y="13"/>
                  <a:pt x="41" y="13"/>
                  <a:pt x="41" y="13"/>
                </a:cubicBezTo>
                <a:cubicBezTo>
                  <a:pt x="41" y="13"/>
                  <a:pt x="40" y="13"/>
                  <a:pt x="40" y="13"/>
                </a:cubicBezTo>
                <a:cubicBezTo>
                  <a:pt x="40" y="13"/>
                  <a:pt x="40" y="14"/>
                  <a:pt x="40" y="14"/>
                </a:cubicBezTo>
                <a:cubicBezTo>
                  <a:pt x="40" y="19"/>
                  <a:pt x="40" y="19"/>
                  <a:pt x="40" y="19"/>
                </a:cubicBezTo>
                <a:cubicBezTo>
                  <a:pt x="40" y="19"/>
                  <a:pt x="40" y="20"/>
                  <a:pt x="41" y="20"/>
                </a:cubicBezTo>
                <a:cubicBezTo>
                  <a:pt x="41" y="20"/>
                  <a:pt x="41" y="20"/>
                  <a:pt x="41" y="20"/>
                </a:cubicBezTo>
                <a:cubicBezTo>
                  <a:pt x="41" y="20"/>
                  <a:pt x="41" y="20"/>
                  <a:pt x="41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19"/>
                  <a:pt x="42" y="19"/>
                </a:cubicBezTo>
                <a:cubicBezTo>
                  <a:pt x="42" y="14"/>
                  <a:pt x="42" y="14"/>
                  <a:pt x="42" y="14"/>
                </a:cubicBezTo>
                <a:close/>
                <a:moveTo>
                  <a:pt x="42" y="4"/>
                </a:moveTo>
                <a:cubicBezTo>
                  <a:pt x="42" y="4"/>
                  <a:pt x="42" y="4"/>
                  <a:pt x="42" y="4"/>
                </a:cubicBezTo>
                <a:cubicBezTo>
                  <a:pt x="42" y="4"/>
                  <a:pt x="42" y="3"/>
                  <a:pt x="41" y="3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3"/>
                  <a:pt x="41" y="4"/>
                  <a:pt x="41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8"/>
                  <a:pt x="40" y="8"/>
                  <a:pt x="40" y="8"/>
                </a:cubicBezTo>
                <a:cubicBezTo>
                  <a:pt x="40" y="8"/>
                  <a:pt x="40" y="8"/>
                  <a:pt x="41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4"/>
                  <a:pt x="42" y="4"/>
                  <a:pt x="42" y="4"/>
                </a:cubicBezTo>
                <a:close/>
              </a:path>
            </a:pathLst>
          </a:custGeom>
          <a:solidFill>
            <a:srgbClr val="8989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31" name="Freeform 253"/>
          <p:cNvSpPr>
            <a:spLocks noEditPoints="1"/>
          </p:cNvSpPr>
          <p:nvPr/>
        </p:nvSpPr>
        <p:spPr bwMode="auto">
          <a:xfrm>
            <a:off x="393836" y="4263526"/>
            <a:ext cx="375077" cy="196142"/>
          </a:xfrm>
          <a:custGeom>
            <a:avLst/>
            <a:gdLst>
              <a:gd name="T0" fmla="*/ 6 w 46"/>
              <a:gd name="T1" fmla="*/ 16 h 24"/>
              <a:gd name="T2" fmla="*/ 5 w 46"/>
              <a:gd name="T3" fmla="*/ 20 h 24"/>
              <a:gd name="T4" fmla="*/ 10 w 46"/>
              <a:gd name="T5" fmla="*/ 23 h 24"/>
              <a:gd name="T6" fmla="*/ 1 w 46"/>
              <a:gd name="T7" fmla="*/ 23 h 24"/>
              <a:gd name="T8" fmla="*/ 1 w 46"/>
              <a:gd name="T9" fmla="*/ 20 h 24"/>
              <a:gd name="T10" fmla="*/ 2 w 46"/>
              <a:gd name="T11" fmla="*/ 16 h 24"/>
              <a:gd name="T12" fmla="*/ 6 w 46"/>
              <a:gd name="T13" fmla="*/ 10 h 24"/>
              <a:gd name="T14" fmla="*/ 6 w 46"/>
              <a:gd name="T15" fmla="*/ 4 h 24"/>
              <a:gd name="T16" fmla="*/ 5 w 46"/>
              <a:gd name="T17" fmla="*/ 3 h 24"/>
              <a:gd name="T18" fmla="*/ 4 w 46"/>
              <a:gd name="T19" fmla="*/ 6 h 24"/>
              <a:gd name="T20" fmla="*/ 0 w 46"/>
              <a:gd name="T21" fmla="*/ 8 h 24"/>
              <a:gd name="T22" fmla="*/ 2 w 46"/>
              <a:gd name="T23" fmla="*/ 1 h 24"/>
              <a:gd name="T24" fmla="*/ 6 w 46"/>
              <a:gd name="T25" fmla="*/ 0 h 24"/>
              <a:gd name="T26" fmla="*/ 10 w 46"/>
              <a:gd name="T27" fmla="*/ 2 h 24"/>
              <a:gd name="T28" fmla="*/ 10 w 46"/>
              <a:gd name="T29" fmla="*/ 8 h 24"/>
              <a:gd name="T30" fmla="*/ 8 w 46"/>
              <a:gd name="T31" fmla="*/ 13 h 24"/>
              <a:gd name="T32" fmla="*/ 22 w 46"/>
              <a:gd name="T33" fmla="*/ 21 h 24"/>
              <a:gd name="T34" fmla="*/ 18 w 46"/>
              <a:gd name="T35" fmla="*/ 24 h 24"/>
              <a:gd name="T36" fmla="*/ 14 w 46"/>
              <a:gd name="T37" fmla="*/ 22 h 24"/>
              <a:gd name="T38" fmla="*/ 13 w 46"/>
              <a:gd name="T39" fmla="*/ 4 h 24"/>
              <a:gd name="T40" fmla="*/ 15 w 46"/>
              <a:gd name="T41" fmla="*/ 0 h 24"/>
              <a:gd name="T42" fmla="*/ 20 w 46"/>
              <a:gd name="T43" fmla="*/ 0 h 24"/>
              <a:gd name="T44" fmla="*/ 22 w 46"/>
              <a:gd name="T45" fmla="*/ 4 h 24"/>
              <a:gd name="T46" fmla="*/ 18 w 46"/>
              <a:gd name="T47" fmla="*/ 4 h 24"/>
              <a:gd name="T48" fmla="*/ 17 w 46"/>
              <a:gd name="T49" fmla="*/ 4 h 24"/>
              <a:gd name="T50" fmla="*/ 17 w 46"/>
              <a:gd name="T51" fmla="*/ 20 h 24"/>
              <a:gd name="T52" fmla="*/ 18 w 46"/>
              <a:gd name="T53" fmla="*/ 20 h 24"/>
              <a:gd name="T54" fmla="*/ 35 w 46"/>
              <a:gd name="T55" fmla="*/ 19 h 24"/>
              <a:gd name="T56" fmla="*/ 32 w 46"/>
              <a:gd name="T57" fmla="*/ 23 h 24"/>
              <a:gd name="T58" fmla="*/ 27 w 46"/>
              <a:gd name="T59" fmla="*/ 23 h 24"/>
              <a:gd name="T60" fmla="*/ 25 w 46"/>
              <a:gd name="T61" fmla="*/ 19 h 24"/>
              <a:gd name="T62" fmla="*/ 26 w 46"/>
              <a:gd name="T63" fmla="*/ 1 h 24"/>
              <a:gd name="T64" fmla="*/ 30 w 46"/>
              <a:gd name="T65" fmla="*/ 0 h 24"/>
              <a:gd name="T66" fmla="*/ 34 w 46"/>
              <a:gd name="T67" fmla="*/ 2 h 24"/>
              <a:gd name="T68" fmla="*/ 31 w 46"/>
              <a:gd name="T69" fmla="*/ 4 h 24"/>
              <a:gd name="T70" fmla="*/ 30 w 46"/>
              <a:gd name="T71" fmla="*/ 3 h 24"/>
              <a:gd name="T72" fmla="*/ 29 w 46"/>
              <a:gd name="T73" fmla="*/ 19 h 24"/>
              <a:gd name="T74" fmla="*/ 30 w 46"/>
              <a:gd name="T75" fmla="*/ 20 h 24"/>
              <a:gd name="T76" fmla="*/ 31 w 46"/>
              <a:gd name="T77" fmla="*/ 4 h 24"/>
              <a:gd name="T78" fmla="*/ 39 w 46"/>
              <a:gd name="T79" fmla="*/ 23 h 24"/>
              <a:gd name="T80" fmla="*/ 41 w 46"/>
              <a:gd name="T81" fmla="*/ 6 h 24"/>
              <a:gd name="T82" fmla="*/ 37 w 46"/>
              <a:gd name="T83" fmla="*/ 4 h 24"/>
              <a:gd name="T84" fmla="*/ 37 w 46"/>
              <a:gd name="T85" fmla="*/ 0 h 24"/>
              <a:gd name="T86" fmla="*/ 45 w 46"/>
              <a:gd name="T87" fmla="*/ 0 h 24"/>
              <a:gd name="T88" fmla="*/ 44 w 46"/>
              <a:gd name="T89" fmla="*/ 7 h 24"/>
              <a:gd name="T90" fmla="*/ 43 w 46"/>
              <a:gd name="T91" fmla="*/ 15 h 24"/>
              <a:gd name="T92" fmla="*/ 42 w 46"/>
              <a:gd name="T93" fmla="*/ 23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6" h="24">
                <a:moveTo>
                  <a:pt x="7" y="15"/>
                </a:moveTo>
                <a:cubicBezTo>
                  <a:pt x="7" y="15"/>
                  <a:pt x="7" y="15"/>
                  <a:pt x="6" y="15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6" y="17"/>
                  <a:pt x="5" y="17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19"/>
                  <a:pt x="5" y="19"/>
                  <a:pt x="5" y="20"/>
                </a:cubicBezTo>
                <a:cubicBezTo>
                  <a:pt x="10" y="20"/>
                  <a:pt x="10" y="20"/>
                  <a:pt x="10" y="20"/>
                </a:cubicBezTo>
                <a:cubicBezTo>
                  <a:pt x="10" y="20"/>
                  <a:pt x="10" y="20"/>
                  <a:pt x="10" y="20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0" y="22"/>
                  <a:pt x="0" y="22"/>
                </a:cubicBezTo>
                <a:cubicBezTo>
                  <a:pt x="0" y="21"/>
                  <a:pt x="0" y="21"/>
                  <a:pt x="0" y="21"/>
                </a:cubicBezTo>
                <a:cubicBezTo>
                  <a:pt x="1" y="20"/>
                  <a:pt x="1" y="20"/>
                  <a:pt x="1" y="20"/>
                </a:cubicBezTo>
                <a:cubicBezTo>
                  <a:pt x="1" y="19"/>
                  <a:pt x="1" y="19"/>
                  <a:pt x="1" y="18"/>
                </a:cubicBezTo>
                <a:cubicBezTo>
                  <a:pt x="1" y="18"/>
                  <a:pt x="1" y="18"/>
                  <a:pt x="1" y="17"/>
                </a:cubicBezTo>
                <a:cubicBezTo>
                  <a:pt x="1" y="17"/>
                  <a:pt x="1" y="17"/>
                  <a:pt x="2" y="16"/>
                </a:cubicBezTo>
                <a:cubicBezTo>
                  <a:pt x="2" y="15"/>
                  <a:pt x="3" y="14"/>
                  <a:pt x="3" y="14"/>
                </a:cubicBezTo>
                <a:cubicBezTo>
                  <a:pt x="4" y="13"/>
                  <a:pt x="4" y="12"/>
                  <a:pt x="5" y="12"/>
                </a:cubicBezTo>
                <a:cubicBezTo>
                  <a:pt x="5" y="11"/>
                  <a:pt x="6" y="10"/>
                  <a:pt x="6" y="10"/>
                </a:cubicBezTo>
                <a:cubicBezTo>
                  <a:pt x="6" y="10"/>
                  <a:pt x="6" y="9"/>
                  <a:pt x="6" y="9"/>
                </a:cubicBezTo>
                <a:cubicBezTo>
                  <a:pt x="6" y="9"/>
                  <a:pt x="6" y="9"/>
                  <a:pt x="6" y="8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4"/>
                  <a:pt x="4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6"/>
                  <a:pt x="4" y="6"/>
                  <a:pt x="4" y="6"/>
                </a:cubicBezTo>
                <a:cubicBezTo>
                  <a:pt x="4" y="7"/>
                  <a:pt x="4" y="7"/>
                  <a:pt x="4" y="7"/>
                </a:cubicBezTo>
                <a:cubicBezTo>
                  <a:pt x="1" y="8"/>
                  <a:pt x="1" y="8"/>
                  <a:pt x="1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3"/>
                  <a:pt x="1" y="2"/>
                </a:cubicBezTo>
                <a:cubicBezTo>
                  <a:pt x="1" y="2"/>
                  <a:pt x="1" y="2"/>
                  <a:pt x="2" y="1"/>
                </a:cubicBezTo>
                <a:cubicBezTo>
                  <a:pt x="2" y="1"/>
                  <a:pt x="2" y="0"/>
                  <a:pt x="3" y="0"/>
                </a:cubicBezTo>
                <a:cubicBezTo>
                  <a:pt x="3" y="0"/>
                  <a:pt x="4" y="0"/>
                  <a:pt x="4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0"/>
                  <a:pt x="7" y="0"/>
                  <a:pt x="7" y="0"/>
                </a:cubicBezTo>
                <a:cubicBezTo>
                  <a:pt x="8" y="0"/>
                  <a:pt x="8" y="1"/>
                  <a:pt x="9" y="1"/>
                </a:cubicBezTo>
                <a:cubicBezTo>
                  <a:pt x="9" y="2"/>
                  <a:pt x="9" y="2"/>
                  <a:pt x="10" y="2"/>
                </a:cubicBezTo>
                <a:cubicBezTo>
                  <a:pt x="10" y="3"/>
                  <a:pt x="10" y="4"/>
                  <a:pt x="10" y="4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9"/>
                  <a:pt x="10" y="9"/>
                  <a:pt x="10" y="10"/>
                </a:cubicBezTo>
                <a:cubicBezTo>
                  <a:pt x="10" y="11"/>
                  <a:pt x="9" y="11"/>
                  <a:pt x="9" y="12"/>
                </a:cubicBezTo>
                <a:cubicBezTo>
                  <a:pt x="9" y="12"/>
                  <a:pt x="8" y="13"/>
                  <a:pt x="8" y="13"/>
                </a:cubicBezTo>
                <a:cubicBezTo>
                  <a:pt x="7" y="14"/>
                  <a:pt x="7" y="15"/>
                  <a:pt x="7" y="15"/>
                </a:cubicBezTo>
                <a:close/>
                <a:moveTo>
                  <a:pt x="22" y="19"/>
                </a:moveTo>
                <a:cubicBezTo>
                  <a:pt x="22" y="20"/>
                  <a:pt x="22" y="21"/>
                  <a:pt x="22" y="21"/>
                </a:cubicBezTo>
                <a:cubicBezTo>
                  <a:pt x="22" y="22"/>
                  <a:pt x="21" y="22"/>
                  <a:pt x="21" y="22"/>
                </a:cubicBezTo>
                <a:cubicBezTo>
                  <a:pt x="21" y="23"/>
                  <a:pt x="20" y="23"/>
                  <a:pt x="20" y="23"/>
                </a:cubicBezTo>
                <a:cubicBezTo>
                  <a:pt x="19" y="23"/>
                  <a:pt x="19" y="24"/>
                  <a:pt x="18" y="24"/>
                </a:cubicBezTo>
                <a:cubicBezTo>
                  <a:pt x="17" y="24"/>
                  <a:pt x="17" y="24"/>
                  <a:pt x="17" y="24"/>
                </a:cubicBezTo>
                <a:cubicBezTo>
                  <a:pt x="16" y="24"/>
                  <a:pt x="16" y="23"/>
                  <a:pt x="15" y="23"/>
                </a:cubicBezTo>
                <a:cubicBezTo>
                  <a:pt x="15" y="23"/>
                  <a:pt x="14" y="23"/>
                  <a:pt x="14" y="22"/>
                </a:cubicBezTo>
                <a:cubicBezTo>
                  <a:pt x="13" y="22"/>
                  <a:pt x="13" y="22"/>
                  <a:pt x="13" y="21"/>
                </a:cubicBezTo>
                <a:cubicBezTo>
                  <a:pt x="13" y="21"/>
                  <a:pt x="13" y="20"/>
                  <a:pt x="13" y="19"/>
                </a:cubicBezTo>
                <a:cubicBezTo>
                  <a:pt x="13" y="4"/>
                  <a:pt x="13" y="4"/>
                  <a:pt x="13" y="4"/>
                </a:cubicBezTo>
                <a:cubicBezTo>
                  <a:pt x="13" y="4"/>
                  <a:pt x="13" y="3"/>
                  <a:pt x="13" y="2"/>
                </a:cubicBezTo>
                <a:cubicBezTo>
                  <a:pt x="13" y="2"/>
                  <a:pt x="13" y="2"/>
                  <a:pt x="14" y="1"/>
                </a:cubicBezTo>
                <a:cubicBezTo>
                  <a:pt x="14" y="1"/>
                  <a:pt x="15" y="0"/>
                  <a:pt x="15" y="0"/>
                </a:cubicBezTo>
                <a:cubicBezTo>
                  <a:pt x="16" y="0"/>
                  <a:pt x="16" y="0"/>
                  <a:pt x="17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9" y="0"/>
                  <a:pt x="19" y="0"/>
                  <a:pt x="20" y="0"/>
                </a:cubicBezTo>
                <a:cubicBezTo>
                  <a:pt x="20" y="0"/>
                  <a:pt x="21" y="1"/>
                  <a:pt x="21" y="1"/>
                </a:cubicBezTo>
                <a:cubicBezTo>
                  <a:pt x="21" y="2"/>
                  <a:pt x="22" y="2"/>
                  <a:pt x="22" y="2"/>
                </a:cubicBezTo>
                <a:cubicBezTo>
                  <a:pt x="22" y="3"/>
                  <a:pt x="22" y="4"/>
                  <a:pt x="22" y="4"/>
                </a:cubicBezTo>
                <a:cubicBezTo>
                  <a:pt x="22" y="19"/>
                  <a:pt x="22" y="19"/>
                  <a:pt x="22" y="19"/>
                </a:cubicBezTo>
                <a:close/>
                <a:moveTo>
                  <a:pt x="18" y="4"/>
                </a:move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3"/>
                  <a:pt x="18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4"/>
                  <a:pt x="17" y="4"/>
                </a:cubicBezTo>
                <a:cubicBezTo>
                  <a:pt x="17" y="4"/>
                  <a:pt x="16" y="4"/>
                  <a:pt x="16" y="4"/>
                </a:cubicBezTo>
                <a:cubicBezTo>
                  <a:pt x="16" y="19"/>
                  <a:pt x="16" y="19"/>
                  <a:pt x="16" y="19"/>
                </a:cubicBezTo>
                <a:cubicBezTo>
                  <a:pt x="16" y="19"/>
                  <a:pt x="17" y="20"/>
                  <a:pt x="17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8" y="20"/>
                  <a:pt x="18" y="20"/>
                  <a:pt x="18" y="20"/>
                </a:cubicBezTo>
                <a:cubicBezTo>
                  <a:pt x="18" y="20"/>
                  <a:pt x="18" y="20"/>
                  <a:pt x="18" y="20"/>
                </a:cubicBezTo>
                <a:cubicBezTo>
                  <a:pt x="18" y="20"/>
                  <a:pt x="18" y="19"/>
                  <a:pt x="18" y="19"/>
                </a:cubicBezTo>
                <a:cubicBezTo>
                  <a:pt x="18" y="4"/>
                  <a:pt x="18" y="4"/>
                  <a:pt x="18" y="4"/>
                </a:cubicBezTo>
                <a:close/>
                <a:moveTo>
                  <a:pt x="35" y="19"/>
                </a:moveTo>
                <a:cubicBezTo>
                  <a:pt x="35" y="20"/>
                  <a:pt x="34" y="21"/>
                  <a:pt x="34" y="21"/>
                </a:cubicBezTo>
                <a:cubicBezTo>
                  <a:pt x="34" y="22"/>
                  <a:pt x="34" y="22"/>
                  <a:pt x="33" y="22"/>
                </a:cubicBezTo>
                <a:cubicBezTo>
                  <a:pt x="33" y="23"/>
                  <a:pt x="32" y="23"/>
                  <a:pt x="32" y="23"/>
                </a:cubicBezTo>
                <a:cubicBezTo>
                  <a:pt x="31" y="23"/>
                  <a:pt x="31" y="24"/>
                  <a:pt x="30" y="24"/>
                </a:cubicBezTo>
                <a:cubicBezTo>
                  <a:pt x="29" y="24"/>
                  <a:pt x="29" y="24"/>
                  <a:pt x="29" y="24"/>
                </a:cubicBezTo>
                <a:cubicBezTo>
                  <a:pt x="28" y="24"/>
                  <a:pt x="28" y="23"/>
                  <a:pt x="27" y="23"/>
                </a:cubicBezTo>
                <a:cubicBezTo>
                  <a:pt x="27" y="23"/>
                  <a:pt x="26" y="23"/>
                  <a:pt x="26" y="22"/>
                </a:cubicBezTo>
                <a:cubicBezTo>
                  <a:pt x="26" y="22"/>
                  <a:pt x="25" y="22"/>
                  <a:pt x="25" y="21"/>
                </a:cubicBezTo>
                <a:cubicBezTo>
                  <a:pt x="25" y="21"/>
                  <a:pt x="25" y="20"/>
                  <a:pt x="25" y="19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3"/>
                  <a:pt x="25" y="2"/>
                </a:cubicBezTo>
                <a:cubicBezTo>
                  <a:pt x="25" y="2"/>
                  <a:pt x="26" y="2"/>
                  <a:pt x="26" y="1"/>
                </a:cubicBezTo>
                <a:cubicBezTo>
                  <a:pt x="26" y="1"/>
                  <a:pt x="27" y="0"/>
                  <a:pt x="27" y="0"/>
                </a:cubicBezTo>
                <a:cubicBezTo>
                  <a:pt x="28" y="0"/>
                  <a:pt x="28" y="0"/>
                  <a:pt x="29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1" y="0"/>
                  <a:pt x="31" y="0"/>
                  <a:pt x="32" y="0"/>
                </a:cubicBezTo>
                <a:cubicBezTo>
                  <a:pt x="32" y="0"/>
                  <a:pt x="33" y="1"/>
                  <a:pt x="33" y="1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3"/>
                  <a:pt x="35" y="4"/>
                  <a:pt x="35" y="4"/>
                </a:cubicBezTo>
                <a:cubicBezTo>
                  <a:pt x="35" y="19"/>
                  <a:pt x="35" y="19"/>
                  <a:pt x="35" y="19"/>
                </a:cubicBezTo>
                <a:close/>
                <a:moveTo>
                  <a:pt x="31" y="4"/>
                </a:moveTo>
                <a:cubicBezTo>
                  <a:pt x="31" y="4"/>
                  <a:pt x="31" y="4"/>
                  <a:pt x="30" y="4"/>
                </a:cubicBezTo>
                <a:cubicBezTo>
                  <a:pt x="30" y="4"/>
                  <a:pt x="30" y="3"/>
                  <a:pt x="30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29" y="3"/>
                  <a:pt x="29" y="4"/>
                  <a:pt x="29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19"/>
                  <a:pt x="29" y="19"/>
                  <a:pt x="29" y="19"/>
                </a:cubicBezTo>
                <a:cubicBezTo>
                  <a:pt x="29" y="19"/>
                  <a:pt x="29" y="20"/>
                  <a:pt x="29" y="20"/>
                </a:cubicBezTo>
                <a:cubicBezTo>
                  <a:pt x="29" y="20"/>
                  <a:pt x="29" y="20"/>
                  <a:pt x="30" y="20"/>
                </a:cubicBezTo>
                <a:cubicBezTo>
                  <a:pt x="30" y="20"/>
                  <a:pt x="30" y="20"/>
                  <a:pt x="30" y="20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20"/>
                  <a:pt x="31" y="19"/>
                  <a:pt x="31" y="19"/>
                </a:cubicBezTo>
                <a:cubicBezTo>
                  <a:pt x="31" y="4"/>
                  <a:pt x="31" y="4"/>
                  <a:pt x="31" y="4"/>
                </a:cubicBezTo>
                <a:close/>
                <a:moveTo>
                  <a:pt x="39" y="23"/>
                </a:moveTo>
                <a:cubicBezTo>
                  <a:pt x="39" y="23"/>
                  <a:pt x="39" y="23"/>
                  <a:pt x="39" y="23"/>
                </a:cubicBezTo>
                <a:cubicBezTo>
                  <a:pt x="39" y="23"/>
                  <a:pt x="39" y="23"/>
                  <a:pt x="39" y="23"/>
                </a:cubicBezTo>
                <a:cubicBezTo>
                  <a:pt x="39" y="21"/>
                  <a:pt x="39" y="19"/>
                  <a:pt x="39" y="17"/>
                </a:cubicBezTo>
                <a:cubicBezTo>
                  <a:pt x="39" y="15"/>
                  <a:pt x="39" y="13"/>
                  <a:pt x="40" y="11"/>
                </a:cubicBezTo>
                <a:cubicBezTo>
                  <a:pt x="40" y="9"/>
                  <a:pt x="40" y="8"/>
                  <a:pt x="41" y="6"/>
                </a:cubicBezTo>
                <a:cubicBezTo>
                  <a:pt x="41" y="5"/>
                  <a:pt x="41" y="4"/>
                  <a:pt x="41" y="4"/>
                </a:cubicBezTo>
                <a:cubicBezTo>
                  <a:pt x="37" y="4"/>
                  <a:pt x="37" y="4"/>
                  <a:pt x="37" y="4"/>
                </a:cubicBezTo>
                <a:cubicBezTo>
                  <a:pt x="37" y="4"/>
                  <a:pt x="37" y="4"/>
                  <a:pt x="37" y="4"/>
                </a:cubicBezTo>
                <a:cubicBezTo>
                  <a:pt x="37" y="4"/>
                  <a:pt x="36" y="3"/>
                  <a:pt x="36" y="3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1"/>
                  <a:pt x="37" y="0"/>
                  <a:pt x="3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0"/>
                  <a:pt x="46" y="1"/>
                  <a:pt x="46" y="1"/>
                </a:cubicBezTo>
                <a:cubicBezTo>
                  <a:pt x="46" y="4"/>
                  <a:pt x="46" y="4"/>
                  <a:pt x="46" y="4"/>
                </a:cubicBezTo>
                <a:cubicBezTo>
                  <a:pt x="45" y="5"/>
                  <a:pt x="45" y="6"/>
                  <a:pt x="44" y="7"/>
                </a:cubicBezTo>
                <a:cubicBezTo>
                  <a:pt x="44" y="9"/>
                  <a:pt x="44" y="10"/>
                  <a:pt x="44" y="11"/>
                </a:cubicBezTo>
                <a:cubicBezTo>
                  <a:pt x="43" y="12"/>
                  <a:pt x="43" y="13"/>
                  <a:pt x="43" y="13"/>
                </a:cubicBezTo>
                <a:cubicBezTo>
                  <a:pt x="43" y="14"/>
                  <a:pt x="43" y="15"/>
                  <a:pt x="43" y="15"/>
                </a:cubicBezTo>
                <a:cubicBezTo>
                  <a:pt x="43" y="16"/>
                  <a:pt x="43" y="17"/>
                  <a:pt x="43" y="19"/>
                </a:cubicBezTo>
                <a:cubicBezTo>
                  <a:pt x="43" y="20"/>
                  <a:pt x="43" y="21"/>
                  <a:pt x="43" y="23"/>
                </a:cubicBezTo>
                <a:cubicBezTo>
                  <a:pt x="43" y="23"/>
                  <a:pt x="43" y="23"/>
                  <a:pt x="42" y="23"/>
                </a:cubicBezTo>
                <a:cubicBezTo>
                  <a:pt x="39" y="23"/>
                  <a:pt x="39" y="23"/>
                  <a:pt x="39" y="23"/>
                </a:cubicBezTo>
                <a:close/>
              </a:path>
            </a:pathLst>
          </a:custGeom>
          <a:solidFill>
            <a:srgbClr val="8989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32" name="Freeform 254"/>
          <p:cNvSpPr>
            <a:spLocks/>
          </p:cNvSpPr>
          <p:nvPr/>
        </p:nvSpPr>
        <p:spPr bwMode="auto">
          <a:xfrm>
            <a:off x="775793" y="2487937"/>
            <a:ext cx="2247016" cy="856826"/>
          </a:xfrm>
          <a:custGeom>
            <a:avLst/>
            <a:gdLst>
              <a:gd name="T0" fmla="*/ 0 w 653"/>
              <a:gd name="T1" fmla="*/ 249 h 249"/>
              <a:gd name="T2" fmla="*/ 653 w 653"/>
              <a:gd name="T3" fmla="*/ 249 h 249"/>
              <a:gd name="T4" fmla="*/ 653 w 653"/>
              <a:gd name="T5" fmla="*/ 0 h 249"/>
              <a:gd name="T6" fmla="*/ 0 w 653"/>
              <a:gd name="T7" fmla="*/ 0 h 249"/>
              <a:gd name="T8" fmla="*/ 0 w 653"/>
              <a:gd name="T9" fmla="*/ 249 h 249"/>
              <a:gd name="T10" fmla="*/ 0 w 653"/>
              <a:gd name="T11" fmla="*/ 249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3" h="249">
                <a:moveTo>
                  <a:pt x="0" y="249"/>
                </a:moveTo>
                <a:lnTo>
                  <a:pt x="653" y="249"/>
                </a:lnTo>
                <a:lnTo>
                  <a:pt x="653" y="0"/>
                </a:lnTo>
                <a:lnTo>
                  <a:pt x="0" y="0"/>
                </a:lnTo>
                <a:lnTo>
                  <a:pt x="0" y="249"/>
                </a:lnTo>
                <a:lnTo>
                  <a:pt x="0" y="249"/>
                </a:lnTo>
                <a:close/>
              </a:path>
            </a:pathLst>
          </a:custGeom>
          <a:solidFill>
            <a:srgbClr val="A2B932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33" name="Freeform 255"/>
          <p:cNvSpPr>
            <a:spLocks/>
          </p:cNvSpPr>
          <p:nvPr/>
        </p:nvSpPr>
        <p:spPr bwMode="auto">
          <a:xfrm>
            <a:off x="7141761" y="2873336"/>
            <a:ext cx="48175" cy="1097701"/>
          </a:xfrm>
          <a:custGeom>
            <a:avLst/>
            <a:gdLst>
              <a:gd name="T0" fmla="*/ 14 w 14"/>
              <a:gd name="T1" fmla="*/ 319 h 319"/>
              <a:gd name="T2" fmla="*/ 0 w 14"/>
              <a:gd name="T3" fmla="*/ 319 h 319"/>
              <a:gd name="T4" fmla="*/ 0 w 14"/>
              <a:gd name="T5" fmla="*/ 0 h 319"/>
              <a:gd name="T6" fmla="*/ 14 w 14"/>
              <a:gd name="T7" fmla="*/ 0 h 319"/>
              <a:gd name="T8" fmla="*/ 14 w 14"/>
              <a:gd name="T9" fmla="*/ 319 h 319"/>
              <a:gd name="T10" fmla="*/ 14 w 14"/>
              <a:gd name="T11" fmla="*/ 319 h 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" h="319">
                <a:moveTo>
                  <a:pt x="14" y="319"/>
                </a:moveTo>
                <a:lnTo>
                  <a:pt x="0" y="319"/>
                </a:lnTo>
                <a:lnTo>
                  <a:pt x="0" y="0"/>
                </a:lnTo>
                <a:lnTo>
                  <a:pt x="14" y="0"/>
                </a:lnTo>
                <a:lnTo>
                  <a:pt x="14" y="319"/>
                </a:lnTo>
                <a:lnTo>
                  <a:pt x="14" y="319"/>
                </a:lnTo>
                <a:close/>
              </a:path>
            </a:pathLst>
          </a:custGeom>
          <a:solidFill>
            <a:srgbClr val="EBAC07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34" name="Freeform 256"/>
          <p:cNvSpPr>
            <a:spLocks/>
          </p:cNvSpPr>
          <p:nvPr/>
        </p:nvSpPr>
        <p:spPr bwMode="auto">
          <a:xfrm>
            <a:off x="6026857" y="2487937"/>
            <a:ext cx="2253898" cy="856826"/>
          </a:xfrm>
          <a:custGeom>
            <a:avLst/>
            <a:gdLst>
              <a:gd name="T0" fmla="*/ 0 w 655"/>
              <a:gd name="T1" fmla="*/ 249 h 249"/>
              <a:gd name="T2" fmla="*/ 655 w 655"/>
              <a:gd name="T3" fmla="*/ 249 h 249"/>
              <a:gd name="T4" fmla="*/ 655 w 655"/>
              <a:gd name="T5" fmla="*/ 0 h 249"/>
              <a:gd name="T6" fmla="*/ 0 w 655"/>
              <a:gd name="T7" fmla="*/ 0 h 249"/>
              <a:gd name="T8" fmla="*/ 0 w 655"/>
              <a:gd name="T9" fmla="*/ 249 h 249"/>
              <a:gd name="T10" fmla="*/ 0 w 655"/>
              <a:gd name="T11" fmla="*/ 249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5" h="249">
                <a:moveTo>
                  <a:pt x="0" y="249"/>
                </a:moveTo>
                <a:lnTo>
                  <a:pt x="655" y="249"/>
                </a:lnTo>
                <a:lnTo>
                  <a:pt x="655" y="0"/>
                </a:lnTo>
                <a:lnTo>
                  <a:pt x="0" y="0"/>
                </a:lnTo>
                <a:lnTo>
                  <a:pt x="0" y="249"/>
                </a:lnTo>
                <a:lnTo>
                  <a:pt x="0" y="249"/>
                </a:lnTo>
                <a:close/>
              </a:path>
            </a:pathLst>
          </a:custGeom>
          <a:solidFill>
            <a:srgbClr val="EBAC07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35" name="Freeform 257"/>
          <p:cNvSpPr>
            <a:spLocks/>
          </p:cNvSpPr>
          <p:nvPr/>
        </p:nvSpPr>
        <p:spPr bwMode="auto">
          <a:xfrm>
            <a:off x="3415090" y="2487937"/>
            <a:ext cx="2243574" cy="856826"/>
          </a:xfrm>
          <a:custGeom>
            <a:avLst/>
            <a:gdLst>
              <a:gd name="T0" fmla="*/ 0 w 652"/>
              <a:gd name="T1" fmla="*/ 249 h 249"/>
              <a:gd name="T2" fmla="*/ 652 w 652"/>
              <a:gd name="T3" fmla="*/ 249 h 249"/>
              <a:gd name="T4" fmla="*/ 652 w 652"/>
              <a:gd name="T5" fmla="*/ 0 h 249"/>
              <a:gd name="T6" fmla="*/ 0 w 652"/>
              <a:gd name="T7" fmla="*/ 0 h 249"/>
              <a:gd name="T8" fmla="*/ 0 w 652"/>
              <a:gd name="T9" fmla="*/ 249 h 249"/>
              <a:gd name="T10" fmla="*/ 0 w 652"/>
              <a:gd name="T11" fmla="*/ 249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2" h="249">
                <a:moveTo>
                  <a:pt x="0" y="249"/>
                </a:moveTo>
                <a:lnTo>
                  <a:pt x="652" y="249"/>
                </a:lnTo>
                <a:lnTo>
                  <a:pt x="652" y="0"/>
                </a:lnTo>
                <a:lnTo>
                  <a:pt x="0" y="0"/>
                </a:lnTo>
                <a:lnTo>
                  <a:pt x="0" y="249"/>
                </a:lnTo>
                <a:lnTo>
                  <a:pt x="0" y="249"/>
                </a:lnTo>
                <a:close/>
              </a:path>
            </a:pathLst>
          </a:custGeom>
          <a:solidFill>
            <a:srgbClr val="A2B932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36" name="Freeform 258"/>
          <p:cNvSpPr>
            <a:spLocks/>
          </p:cNvSpPr>
          <p:nvPr/>
        </p:nvSpPr>
        <p:spPr bwMode="auto">
          <a:xfrm>
            <a:off x="386954" y="1283564"/>
            <a:ext cx="2253898" cy="863708"/>
          </a:xfrm>
          <a:custGeom>
            <a:avLst/>
            <a:gdLst>
              <a:gd name="T0" fmla="*/ 0 w 655"/>
              <a:gd name="T1" fmla="*/ 251 h 251"/>
              <a:gd name="T2" fmla="*/ 655 w 655"/>
              <a:gd name="T3" fmla="*/ 251 h 251"/>
              <a:gd name="T4" fmla="*/ 655 w 655"/>
              <a:gd name="T5" fmla="*/ 0 h 251"/>
              <a:gd name="T6" fmla="*/ 0 w 655"/>
              <a:gd name="T7" fmla="*/ 0 h 251"/>
              <a:gd name="T8" fmla="*/ 0 w 655"/>
              <a:gd name="T9" fmla="*/ 251 h 251"/>
              <a:gd name="T10" fmla="*/ 0 w 655"/>
              <a:gd name="T11" fmla="*/ 251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5" h="251">
                <a:moveTo>
                  <a:pt x="0" y="251"/>
                </a:moveTo>
                <a:lnTo>
                  <a:pt x="655" y="251"/>
                </a:lnTo>
                <a:lnTo>
                  <a:pt x="655" y="0"/>
                </a:lnTo>
                <a:lnTo>
                  <a:pt x="0" y="0"/>
                </a:lnTo>
                <a:lnTo>
                  <a:pt x="0" y="251"/>
                </a:lnTo>
                <a:lnTo>
                  <a:pt x="0" y="251"/>
                </a:lnTo>
                <a:close/>
              </a:path>
            </a:pathLst>
          </a:custGeom>
          <a:solidFill>
            <a:srgbClr val="F8300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37" name="Freeform 259"/>
          <p:cNvSpPr>
            <a:spLocks/>
          </p:cNvSpPr>
          <p:nvPr/>
        </p:nvSpPr>
        <p:spPr bwMode="auto">
          <a:xfrm>
            <a:off x="5675868" y="1283564"/>
            <a:ext cx="2253898" cy="863708"/>
          </a:xfrm>
          <a:custGeom>
            <a:avLst/>
            <a:gdLst>
              <a:gd name="T0" fmla="*/ 0 w 655"/>
              <a:gd name="T1" fmla="*/ 251 h 251"/>
              <a:gd name="T2" fmla="*/ 655 w 655"/>
              <a:gd name="T3" fmla="*/ 251 h 251"/>
              <a:gd name="T4" fmla="*/ 655 w 655"/>
              <a:gd name="T5" fmla="*/ 0 h 251"/>
              <a:gd name="T6" fmla="*/ 0 w 655"/>
              <a:gd name="T7" fmla="*/ 0 h 251"/>
              <a:gd name="T8" fmla="*/ 0 w 655"/>
              <a:gd name="T9" fmla="*/ 251 h 251"/>
              <a:gd name="T10" fmla="*/ 0 w 655"/>
              <a:gd name="T11" fmla="*/ 251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5" h="251">
                <a:moveTo>
                  <a:pt x="0" y="251"/>
                </a:moveTo>
                <a:lnTo>
                  <a:pt x="655" y="251"/>
                </a:lnTo>
                <a:lnTo>
                  <a:pt x="655" y="0"/>
                </a:lnTo>
                <a:lnTo>
                  <a:pt x="0" y="0"/>
                </a:lnTo>
                <a:lnTo>
                  <a:pt x="0" y="251"/>
                </a:lnTo>
                <a:lnTo>
                  <a:pt x="0" y="251"/>
                </a:lnTo>
                <a:close/>
              </a:path>
            </a:pathLst>
          </a:custGeom>
          <a:solidFill>
            <a:srgbClr val="F8300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38" name="Freeform 260"/>
          <p:cNvSpPr>
            <a:spLocks/>
          </p:cNvSpPr>
          <p:nvPr/>
        </p:nvSpPr>
        <p:spPr bwMode="auto">
          <a:xfrm>
            <a:off x="3040013" y="1283564"/>
            <a:ext cx="2253898" cy="863708"/>
          </a:xfrm>
          <a:custGeom>
            <a:avLst/>
            <a:gdLst>
              <a:gd name="T0" fmla="*/ 0 w 655"/>
              <a:gd name="T1" fmla="*/ 251 h 251"/>
              <a:gd name="T2" fmla="*/ 655 w 655"/>
              <a:gd name="T3" fmla="*/ 251 h 251"/>
              <a:gd name="T4" fmla="*/ 655 w 655"/>
              <a:gd name="T5" fmla="*/ 0 h 251"/>
              <a:gd name="T6" fmla="*/ 0 w 655"/>
              <a:gd name="T7" fmla="*/ 0 h 251"/>
              <a:gd name="T8" fmla="*/ 0 w 655"/>
              <a:gd name="T9" fmla="*/ 251 h 251"/>
              <a:gd name="T10" fmla="*/ 0 w 655"/>
              <a:gd name="T11" fmla="*/ 251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5" h="251">
                <a:moveTo>
                  <a:pt x="0" y="251"/>
                </a:moveTo>
                <a:lnTo>
                  <a:pt x="655" y="251"/>
                </a:lnTo>
                <a:lnTo>
                  <a:pt x="655" y="0"/>
                </a:lnTo>
                <a:lnTo>
                  <a:pt x="0" y="0"/>
                </a:lnTo>
                <a:lnTo>
                  <a:pt x="0" y="251"/>
                </a:lnTo>
                <a:lnTo>
                  <a:pt x="0" y="251"/>
                </a:lnTo>
                <a:close/>
              </a:path>
            </a:pathLst>
          </a:custGeom>
          <a:solidFill>
            <a:srgbClr val="EBAC07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39" name="Freeform 261"/>
          <p:cNvSpPr>
            <a:spLocks/>
          </p:cNvSpPr>
          <p:nvPr/>
        </p:nvSpPr>
        <p:spPr bwMode="auto">
          <a:xfrm>
            <a:off x="5830717" y="1896073"/>
            <a:ext cx="48175" cy="2074964"/>
          </a:xfrm>
          <a:custGeom>
            <a:avLst/>
            <a:gdLst>
              <a:gd name="T0" fmla="*/ 14 w 14"/>
              <a:gd name="T1" fmla="*/ 603 h 603"/>
              <a:gd name="T2" fmla="*/ 0 w 14"/>
              <a:gd name="T3" fmla="*/ 603 h 603"/>
              <a:gd name="T4" fmla="*/ 0 w 14"/>
              <a:gd name="T5" fmla="*/ 0 h 603"/>
              <a:gd name="T6" fmla="*/ 14 w 14"/>
              <a:gd name="T7" fmla="*/ 0 h 603"/>
              <a:gd name="T8" fmla="*/ 14 w 14"/>
              <a:gd name="T9" fmla="*/ 603 h 603"/>
              <a:gd name="T10" fmla="*/ 14 w 14"/>
              <a:gd name="T11" fmla="*/ 603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" h="603">
                <a:moveTo>
                  <a:pt x="14" y="603"/>
                </a:moveTo>
                <a:lnTo>
                  <a:pt x="0" y="603"/>
                </a:lnTo>
                <a:lnTo>
                  <a:pt x="0" y="0"/>
                </a:lnTo>
                <a:lnTo>
                  <a:pt x="14" y="0"/>
                </a:lnTo>
                <a:lnTo>
                  <a:pt x="14" y="603"/>
                </a:lnTo>
                <a:lnTo>
                  <a:pt x="14" y="603"/>
                </a:lnTo>
                <a:close/>
              </a:path>
            </a:pathLst>
          </a:custGeom>
          <a:solidFill>
            <a:srgbClr val="F8300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40" name="Freeform 262"/>
          <p:cNvSpPr>
            <a:spLocks/>
          </p:cNvSpPr>
          <p:nvPr/>
        </p:nvSpPr>
        <p:spPr bwMode="auto">
          <a:xfrm>
            <a:off x="4512789" y="2873336"/>
            <a:ext cx="48175" cy="1097701"/>
          </a:xfrm>
          <a:custGeom>
            <a:avLst/>
            <a:gdLst>
              <a:gd name="T0" fmla="*/ 14 w 14"/>
              <a:gd name="T1" fmla="*/ 319 h 319"/>
              <a:gd name="T2" fmla="*/ 0 w 14"/>
              <a:gd name="T3" fmla="*/ 319 h 319"/>
              <a:gd name="T4" fmla="*/ 0 w 14"/>
              <a:gd name="T5" fmla="*/ 0 h 319"/>
              <a:gd name="T6" fmla="*/ 14 w 14"/>
              <a:gd name="T7" fmla="*/ 0 h 319"/>
              <a:gd name="T8" fmla="*/ 14 w 14"/>
              <a:gd name="T9" fmla="*/ 319 h 319"/>
              <a:gd name="T10" fmla="*/ 14 w 14"/>
              <a:gd name="T11" fmla="*/ 319 h 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" h="319">
                <a:moveTo>
                  <a:pt x="14" y="319"/>
                </a:moveTo>
                <a:lnTo>
                  <a:pt x="0" y="319"/>
                </a:lnTo>
                <a:lnTo>
                  <a:pt x="0" y="0"/>
                </a:lnTo>
                <a:lnTo>
                  <a:pt x="14" y="0"/>
                </a:lnTo>
                <a:lnTo>
                  <a:pt x="14" y="319"/>
                </a:lnTo>
                <a:lnTo>
                  <a:pt x="14" y="319"/>
                </a:lnTo>
                <a:close/>
              </a:path>
            </a:pathLst>
          </a:custGeom>
          <a:solidFill>
            <a:srgbClr val="A2B932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41" name="Freeform 263"/>
          <p:cNvSpPr>
            <a:spLocks/>
          </p:cNvSpPr>
          <p:nvPr/>
        </p:nvSpPr>
        <p:spPr bwMode="auto">
          <a:xfrm>
            <a:off x="3194862" y="1748106"/>
            <a:ext cx="55057" cy="2222928"/>
          </a:xfrm>
          <a:custGeom>
            <a:avLst/>
            <a:gdLst>
              <a:gd name="T0" fmla="*/ 16 w 16"/>
              <a:gd name="T1" fmla="*/ 646 h 646"/>
              <a:gd name="T2" fmla="*/ 0 w 16"/>
              <a:gd name="T3" fmla="*/ 646 h 646"/>
              <a:gd name="T4" fmla="*/ 0 w 16"/>
              <a:gd name="T5" fmla="*/ 0 h 646"/>
              <a:gd name="T6" fmla="*/ 16 w 16"/>
              <a:gd name="T7" fmla="*/ 0 h 646"/>
              <a:gd name="T8" fmla="*/ 16 w 16"/>
              <a:gd name="T9" fmla="*/ 646 h 646"/>
              <a:gd name="T10" fmla="*/ 16 w 16"/>
              <a:gd name="T11" fmla="*/ 646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" h="646">
                <a:moveTo>
                  <a:pt x="16" y="646"/>
                </a:moveTo>
                <a:lnTo>
                  <a:pt x="0" y="646"/>
                </a:lnTo>
                <a:lnTo>
                  <a:pt x="0" y="0"/>
                </a:lnTo>
                <a:lnTo>
                  <a:pt x="16" y="0"/>
                </a:lnTo>
                <a:lnTo>
                  <a:pt x="16" y="646"/>
                </a:lnTo>
                <a:lnTo>
                  <a:pt x="16" y="646"/>
                </a:lnTo>
                <a:close/>
              </a:path>
            </a:pathLst>
          </a:custGeom>
          <a:solidFill>
            <a:srgbClr val="EBAC07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42" name="Freeform 264"/>
          <p:cNvSpPr>
            <a:spLocks/>
          </p:cNvSpPr>
          <p:nvPr/>
        </p:nvSpPr>
        <p:spPr bwMode="auto">
          <a:xfrm>
            <a:off x="1883816" y="2577405"/>
            <a:ext cx="48175" cy="1393633"/>
          </a:xfrm>
          <a:custGeom>
            <a:avLst/>
            <a:gdLst>
              <a:gd name="T0" fmla="*/ 14 w 14"/>
              <a:gd name="T1" fmla="*/ 405 h 405"/>
              <a:gd name="T2" fmla="*/ 0 w 14"/>
              <a:gd name="T3" fmla="*/ 405 h 405"/>
              <a:gd name="T4" fmla="*/ 0 w 14"/>
              <a:gd name="T5" fmla="*/ 0 h 405"/>
              <a:gd name="T6" fmla="*/ 14 w 14"/>
              <a:gd name="T7" fmla="*/ 0 h 405"/>
              <a:gd name="T8" fmla="*/ 14 w 14"/>
              <a:gd name="T9" fmla="*/ 405 h 405"/>
              <a:gd name="T10" fmla="*/ 14 w 14"/>
              <a:gd name="T11" fmla="*/ 405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" h="405">
                <a:moveTo>
                  <a:pt x="14" y="405"/>
                </a:moveTo>
                <a:lnTo>
                  <a:pt x="0" y="405"/>
                </a:lnTo>
                <a:lnTo>
                  <a:pt x="0" y="0"/>
                </a:lnTo>
                <a:lnTo>
                  <a:pt x="14" y="0"/>
                </a:lnTo>
                <a:lnTo>
                  <a:pt x="14" y="405"/>
                </a:lnTo>
                <a:lnTo>
                  <a:pt x="14" y="405"/>
                </a:lnTo>
                <a:close/>
              </a:path>
            </a:pathLst>
          </a:custGeom>
          <a:solidFill>
            <a:srgbClr val="A2B932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43" name="Freeform 265"/>
          <p:cNvSpPr>
            <a:spLocks/>
          </p:cNvSpPr>
          <p:nvPr/>
        </p:nvSpPr>
        <p:spPr bwMode="auto">
          <a:xfrm>
            <a:off x="565889" y="1455617"/>
            <a:ext cx="48175" cy="2515420"/>
          </a:xfrm>
          <a:custGeom>
            <a:avLst/>
            <a:gdLst>
              <a:gd name="T0" fmla="*/ 14 w 14"/>
              <a:gd name="T1" fmla="*/ 731 h 731"/>
              <a:gd name="T2" fmla="*/ 0 w 14"/>
              <a:gd name="T3" fmla="*/ 731 h 731"/>
              <a:gd name="T4" fmla="*/ 0 w 14"/>
              <a:gd name="T5" fmla="*/ 0 h 731"/>
              <a:gd name="T6" fmla="*/ 14 w 14"/>
              <a:gd name="T7" fmla="*/ 0 h 731"/>
              <a:gd name="T8" fmla="*/ 14 w 14"/>
              <a:gd name="T9" fmla="*/ 731 h 731"/>
              <a:gd name="T10" fmla="*/ 14 w 14"/>
              <a:gd name="T11" fmla="*/ 731 h 7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" h="731">
                <a:moveTo>
                  <a:pt x="14" y="731"/>
                </a:moveTo>
                <a:lnTo>
                  <a:pt x="0" y="731"/>
                </a:lnTo>
                <a:lnTo>
                  <a:pt x="0" y="0"/>
                </a:lnTo>
                <a:lnTo>
                  <a:pt x="14" y="0"/>
                </a:lnTo>
                <a:lnTo>
                  <a:pt x="14" y="731"/>
                </a:lnTo>
                <a:lnTo>
                  <a:pt x="14" y="731"/>
                </a:lnTo>
                <a:close/>
              </a:path>
            </a:pathLst>
          </a:custGeom>
          <a:solidFill>
            <a:srgbClr val="F8300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430095" y="1653567"/>
            <a:ext cx="226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单击此处添加您的标题文字单击此处添加您的标题文字单击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430264" y="1261152"/>
            <a:ext cx="17002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1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70" name="文本框 69"/>
          <p:cNvSpPr txBox="1"/>
          <p:nvPr/>
        </p:nvSpPr>
        <p:spPr>
          <a:xfrm>
            <a:off x="3040013" y="1653567"/>
            <a:ext cx="226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单击此处添加您的标题文字单击此处添加您的标题文字单击</a:t>
            </a:r>
          </a:p>
        </p:txBody>
      </p:sp>
      <p:sp>
        <p:nvSpPr>
          <p:cNvPr id="71" name="文本框 70"/>
          <p:cNvSpPr txBox="1"/>
          <p:nvPr/>
        </p:nvSpPr>
        <p:spPr>
          <a:xfrm>
            <a:off x="3040183" y="1261152"/>
            <a:ext cx="17002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1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72" name="文本框 71"/>
          <p:cNvSpPr txBox="1"/>
          <p:nvPr/>
        </p:nvSpPr>
        <p:spPr>
          <a:xfrm>
            <a:off x="5681347" y="1653567"/>
            <a:ext cx="226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单击此处添加您的标题文字单击此处添加您的标题文字单击</a:t>
            </a:r>
          </a:p>
        </p:txBody>
      </p:sp>
      <p:sp>
        <p:nvSpPr>
          <p:cNvPr id="73" name="文本框 72"/>
          <p:cNvSpPr txBox="1"/>
          <p:nvPr/>
        </p:nvSpPr>
        <p:spPr>
          <a:xfrm>
            <a:off x="5681517" y="1261152"/>
            <a:ext cx="17002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1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811863" y="2880352"/>
            <a:ext cx="226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单击此处添加您的标题文字单击此处添加您的标题文字单击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812033" y="2487937"/>
            <a:ext cx="17002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1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3421782" y="2880352"/>
            <a:ext cx="226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单击此处添加您的标题文字单击此处添加您的标题文字单击</a:t>
            </a:r>
          </a:p>
        </p:txBody>
      </p:sp>
      <p:sp>
        <p:nvSpPr>
          <p:cNvPr id="77" name="文本框 76"/>
          <p:cNvSpPr txBox="1"/>
          <p:nvPr/>
        </p:nvSpPr>
        <p:spPr>
          <a:xfrm>
            <a:off x="3421951" y="2487937"/>
            <a:ext cx="17002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1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6063116" y="2880352"/>
            <a:ext cx="226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单击此处添加您的标题文字单击此处添加您的标题文字单击</a:t>
            </a:r>
          </a:p>
        </p:txBody>
      </p:sp>
      <p:sp>
        <p:nvSpPr>
          <p:cNvPr id="79" name="文本框 78"/>
          <p:cNvSpPr txBox="1"/>
          <p:nvPr/>
        </p:nvSpPr>
        <p:spPr>
          <a:xfrm>
            <a:off x="6063286" y="2487937"/>
            <a:ext cx="17002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1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</p:spTree>
    <p:extLst>
      <p:ext uri="{BB962C8B-B14F-4D97-AF65-F5344CB8AC3E}">
        <p14:creationId xmlns:p14="http://schemas.microsoft.com/office/powerpoint/2010/main" val="1724180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9" y="2209695"/>
            <a:ext cx="447675" cy="492593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6" y="2212400"/>
            <a:ext cx="7019925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97" tIns="0" rIns="134997" bIns="0" anchor="ctr"/>
          <a:lstStyle/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" y="1636569"/>
            <a:ext cx="6984207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6984207" y="1633539"/>
            <a:ext cx="640276" cy="584488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4" y="2940768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68579" tIns="34289" rIns="68579" bIns="34289" rtlCol="0" anchor="ctr"/>
          <a:lstStyle/>
          <a:p>
            <a:pPr defTabSz="685783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2998883"/>
            <a:ext cx="2571429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1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9" name="Freeform 7"/>
          <p:cNvSpPr>
            <a:spLocks noEditPoints="1"/>
          </p:cNvSpPr>
          <p:nvPr/>
        </p:nvSpPr>
        <p:spPr bwMode="auto">
          <a:xfrm>
            <a:off x="4238626" y="1192213"/>
            <a:ext cx="749300" cy="750888"/>
          </a:xfrm>
          <a:custGeom>
            <a:avLst/>
            <a:gdLst>
              <a:gd name="T0" fmla="*/ 100 w 200"/>
              <a:gd name="T1" fmla="*/ 0 h 200"/>
              <a:gd name="T2" fmla="*/ 0 w 200"/>
              <a:gd name="T3" fmla="*/ 100 h 200"/>
              <a:gd name="T4" fmla="*/ 100 w 200"/>
              <a:gd name="T5" fmla="*/ 200 h 200"/>
              <a:gd name="T6" fmla="*/ 200 w 200"/>
              <a:gd name="T7" fmla="*/ 100 h 200"/>
              <a:gd name="T8" fmla="*/ 100 w 200"/>
              <a:gd name="T9" fmla="*/ 0 h 200"/>
              <a:gd name="T10" fmla="*/ 100 w 200"/>
              <a:gd name="T11" fmla="*/ 185 h 200"/>
              <a:gd name="T12" fmla="*/ 15 w 200"/>
              <a:gd name="T13" fmla="*/ 100 h 200"/>
              <a:gd name="T14" fmla="*/ 100 w 200"/>
              <a:gd name="T15" fmla="*/ 15 h 200"/>
              <a:gd name="T16" fmla="*/ 185 w 200"/>
              <a:gd name="T17" fmla="*/ 100 h 200"/>
              <a:gd name="T18" fmla="*/ 100 w 200"/>
              <a:gd name="T19" fmla="*/ 185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0" h="200">
                <a:moveTo>
                  <a:pt x="100" y="0"/>
                </a:moveTo>
                <a:cubicBezTo>
                  <a:pt x="45" y="0"/>
                  <a:pt x="0" y="45"/>
                  <a:pt x="0" y="100"/>
                </a:cubicBezTo>
                <a:cubicBezTo>
                  <a:pt x="0" y="155"/>
                  <a:pt x="45" y="200"/>
                  <a:pt x="100" y="200"/>
                </a:cubicBezTo>
                <a:cubicBezTo>
                  <a:pt x="156" y="200"/>
                  <a:pt x="200" y="155"/>
                  <a:pt x="200" y="100"/>
                </a:cubicBezTo>
                <a:cubicBezTo>
                  <a:pt x="200" y="45"/>
                  <a:pt x="156" y="0"/>
                  <a:pt x="100" y="0"/>
                </a:cubicBezTo>
                <a:close/>
                <a:moveTo>
                  <a:pt x="100" y="185"/>
                </a:moveTo>
                <a:cubicBezTo>
                  <a:pt x="53" y="185"/>
                  <a:pt x="15" y="147"/>
                  <a:pt x="15" y="100"/>
                </a:cubicBezTo>
                <a:cubicBezTo>
                  <a:pt x="15" y="53"/>
                  <a:pt x="53" y="15"/>
                  <a:pt x="100" y="15"/>
                </a:cubicBezTo>
                <a:cubicBezTo>
                  <a:pt x="147" y="15"/>
                  <a:pt x="185" y="53"/>
                  <a:pt x="185" y="100"/>
                </a:cubicBezTo>
                <a:cubicBezTo>
                  <a:pt x="185" y="147"/>
                  <a:pt x="147" y="185"/>
                  <a:pt x="100" y="185"/>
                </a:cubicBezTo>
                <a:close/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3740" name="Freeform 8"/>
          <p:cNvSpPr>
            <a:spLocks noEditPoints="1"/>
          </p:cNvSpPr>
          <p:nvPr/>
        </p:nvSpPr>
        <p:spPr bwMode="auto">
          <a:xfrm>
            <a:off x="4106863" y="1062038"/>
            <a:ext cx="1012825" cy="1012825"/>
          </a:xfrm>
          <a:custGeom>
            <a:avLst/>
            <a:gdLst>
              <a:gd name="T0" fmla="*/ 135 w 270"/>
              <a:gd name="T1" fmla="*/ 0 h 270"/>
              <a:gd name="T2" fmla="*/ 0 w 270"/>
              <a:gd name="T3" fmla="*/ 135 h 270"/>
              <a:gd name="T4" fmla="*/ 135 w 270"/>
              <a:gd name="T5" fmla="*/ 270 h 270"/>
              <a:gd name="T6" fmla="*/ 270 w 270"/>
              <a:gd name="T7" fmla="*/ 135 h 270"/>
              <a:gd name="T8" fmla="*/ 135 w 270"/>
              <a:gd name="T9" fmla="*/ 0 h 270"/>
              <a:gd name="T10" fmla="*/ 135 w 270"/>
              <a:gd name="T11" fmla="*/ 254 h 270"/>
              <a:gd name="T12" fmla="*/ 16 w 270"/>
              <a:gd name="T13" fmla="*/ 135 h 270"/>
              <a:gd name="T14" fmla="*/ 135 w 270"/>
              <a:gd name="T15" fmla="*/ 16 h 270"/>
              <a:gd name="T16" fmla="*/ 254 w 270"/>
              <a:gd name="T17" fmla="*/ 135 h 270"/>
              <a:gd name="T18" fmla="*/ 135 w 270"/>
              <a:gd name="T19" fmla="*/ 254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0" h="270">
                <a:moveTo>
                  <a:pt x="135" y="0"/>
                </a:moveTo>
                <a:cubicBezTo>
                  <a:pt x="61" y="0"/>
                  <a:pt x="0" y="60"/>
                  <a:pt x="0" y="135"/>
                </a:cubicBezTo>
                <a:cubicBezTo>
                  <a:pt x="0" y="210"/>
                  <a:pt x="61" y="270"/>
                  <a:pt x="135" y="270"/>
                </a:cubicBezTo>
                <a:cubicBezTo>
                  <a:pt x="210" y="270"/>
                  <a:pt x="270" y="210"/>
                  <a:pt x="270" y="135"/>
                </a:cubicBezTo>
                <a:cubicBezTo>
                  <a:pt x="270" y="60"/>
                  <a:pt x="210" y="0"/>
                  <a:pt x="135" y="0"/>
                </a:cubicBezTo>
                <a:close/>
                <a:moveTo>
                  <a:pt x="135" y="254"/>
                </a:moveTo>
                <a:cubicBezTo>
                  <a:pt x="69" y="254"/>
                  <a:pt x="16" y="201"/>
                  <a:pt x="16" y="135"/>
                </a:cubicBezTo>
                <a:cubicBezTo>
                  <a:pt x="16" y="69"/>
                  <a:pt x="69" y="16"/>
                  <a:pt x="135" y="16"/>
                </a:cubicBezTo>
                <a:cubicBezTo>
                  <a:pt x="201" y="16"/>
                  <a:pt x="254" y="69"/>
                  <a:pt x="254" y="135"/>
                </a:cubicBezTo>
                <a:cubicBezTo>
                  <a:pt x="254" y="201"/>
                  <a:pt x="201" y="254"/>
                  <a:pt x="135" y="254"/>
                </a:cubicBezTo>
                <a:close/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3741" name="Freeform 9"/>
          <p:cNvSpPr>
            <a:spLocks noEditPoints="1"/>
          </p:cNvSpPr>
          <p:nvPr/>
        </p:nvSpPr>
        <p:spPr bwMode="auto">
          <a:xfrm>
            <a:off x="3968751" y="922338"/>
            <a:ext cx="1289050" cy="1290638"/>
          </a:xfrm>
          <a:custGeom>
            <a:avLst/>
            <a:gdLst>
              <a:gd name="T0" fmla="*/ 172 w 344"/>
              <a:gd name="T1" fmla="*/ 0 h 344"/>
              <a:gd name="T2" fmla="*/ 0 w 344"/>
              <a:gd name="T3" fmla="*/ 172 h 344"/>
              <a:gd name="T4" fmla="*/ 172 w 344"/>
              <a:gd name="T5" fmla="*/ 344 h 344"/>
              <a:gd name="T6" fmla="*/ 344 w 344"/>
              <a:gd name="T7" fmla="*/ 172 h 344"/>
              <a:gd name="T8" fmla="*/ 172 w 344"/>
              <a:gd name="T9" fmla="*/ 0 h 344"/>
              <a:gd name="T10" fmla="*/ 172 w 344"/>
              <a:gd name="T11" fmla="*/ 326 h 344"/>
              <a:gd name="T12" fmla="*/ 18 w 344"/>
              <a:gd name="T13" fmla="*/ 172 h 344"/>
              <a:gd name="T14" fmla="*/ 172 w 344"/>
              <a:gd name="T15" fmla="*/ 18 h 344"/>
              <a:gd name="T16" fmla="*/ 326 w 344"/>
              <a:gd name="T17" fmla="*/ 172 h 344"/>
              <a:gd name="T18" fmla="*/ 172 w 344"/>
              <a:gd name="T19" fmla="*/ 326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4" h="344">
                <a:moveTo>
                  <a:pt x="172" y="0"/>
                </a:moveTo>
                <a:cubicBezTo>
                  <a:pt x="77" y="0"/>
                  <a:pt x="0" y="77"/>
                  <a:pt x="0" y="172"/>
                </a:cubicBezTo>
                <a:cubicBezTo>
                  <a:pt x="0" y="267"/>
                  <a:pt x="77" y="344"/>
                  <a:pt x="172" y="344"/>
                </a:cubicBezTo>
                <a:cubicBezTo>
                  <a:pt x="267" y="344"/>
                  <a:pt x="344" y="267"/>
                  <a:pt x="344" y="172"/>
                </a:cubicBezTo>
                <a:cubicBezTo>
                  <a:pt x="344" y="77"/>
                  <a:pt x="267" y="0"/>
                  <a:pt x="172" y="0"/>
                </a:cubicBezTo>
                <a:close/>
                <a:moveTo>
                  <a:pt x="172" y="326"/>
                </a:moveTo>
                <a:cubicBezTo>
                  <a:pt x="87" y="326"/>
                  <a:pt x="18" y="257"/>
                  <a:pt x="18" y="172"/>
                </a:cubicBezTo>
                <a:cubicBezTo>
                  <a:pt x="18" y="87"/>
                  <a:pt x="87" y="18"/>
                  <a:pt x="172" y="18"/>
                </a:cubicBezTo>
                <a:cubicBezTo>
                  <a:pt x="257" y="18"/>
                  <a:pt x="326" y="87"/>
                  <a:pt x="326" y="172"/>
                </a:cubicBezTo>
                <a:cubicBezTo>
                  <a:pt x="326" y="257"/>
                  <a:pt x="257" y="326"/>
                  <a:pt x="172" y="326"/>
                </a:cubicBezTo>
                <a:close/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3742" name="Freeform 10"/>
          <p:cNvSpPr>
            <a:spLocks noEditPoints="1"/>
          </p:cNvSpPr>
          <p:nvPr/>
        </p:nvSpPr>
        <p:spPr bwMode="auto">
          <a:xfrm>
            <a:off x="3810001" y="762000"/>
            <a:ext cx="1609725" cy="1611313"/>
          </a:xfrm>
          <a:custGeom>
            <a:avLst/>
            <a:gdLst>
              <a:gd name="T0" fmla="*/ 214 w 429"/>
              <a:gd name="T1" fmla="*/ 0 h 430"/>
              <a:gd name="T2" fmla="*/ 0 w 429"/>
              <a:gd name="T3" fmla="*/ 215 h 430"/>
              <a:gd name="T4" fmla="*/ 214 w 429"/>
              <a:gd name="T5" fmla="*/ 430 h 430"/>
              <a:gd name="T6" fmla="*/ 429 w 429"/>
              <a:gd name="T7" fmla="*/ 215 h 430"/>
              <a:gd name="T8" fmla="*/ 214 w 429"/>
              <a:gd name="T9" fmla="*/ 0 h 430"/>
              <a:gd name="T10" fmla="*/ 214 w 429"/>
              <a:gd name="T11" fmla="*/ 407 h 430"/>
              <a:gd name="T12" fmla="*/ 22 w 429"/>
              <a:gd name="T13" fmla="*/ 215 h 430"/>
              <a:gd name="T14" fmla="*/ 214 w 429"/>
              <a:gd name="T15" fmla="*/ 23 h 430"/>
              <a:gd name="T16" fmla="*/ 406 w 429"/>
              <a:gd name="T17" fmla="*/ 215 h 430"/>
              <a:gd name="T18" fmla="*/ 214 w 429"/>
              <a:gd name="T19" fmla="*/ 407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29" h="430">
                <a:moveTo>
                  <a:pt x="214" y="0"/>
                </a:moveTo>
                <a:cubicBezTo>
                  <a:pt x="96" y="0"/>
                  <a:pt x="0" y="97"/>
                  <a:pt x="0" y="215"/>
                </a:cubicBezTo>
                <a:cubicBezTo>
                  <a:pt x="0" y="334"/>
                  <a:pt x="96" y="430"/>
                  <a:pt x="214" y="430"/>
                </a:cubicBezTo>
                <a:cubicBezTo>
                  <a:pt x="333" y="430"/>
                  <a:pt x="429" y="334"/>
                  <a:pt x="429" y="215"/>
                </a:cubicBezTo>
                <a:cubicBezTo>
                  <a:pt x="429" y="97"/>
                  <a:pt x="333" y="0"/>
                  <a:pt x="214" y="0"/>
                </a:cubicBezTo>
                <a:close/>
                <a:moveTo>
                  <a:pt x="214" y="407"/>
                </a:moveTo>
                <a:cubicBezTo>
                  <a:pt x="108" y="407"/>
                  <a:pt x="22" y="321"/>
                  <a:pt x="22" y="215"/>
                </a:cubicBezTo>
                <a:cubicBezTo>
                  <a:pt x="22" y="109"/>
                  <a:pt x="108" y="23"/>
                  <a:pt x="214" y="23"/>
                </a:cubicBezTo>
                <a:cubicBezTo>
                  <a:pt x="320" y="23"/>
                  <a:pt x="406" y="109"/>
                  <a:pt x="406" y="215"/>
                </a:cubicBezTo>
                <a:cubicBezTo>
                  <a:pt x="406" y="321"/>
                  <a:pt x="320" y="407"/>
                  <a:pt x="214" y="407"/>
                </a:cubicBezTo>
                <a:close/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3743" name="Freeform 11"/>
          <p:cNvSpPr>
            <a:spLocks/>
          </p:cNvSpPr>
          <p:nvPr/>
        </p:nvSpPr>
        <p:spPr bwMode="auto">
          <a:xfrm>
            <a:off x="4238626" y="1192213"/>
            <a:ext cx="374650" cy="547688"/>
          </a:xfrm>
          <a:custGeom>
            <a:avLst/>
            <a:gdLst>
              <a:gd name="T0" fmla="*/ 15 w 100"/>
              <a:gd name="T1" fmla="*/ 100 h 146"/>
              <a:gd name="T2" fmla="*/ 100 w 100"/>
              <a:gd name="T3" fmla="*/ 15 h 146"/>
              <a:gd name="T4" fmla="*/ 100 w 100"/>
              <a:gd name="T5" fmla="*/ 0 h 146"/>
              <a:gd name="T6" fmla="*/ 0 w 100"/>
              <a:gd name="T7" fmla="*/ 100 h 146"/>
              <a:gd name="T8" fmla="*/ 11 w 100"/>
              <a:gd name="T9" fmla="*/ 146 h 146"/>
              <a:gd name="T10" fmla="*/ 25 w 100"/>
              <a:gd name="T11" fmla="*/ 139 h 146"/>
              <a:gd name="T12" fmla="*/ 15 w 100"/>
              <a:gd name="T13" fmla="*/ 10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0" h="146">
                <a:moveTo>
                  <a:pt x="15" y="100"/>
                </a:moveTo>
                <a:cubicBezTo>
                  <a:pt x="15" y="53"/>
                  <a:pt x="53" y="15"/>
                  <a:pt x="100" y="15"/>
                </a:cubicBezTo>
                <a:cubicBezTo>
                  <a:pt x="100" y="0"/>
                  <a:pt x="100" y="0"/>
                  <a:pt x="100" y="0"/>
                </a:cubicBezTo>
                <a:cubicBezTo>
                  <a:pt x="45" y="0"/>
                  <a:pt x="0" y="45"/>
                  <a:pt x="0" y="100"/>
                </a:cubicBezTo>
                <a:cubicBezTo>
                  <a:pt x="0" y="117"/>
                  <a:pt x="4" y="132"/>
                  <a:pt x="11" y="146"/>
                </a:cubicBezTo>
                <a:cubicBezTo>
                  <a:pt x="25" y="139"/>
                  <a:pt x="25" y="139"/>
                  <a:pt x="25" y="139"/>
                </a:cubicBezTo>
                <a:cubicBezTo>
                  <a:pt x="19" y="127"/>
                  <a:pt x="15" y="114"/>
                  <a:pt x="15" y="100"/>
                </a:cubicBezTo>
                <a:close/>
              </a:path>
            </a:pathLst>
          </a:custGeom>
          <a:solidFill>
            <a:srgbClr val="F830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73744" name="Freeform 12"/>
          <p:cNvSpPr>
            <a:spLocks/>
          </p:cNvSpPr>
          <p:nvPr/>
        </p:nvSpPr>
        <p:spPr bwMode="auto">
          <a:xfrm>
            <a:off x="4714876" y="1196975"/>
            <a:ext cx="404813" cy="865188"/>
          </a:xfrm>
          <a:custGeom>
            <a:avLst/>
            <a:gdLst>
              <a:gd name="T0" fmla="*/ 108 w 108"/>
              <a:gd name="T1" fmla="*/ 99 h 231"/>
              <a:gd name="T2" fmla="*/ 65 w 108"/>
              <a:gd name="T3" fmla="*/ 0 h 231"/>
              <a:gd name="T4" fmla="*/ 54 w 108"/>
              <a:gd name="T5" fmla="*/ 12 h 231"/>
              <a:gd name="T6" fmla="*/ 92 w 108"/>
              <a:gd name="T7" fmla="*/ 99 h 231"/>
              <a:gd name="T8" fmla="*/ 0 w 108"/>
              <a:gd name="T9" fmla="*/ 215 h 231"/>
              <a:gd name="T10" fmla="*/ 4 w 108"/>
              <a:gd name="T11" fmla="*/ 231 h 231"/>
              <a:gd name="T12" fmla="*/ 108 w 108"/>
              <a:gd name="T13" fmla="*/ 99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8" h="231">
                <a:moveTo>
                  <a:pt x="108" y="99"/>
                </a:moveTo>
                <a:cubicBezTo>
                  <a:pt x="108" y="60"/>
                  <a:pt x="92" y="25"/>
                  <a:pt x="65" y="0"/>
                </a:cubicBezTo>
                <a:cubicBezTo>
                  <a:pt x="54" y="12"/>
                  <a:pt x="54" y="12"/>
                  <a:pt x="54" y="12"/>
                </a:cubicBezTo>
                <a:cubicBezTo>
                  <a:pt x="78" y="34"/>
                  <a:pt x="92" y="65"/>
                  <a:pt x="92" y="99"/>
                </a:cubicBezTo>
                <a:cubicBezTo>
                  <a:pt x="92" y="156"/>
                  <a:pt x="53" y="203"/>
                  <a:pt x="0" y="215"/>
                </a:cubicBezTo>
                <a:cubicBezTo>
                  <a:pt x="4" y="231"/>
                  <a:pt x="4" y="231"/>
                  <a:pt x="4" y="231"/>
                </a:cubicBezTo>
                <a:cubicBezTo>
                  <a:pt x="64" y="217"/>
                  <a:pt x="108" y="163"/>
                  <a:pt x="108" y="99"/>
                </a:cubicBezTo>
                <a:close/>
              </a:path>
            </a:pathLst>
          </a:custGeom>
          <a:solidFill>
            <a:srgbClr val="4C6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73745" name="Freeform 13"/>
          <p:cNvSpPr>
            <a:spLocks/>
          </p:cNvSpPr>
          <p:nvPr/>
        </p:nvSpPr>
        <p:spPr bwMode="auto">
          <a:xfrm>
            <a:off x="3963988" y="1549400"/>
            <a:ext cx="892175" cy="671513"/>
          </a:xfrm>
          <a:custGeom>
            <a:avLst/>
            <a:gdLst>
              <a:gd name="T0" fmla="*/ 238 w 238"/>
              <a:gd name="T1" fmla="*/ 166 h 179"/>
              <a:gd name="T2" fmla="*/ 231 w 238"/>
              <a:gd name="T3" fmla="*/ 149 h 179"/>
              <a:gd name="T4" fmla="*/ 172 w 238"/>
              <a:gd name="T5" fmla="*/ 161 h 179"/>
              <a:gd name="T6" fmla="*/ 18 w 238"/>
              <a:gd name="T7" fmla="*/ 7 h 179"/>
              <a:gd name="T8" fmla="*/ 18 w 238"/>
              <a:gd name="T9" fmla="*/ 1 h 179"/>
              <a:gd name="T10" fmla="*/ 0 w 238"/>
              <a:gd name="T11" fmla="*/ 0 h 179"/>
              <a:gd name="T12" fmla="*/ 0 w 238"/>
              <a:gd name="T13" fmla="*/ 7 h 179"/>
              <a:gd name="T14" fmla="*/ 172 w 238"/>
              <a:gd name="T15" fmla="*/ 179 h 179"/>
              <a:gd name="T16" fmla="*/ 238 w 238"/>
              <a:gd name="T17" fmla="*/ 166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8" h="179">
                <a:moveTo>
                  <a:pt x="238" y="166"/>
                </a:moveTo>
                <a:cubicBezTo>
                  <a:pt x="231" y="149"/>
                  <a:pt x="231" y="149"/>
                  <a:pt x="231" y="149"/>
                </a:cubicBezTo>
                <a:cubicBezTo>
                  <a:pt x="213" y="156"/>
                  <a:pt x="193" y="161"/>
                  <a:pt x="172" y="161"/>
                </a:cubicBezTo>
                <a:cubicBezTo>
                  <a:pt x="87" y="161"/>
                  <a:pt x="18" y="92"/>
                  <a:pt x="18" y="7"/>
                </a:cubicBezTo>
                <a:cubicBezTo>
                  <a:pt x="18" y="5"/>
                  <a:pt x="18" y="3"/>
                  <a:pt x="18" y="1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5"/>
                  <a:pt x="0" y="7"/>
                </a:cubicBezTo>
                <a:cubicBezTo>
                  <a:pt x="0" y="102"/>
                  <a:pt x="77" y="179"/>
                  <a:pt x="172" y="179"/>
                </a:cubicBezTo>
                <a:cubicBezTo>
                  <a:pt x="195" y="179"/>
                  <a:pt x="218" y="174"/>
                  <a:pt x="238" y="166"/>
                </a:cubicBezTo>
                <a:close/>
              </a:path>
            </a:pathLst>
          </a:custGeom>
          <a:solidFill>
            <a:srgbClr val="EBAC0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73746" name="Freeform 14"/>
          <p:cNvSpPr>
            <a:spLocks/>
          </p:cNvSpPr>
          <p:nvPr/>
        </p:nvSpPr>
        <p:spPr bwMode="auto">
          <a:xfrm>
            <a:off x="4740276" y="1357313"/>
            <a:ext cx="687388" cy="1004888"/>
          </a:xfrm>
          <a:custGeom>
            <a:avLst/>
            <a:gdLst>
              <a:gd name="T0" fmla="*/ 183 w 183"/>
              <a:gd name="T1" fmla="*/ 57 h 268"/>
              <a:gd name="T2" fmla="*/ 175 w 183"/>
              <a:gd name="T3" fmla="*/ 0 h 268"/>
              <a:gd name="T4" fmla="*/ 153 w 183"/>
              <a:gd name="T5" fmla="*/ 6 h 268"/>
              <a:gd name="T6" fmla="*/ 160 w 183"/>
              <a:gd name="T7" fmla="*/ 57 h 268"/>
              <a:gd name="T8" fmla="*/ 0 w 183"/>
              <a:gd name="T9" fmla="*/ 246 h 268"/>
              <a:gd name="T10" fmla="*/ 4 w 183"/>
              <a:gd name="T11" fmla="*/ 268 h 268"/>
              <a:gd name="T12" fmla="*/ 183 w 183"/>
              <a:gd name="T13" fmla="*/ 57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3" h="268">
                <a:moveTo>
                  <a:pt x="183" y="57"/>
                </a:moveTo>
                <a:cubicBezTo>
                  <a:pt x="183" y="37"/>
                  <a:pt x="180" y="18"/>
                  <a:pt x="175" y="0"/>
                </a:cubicBezTo>
                <a:cubicBezTo>
                  <a:pt x="153" y="6"/>
                  <a:pt x="153" y="6"/>
                  <a:pt x="153" y="6"/>
                </a:cubicBezTo>
                <a:cubicBezTo>
                  <a:pt x="158" y="22"/>
                  <a:pt x="160" y="39"/>
                  <a:pt x="160" y="57"/>
                </a:cubicBezTo>
                <a:cubicBezTo>
                  <a:pt x="160" y="152"/>
                  <a:pt x="91" y="231"/>
                  <a:pt x="0" y="246"/>
                </a:cubicBezTo>
                <a:cubicBezTo>
                  <a:pt x="4" y="268"/>
                  <a:pt x="4" y="268"/>
                  <a:pt x="4" y="268"/>
                </a:cubicBezTo>
                <a:cubicBezTo>
                  <a:pt x="106" y="251"/>
                  <a:pt x="183" y="163"/>
                  <a:pt x="183" y="57"/>
                </a:cubicBezTo>
                <a:close/>
              </a:path>
            </a:pathLst>
          </a:custGeom>
          <a:solidFill>
            <a:srgbClr val="A2B9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73751" name="Freeform 22"/>
          <p:cNvSpPr>
            <a:spLocks noEditPoints="1"/>
          </p:cNvSpPr>
          <p:nvPr/>
        </p:nvSpPr>
        <p:spPr bwMode="auto">
          <a:xfrm>
            <a:off x="2270224" y="2441575"/>
            <a:ext cx="327025" cy="889000"/>
          </a:xfrm>
          <a:custGeom>
            <a:avLst/>
            <a:gdLst>
              <a:gd name="T0" fmla="*/ 15 w 87"/>
              <a:gd name="T1" fmla="*/ 29 h 237"/>
              <a:gd name="T2" fmla="*/ 43 w 87"/>
              <a:gd name="T3" fmla="*/ 0 h 237"/>
              <a:gd name="T4" fmla="*/ 71 w 87"/>
              <a:gd name="T5" fmla="*/ 29 h 237"/>
              <a:gd name="T6" fmla="*/ 43 w 87"/>
              <a:gd name="T7" fmla="*/ 57 h 237"/>
              <a:gd name="T8" fmla="*/ 15 w 87"/>
              <a:gd name="T9" fmla="*/ 29 h 237"/>
              <a:gd name="T10" fmla="*/ 43 w 87"/>
              <a:gd name="T11" fmla="*/ 61 h 237"/>
              <a:gd name="T12" fmla="*/ 14 w 87"/>
              <a:gd name="T13" fmla="*/ 75 h 237"/>
              <a:gd name="T14" fmla="*/ 14 w 87"/>
              <a:gd name="T15" fmla="*/ 75 h 237"/>
              <a:gd name="T16" fmla="*/ 14 w 87"/>
              <a:gd name="T17" fmla="*/ 237 h 237"/>
              <a:gd name="T18" fmla="*/ 29 w 87"/>
              <a:gd name="T19" fmla="*/ 237 h 237"/>
              <a:gd name="T20" fmla="*/ 32 w 87"/>
              <a:gd name="T21" fmla="*/ 156 h 237"/>
              <a:gd name="T22" fmla="*/ 52 w 87"/>
              <a:gd name="T23" fmla="*/ 156 h 237"/>
              <a:gd name="T24" fmla="*/ 55 w 87"/>
              <a:gd name="T25" fmla="*/ 237 h 237"/>
              <a:gd name="T26" fmla="*/ 73 w 87"/>
              <a:gd name="T27" fmla="*/ 237 h 237"/>
              <a:gd name="T28" fmla="*/ 73 w 87"/>
              <a:gd name="T29" fmla="*/ 78 h 237"/>
              <a:gd name="T30" fmla="*/ 73 w 87"/>
              <a:gd name="T31" fmla="*/ 76 h 237"/>
              <a:gd name="T32" fmla="*/ 43 w 87"/>
              <a:gd name="T33" fmla="*/ 61 h 237"/>
              <a:gd name="T34" fmla="*/ 0 w 87"/>
              <a:gd name="T35" fmla="*/ 76 h 237"/>
              <a:gd name="T36" fmla="*/ 0 w 87"/>
              <a:gd name="T37" fmla="*/ 155 h 237"/>
              <a:gd name="T38" fmla="*/ 12 w 87"/>
              <a:gd name="T39" fmla="*/ 155 h 237"/>
              <a:gd name="T40" fmla="*/ 12 w 87"/>
              <a:gd name="T41" fmla="*/ 66 h 237"/>
              <a:gd name="T42" fmla="*/ 0 w 87"/>
              <a:gd name="T43" fmla="*/ 76 h 237"/>
              <a:gd name="T44" fmla="*/ 75 w 87"/>
              <a:gd name="T45" fmla="*/ 66 h 237"/>
              <a:gd name="T46" fmla="*/ 75 w 87"/>
              <a:gd name="T47" fmla="*/ 155 h 237"/>
              <a:gd name="T48" fmla="*/ 87 w 87"/>
              <a:gd name="T49" fmla="*/ 155 h 237"/>
              <a:gd name="T50" fmla="*/ 87 w 87"/>
              <a:gd name="T51" fmla="*/ 76 h 237"/>
              <a:gd name="T52" fmla="*/ 75 w 87"/>
              <a:gd name="T53" fmla="*/ 6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7" h="237">
                <a:moveTo>
                  <a:pt x="15" y="29"/>
                </a:moveTo>
                <a:cubicBezTo>
                  <a:pt x="15" y="13"/>
                  <a:pt x="28" y="0"/>
                  <a:pt x="43" y="0"/>
                </a:cubicBezTo>
                <a:cubicBezTo>
                  <a:pt x="59" y="0"/>
                  <a:pt x="71" y="13"/>
                  <a:pt x="71" y="29"/>
                </a:cubicBezTo>
                <a:cubicBezTo>
                  <a:pt x="71" y="44"/>
                  <a:pt x="59" y="57"/>
                  <a:pt x="43" y="57"/>
                </a:cubicBezTo>
                <a:cubicBezTo>
                  <a:pt x="28" y="57"/>
                  <a:pt x="15" y="44"/>
                  <a:pt x="15" y="29"/>
                </a:cubicBezTo>
                <a:close/>
                <a:moveTo>
                  <a:pt x="43" y="61"/>
                </a:moveTo>
                <a:cubicBezTo>
                  <a:pt x="28" y="61"/>
                  <a:pt x="16" y="67"/>
                  <a:pt x="14" y="75"/>
                </a:cubicBezTo>
                <a:cubicBezTo>
                  <a:pt x="14" y="75"/>
                  <a:pt x="14" y="75"/>
                  <a:pt x="14" y="75"/>
                </a:cubicBezTo>
                <a:cubicBezTo>
                  <a:pt x="14" y="237"/>
                  <a:pt x="14" y="237"/>
                  <a:pt x="14" y="237"/>
                </a:cubicBezTo>
                <a:cubicBezTo>
                  <a:pt x="29" y="237"/>
                  <a:pt x="29" y="237"/>
                  <a:pt x="29" y="237"/>
                </a:cubicBezTo>
                <a:cubicBezTo>
                  <a:pt x="32" y="156"/>
                  <a:pt x="32" y="156"/>
                  <a:pt x="32" y="156"/>
                </a:cubicBezTo>
                <a:cubicBezTo>
                  <a:pt x="52" y="156"/>
                  <a:pt x="52" y="156"/>
                  <a:pt x="52" y="156"/>
                </a:cubicBezTo>
                <a:cubicBezTo>
                  <a:pt x="55" y="237"/>
                  <a:pt x="55" y="237"/>
                  <a:pt x="55" y="237"/>
                </a:cubicBezTo>
                <a:cubicBezTo>
                  <a:pt x="73" y="237"/>
                  <a:pt x="73" y="237"/>
                  <a:pt x="73" y="237"/>
                </a:cubicBezTo>
                <a:cubicBezTo>
                  <a:pt x="73" y="78"/>
                  <a:pt x="73" y="78"/>
                  <a:pt x="73" y="78"/>
                </a:cubicBezTo>
                <a:cubicBezTo>
                  <a:pt x="73" y="77"/>
                  <a:pt x="73" y="77"/>
                  <a:pt x="73" y="76"/>
                </a:cubicBezTo>
                <a:cubicBezTo>
                  <a:pt x="73" y="68"/>
                  <a:pt x="60" y="61"/>
                  <a:pt x="43" y="61"/>
                </a:cubicBezTo>
                <a:close/>
                <a:moveTo>
                  <a:pt x="0" y="76"/>
                </a:moveTo>
                <a:cubicBezTo>
                  <a:pt x="0" y="155"/>
                  <a:pt x="0" y="155"/>
                  <a:pt x="0" y="155"/>
                </a:cubicBezTo>
                <a:cubicBezTo>
                  <a:pt x="12" y="155"/>
                  <a:pt x="12" y="155"/>
                  <a:pt x="12" y="155"/>
                </a:cubicBezTo>
                <a:cubicBezTo>
                  <a:pt x="12" y="66"/>
                  <a:pt x="12" y="66"/>
                  <a:pt x="12" y="66"/>
                </a:cubicBezTo>
                <a:cubicBezTo>
                  <a:pt x="9" y="66"/>
                  <a:pt x="0" y="68"/>
                  <a:pt x="0" y="76"/>
                </a:cubicBezTo>
                <a:close/>
                <a:moveTo>
                  <a:pt x="75" y="66"/>
                </a:moveTo>
                <a:cubicBezTo>
                  <a:pt x="75" y="155"/>
                  <a:pt x="75" y="155"/>
                  <a:pt x="75" y="155"/>
                </a:cubicBezTo>
                <a:cubicBezTo>
                  <a:pt x="87" y="155"/>
                  <a:pt x="87" y="155"/>
                  <a:pt x="87" y="155"/>
                </a:cubicBezTo>
                <a:cubicBezTo>
                  <a:pt x="87" y="76"/>
                  <a:pt x="87" y="76"/>
                  <a:pt x="87" y="76"/>
                </a:cubicBezTo>
                <a:cubicBezTo>
                  <a:pt x="87" y="68"/>
                  <a:pt x="78" y="66"/>
                  <a:pt x="75" y="66"/>
                </a:cubicBezTo>
                <a:close/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3752" name="Freeform 23"/>
          <p:cNvSpPr>
            <a:spLocks/>
          </p:cNvSpPr>
          <p:nvPr/>
        </p:nvSpPr>
        <p:spPr bwMode="auto">
          <a:xfrm>
            <a:off x="2346424" y="2449513"/>
            <a:ext cx="85725" cy="93663"/>
          </a:xfrm>
          <a:custGeom>
            <a:avLst/>
            <a:gdLst>
              <a:gd name="T0" fmla="*/ 23 w 23"/>
              <a:gd name="T1" fmla="*/ 0 h 25"/>
              <a:gd name="T2" fmla="*/ 0 w 23"/>
              <a:gd name="T3" fmla="*/ 25 h 25"/>
              <a:gd name="T4" fmla="*/ 2 w 23"/>
              <a:gd name="T5" fmla="*/ 25 h 25"/>
              <a:gd name="T6" fmla="*/ 23 w 23"/>
              <a:gd name="T7" fmla="*/ 3 h 25"/>
              <a:gd name="T8" fmla="*/ 23 w 23"/>
              <a:gd name="T9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25">
                <a:moveTo>
                  <a:pt x="23" y="0"/>
                </a:moveTo>
                <a:cubicBezTo>
                  <a:pt x="11" y="2"/>
                  <a:pt x="1" y="13"/>
                  <a:pt x="0" y="25"/>
                </a:cubicBezTo>
                <a:cubicBezTo>
                  <a:pt x="1" y="25"/>
                  <a:pt x="1" y="25"/>
                  <a:pt x="2" y="25"/>
                </a:cubicBezTo>
                <a:cubicBezTo>
                  <a:pt x="4" y="14"/>
                  <a:pt x="12" y="6"/>
                  <a:pt x="23" y="3"/>
                </a:cubicBezTo>
                <a:cubicBezTo>
                  <a:pt x="23" y="2"/>
                  <a:pt x="23" y="1"/>
                  <a:pt x="2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3753" name="Freeform 27"/>
          <p:cNvSpPr>
            <a:spLocks noEditPoints="1"/>
          </p:cNvSpPr>
          <p:nvPr/>
        </p:nvSpPr>
        <p:spPr bwMode="auto">
          <a:xfrm>
            <a:off x="3727454" y="2441575"/>
            <a:ext cx="325438" cy="889000"/>
          </a:xfrm>
          <a:custGeom>
            <a:avLst/>
            <a:gdLst>
              <a:gd name="T0" fmla="*/ 15 w 87"/>
              <a:gd name="T1" fmla="*/ 29 h 237"/>
              <a:gd name="T2" fmla="*/ 43 w 87"/>
              <a:gd name="T3" fmla="*/ 0 h 237"/>
              <a:gd name="T4" fmla="*/ 71 w 87"/>
              <a:gd name="T5" fmla="*/ 29 h 237"/>
              <a:gd name="T6" fmla="*/ 43 w 87"/>
              <a:gd name="T7" fmla="*/ 57 h 237"/>
              <a:gd name="T8" fmla="*/ 15 w 87"/>
              <a:gd name="T9" fmla="*/ 29 h 237"/>
              <a:gd name="T10" fmla="*/ 43 w 87"/>
              <a:gd name="T11" fmla="*/ 61 h 237"/>
              <a:gd name="T12" fmla="*/ 14 w 87"/>
              <a:gd name="T13" fmla="*/ 75 h 237"/>
              <a:gd name="T14" fmla="*/ 14 w 87"/>
              <a:gd name="T15" fmla="*/ 75 h 237"/>
              <a:gd name="T16" fmla="*/ 14 w 87"/>
              <a:gd name="T17" fmla="*/ 237 h 237"/>
              <a:gd name="T18" fmla="*/ 29 w 87"/>
              <a:gd name="T19" fmla="*/ 237 h 237"/>
              <a:gd name="T20" fmla="*/ 32 w 87"/>
              <a:gd name="T21" fmla="*/ 156 h 237"/>
              <a:gd name="T22" fmla="*/ 52 w 87"/>
              <a:gd name="T23" fmla="*/ 156 h 237"/>
              <a:gd name="T24" fmla="*/ 55 w 87"/>
              <a:gd name="T25" fmla="*/ 237 h 237"/>
              <a:gd name="T26" fmla="*/ 73 w 87"/>
              <a:gd name="T27" fmla="*/ 237 h 237"/>
              <a:gd name="T28" fmla="*/ 73 w 87"/>
              <a:gd name="T29" fmla="*/ 78 h 237"/>
              <a:gd name="T30" fmla="*/ 73 w 87"/>
              <a:gd name="T31" fmla="*/ 76 h 237"/>
              <a:gd name="T32" fmla="*/ 43 w 87"/>
              <a:gd name="T33" fmla="*/ 61 h 237"/>
              <a:gd name="T34" fmla="*/ 0 w 87"/>
              <a:gd name="T35" fmla="*/ 76 h 237"/>
              <a:gd name="T36" fmla="*/ 0 w 87"/>
              <a:gd name="T37" fmla="*/ 155 h 237"/>
              <a:gd name="T38" fmla="*/ 12 w 87"/>
              <a:gd name="T39" fmla="*/ 155 h 237"/>
              <a:gd name="T40" fmla="*/ 12 w 87"/>
              <a:gd name="T41" fmla="*/ 66 h 237"/>
              <a:gd name="T42" fmla="*/ 0 w 87"/>
              <a:gd name="T43" fmla="*/ 76 h 237"/>
              <a:gd name="T44" fmla="*/ 75 w 87"/>
              <a:gd name="T45" fmla="*/ 66 h 237"/>
              <a:gd name="T46" fmla="*/ 75 w 87"/>
              <a:gd name="T47" fmla="*/ 155 h 237"/>
              <a:gd name="T48" fmla="*/ 87 w 87"/>
              <a:gd name="T49" fmla="*/ 155 h 237"/>
              <a:gd name="T50" fmla="*/ 87 w 87"/>
              <a:gd name="T51" fmla="*/ 76 h 237"/>
              <a:gd name="T52" fmla="*/ 75 w 87"/>
              <a:gd name="T53" fmla="*/ 6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7" h="237">
                <a:moveTo>
                  <a:pt x="15" y="29"/>
                </a:moveTo>
                <a:cubicBezTo>
                  <a:pt x="15" y="13"/>
                  <a:pt x="28" y="0"/>
                  <a:pt x="43" y="0"/>
                </a:cubicBezTo>
                <a:cubicBezTo>
                  <a:pt x="59" y="0"/>
                  <a:pt x="71" y="13"/>
                  <a:pt x="71" y="29"/>
                </a:cubicBezTo>
                <a:cubicBezTo>
                  <a:pt x="71" y="44"/>
                  <a:pt x="59" y="57"/>
                  <a:pt x="43" y="57"/>
                </a:cubicBezTo>
                <a:cubicBezTo>
                  <a:pt x="28" y="57"/>
                  <a:pt x="15" y="44"/>
                  <a:pt x="15" y="29"/>
                </a:cubicBezTo>
                <a:close/>
                <a:moveTo>
                  <a:pt x="43" y="61"/>
                </a:moveTo>
                <a:cubicBezTo>
                  <a:pt x="28" y="61"/>
                  <a:pt x="16" y="67"/>
                  <a:pt x="14" y="75"/>
                </a:cubicBezTo>
                <a:cubicBezTo>
                  <a:pt x="14" y="75"/>
                  <a:pt x="14" y="75"/>
                  <a:pt x="14" y="75"/>
                </a:cubicBezTo>
                <a:cubicBezTo>
                  <a:pt x="14" y="237"/>
                  <a:pt x="14" y="237"/>
                  <a:pt x="14" y="237"/>
                </a:cubicBezTo>
                <a:cubicBezTo>
                  <a:pt x="29" y="237"/>
                  <a:pt x="29" y="237"/>
                  <a:pt x="29" y="237"/>
                </a:cubicBezTo>
                <a:cubicBezTo>
                  <a:pt x="32" y="156"/>
                  <a:pt x="32" y="156"/>
                  <a:pt x="32" y="156"/>
                </a:cubicBezTo>
                <a:cubicBezTo>
                  <a:pt x="52" y="156"/>
                  <a:pt x="52" y="156"/>
                  <a:pt x="52" y="156"/>
                </a:cubicBezTo>
                <a:cubicBezTo>
                  <a:pt x="55" y="237"/>
                  <a:pt x="55" y="237"/>
                  <a:pt x="55" y="237"/>
                </a:cubicBezTo>
                <a:cubicBezTo>
                  <a:pt x="73" y="237"/>
                  <a:pt x="73" y="237"/>
                  <a:pt x="73" y="237"/>
                </a:cubicBezTo>
                <a:cubicBezTo>
                  <a:pt x="73" y="78"/>
                  <a:pt x="73" y="78"/>
                  <a:pt x="73" y="78"/>
                </a:cubicBezTo>
                <a:cubicBezTo>
                  <a:pt x="73" y="77"/>
                  <a:pt x="73" y="77"/>
                  <a:pt x="73" y="76"/>
                </a:cubicBezTo>
                <a:cubicBezTo>
                  <a:pt x="73" y="68"/>
                  <a:pt x="60" y="61"/>
                  <a:pt x="43" y="61"/>
                </a:cubicBezTo>
                <a:close/>
                <a:moveTo>
                  <a:pt x="0" y="76"/>
                </a:moveTo>
                <a:cubicBezTo>
                  <a:pt x="0" y="155"/>
                  <a:pt x="0" y="155"/>
                  <a:pt x="0" y="155"/>
                </a:cubicBezTo>
                <a:cubicBezTo>
                  <a:pt x="12" y="155"/>
                  <a:pt x="12" y="155"/>
                  <a:pt x="12" y="155"/>
                </a:cubicBezTo>
                <a:cubicBezTo>
                  <a:pt x="12" y="66"/>
                  <a:pt x="12" y="66"/>
                  <a:pt x="12" y="66"/>
                </a:cubicBezTo>
                <a:cubicBezTo>
                  <a:pt x="9" y="66"/>
                  <a:pt x="0" y="68"/>
                  <a:pt x="0" y="76"/>
                </a:cubicBezTo>
                <a:close/>
                <a:moveTo>
                  <a:pt x="75" y="66"/>
                </a:moveTo>
                <a:cubicBezTo>
                  <a:pt x="75" y="155"/>
                  <a:pt x="75" y="155"/>
                  <a:pt x="75" y="155"/>
                </a:cubicBezTo>
                <a:cubicBezTo>
                  <a:pt x="87" y="155"/>
                  <a:pt x="87" y="155"/>
                  <a:pt x="87" y="155"/>
                </a:cubicBezTo>
                <a:cubicBezTo>
                  <a:pt x="87" y="76"/>
                  <a:pt x="87" y="76"/>
                  <a:pt x="87" y="76"/>
                </a:cubicBezTo>
                <a:cubicBezTo>
                  <a:pt x="87" y="68"/>
                  <a:pt x="78" y="66"/>
                  <a:pt x="75" y="66"/>
                </a:cubicBezTo>
                <a:close/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3754" name="Freeform 28"/>
          <p:cNvSpPr>
            <a:spLocks/>
          </p:cNvSpPr>
          <p:nvPr/>
        </p:nvSpPr>
        <p:spPr bwMode="auto">
          <a:xfrm>
            <a:off x="3802066" y="2449513"/>
            <a:ext cx="85725" cy="93663"/>
          </a:xfrm>
          <a:custGeom>
            <a:avLst/>
            <a:gdLst>
              <a:gd name="T0" fmla="*/ 23 w 23"/>
              <a:gd name="T1" fmla="*/ 0 h 25"/>
              <a:gd name="T2" fmla="*/ 0 w 23"/>
              <a:gd name="T3" fmla="*/ 25 h 25"/>
              <a:gd name="T4" fmla="*/ 2 w 23"/>
              <a:gd name="T5" fmla="*/ 25 h 25"/>
              <a:gd name="T6" fmla="*/ 23 w 23"/>
              <a:gd name="T7" fmla="*/ 3 h 25"/>
              <a:gd name="T8" fmla="*/ 23 w 23"/>
              <a:gd name="T9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25">
                <a:moveTo>
                  <a:pt x="23" y="0"/>
                </a:moveTo>
                <a:cubicBezTo>
                  <a:pt x="11" y="2"/>
                  <a:pt x="1" y="13"/>
                  <a:pt x="0" y="25"/>
                </a:cubicBezTo>
                <a:cubicBezTo>
                  <a:pt x="1" y="25"/>
                  <a:pt x="1" y="25"/>
                  <a:pt x="2" y="25"/>
                </a:cubicBezTo>
                <a:cubicBezTo>
                  <a:pt x="4" y="14"/>
                  <a:pt x="12" y="6"/>
                  <a:pt x="23" y="3"/>
                </a:cubicBezTo>
                <a:cubicBezTo>
                  <a:pt x="23" y="2"/>
                  <a:pt x="23" y="1"/>
                  <a:pt x="2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3755" name="Freeform 32"/>
          <p:cNvSpPr>
            <a:spLocks noEditPoints="1"/>
          </p:cNvSpPr>
          <p:nvPr/>
        </p:nvSpPr>
        <p:spPr bwMode="auto">
          <a:xfrm>
            <a:off x="5109532" y="2441575"/>
            <a:ext cx="325438" cy="889000"/>
          </a:xfrm>
          <a:custGeom>
            <a:avLst/>
            <a:gdLst>
              <a:gd name="T0" fmla="*/ 15 w 87"/>
              <a:gd name="T1" fmla="*/ 29 h 237"/>
              <a:gd name="T2" fmla="*/ 43 w 87"/>
              <a:gd name="T3" fmla="*/ 0 h 237"/>
              <a:gd name="T4" fmla="*/ 71 w 87"/>
              <a:gd name="T5" fmla="*/ 29 h 237"/>
              <a:gd name="T6" fmla="*/ 43 w 87"/>
              <a:gd name="T7" fmla="*/ 57 h 237"/>
              <a:gd name="T8" fmla="*/ 15 w 87"/>
              <a:gd name="T9" fmla="*/ 29 h 237"/>
              <a:gd name="T10" fmla="*/ 43 w 87"/>
              <a:gd name="T11" fmla="*/ 61 h 237"/>
              <a:gd name="T12" fmla="*/ 14 w 87"/>
              <a:gd name="T13" fmla="*/ 75 h 237"/>
              <a:gd name="T14" fmla="*/ 14 w 87"/>
              <a:gd name="T15" fmla="*/ 75 h 237"/>
              <a:gd name="T16" fmla="*/ 14 w 87"/>
              <a:gd name="T17" fmla="*/ 237 h 237"/>
              <a:gd name="T18" fmla="*/ 29 w 87"/>
              <a:gd name="T19" fmla="*/ 237 h 237"/>
              <a:gd name="T20" fmla="*/ 32 w 87"/>
              <a:gd name="T21" fmla="*/ 156 h 237"/>
              <a:gd name="T22" fmla="*/ 52 w 87"/>
              <a:gd name="T23" fmla="*/ 156 h 237"/>
              <a:gd name="T24" fmla="*/ 56 w 87"/>
              <a:gd name="T25" fmla="*/ 237 h 237"/>
              <a:gd name="T26" fmla="*/ 73 w 87"/>
              <a:gd name="T27" fmla="*/ 237 h 237"/>
              <a:gd name="T28" fmla="*/ 73 w 87"/>
              <a:gd name="T29" fmla="*/ 78 h 237"/>
              <a:gd name="T30" fmla="*/ 73 w 87"/>
              <a:gd name="T31" fmla="*/ 76 h 237"/>
              <a:gd name="T32" fmla="*/ 43 w 87"/>
              <a:gd name="T33" fmla="*/ 61 h 237"/>
              <a:gd name="T34" fmla="*/ 0 w 87"/>
              <a:gd name="T35" fmla="*/ 76 h 237"/>
              <a:gd name="T36" fmla="*/ 0 w 87"/>
              <a:gd name="T37" fmla="*/ 155 h 237"/>
              <a:gd name="T38" fmla="*/ 12 w 87"/>
              <a:gd name="T39" fmla="*/ 155 h 237"/>
              <a:gd name="T40" fmla="*/ 12 w 87"/>
              <a:gd name="T41" fmla="*/ 66 h 237"/>
              <a:gd name="T42" fmla="*/ 0 w 87"/>
              <a:gd name="T43" fmla="*/ 76 h 237"/>
              <a:gd name="T44" fmla="*/ 75 w 87"/>
              <a:gd name="T45" fmla="*/ 66 h 237"/>
              <a:gd name="T46" fmla="*/ 75 w 87"/>
              <a:gd name="T47" fmla="*/ 155 h 237"/>
              <a:gd name="T48" fmla="*/ 87 w 87"/>
              <a:gd name="T49" fmla="*/ 155 h 237"/>
              <a:gd name="T50" fmla="*/ 87 w 87"/>
              <a:gd name="T51" fmla="*/ 76 h 237"/>
              <a:gd name="T52" fmla="*/ 75 w 87"/>
              <a:gd name="T53" fmla="*/ 6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7" h="237">
                <a:moveTo>
                  <a:pt x="15" y="29"/>
                </a:moveTo>
                <a:cubicBezTo>
                  <a:pt x="15" y="13"/>
                  <a:pt x="28" y="0"/>
                  <a:pt x="43" y="0"/>
                </a:cubicBezTo>
                <a:cubicBezTo>
                  <a:pt x="59" y="0"/>
                  <a:pt x="71" y="13"/>
                  <a:pt x="71" y="29"/>
                </a:cubicBezTo>
                <a:cubicBezTo>
                  <a:pt x="71" y="44"/>
                  <a:pt x="59" y="57"/>
                  <a:pt x="43" y="57"/>
                </a:cubicBezTo>
                <a:cubicBezTo>
                  <a:pt x="28" y="57"/>
                  <a:pt x="15" y="44"/>
                  <a:pt x="15" y="29"/>
                </a:cubicBezTo>
                <a:moveTo>
                  <a:pt x="43" y="61"/>
                </a:moveTo>
                <a:cubicBezTo>
                  <a:pt x="28" y="61"/>
                  <a:pt x="16" y="67"/>
                  <a:pt x="14" y="75"/>
                </a:cubicBezTo>
                <a:cubicBezTo>
                  <a:pt x="14" y="75"/>
                  <a:pt x="14" y="75"/>
                  <a:pt x="14" y="75"/>
                </a:cubicBezTo>
                <a:cubicBezTo>
                  <a:pt x="14" y="237"/>
                  <a:pt x="14" y="237"/>
                  <a:pt x="14" y="237"/>
                </a:cubicBezTo>
                <a:cubicBezTo>
                  <a:pt x="29" y="237"/>
                  <a:pt x="29" y="237"/>
                  <a:pt x="29" y="237"/>
                </a:cubicBezTo>
                <a:cubicBezTo>
                  <a:pt x="32" y="156"/>
                  <a:pt x="32" y="156"/>
                  <a:pt x="32" y="156"/>
                </a:cubicBezTo>
                <a:cubicBezTo>
                  <a:pt x="52" y="156"/>
                  <a:pt x="52" y="156"/>
                  <a:pt x="52" y="156"/>
                </a:cubicBezTo>
                <a:cubicBezTo>
                  <a:pt x="56" y="237"/>
                  <a:pt x="56" y="237"/>
                  <a:pt x="56" y="237"/>
                </a:cubicBezTo>
                <a:cubicBezTo>
                  <a:pt x="73" y="237"/>
                  <a:pt x="73" y="237"/>
                  <a:pt x="73" y="237"/>
                </a:cubicBezTo>
                <a:cubicBezTo>
                  <a:pt x="73" y="78"/>
                  <a:pt x="73" y="78"/>
                  <a:pt x="73" y="78"/>
                </a:cubicBezTo>
                <a:cubicBezTo>
                  <a:pt x="73" y="77"/>
                  <a:pt x="73" y="77"/>
                  <a:pt x="73" y="76"/>
                </a:cubicBezTo>
                <a:cubicBezTo>
                  <a:pt x="73" y="68"/>
                  <a:pt x="60" y="61"/>
                  <a:pt x="43" y="61"/>
                </a:cubicBezTo>
                <a:moveTo>
                  <a:pt x="0" y="76"/>
                </a:moveTo>
                <a:cubicBezTo>
                  <a:pt x="0" y="155"/>
                  <a:pt x="0" y="155"/>
                  <a:pt x="0" y="155"/>
                </a:cubicBezTo>
                <a:cubicBezTo>
                  <a:pt x="12" y="155"/>
                  <a:pt x="12" y="155"/>
                  <a:pt x="12" y="155"/>
                </a:cubicBezTo>
                <a:cubicBezTo>
                  <a:pt x="12" y="66"/>
                  <a:pt x="12" y="66"/>
                  <a:pt x="12" y="66"/>
                </a:cubicBezTo>
                <a:cubicBezTo>
                  <a:pt x="9" y="66"/>
                  <a:pt x="0" y="68"/>
                  <a:pt x="0" y="76"/>
                </a:cubicBezTo>
                <a:moveTo>
                  <a:pt x="75" y="66"/>
                </a:moveTo>
                <a:cubicBezTo>
                  <a:pt x="75" y="155"/>
                  <a:pt x="75" y="155"/>
                  <a:pt x="75" y="155"/>
                </a:cubicBezTo>
                <a:cubicBezTo>
                  <a:pt x="87" y="155"/>
                  <a:pt x="87" y="155"/>
                  <a:pt x="87" y="155"/>
                </a:cubicBezTo>
                <a:cubicBezTo>
                  <a:pt x="87" y="76"/>
                  <a:pt x="87" y="76"/>
                  <a:pt x="87" y="76"/>
                </a:cubicBezTo>
                <a:cubicBezTo>
                  <a:pt x="87" y="68"/>
                  <a:pt x="78" y="66"/>
                  <a:pt x="75" y="66"/>
                </a:cubicBezTo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3756" name="Freeform 33"/>
          <p:cNvSpPr>
            <a:spLocks/>
          </p:cNvSpPr>
          <p:nvPr/>
        </p:nvSpPr>
        <p:spPr bwMode="auto">
          <a:xfrm>
            <a:off x="5184145" y="2449513"/>
            <a:ext cx="85725" cy="93663"/>
          </a:xfrm>
          <a:custGeom>
            <a:avLst/>
            <a:gdLst>
              <a:gd name="T0" fmla="*/ 23 w 23"/>
              <a:gd name="T1" fmla="*/ 0 h 25"/>
              <a:gd name="T2" fmla="*/ 0 w 23"/>
              <a:gd name="T3" fmla="*/ 25 h 25"/>
              <a:gd name="T4" fmla="*/ 2 w 23"/>
              <a:gd name="T5" fmla="*/ 25 h 25"/>
              <a:gd name="T6" fmla="*/ 23 w 23"/>
              <a:gd name="T7" fmla="*/ 3 h 25"/>
              <a:gd name="T8" fmla="*/ 23 w 23"/>
              <a:gd name="T9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25">
                <a:moveTo>
                  <a:pt x="23" y="0"/>
                </a:moveTo>
                <a:cubicBezTo>
                  <a:pt x="11" y="2"/>
                  <a:pt x="1" y="13"/>
                  <a:pt x="0" y="25"/>
                </a:cubicBezTo>
                <a:cubicBezTo>
                  <a:pt x="1" y="25"/>
                  <a:pt x="2" y="25"/>
                  <a:pt x="2" y="25"/>
                </a:cubicBezTo>
                <a:cubicBezTo>
                  <a:pt x="4" y="14"/>
                  <a:pt x="12" y="6"/>
                  <a:pt x="23" y="3"/>
                </a:cubicBezTo>
                <a:cubicBezTo>
                  <a:pt x="23" y="2"/>
                  <a:pt x="23" y="1"/>
                  <a:pt x="2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3757" name="Freeform 37"/>
          <p:cNvSpPr>
            <a:spLocks noEditPoints="1"/>
          </p:cNvSpPr>
          <p:nvPr/>
        </p:nvSpPr>
        <p:spPr bwMode="auto">
          <a:xfrm>
            <a:off x="6630125" y="2441575"/>
            <a:ext cx="325438" cy="889000"/>
          </a:xfrm>
          <a:custGeom>
            <a:avLst/>
            <a:gdLst>
              <a:gd name="T0" fmla="*/ 15 w 87"/>
              <a:gd name="T1" fmla="*/ 29 h 237"/>
              <a:gd name="T2" fmla="*/ 43 w 87"/>
              <a:gd name="T3" fmla="*/ 0 h 237"/>
              <a:gd name="T4" fmla="*/ 71 w 87"/>
              <a:gd name="T5" fmla="*/ 29 h 237"/>
              <a:gd name="T6" fmla="*/ 43 w 87"/>
              <a:gd name="T7" fmla="*/ 57 h 237"/>
              <a:gd name="T8" fmla="*/ 15 w 87"/>
              <a:gd name="T9" fmla="*/ 29 h 237"/>
              <a:gd name="T10" fmla="*/ 43 w 87"/>
              <a:gd name="T11" fmla="*/ 61 h 237"/>
              <a:gd name="T12" fmla="*/ 14 w 87"/>
              <a:gd name="T13" fmla="*/ 75 h 237"/>
              <a:gd name="T14" fmla="*/ 14 w 87"/>
              <a:gd name="T15" fmla="*/ 75 h 237"/>
              <a:gd name="T16" fmla="*/ 14 w 87"/>
              <a:gd name="T17" fmla="*/ 237 h 237"/>
              <a:gd name="T18" fmla="*/ 29 w 87"/>
              <a:gd name="T19" fmla="*/ 237 h 237"/>
              <a:gd name="T20" fmla="*/ 32 w 87"/>
              <a:gd name="T21" fmla="*/ 156 h 237"/>
              <a:gd name="T22" fmla="*/ 52 w 87"/>
              <a:gd name="T23" fmla="*/ 156 h 237"/>
              <a:gd name="T24" fmla="*/ 56 w 87"/>
              <a:gd name="T25" fmla="*/ 237 h 237"/>
              <a:gd name="T26" fmla="*/ 73 w 87"/>
              <a:gd name="T27" fmla="*/ 237 h 237"/>
              <a:gd name="T28" fmla="*/ 73 w 87"/>
              <a:gd name="T29" fmla="*/ 78 h 237"/>
              <a:gd name="T30" fmla="*/ 73 w 87"/>
              <a:gd name="T31" fmla="*/ 76 h 237"/>
              <a:gd name="T32" fmla="*/ 43 w 87"/>
              <a:gd name="T33" fmla="*/ 61 h 237"/>
              <a:gd name="T34" fmla="*/ 0 w 87"/>
              <a:gd name="T35" fmla="*/ 76 h 237"/>
              <a:gd name="T36" fmla="*/ 0 w 87"/>
              <a:gd name="T37" fmla="*/ 155 h 237"/>
              <a:gd name="T38" fmla="*/ 12 w 87"/>
              <a:gd name="T39" fmla="*/ 155 h 237"/>
              <a:gd name="T40" fmla="*/ 12 w 87"/>
              <a:gd name="T41" fmla="*/ 66 h 237"/>
              <a:gd name="T42" fmla="*/ 0 w 87"/>
              <a:gd name="T43" fmla="*/ 76 h 237"/>
              <a:gd name="T44" fmla="*/ 75 w 87"/>
              <a:gd name="T45" fmla="*/ 66 h 237"/>
              <a:gd name="T46" fmla="*/ 75 w 87"/>
              <a:gd name="T47" fmla="*/ 155 h 237"/>
              <a:gd name="T48" fmla="*/ 87 w 87"/>
              <a:gd name="T49" fmla="*/ 155 h 237"/>
              <a:gd name="T50" fmla="*/ 87 w 87"/>
              <a:gd name="T51" fmla="*/ 76 h 237"/>
              <a:gd name="T52" fmla="*/ 75 w 87"/>
              <a:gd name="T53" fmla="*/ 6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7" h="237">
                <a:moveTo>
                  <a:pt x="15" y="29"/>
                </a:moveTo>
                <a:cubicBezTo>
                  <a:pt x="15" y="13"/>
                  <a:pt x="28" y="0"/>
                  <a:pt x="43" y="0"/>
                </a:cubicBezTo>
                <a:cubicBezTo>
                  <a:pt x="59" y="0"/>
                  <a:pt x="71" y="13"/>
                  <a:pt x="71" y="29"/>
                </a:cubicBezTo>
                <a:cubicBezTo>
                  <a:pt x="71" y="44"/>
                  <a:pt x="59" y="57"/>
                  <a:pt x="43" y="57"/>
                </a:cubicBezTo>
                <a:cubicBezTo>
                  <a:pt x="28" y="57"/>
                  <a:pt x="15" y="44"/>
                  <a:pt x="15" y="29"/>
                </a:cubicBezTo>
                <a:close/>
                <a:moveTo>
                  <a:pt x="43" y="61"/>
                </a:moveTo>
                <a:cubicBezTo>
                  <a:pt x="28" y="61"/>
                  <a:pt x="16" y="67"/>
                  <a:pt x="14" y="75"/>
                </a:cubicBezTo>
                <a:cubicBezTo>
                  <a:pt x="14" y="75"/>
                  <a:pt x="14" y="75"/>
                  <a:pt x="14" y="75"/>
                </a:cubicBezTo>
                <a:cubicBezTo>
                  <a:pt x="14" y="237"/>
                  <a:pt x="14" y="237"/>
                  <a:pt x="14" y="237"/>
                </a:cubicBezTo>
                <a:cubicBezTo>
                  <a:pt x="29" y="237"/>
                  <a:pt x="29" y="237"/>
                  <a:pt x="29" y="237"/>
                </a:cubicBezTo>
                <a:cubicBezTo>
                  <a:pt x="32" y="156"/>
                  <a:pt x="32" y="156"/>
                  <a:pt x="32" y="156"/>
                </a:cubicBezTo>
                <a:cubicBezTo>
                  <a:pt x="52" y="156"/>
                  <a:pt x="52" y="156"/>
                  <a:pt x="52" y="156"/>
                </a:cubicBezTo>
                <a:cubicBezTo>
                  <a:pt x="56" y="237"/>
                  <a:pt x="56" y="237"/>
                  <a:pt x="56" y="237"/>
                </a:cubicBezTo>
                <a:cubicBezTo>
                  <a:pt x="73" y="237"/>
                  <a:pt x="73" y="237"/>
                  <a:pt x="73" y="237"/>
                </a:cubicBezTo>
                <a:cubicBezTo>
                  <a:pt x="73" y="78"/>
                  <a:pt x="73" y="78"/>
                  <a:pt x="73" y="78"/>
                </a:cubicBezTo>
                <a:cubicBezTo>
                  <a:pt x="73" y="77"/>
                  <a:pt x="73" y="77"/>
                  <a:pt x="73" y="76"/>
                </a:cubicBezTo>
                <a:cubicBezTo>
                  <a:pt x="73" y="68"/>
                  <a:pt x="60" y="61"/>
                  <a:pt x="43" y="61"/>
                </a:cubicBezTo>
                <a:close/>
                <a:moveTo>
                  <a:pt x="0" y="76"/>
                </a:moveTo>
                <a:cubicBezTo>
                  <a:pt x="0" y="155"/>
                  <a:pt x="0" y="155"/>
                  <a:pt x="0" y="155"/>
                </a:cubicBezTo>
                <a:cubicBezTo>
                  <a:pt x="12" y="155"/>
                  <a:pt x="12" y="155"/>
                  <a:pt x="12" y="155"/>
                </a:cubicBezTo>
                <a:cubicBezTo>
                  <a:pt x="12" y="66"/>
                  <a:pt x="12" y="66"/>
                  <a:pt x="12" y="66"/>
                </a:cubicBezTo>
                <a:cubicBezTo>
                  <a:pt x="9" y="66"/>
                  <a:pt x="0" y="68"/>
                  <a:pt x="0" y="76"/>
                </a:cubicBezTo>
                <a:close/>
                <a:moveTo>
                  <a:pt x="75" y="66"/>
                </a:moveTo>
                <a:cubicBezTo>
                  <a:pt x="75" y="155"/>
                  <a:pt x="75" y="155"/>
                  <a:pt x="75" y="155"/>
                </a:cubicBezTo>
                <a:cubicBezTo>
                  <a:pt x="87" y="155"/>
                  <a:pt x="87" y="155"/>
                  <a:pt x="87" y="155"/>
                </a:cubicBezTo>
                <a:cubicBezTo>
                  <a:pt x="87" y="76"/>
                  <a:pt x="87" y="76"/>
                  <a:pt x="87" y="76"/>
                </a:cubicBezTo>
                <a:cubicBezTo>
                  <a:pt x="87" y="68"/>
                  <a:pt x="78" y="66"/>
                  <a:pt x="75" y="66"/>
                </a:cubicBezTo>
                <a:close/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3758" name="Freeform 38"/>
          <p:cNvSpPr>
            <a:spLocks/>
          </p:cNvSpPr>
          <p:nvPr/>
        </p:nvSpPr>
        <p:spPr bwMode="auto">
          <a:xfrm>
            <a:off x="6704737" y="2449513"/>
            <a:ext cx="90488" cy="93663"/>
          </a:xfrm>
          <a:custGeom>
            <a:avLst/>
            <a:gdLst>
              <a:gd name="T0" fmla="*/ 24 w 24"/>
              <a:gd name="T1" fmla="*/ 0 h 25"/>
              <a:gd name="T2" fmla="*/ 0 w 24"/>
              <a:gd name="T3" fmla="*/ 25 h 25"/>
              <a:gd name="T4" fmla="*/ 2 w 24"/>
              <a:gd name="T5" fmla="*/ 25 h 25"/>
              <a:gd name="T6" fmla="*/ 23 w 24"/>
              <a:gd name="T7" fmla="*/ 3 h 25"/>
              <a:gd name="T8" fmla="*/ 24 w 24"/>
              <a:gd name="T9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5">
                <a:moveTo>
                  <a:pt x="24" y="0"/>
                </a:moveTo>
                <a:cubicBezTo>
                  <a:pt x="11" y="2"/>
                  <a:pt x="1" y="13"/>
                  <a:pt x="0" y="25"/>
                </a:cubicBezTo>
                <a:cubicBezTo>
                  <a:pt x="1" y="25"/>
                  <a:pt x="2" y="25"/>
                  <a:pt x="2" y="25"/>
                </a:cubicBezTo>
                <a:cubicBezTo>
                  <a:pt x="4" y="14"/>
                  <a:pt x="12" y="6"/>
                  <a:pt x="23" y="3"/>
                </a:cubicBezTo>
                <a:cubicBezTo>
                  <a:pt x="23" y="2"/>
                  <a:pt x="23" y="1"/>
                  <a:pt x="2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2750" name="Rectangle 1261"/>
          <p:cNvSpPr>
            <a:spLocks noChangeArrowheads="1"/>
          </p:cNvSpPr>
          <p:nvPr/>
        </p:nvSpPr>
        <p:spPr bwMode="auto">
          <a:xfrm>
            <a:off x="4008441" y="2940050"/>
            <a:ext cx="44450" cy="82550"/>
          </a:xfrm>
          <a:prstGeom prst="rect">
            <a:avLst/>
          </a:prstGeom>
          <a:solidFill>
            <a:srgbClr val="EBAC0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72751" name="Rectangle 1262"/>
          <p:cNvSpPr>
            <a:spLocks noChangeArrowheads="1"/>
          </p:cNvSpPr>
          <p:nvPr/>
        </p:nvSpPr>
        <p:spPr bwMode="auto">
          <a:xfrm>
            <a:off x="3727454" y="2940050"/>
            <a:ext cx="44450" cy="82550"/>
          </a:xfrm>
          <a:prstGeom prst="rect">
            <a:avLst/>
          </a:prstGeom>
          <a:solidFill>
            <a:srgbClr val="EBAC0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72752" name="Freeform 1263"/>
          <p:cNvSpPr>
            <a:spLocks/>
          </p:cNvSpPr>
          <p:nvPr/>
        </p:nvSpPr>
        <p:spPr bwMode="auto">
          <a:xfrm>
            <a:off x="3779841" y="2940050"/>
            <a:ext cx="220663" cy="390525"/>
          </a:xfrm>
          <a:custGeom>
            <a:avLst/>
            <a:gdLst>
              <a:gd name="T0" fmla="*/ 0 w 139"/>
              <a:gd name="T1" fmla="*/ 246 h 246"/>
              <a:gd name="T2" fmla="*/ 35 w 139"/>
              <a:gd name="T3" fmla="*/ 246 h 246"/>
              <a:gd name="T4" fmla="*/ 42 w 139"/>
              <a:gd name="T5" fmla="*/ 55 h 246"/>
              <a:gd name="T6" fmla="*/ 89 w 139"/>
              <a:gd name="T7" fmla="*/ 55 h 246"/>
              <a:gd name="T8" fmla="*/ 96 w 139"/>
              <a:gd name="T9" fmla="*/ 246 h 246"/>
              <a:gd name="T10" fmla="*/ 139 w 139"/>
              <a:gd name="T11" fmla="*/ 246 h 246"/>
              <a:gd name="T12" fmla="*/ 139 w 139"/>
              <a:gd name="T13" fmla="*/ 0 h 246"/>
              <a:gd name="T14" fmla="*/ 0 w 139"/>
              <a:gd name="T15" fmla="*/ 0 h 246"/>
              <a:gd name="T16" fmla="*/ 0 w 139"/>
              <a:gd name="T17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9" h="246">
                <a:moveTo>
                  <a:pt x="0" y="246"/>
                </a:moveTo>
                <a:lnTo>
                  <a:pt x="35" y="246"/>
                </a:lnTo>
                <a:lnTo>
                  <a:pt x="42" y="55"/>
                </a:lnTo>
                <a:lnTo>
                  <a:pt x="89" y="55"/>
                </a:lnTo>
                <a:lnTo>
                  <a:pt x="96" y="246"/>
                </a:lnTo>
                <a:lnTo>
                  <a:pt x="139" y="246"/>
                </a:lnTo>
                <a:lnTo>
                  <a:pt x="139" y="0"/>
                </a:lnTo>
                <a:lnTo>
                  <a:pt x="0" y="0"/>
                </a:lnTo>
                <a:lnTo>
                  <a:pt x="0" y="246"/>
                </a:lnTo>
                <a:close/>
              </a:path>
            </a:pathLst>
          </a:custGeom>
          <a:solidFill>
            <a:srgbClr val="EBAC0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72753" name="Freeform 1264"/>
          <p:cNvSpPr>
            <a:spLocks/>
          </p:cNvSpPr>
          <p:nvPr/>
        </p:nvSpPr>
        <p:spPr bwMode="auto">
          <a:xfrm>
            <a:off x="2470249" y="3079750"/>
            <a:ext cx="74613" cy="250825"/>
          </a:xfrm>
          <a:custGeom>
            <a:avLst/>
            <a:gdLst>
              <a:gd name="T0" fmla="*/ 0 w 47"/>
              <a:gd name="T1" fmla="*/ 0 h 158"/>
              <a:gd name="T2" fmla="*/ 7 w 47"/>
              <a:gd name="T3" fmla="*/ 158 h 158"/>
              <a:gd name="T4" fmla="*/ 47 w 47"/>
              <a:gd name="T5" fmla="*/ 158 h 158"/>
              <a:gd name="T6" fmla="*/ 47 w 47"/>
              <a:gd name="T7" fmla="*/ 0 h 158"/>
              <a:gd name="T8" fmla="*/ 0 w 47"/>
              <a:gd name="T9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" h="158">
                <a:moveTo>
                  <a:pt x="0" y="0"/>
                </a:moveTo>
                <a:lnTo>
                  <a:pt x="7" y="158"/>
                </a:lnTo>
                <a:lnTo>
                  <a:pt x="47" y="158"/>
                </a:lnTo>
                <a:lnTo>
                  <a:pt x="47" y="0"/>
                </a:lnTo>
                <a:lnTo>
                  <a:pt x="0" y="0"/>
                </a:lnTo>
                <a:close/>
              </a:path>
            </a:pathLst>
          </a:custGeom>
          <a:solidFill>
            <a:srgbClr val="F830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72754" name="Freeform 1265"/>
          <p:cNvSpPr>
            <a:spLocks/>
          </p:cNvSpPr>
          <p:nvPr/>
        </p:nvSpPr>
        <p:spPr bwMode="auto">
          <a:xfrm>
            <a:off x="2322611" y="3079750"/>
            <a:ext cx="65088" cy="250825"/>
          </a:xfrm>
          <a:custGeom>
            <a:avLst/>
            <a:gdLst>
              <a:gd name="T0" fmla="*/ 41 w 41"/>
              <a:gd name="T1" fmla="*/ 0 h 158"/>
              <a:gd name="T2" fmla="*/ 0 w 41"/>
              <a:gd name="T3" fmla="*/ 0 h 158"/>
              <a:gd name="T4" fmla="*/ 0 w 41"/>
              <a:gd name="T5" fmla="*/ 158 h 158"/>
              <a:gd name="T6" fmla="*/ 36 w 41"/>
              <a:gd name="T7" fmla="*/ 158 h 158"/>
              <a:gd name="T8" fmla="*/ 41 w 41"/>
              <a:gd name="T9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158">
                <a:moveTo>
                  <a:pt x="41" y="0"/>
                </a:moveTo>
                <a:lnTo>
                  <a:pt x="0" y="0"/>
                </a:lnTo>
                <a:lnTo>
                  <a:pt x="0" y="158"/>
                </a:lnTo>
                <a:lnTo>
                  <a:pt x="36" y="158"/>
                </a:lnTo>
                <a:lnTo>
                  <a:pt x="41" y="0"/>
                </a:lnTo>
                <a:close/>
              </a:path>
            </a:pathLst>
          </a:custGeom>
          <a:solidFill>
            <a:srgbClr val="F830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72755" name="Freeform 1266"/>
          <p:cNvSpPr>
            <a:spLocks/>
          </p:cNvSpPr>
          <p:nvPr/>
        </p:nvSpPr>
        <p:spPr bwMode="auto">
          <a:xfrm>
            <a:off x="5244008" y="2689225"/>
            <a:ext cx="44450" cy="333375"/>
          </a:xfrm>
          <a:custGeom>
            <a:avLst/>
            <a:gdLst>
              <a:gd name="T0" fmla="*/ 12 w 12"/>
              <a:gd name="T1" fmla="*/ 0 h 89"/>
              <a:gd name="T2" fmla="*/ 0 w 12"/>
              <a:gd name="T3" fmla="*/ 10 h 89"/>
              <a:gd name="T4" fmla="*/ 0 w 12"/>
              <a:gd name="T5" fmla="*/ 89 h 89"/>
              <a:gd name="T6" fmla="*/ 0 w 12"/>
              <a:gd name="T7" fmla="*/ 89 h 89"/>
              <a:gd name="T8" fmla="*/ 0 w 12"/>
              <a:gd name="T9" fmla="*/ 10 h 89"/>
              <a:gd name="T10" fmla="*/ 12 w 12"/>
              <a:gd name="T11" fmla="*/ 0 h 89"/>
              <a:gd name="T12" fmla="*/ 12 w 12"/>
              <a:gd name="T13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" h="89">
                <a:moveTo>
                  <a:pt x="12" y="0"/>
                </a:moveTo>
                <a:cubicBezTo>
                  <a:pt x="9" y="0"/>
                  <a:pt x="0" y="2"/>
                  <a:pt x="0" y="10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2"/>
                  <a:pt x="9" y="0"/>
                  <a:pt x="12" y="0"/>
                </a:cubicBezTo>
                <a:cubicBezTo>
                  <a:pt x="12" y="0"/>
                  <a:pt x="12" y="0"/>
                  <a:pt x="12" y="0"/>
                </a:cubicBezTo>
              </a:path>
            </a:pathLst>
          </a:custGeom>
          <a:solidFill>
            <a:srgbClr val="A2B9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72756" name="Freeform 1267"/>
          <p:cNvSpPr>
            <a:spLocks/>
          </p:cNvSpPr>
          <p:nvPr/>
        </p:nvSpPr>
        <p:spPr bwMode="auto">
          <a:xfrm>
            <a:off x="5114542" y="2689225"/>
            <a:ext cx="44450" cy="333375"/>
          </a:xfrm>
          <a:custGeom>
            <a:avLst/>
            <a:gdLst>
              <a:gd name="T0" fmla="*/ 12 w 12"/>
              <a:gd name="T1" fmla="*/ 0 h 89"/>
              <a:gd name="T2" fmla="*/ 0 w 12"/>
              <a:gd name="T3" fmla="*/ 10 h 89"/>
              <a:gd name="T4" fmla="*/ 0 w 12"/>
              <a:gd name="T5" fmla="*/ 89 h 89"/>
              <a:gd name="T6" fmla="*/ 12 w 12"/>
              <a:gd name="T7" fmla="*/ 89 h 89"/>
              <a:gd name="T8" fmla="*/ 12 w 12"/>
              <a:gd name="T9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89">
                <a:moveTo>
                  <a:pt x="12" y="0"/>
                </a:moveTo>
                <a:cubicBezTo>
                  <a:pt x="9" y="0"/>
                  <a:pt x="0" y="2"/>
                  <a:pt x="0" y="10"/>
                </a:cubicBezTo>
                <a:cubicBezTo>
                  <a:pt x="0" y="89"/>
                  <a:pt x="0" y="89"/>
                  <a:pt x="0" y="89"/>
                </a:cubicBezTo>
                <a:cubicBezTo>
                  <a:pt x="12" y="89"/>
                  <a:pt x="12" y="89"/>
                  <a:pt x="12" y="89"/>
                </a:cubicBezTo>
                <a:cubicBezTo>
                  <a:pt x="12" y="0"/>
                  <a:pt x="12" y="0"/>
                  <a:pt x="12" y="0"/>
                </a:cubicBezTo>
              </a:path>
            </a:pathLst>
          </a:custGeom>
          <a:solidFill>
            <a:srgbClr val="A2B9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72757" name="Freeform 1268"/>
          <p:cNvSpPr>
            <a:spLocks noEditPoints="1"/>
          </p:cNvSpPr>
          <p:nvPr/>
        </p:nvSpPr>
        <p:spPr bwMode="auto">
          <a:xfrm>
            <a:off x="5296396" y="2670175"/>
            <a:ext cx="153988" cy="644525"/>
          </a:xfrm>
          <a:custGeom>
            <a:avLst/>
            <a:gdLst>
              <a:gd name="T0" fmla="*/ 38 w 41"/>
              <a:gd name="T1" fmla="*/ 95 h 172"/>
              <a:gd name="T2" fmla="*/ 38 w 41"/>
              <a:gd name="T3" fmla="*/ 95 h 172"/>
              <a:gd name="T4" fmla="*/ 41 w 41"/>
              <a:gd name="T5" fmla="*/ 172 h 172"/>
              <a:gd name="T6" fmla="*/ 41 w 41"/>
              <a:gd name="T7" fmla="*/ 172 h 172"/>
              <a:gd name="T8" fmla="*/ 38 w 41"/>
              <a:gd name="T9" fmla="*/ 95 h 172"/>
              <a:gd name="T10" fmla="*/ 29 w 41"/>
              <a:gd name="T11" fmla="*/ 0 h 172"/>
              <a:gd name="T12" fmla="*/ 0 w 41"/>
              <a:gd name="T13" fmla="*/ 14 h 172"/>
              <a:gd name="T14" fmla="*/ 0 w 41"/>
              <a:gd name="T15" fmla="*/ 14 h 172"/>
              <a:gd name="T16" fmla="*/ 0 w 41"/>
              <a:gd name="T17" fmla="*/ 172 h 172"/>
              <a:gd name="T18" fmla="*/ 0 w 41"/>
              <a:gd name="T19" fmla="*/ 172 h 172"/>
              <a:gd name="T20" fmla="*/ 0 w 41"/>
              <a:gd name="T21" fmla="*/ 14 h 172"/>
              <a:gd name="T22" fmla="*/ 0 w 41"/>
              <a:gd name="T23" fmla="*/ 14 h 172"/>
              <a:gd name="T24" fmla="*/ 29 w 41"/>
              <a:gd name="T25" fmla="*/ 0 h 172"/>
              <a:gd name="T26" fmla="*/ 29 w 41"/>
              <a:gd name="T27" fmla="*/ 0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1" h="172">
                <a:moveTo>
                  <a:pt x="38" y="95"/>
                </a:moveTo>
                <a:cubicBezTo>
                  <a:pt x="38" y="95"/>
                  <a:pt x="38" y="95"/>
                  <a:pt x="38" y="95"/>
                </a:cubicBezTo>
                <a:cubicBezTo>
                  <a:pt x="41" y="172"/>
                  <a:pt x="41" y="172"/>
                  <a:pt x="41" y="172"/>
                </a:cubicBezTo>
                <a:cubicBezTo>
                  <a:pt x="41" y="172"/>
                  <a:pt x="41" y="172"/>
                  <a:pt x="41" y="172"/>
                </a:cubicBezTo>
                <a:cubicBezTo>
                  <a:pt x="38" y="95"/>
                  <a:pt x="38" y="95"/>
                  <a:pt x="38" y="95"/>
                </a:cubicBezTo>
                <a:moveTo>
                  <a:pt x="29" y="0"/>
                </a:moveTo>
                <a:cubicBezTo>
                  <a:pt x="14" y="0"/>
                  <a:pt x="2" y="6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72"/>
                  <a:pt x="0" y="172"/>
                  <a:pt x="0" y="172"/>
                </a:cubicBezTo>
                <a:cubicBezTo>
                  <a:pt x="0" y="172"/>
                  <a:pt x="0" y="172"/>
                  <a:pt x="0" y="172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2" y="6"/>
                  <a:pt x="14" y="0"/>
                  <a:pt x="29" y="0"/>
                </a:cubicBezTo>
                <a:cubicBezTo>
                  <a:pt x="29" y="0"/>
                  <a:pt x="29" y="0"/>
                  <a:pt x="29" y="0"/>
                </a:cubicBezTo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2758" name="Freeform 1272"/>
          <p:cNvSpPr>
            <a:spLocks/>
          </p:cNvSpPr>
          <p:nvPr/>
        </p:nvSpPr>
        <p:spPr bwMode="auto">
          <a:xfrm>
            <a:off x="5166930" y="2670175"/>
            <a:ext cx="220663" cy="660400"/>
          </a:xfrm>
          <a:custGeom>
            <a:avLst/>
            <a:gdLst>
              <a:gd name="T0" fmla="*/ 29 w 59"/>
              <a:gd name="T1" fmla="*/ 0 h 176"/>
              <a:gd name="T2" fmla="*/ 0 w 59"/>
              <a:gd name="T3" fmla="*/ 14 h 176"/>
              <a:gd name="T4" fmla="*/ 0 w 59"/>
              <a:gd name="T5" fmla="*/ 14 h 176"/>
              <a:gd name="T6" fmla="*/ 0 w 59"/>
              <a:gd name="T7" fmla="*/ 172 h 176"/>
              <a:gd name="T8" fmla="*/ 0 w 59"/>
              <a:gd name="T9" fmla="*/ 176 h 176"/>
              <a:gd name="T10" fmla="*/ 15 w 59"/>
              <a:gd name="T11" fmla="*/ 176 h 176"/>
              <a:gd name="T12" fmla="*/ 18 w 59"/>
              <a:gd name="T13" fmla="*/ 95 h 176"/>
              <a:gd name="T14" fmla="*/ 38 w 59"/>
              <a:gd name="T15" fmla="*/ 95 h 176"/>
              <a:gd name="T16" fmla="*/ 38 w 59"/>
              <a:gd name="T17" fmla="*/ 95 h 176"/>
              <a:gd name="T18" fmla="*/ 41 w 59"/>
              <a:gd name="T19" fmla="*/ 172 h 176"/>
              <a:gd name="T20" fmla="*/ 41 w 59"/>
              <a:gd name="T21" fmla="*/ 174 h 176"/>
              <a:gd name="T22" fmla="*/ 42 w 59"/>
              <a:gd name="T23" fmla="*/ 176 h 176"/>
              <a:gd name="T24" fmla="*/ 59 w 59"/>
              <a:gd name="T25" fmla="*/ 176 h 176"/>
              <a:gd name="T26" fmla="*/ 59 w 59"/>
              <a:gd name="T27" fmla="*/ 17 h 176"/>
              <a:gd name="T28" fmla="*/ 59 w 59"/>
              <a:gd name="T29" fmla="*/ 15 h 176"/>
              <a:gd name="T30" fmla="*/ 29 w 59"/>
              <a:gd name="T31" fmla="*/ 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9" h="176">
                <a:moveTo>
                  <a:pt x="29" y="0"/>
                </a:moveTo>
                <a:cubicBezTo>
                  <a:pt x="14" y="0"/>
                  <a:pt x="2" y="6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72"/>
                  <a:pt x="0" y="172"/>
                  <a:pt x="0" y="172"/>
                </a:cubicBezTo>
                <a:cubicBezTo>
                  <a:pt x="0" y="176"/>
                  <a:pt x="0" y="176"/>
                  <a:pt x="0" y="176"/>
                </a:cubicBezTo>
                <a:cubicBezTo>
                  <a:pt x="15" y="176"/>
                  <a:pt x="15" y="176"/>
                  <a:pt x="15" y="176"/>
                </a:cubicBezTo>
                <a:cubicBezTo>
                  <a:pt x="18" y="95"/>
                  <a:pt x="18" y="95"/>
                  <a:pt x="18" y="95"/>
                </a:cubicBezTo>
                <a:cubicBezTo>
                  <a:pt x="38" y="95"/>
                  <a:pt x="38" y="95"/>
                  <a:pt x="38" y="95"/>
                </a:cubicBezTo>
                <a:cubicBezTo>
                  <a:pt x="38" y="95"/>
                  <a:pt x="38" y="95"/>
                  <a:pt x="38" y="95"/>
                </a:cubicBezTo>
                <a:cubicBezTo>
                  <a:pt x="41" y="172"/>
                  <a:pt x="41" y="172"/>
                  <a:pt x="41" y="172"/>
                </a:cubicBezTo>
                <a:cubicBezTo>
                  <a:pt x="41" y="174"/>
                  <a:pt x="41" y="174"/>
                  <a:pt x="41" y="174"/>
                </a:cubicBezTo>
                <a:cubicBezTo>
                  <a:pt x="42" y="176"/>
                  <a:pt x="42" y="176"/>
                  <a:pt x="42" y="176"/>
                </a:cubicBezTo>
                <a:cubicBezTo>
                  <a:pt x="59" y="176"/>
                  <a:pt x="59" y="176"/>
                  <a:pt x="59" y="176"/>
                </a:cubicBezTo>
                <a:cubicBezTo>
                  <a:pt x="59" y="17"/>
                  <a:pt x="59" y="17"/>
                  <a:pt x="59" y="17"/>
                </a:cubicBezTo>
                <a:cubicBezTo>
                  <a:pt x="59" y="16"/>
                  <a:pt x="59" y="16"/>
                  <a:pt x="59" y="15"/>
                </a:cubicBezTo>
                <a:cubicBezTo>
                  <a:pt x="59" y="7"/>
                  <a:pt x="46" y="0"/>
                  <a:pt x="29" y="0"/>
                </a:cubicBezTo>
              </a:path>
            </a:pathLst>
          </a:custGeom>
          <a:solidFill>
            <a:srgbClr val="A2B9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72759" name="Freeform 1273"/>
          <p:cNvSpPr>
            <a:spLocks noEditPoints="1"/>
          </p:cNvSpPr>
          <p:nvPr/>
        </p:nvSpPr>
        <p:spPr bwMode="auto">
          <a:xfrm>
            <a:off x="5310683" y="2595563"/>
            <a:ext cx="98425" cy="60325"/>
          </a:xfrm>
          <a:custGeom>
            <a:avLst/>
            <a:gdLst>
              <a:gd name="T0" fmla="*/ 26 w 26"/>
              <a:gd name="T1" fmla="*/ 16 h 16"/>
              <a:gd name="T2" fmla="*/ 26 w 26"/>
              <a:gd name="T3" fmla="*/ 16 h 16"/>
              <a:gd name="T4" fmla="*/ 26 w 26"/>
              <a:gd name="T5" fmla="*/ 16 h 16"/>
              <a:gd name="T6" fmla="*/ 0 w 26"/>
              <a:gd name="T7" fmla="*/ 0 h 16"/>
              <a:gd name="T8" fmla="*/ 0 w 26"/>
              <a:gd name="T9" fmla="*/ 0 h 16"/>
              <a:gd name="T10" fmla="*/ 25 w 26"/>
              <a:gd name="T11" fmla="*/ 16 h 16"/>
              <a:gd name="T12" fmla="*/ 25 w 26"/>
              <a:gd name="T13" fmla="*/ 16 h 16"/>
              <a:gd name="T14" fmla="*/ 0 w 26"/>
              <a:gd name="T1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" h="16">
                <a:moveTo>
                  <a:pt x="26" y="16"/>
                </a:moveTo>
                <a:cubicBezTo>
                  <a:pt x="26" y="16"/>
                  <a:pt x="26" y="16"/>
                  <a:pt x="26" y="16"/>
                </a:cubicBezTo>
                <a:cubicBezTo>
                  <a:pt x="26" y="16"/>
                  <a:pt x="26" y="16"/>
                  <a:pt x="26" y="16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5" y="9"/>
                  <a:pt x="14" y="16"/>
                  <a:pt x="25" y="16"/>
                </a:cubicBezTo>
                <a:cubicBezTo>
                  <a:pt x="25" y="16"/>
                  <a:pt x="25" y="16"/>
                  <a:pt x="25" y="16"/>
                </a:cubicBezTo>
                <a:cubicBezTo>
                  <a:pt x="14" y="16"/>
                  <a:pt x="5" y="9"/>
                  <a:pt x="0" y="0"/>
                </a:cubicBezTo>
              </a:path>
            </a:pathLst>
          </a:custGeom>
          <a:solidFill>
            <a:srgbClr val="A2B9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72760" name="Freeform 1274"/>
          <p:cNvSpPr>
            <a:spLocks/>
          </p:cNvSpPr>
          <p:nvPr/>
        </p:nvSpPr>
        <p:spPr bwMode="auto">
          <a:xfrm>
            <a:off x="5181217" y="2595563"/>
            <a:ext cx="187325" cy="60325"/>
          </a:xfrm>
          <a:custGeom>
            <a:avLst/>
            <a:gdLst>
              <a:gd name="T0" fmla="*/ 50 w 50"/>
              <a:gd name="T1" fmla="*/ 0 h 16"/>
              <a:gd name="T2" fmla="*/ 0 w 50"/>
              <a:gd name="T3" fmla="*/ 0 h 16"/>
              <a:gd name="T4" fmla="*/ 25 w 50"/>
              <a:gd name="T5" fmla="*/ 16 h 16"/>
              <a:gd name="T6" fmla="*/ 26 w 50"/>
              <a:gd name="T7" fmla="*/ 16 h 16"/>
              <a:gd name="T8" fmla="*/ 26 w 50"/>
              <a:gd name="T9" fmla="*/ 16 h 16"/>
              <a:gd name="T10" fmla="*/ 50 w 50"/>
              <a:gd name="T11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" h="16">
                <a:moveTo>
                  <a:pt x="50" y="0"/>
                </a:moveTo>
                <a:cubicBezTo>
                  <a:pt x="0" y="0"/>
                  <a:pt x="0" y="0"/>
                  <a:pt x="0" y="0"/>
                </a:cubicBezTo>
                <a:cubicBezTo>
                  <a:pt x="5" y="9"/>
                  <a:pt x="14" y="16"/>
                  <a:pt x="25" y="16"/>
                </a:cubicBezTo>
                <a:cubicBezTo>
                  <a:pt x="25" y="16"/>
                  <a:pt x="26" y="16"/>
                  <a:pt x="26" y="16"/>
                </a:cubicBezTo>
                <a:cubicBezTo>
                  <a:pt x="26" y="16"/>
                  <a:pt x="26" y="16"/>
                  <a:pt x="26" y="16"/>
                </a:cubicBezTo>
                <a:cubicBezTo>
                  <a:pt x="37" y="15"/>
                  <a:pt x="46" y="9"/>
                  <a:pt x="50" y="0"/>
                </a:cubicBezTo>
              </a:path>
            </a:pathLst>
          </a:custGeom>
          <a:solidFill>
            <a:srgbClr val="A2B9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72761" name="Freeform 1275"/>
          <p:cNvSpPr>
            <a:spLocks/>
          </p:cNvSpPr>
          <p:nvPr/>
        </p:nvSpPr>
        <p:spPr bwMode="auto">
          <a:xfrm>
            <a:off x="5524996" y="2689225"/>
            <a:ext cx="0" cy="333375"/>
          </a:xfrm>
          <a:custGeom>
            <a:avLst/>
            <a:gdLst>
              <a:gd name="T0" fmla="*/ 0 h 89"/>
              <a:gd name="T1" fmla="*/ 89 h 89"/>
              <a:gd name="T2" fmla="*/ 89 h 89"/>
              <a:gd name="T3" fmla="*/ 0 h 89"/>
              <a:gd name="T4" fmla="*/ 0 h 8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89">
                <a:moveTo>
                  <a:pt x="0" y="0"/>
                </a:moveTo>
                <a:cubicBezTo>
                  <a:pt x="0" y="89"/>
                  <a:pt x="0" y="89"/>
                  <a:pt x="0" y="89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A2B9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72762" name="Freeform 1276"/>
          <p:cNvSpPr>
            <a:spLocks/>
          </p:cNvSpPr>
          <p:nvPr/>
        </p:nvSpPr>
        <p:spPr bwMode="auto">
          <a:xfrm>
            <a:off x="5395530" y="2689225"/>
            <a:ext cx="41275" cy="333375"/>
          </a:xfrm>
          <a:custGeom>
            <a:avLst/>
            <a:gdLst>
              <a:gd name="T0" fmla="*/ 0 w 11"/>
              <a:gd name="T1" fmla="*/ 0 h 89"/>
              <a:gd name="T2" fmla="*/ 0 w 11"/>
              <a:gd name="T3" fmla="*/ 89 h 89"/>
              <a:gd name="T4" fmla="*/ 11 w 11"/>
              <a:gd name="T5" fmla="*/ 89 h 89"/>
              <a:gd name="T6" fmla="*/ 11 w 11"/>
              <a:gd name="T7" fmla="*/ 10 h 89"/>
              <a:gd name="T8" fmla="*/ 0 w 11"/>
              <a:gd name="T9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" h="89">
                <a:moveTo>
                  <a:pt x="0" y="0"/>
                </a:moveTo>
                <a:cubicBezTo>
                  <a:pt x="0" y="89"/>
                  <a:pt x="0" y="89"/>
                  <a:pt x="0" y="89"/>
                </a:cubicBezTo>
                <a:cubicBezTo>
                  <a:pt x="11" y="89"/>
                  <a:pt x="11" y="89"/>
                  <a:pt x="11" y="89"/>
                </a:cubicBezTo>
                <a:cubicBezTo>
                  <a:pt x="11" y="10"/>
                  <a:pt x="11" y="10"/>
                  <a:pt x="11" y="10"/>
                </a:cubicBezTo>
                <a:cubicBezTo>
                  <a:pt x="11" y="2"/>
                  <a:pt x="3" y="0"/>
                  <a:pt x="0" y="0"/>
                </a:cubicBezTo>
              </a:path>
            </a:pathLst>
          </a:custGeom>
          <a:solidFill>
            <a:srgbClr val="A2B9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72763" name="Rectangle 1277"/>
          <p:cNvSpPr>
            <a:spLocks noChangeArrowheads="1"/>
          </p:cNvSpPr>
          <p:nvPr/>
        </p:nvSpPr>
        <p:spPr bwMode="auto">
          <a:xfrm>
            <a:off x="6630125" y="2782888"/>
            <a:ext cx="44450" cy="239713"/>
          </a:xfrm>
          <a:prstGeom prst="rect">
            <a:avLst/>
          </a:prstGeom>
          <a:solidFill>
            <a:srgbClr val="4C6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72764" name="Rectangle 1278"/>
          <p:cNvSpPr>
            <a:spLocks noChangeArrowheads="1"/>
          </p:cNvSpPr>
          <p:nvPr/>
        </p:nvSpPr>
        <p:spPr bwMode="auto">
          <a:xfrm>
            <a:off x="6911112" y="2782888"/>
            <a:ext cx="44450" cy="239713"/>
          </a:xfrm>
          <a:prstGeom prst="rect">
            <a:avLst/>
          </a:prstGeom>
          <a:solidFill>
            <a:srgbClr val="4C6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72765" name="Freeform 1279"/>
          <p:cNvSpPr>
            <a:spLocks/>
          </p:cNvSpPr>
          <p:nvPr/>
        </p:nvSpPr>
        <p:spPr bwMode="auto">
          <a:xfrm>
            <a:off x="6682512" y="2782888"/>
            <a:ext cx="220663" cy="547688"/>
          </a:xfrm>
          <a:custGeom>
            <a:avLst/>
            <a:gdLst>
              <a:gd name="T0" fmla="*/ 0 w 139"/>
              <a:gd name="T1" fmla="*/ 345 h 345"/>
              <a:gd name="T2" fmla="*/ 35 w 139"/>
              <a:gd name="T3" fmla="*/ 345 h 345"/>
              <a:gd name="T4" fmla="*/ 42 w 139"/>
              <a:gd name="T5" fmla="*/ 154 h 345"/>
              <a:gd name="T6" fmla="*/ 90 w 139"/>
              <a:gd name="T7" fmla="*/ 154 h 345"/>
              <a:gd name="T8" fmla="*/ 99 w 139"/>
              <a:gd name="T9" fmla="*/ 345 h 345"/>
              <a:gd name="T10" fmla="*/ 139 w 139"/>
              <a:gd name="T11" fmla="*/ 345 h 345"/>
              <a:gd name="T12" fmla="*/ 139 w 139"/>
              <a:gd name="T13" fmla="*/ 0 h 345"/>
              <a:gd name="T14" fmla="*/ 0 w 139"/>
              <a:gd name="T15" fmla="*/ 0 h 345"/>
              <a:gd name="T16" fmla="*/ 0 w 139"/>
              <a:gd name="T17" fmla="*/ 345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9" h="345">
                <a:moveTo>
                  <a:pt x="0" y="345"/>
                </a:moveTo>
                <a:lnTo>
                  <a:pt x="35" y="345"/>
                </a:lnTo>
                <a:lnTo>
                  <a:pt x="42" y="154"/>
                </a:lnTo>
                <a:lnTo>
                  <a:pt x="90" y="154"/>
                </a:lnTo>
                <a:lnTo>
                  <a:pt x="99" y="345"/>
                </a:lnTo>
                <a:lnTo>
                  <a:pt x="139" y="345"/>
                </a:lnTo>
                <a:lnTo>
                  <a:pt x="139" y="0"/>
                </a:lnTo>
                <a:lnTo>
                  <a:pt x="0" y="0"/>
                </a:lnTo>
                <a:lnTo>
                  <a:pt x="0" y="345"/>
                </a:lnTo>
                <a:close/>
              </a:path>
            </a:pathLst>
          </a:custGeom>
          <a:solidFill>
            <a:srgbClr val="4C6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300" name="椭圆 1299"/>
          <p:cNvSpPr>
            <a:spLocks noChangeAspect="1"/>
          </p:cNvSpPr>
          <p:nvPr/>
        </p:nvSpPr>
        <p:spPr>
          <a:xfrm>
            <a:off x="2212458" y="3330576"/>
            <a:ext cx="442556" cy="72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46000">
                <a:schemeClr val="tx1">
                  <a:lumMod val="50000"/>
                  <a:lumOff val="50000"/>
                  <a:alpha val="18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301" name="椭圆 1300"/>
          <p:cNvSpPr>
            <a:spLocks noChangeAspect="1"/>
          </p:cNvSpPr>
          <p:nvPr/>
        </p:nvSpPr>
        <p:spPr>
          <a:xfrm>
            <a:off x="3648098" y="3330576"/>
            <a:ext cx="442556" cy="72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46000">
                <a:schemeClr val="tx1">
                  <a:lumMod val="50000"/>
                  <a:lumOff val="50000"/>
                  <a:alpha val="18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302" name="椭圆 1301"/>
          <p:cNvSpPr>
            <a:spLocks noChangeAspect="1"/>
          </p:cNvSpPr>
          <p:nvPr/>
        </p:nvSpPr>
        <p:spPr>
          <a:xfrm>
            <a:off x="5048388" y="3330576"/>
            <a:ext cx="442556" cy="72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46000">
                <a:schemeClr val="tx1">
                  <a:lumMod val="50000"/>
                  <a:lumOff val="50000"/>
                  <a:alpha val="18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303" name="椭圆 1302"/>
          <p:cNvSpPr>
            <a:spLocks noChangeAspect="1"/>
          </p:cNvSpPr>
          <p:nvPr/>
        </p:nvSpPr>
        <p:spPr>
          <a:xfrm>
            <a:off x="6574764" y="3330576"/>
            <a:ext cx="442556" cy="72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46000">
                <a:schemeClr val="tx1">
                  <a:lumMod val="50000"/>
                  <a:lumOff val="50000"/>
                  <a:alpha val="18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304" name="矩形 1"/>
          <p:cNvSpPr>
            <a:spLocks noChangeArrowheads="1"/>
          </p:cNvSpPr>
          <p:nvPr/>
        </p:nvSpPr>
        <p:spPr bwMode="auto">
          <a:xfrm>
            <a:off x="1916212" y="3472358"/>
            <a:ext cx="1030286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锐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普，中国专业</a:t>
            </a:r>
            <a:r>
              <a:rPr lang="en-US" altLang="zh-CN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设计领跑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者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，以精益求精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、拒绝平庸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的精神为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您创造卓越价值。</a:t>
            </a:r>
          </a:p>
        </p:txBody>
      </p:sp>
      <p:sp>
        <p:nvSpPr>
          <p:cNvPr id="1306" name="矩形 1"/>
          <p:cNvSpPr>
            <a:spLocks noChangeArrowheads="1"/>
          </p:cNvSpPr>
          <p:nvPr/>
        </p:nvSpPr>
        <p:spPr bwMode="auto">
          <a:xfrm>
            <a:off x="3374712" y="3472358"/>
            <a:ext cx="1030286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锐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普，中国专业</a:t>
            </a:r>
            <a:r>
              <a:rPr lang="en-US" altLang="zh-CN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设计领跑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者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，以精益求精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、拒绝平庸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的精神为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您创造卓越价值。</a:t>
            </a:r>
          </a:p>
        </p:txBody>
      </p:sp>
      <p:sp>
        <p:nvSpPr>
          <p:cNvPr id="1307" name="矩形 1"/>
          <p:cNvSpPr>
            <a:spLocks noChangeArrowheads="1"/>
          </p:cNvSpPr>
          <p:nvPr/>
        </p:nvSpPr>
        <p:spPr bwMode="auto">
          <a:xfrm>
            <a:off x="4765850" y="3472358"/>
            <a:ext cx="1030286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锐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普，中国专业</a:t>
            </a:r>
            <a:r>
              <a:rPr lang="en-US" altLang="zh-CN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设计领跑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者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，以精益求精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、拒绝平庸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的精神为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您创造卓越价值。</a:t>
            </a:r>
          </a:p>
        </p:txBody>
      </p:sp>
      <p:sp>
        <p:nvSpPr>
          <p:cNvPr id="1308" name="矩形 1"/>
          <p:cNvSpPr>
            <a:spLocks noChangeArrowheads="1"/>
          </p:cNvSpPr>
          <p:nvPr/>
        </p:nvSpPr>
        <p:spPr bwMode="auto">
          <a:xfrm>
            <a:off x="6290718" y="3472358"/>
            <a:ext cx="1030286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锐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普，中国专业</a:t>
            </a:r>
            <a:r>
              <a:rPr lang="en-US" altLang="zh-CN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设计领跑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者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，以精益求精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、拒绝平庸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的精神为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您创造卓越价值。</a:t>
            </a:r>
          </a:p>
        </p:txBody>
      </p:sp>
      <p:sp>
        <p:nvSpPr>
          <p:cNvPr id="1309" name="TextBox 682"/>
          <p:cNvSpPr txBox="1"/>
          <p:nvPr/>
        </p:nvSpPr>
        <p:spPr>
          <a:xfrm>
            <a:off x="2555776" y="1340211"/>
            <a:ext cx="723275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en-US" altLang="zh-CN" dirty="0" smtClean="0"/>
              <a:t>25</a:t>
            </a:r>
            <a:r>
              <a:rPr lang="en-US" altLang="zh-CN" dirty="0"/>
              <a:t>%</a:t>
            </a:r>
            <a:endParaRPr lang="zh-CN" altLang="en-US" dirty="0"/>
          </a:p>
        </p:txBody>
      </p:sp>
      <p:sp>
        <p:nvSpPr>
          <p:cNvPr id="1310" name="TextBox 682"/>
          <p:cNvSpPr txBox="1"/>
          <p:nvPr/>
        </p:nvSpPr>
        <p:spPr>
          <a:xfrm>
            <a:off x="3413751" y="2007610"/>
            <a:ext cx="723275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EBAC07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en-US" altLang="zh-CN" dirty="0" smtClean="0"/>
              <a:t>38%</a:t>
            </a:r>
            <a:endParaRPr lang="zh-CN" altLang="en-US" dirty="0"/>
          </a:p>
        </p:txBody>
      </p:sp>
      <p:sp>
        <p:nvSpPr>
          <p:cNvPr id="1311" name="TextBox 682"/>
          <p:cNvSpPr txBox="1"/>
          <p:nvPr/>
        </p:nvSpPr>
        <p:spPr>
          <a:xfrm>
            <a:off x="5227638" y="2062163"/>
            <a:ext cx="723275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8BC925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en-US" altLang="zh-CN" dirty="0" smtClean="0"/>
              <a:t>42%</a:t>
            </a:r>
            <a:endParaRPr lang="zh-CN" altLang="en-US" dirty="0"/>
          </a:p>
        </p:txBody>
      </p:sp>
      <p:sp>
        <p:nvSpPr>
          <p:cNvPr id="1312" name="TextBox 682"/>
          <p:cNvSpPr txBox="1"/>
          <p:nvPr/>
        </p:nvSpPr>
        <p:spPr>
          <a:xfrm>
            <a:off x="5685463" y="1262309"/>
            <a:ext cx="723275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284848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en-US" altLang="zh-CN" dirty="0"/>
              <a:t>35%</a:t>
            </a:r>
            <a:endParaRPr lang="zh-CN" altLang="en-US" dirty="0"/>
          </a:p>
        </p:txBody>
      </p:sp>
      <p:sp>
        <p:nvSpPr>
          <p:cNvPr id="2" name="任意多边形 1"/>
          <p:cNvSpPr/>
          <p:nvPr/>
        </p:nvSpPr>
        <p:spPr>
          <a:xfrm>
            <a:off x="2438400" y="1480820"/>
            <a:ext cx="1803400" cy="927100"/>
          </a:xfrm>
          <a:custGeom>
            <a:avLst/>
            <a:gdLst>
              <a:gd name="connsiteX0" fmla="*/ 1803400 w 1803400"/>
              <a:gd name="connsiteY0" fmla="*/ 0 h 927100"/>
              <a:gd name="connsiteX1" fmla="*/ 914400 w 1803400"/>
              <a:gd name="connsiteY1" fmla="*/ 0 h 927100"/>
              <a:gd name="connsiteX2" fmla="*/ 0 w 1803400"/>
              <a:gd name="connsiteY2" fmla="*/ 927100 h 92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3400" h="927100">
                <a:moveTo>
                  <a:pt x="1803400" y="0"/>
                </a:moveTo>
                <a:lnTo>
                  <a:pt x="914400" y="0"/>
                </a:lnTo>
                <a:lnTo>
                  <a:pt x="0" y="927100"/>
                </a:lnTo>
              </a:path>
            </a:pathLst>
          </a:custGeom>
          <a:noFill/>
          <a:ln w="5080">
            <a:solidFill>
              <a:srgbClr val="F83003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5" name="任意多边形 4"/>
          <p:cNvSpPr/>
          <p:nvPr/>
        </p:nvSpPr>
        <p:spPr>
          <a:xfrm>
            <a:off x="5105400" y="1470660"/>
            <a:ext cx="1684020" cy="944880"/>
          </a:xfrm>
          <a:custGeom>
            <a:avLst/>
            <a:gdLst>
              <a:gd name="connsiteX0" fmla="*/ 0 w 1684020"/>
              <a:gd name="connsiteY0" fmla="*/ 0 h 944880"/>
              <a:gd name="connsiteX1" fmla="*/ 457200 w 1684020"/>
              <a:gd name="connsiteY1" fmla="*/ 0 h 944880"/>
              <a:gd name="connsiteX2" fmla="*/ 1684020 w 1684020"/>
              <a:gd name="connsiteY2" fmla="*/ 944880 h 944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4020" h="944880">
                <a:moveTo>
                  <a:pt x="0" y="0"/>
                </a:moveTo>
                <a:lnTo>
                  <a:pt x="457200" y="0"/>
                </a:lnTo>
                <a:lnTo>
                  <a:pt x="1684020" y="944880"/>
                </a:lnTo>
              </a:path>
            </a:pathLst>
          </a:custGeom>
          <a:noFill/>
          <a:ln w="5080">
            <a:solidFill>
              <a:srgbClr val="284848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3905250" y="2082800"/>
            <a:ext cx="298450" cy="336550"/>
          </a:xfrm>
          <a:custGeom>
            <a:avLst/>
            <a:gdLst>
              <a:gd name="connsiteX0" fmla="*/ 298450 w 298450"/>
              <a:gd name="connsiteY0" fmla="*/ 0 h 336550"/>
              <a:gd name="connsiteX1" fmla="*/ 0 w 298450"/>
              <a:gd name="connsiteY1" fmla="*/ 3365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8450" h="336550">
                <a:moveTo>
                  <a:pt x="298450" y="0"/>
                </a:moveTo>
                <a:lnTo>
                  <a:pt x="0" y="336550"/>
                </a:lnTo>
              </a:path>
            </a:pathLst>
          </a:custGeom>
          <a:noFill/>
          <a:ln w="5080">
            <a:solidFill>
              <a:srgbClr val="EBAC07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5272552" y="2062163"/>
            <a:ext cx="45719" cy="350837"/>
          </a:xfrm>
          <a:custGeom>
            <a:avLst/>
            <a:gdLst>
              <a:gd name="connsiteX0" fmla="*/ 0 w 0"/>
              <a:gd name="connsiteY0" fmla="*/ 0 h 336550"/>
              <a:gd name="connsiteX1" fmla="*/ 0 w 0"/>
              <a:gd name="connsiteY1" fmla="*/ 3365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36550">
                <a:moveTo>
                  <a:pt x="0" y="0"/>
                </a:moveTo>
                <a:lnTo>
                  <a:pt x="0" y="336550"/>
                </a:lnTo>
              </a:path>
            </a:pathLst>
          </a:custGeom>
          <a:noFill/>
          <a:ln w="5080">
            <a:solidFill>
              <a:srgbClr val="ACB932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58784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418" name="Oval 5"/>
          <p:cNvSpPr>
            <a:spLocks noChangeArrowheads="1"/>
          </p:cNvSpPr>
          <p:nvPr/>
        </p:nvSpPr>
        <p:spPr bwMode="auto">
          <a:xfrm>
            <a:off x="1009650" y="1181100"/>
            <a:ext cx="1938338" cy="19367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86419" name="Oval 6"/>
          <p:cNvSpPr>
            <a:spLocks noChangeArrowheads="1"/>
          </p:cNvSpPr>
          <p:nvPr/>
        </p:nvSpPr>
        <p:spPr bwMode="auto">
          <a:xfrm>
            <a:off x="1141413" y="1314450"/>
            <a:ext cx="1674813" cy="1670050"/>
          </a:xfrm>
          <a:prstGeom prst="ellipse">
            <a:avLst/>
          </a:prstGeom>
          <a:noFill/>
          <a:ln w="7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86515" name="Oval 102"/>
          <p:cNvSpPr>
            <a:spLocks noChangeArrowheads="1"/>
          </p:cNvSpPr>
          <p:nvPr/>
        </p:nvSpPr>
        <p:spPr bwMode="auto">
          <a:xfrm>
            <a:off x="3605213" y="1181100"/>
            <a:ext cx="1938338" cy="19367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86612" name="Oval 199"/>
          <p:cNvSpPr>
            <a:spLocks noChangeArrowheads="1"/>
          </p:cNvSpPr>
          <p:nvPr/>
        </p:nvSpPr>
        <p:spPr bwMode="auto">
          <a:xfrm>
            <a:off x="6200775" y="1181100"/>
            <a:ext cx="1936750" cy="19367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5" name="同心圆 4"/>
          <p:cNvSpPr/>
          <p:nvPr/>
        </p:nvSpPr>
        <p:spPr>
          <a:xfrm>
            <a:off x="1150917" y="1321573"/>
            <a:ext cx="1655804" cy="1655804"/>
          </a:xfrm>
          <a:prstGeom prst="donut">
            <a:avLst>
              <a:gd name="adj" fmla="val 1212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空心弧 6"/>
          <p:cNvSpPr/>
          <p:nvPr/>
        </p:nvSpPr>
        <p:spPr>
          <a:xfrm>
            <a:off x="1141413" y="1312069"/>
            <a:ext cx="1674812" cy="1674812"/>
          </a:xfrm>
          <a:prstGeom prst="blockArc">
            <a:avLst>
              <a:gd name="adj1" fmla="val 4068431"/>
              <a:gd name="adj2" fmla="val 8609"/>
              <a:gd name="adj3" fmla="val 12472"/>
            </a:avLst>
          </a:prstGeom>
          <a:solidFill>
            <a:srgbClr val="F830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solidFill>
                <a:schemeClr val="tx1"/>
              </a:solidFill>
              <a:latin typeface="Calibri" pitchFamily="34" charset="0"/>
              <a:ea typeface="微软雅黑" panose="020B0503020204020204" pitchFamily="34" charset="-122"/>
            </a:endParaRPr>
          </a:p>
        </p:txBody>
      </p:sp>
      <p:sp>
        <p:nvSpPr>
          <p:cNvPr id="328" name="TextBox 682"/>
          <p:cNvSpPr txBox="1"/>
          <p:nvPr/>
        </p:nvSpPr>
        <p:spPr>
          <a:xfrm>
            <a:off x="1404784" y="1733977"/>
            <a:ext cx="117852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r>
              <a:rPr lang="en-US" altLang="zh-CN" sz="4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</a:t>
            </a:r>
            <a:r>
              <a:rPr lang="en-US" altLang="zh-CN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4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9" name="Oval 6"/>
          <p:cNvSpPr>
            <a:spLocks noChangeArrowheads="1"/>
          </p:cNvSpPr>
          <p:nvPr/>
        </p:nvSpPr>
        <p:spPr bwMode="auto">
          <a:xfrm>
            <a:off x="3736976" y="1314450"/>
            <a:ext cx="1674813" cy="1670050"/>
          </a:xfrm>
          <a:prstGeom prst="ellipse">
            <a:avLst/>
          </a:prstGeom>
          <a:noFill/>
          <a:ln w="7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30" name="同心圆 329"/>
          <p:cNvSpPr/>
          <p:nvPr/>
        </p:nvSpPr>
        <p:spPr>
          <a:xfrm>
            <a:off x="3746480" y="1321573"/>
            <a:ext cx="1655804" cy="1655804"/>
          </a:xfrm>
          <a:prstGeom prst="donut">
            <a:avLst>
              <a:gd name="adj" fmla="val 1212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31" name="空心弧 330"/>
          <p:cNvSpPr/>
          <p:nvPr/>
        </p:nvSpPr>
        <p:spPr>
          <a:xfrm>
            <a:off x="3736976" y="1312069"/>
            <a:ext cx="1674812" cy="1674812"/>
          </a:xfrm>
          <a:prstGeom prst="blockArc">
            <a:avLst>
              <a:gd name="adj1" fmla="val 9294649"/>
              <a:gd name="adj2" fmla="val 8609"/>
              <a:gd name="adj3" fmla="val 12472"/>
            </a:avLst>
          </a:prstGeom>
          <a:solidFill>
            <a:srgbClr val="EBAC07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332" name="TextBox 682"/>
          <p:cNvSpPr txBox="1"/>
          <p:nvPr/>
        </p:nvSpPr>
        <p:spPr>
          <a:xfrm>
            <a:off x="4000347" y="1733977"/>
            <a:ext cx="117852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r>
              <a:rPr lang="en-US" altLang="zh-CN" sz="4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58</a:t>
            </a:r>
            <a:r>
              <a:rPr lang="en-US" altLang="zh-CN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4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3" name="Oval 6"/>
          <p:cNvSpPr>
            <a:spLocks noChangeArrowheads="1"/>
          </p:cNvSpPr>
          <p:nvPr/>
        </p:nvSpPr>
        <p:spPr bwMode="auto">
          <a:xfrm>
            <a:off x="6331744" y="1314450"/>
            <a:ext cx="1674813" cy="1670050"/>
          </a:xfrm>
          <a:prstGeom prst="ellipse">
            <a:avLst/>
          </a:prstGeom>
          <a:noFill/>
          <a:ln w="7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34" name="同心圆 333"/>
          <p:cNvSpPr/>
          <p:nvPr/>
        </p:nvSpPr>
        <p:spPr>
          <a:xfrm>
            <a:off x="6341248" y="1321573"/>
            <a:ext cx="1655804" cy="1655804"/>
          </a:xfrm>
          <a:prstGeom prst="donut">
            <a:avLst>
              <a:gd name="adj" fmla="val 1212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35" name="空心弧 334"/>
          <p:cNvSpPr/>
          <p:nvPr/>
        </p:nvSpPr>
        <p:spPr>
          <a:xfrm>
            <a:off x="6331744" y="1312069"/>
            <a:ext cx="1674812" cy="1674812"/>
          </a:xfrm>
          <a:prstGeom prst="blockArc">
            <a:avLst>
              <a:gd name="adj1" fmla="val 12443012"/>
              <a:gd name="adj2" fmla="val 8609"/>
              <a:gd name="adj3" fmla="val 12472"/>
            </a:avLst>
          </a:prstGeom>
          <a:solidFill>
            <a:srgbClr val="A2B932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336" name="TextBox 682"/>
          <p:cNvSpPr txBox="1"/>
          <p:nvPr/>
        </p:nvSpPr>
        <p:spPr>
          <a:xfrm>
            <a:off x="6595115" y="1733977"/>
            <a:ext cx="117852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r>
              <a:rPr lang="en-US" altLang="zh-CN" sz="4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</a:t>
            </a:r>
            <a:r>
              <a:rPr lang="en-US" altLang="zh-CN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4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8" name="矩形 1"/>
          <p:cNvSpPr>
            <a:spLocks noChangeArrowheads="1"/>
          </p:cNvSpPr>
          <p:nvPr/>
        </p:nvSpPr>
        <p:spPr bwMode="auto">
          <a:xfrm>
            <a:off x="1115145" y="3147814"/>
            <a:ext cx="180313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zh-CN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上海锐普广告有限公司是中国第一家精品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设计机构。拥有国内顶尖的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制作技术、顶级的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设计团队， </a:t>
            </a:r>
            <a:r>
              <a:rPr lang="zh-CN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让</a:t>
            </a:r>
            <a:r>
              <a:rPr lang="zh-CN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创造卓越价值</a:t>
            </a:r>
            <a:r>
              <a:rPr lang="zh-CN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39" name="矩形 1"/>
          <p:cNvSpPr>
            <a:spLocks noChangeArrowheads="1"/>
          </p:cNvSpPr>
          <p:nvPr/>
        </p:nvSpPr>
        <p:spPr bwMode="auto">
          <a:xfrm>
            <a:off x="3734778" y="3147814"/>
            <a:ext cx="180313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zh-CN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上海锐普广告有限公司是中国第一家精品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设计机构。拥有国内顶尖的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制作技术、顶级的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设计团队， </a:t>
            </a:r>
            <a:r>
              <a:rPr lang="zh-CN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让</a:t>
            </a:r>
            <a:r>
              <a:rPr lang="zh-CN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创造卓越价值</a:t>
            </a:r>
            <a:r>
              <a:rPr lang="zh-CN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40" name="矩形 1"/>
          <p:cNvSpPr>
            <a:spLocks noChangeArrowheads="1"/>
          </p:cNvSpPr>
          <p:nvPr/>
        </p:nvSpPr>
        <p:spPr bwMode="auto">
          <a:xfrm>
            <a:off x="6354410" y="3147814"/>
            <a:ext cx="180313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zh-CN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上海锐普广告有限公司是中国第一家精品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设计机构。拥有国内顶尖的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制作技术、顶级的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设计团队， </a:t>
            </a:r>
            <a:r>
              <a:rPr lang="zh-CN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让</a:t>
            </a:r>
            <a:r>
              <a:rPr lang="zh-CN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创造卓越价值</a:t>
            </a:r>
            <a:r>
              <a:rPr lang="zh-CN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1325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14" name="Line 32"/>
          <p:cNvSpPr>
            <a:spLocks noChangeShapeType="1"/>
          </p:cNvSpPr>
          <p:nvPr/>
        </p:nvSpPr>
        <p:spPr bwMode="auto">
          <a:xfrm>
            <a:off x="4805363" y="284004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00715" name="Line 33"/>
          <p:cNvSpPr>
            <a:spLocks noChangeShapeType="1"/>
          </p:cNvSpPr>
          <p:nvPr/>
        </p:nvSpPr>
        <p:spPr bwMode="auto">
          <a:xfrm>
            <a:off x="4805363" y="284004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00716" name="Freeform 34"/>
          <p:cNvSpPr>
            <a:spLocks/>
          </p:cNvSpPr>
          <p:nvPr/>
        </p:nvSpPr>
        <p:spPr bwMode="auto">
          <a:xfrm>
            <a:off x="4805363" y="2840046"/>
            <a:ext cx="1717675" cy="638175"/>
          </a:xfrm>
          <a:custGeom>
            <a:avLst/>
            <a:gdLst>
              <a:gd name="T0" fmla="*/ 0 w 1082"/>
              <a:gd name="T1" fmla="*/ 0 h 402"/>
              <a:gd name="T2" fmla="*/ 347 w 1082"/>
              <a:gd name="T3" fmla="*/ 402 h 402"/>
              <a:gd name="T4" fmla="*/ 617 w 1082"/>
              <a:gd name="T5" fmla="*/ 0 h 402"/>
              <a:gd name="T6" fmla="*/ 910 w 1082"/>
              <a:gd name="T7" fmla="*/ 220 h 402"/>
              <a:gd name="T8" fmla="*/ 1082 w 1082"/>
              <a:gd name="T9" fmla="*/ 0 h 402"/>
              <a:gd name="T10" fmla="*/ 0 w 1082"/>
              <a:gd name="T11" fmla="*/ 0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2" h="402">
                <a:moveTo>
                  <a:pt x="0" y="0"/>
                </a:moveTo>
                <a:lnTo>
                  <a:pt x="347" y="402"/>
                </a:lnTo>
                <a:lnTo>
                  <a:pt x="617" y="0"/>
                </a:lnTo>
                <a:lnTo>
                  <a:pt x="910" y="220"/>
                </a:lnTo>
                <a:lnTo>
                  <a:pt x="1082" y="0"/>
                </a:lnTo>
                <a:lnTo>
                  <a:pt x="0" y="0"/>
                </a:lnTo>
                <a:close/>
              </a:path>
            </a:pathLst>
          </a:custGeom>
          <a:solidFill>
            <a:srgbClr val="A2B93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200717" name="Freeform 35"/>
          <p:cNvSpPr>
            <a:spLocks/>
          </p:cNvSpPr>
          <p:nvPr/>
        </p:nvSpPr>
        <p:spPr bwMode="auto">
          <a:xfrm>
            <a:off x="7112000" y="2840046"/>
            <a:ext cx="333375" cy="930275"/>
          </a:xfrm>
          <a:custGeom>
            <a:avLst/>
            <a:gdLst>
              <a:gd name="T0" fmla="*/ 0 w 210"/>
              <a:gd name="T1" fmla="*/ 0 h 586"/>
              <a:gd name="T2" fmla="*/ 134 w 210"/>
              <a:gd name="T3" fmla="*/ 586 h 586"/>
              <a:gd name="T4" fmla="*/ 210 w 210"/>
              <a:gd name="T5" fmla="*/ 0 h 586"/>
              <a:gd name="T6" fmla="*/ 0 w 210"/>
              <a:gd name="T7" fmla="*/ 0 h 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" h="586">
                <a:moveTo>
                  <a:pt x="0" y="0"/>
                </a:moveTo>
                <a:lnTo>
                  <a:pt x="134" y="586"/>
                </a:lnTo>
                <a:lnTo>
                  <a:pt x="210" y="0"/>
                </a:lnTo>
                <a:lnTo>
                  <a:pt x="0" y="0"/>
                </a:lnTo>
                <a:close/>
              </a:path>
            </a:pathLst>
          </a:custGeom>
          <a:solidFill>
            <a:srgbClr val="A2B93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200718" name="Freeform 36"/>
          <p:cNvSpPr>
            <a:spLocks/>
          </p:cNvSpPr>
          <p:nvPr/>
        </p:nvSpPr>
        <p:spPr bwMode="auto">
          <a:xfrm>
            <a:off x="1768475" y="1438284"/>
            <a:ext cx="3036888" cy="1401762"/>
          </a:xfrm>
          <a:custGeom>
            <a:avLst/>
            <a:gdLst>
              <a:gd name="T0" fmla="*/ 0 w 1913"/>
              <a:gd name="T1" fmla="*/ 883 h 883"/>
              <a:gd name="T2" fmla="*/ 0 w 1913"/>
              <a:gd name="T3" fmla="*/ 550 h 883"/>
              <a:gd name="T4" fmla="*/ 163 w 1913"/>
              <a:gd name="T5" fmla="*/ 734 h 883"/>
              <a:gd name="T6" fmla="*/ 482 w 1913"/>
              <a:gd name="T7" fmla="*/ 0 h 883"/>
              <a:gd name="T8" fmla="*/ 838 w 1913"/>
              <a:gd name="T9" fmla="*/ 184 h 883"/>
              <a:gd name="T10" fmla="*/ 1025 w 1913"/>
              <a:gd name="T11" fmla="*/ 477 h 883"/>
              <a:gd name="T12" fmla="*/ 1254 w 1913"/>
              <a:gd name="T13" fmla="*/ 333 h 883"/>
              <a:gd name="T14" fmla="*/ 1604 w 1913"/>
              <a:gd name="T15" fmla="*/ 734 h 883"/>
              <a:gd name="T16" fmla="*/ 1913 w 1913"/>
              <a:gd name="T17" fmla="*/ 883 h 883"/>
              <a:gd name="T18" fmla="*/ 0 w 1913"/>
              <a:gd name="T19" fmla="*/ 883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13" h="883">
                <a:moveTo>
                  <a:pt x="0" y="883"/>
                </a:moveTo>
                <a:lnTo>
                  <a:pt x="0" y="550"/>
                </a:lnTo>
                <a:lnTo>
                  <a:pt x="163" y="734"/>
                </a:lnTo>
                <a:lnTo>
                  <a:pt x="482" y="0"/>
                </a:lnTo>
                <a:lnTo>
                  <a:pt x="838" y="184"/>
                </a:lnTo>
                <a:lnTo>
                  <a:pt x="1025" y="477"/>
                </a:lnTo>
                <a:lnTo>
                  <a:pt x="1254" y="333"/>
                </a:lnTo>
                <a:lnTo>
                  <a:pt x="1604" y="734"/>
                </a:lnTo>
                <a:lnTo>
                  <a:pt x="1913" y="883"/>
                </a:lnTo>
                <a:lnTo>
                  <a:pt x="0" y="883"/>
                </a:lnTo>
                <a:close/>
              </a:path>
            </a:pathLst>
          </a:custGeom>
          <a:solidFill>
            <a:srgbClr val="F830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200719" name="Freeform 37"/>
          <p:cNvSpPr>
            <a:spLocks/>
          </p:cNvSpPr>
          <p:nvPr/>
        </p:nvSpPr>
        <p:spPr bwMode="auto">
          <a:xfrm>
            <a:off x="6523038" y="1730384"/>
            <a:ext cx="588963" cy="1109662"/>
          </a:xfrm>
          <a:custGeom>
            <a:avLst/>
            <a:gdLst>
              <a:gd name="T0" fmla="*/ 0 w 371"/>
              <a:gd name="T1" fmla="*/ 699 h 699"/>
              <a:gd name="T2" fmla="*/ 161 w 371"/>
              <a:gd name="T3" fmla="*/ 0 h 699"/>
              <a:gd name="T4" fmla="*/ 371 w 371"/>
              <a:gd name="T5" fmla="*/ 699 h 699"/>
              <a:gd name="T6" fmla="*/ 0 w 371"/>
              <a:gd name="T7" fmla="*/ 699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1" h="699">
                <a:moveTo>
                  <a:pt x="0" y="699"/>
                </a:moveTo>
                <a:lnTo>
                  <a:pt x="161" y="0"/>
                </a:lnTo>
                <a:lnTo>
                  <a:pt x="371" y="699"/>
                </a:lnTo>
                <a:lnTo>
                  <a:pt x="0" y="699"/>
                </a:lnTo>
                <a:close/>
              </a:path>
            </a:pathLst>
          </a:custGeom>
          <a:solidFill>
            <a:srgbClr val="F830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200720" name="Freeform 38"/>
          <p:cNvSpPr>
            <a:spLocks/>
          </p:cNvSpPr>
          <p:nvPr/>
        </p:nvSpPr>
        <p:spPr bwMode="auto">
          <a:xfrm>
            <a:off x="7445375" y="2603509"/>
            <a:ext cx="382588" cy="236537"/>
          </a:xfrm>
          <a:custGeom>
            <a:avLst/>
            <a:gdLst>
              <a:gd name="T0" fmla="*/ 0 w 241"/>
              <a:gd name="T1" fmla="*/ 149 h 149"/>
              <a:gd name="T2" fmla="*/ 80 w 241"/>
              <a:gd name="T3" fmla="*/ 0 h 149"/>
              <a:gd name="T4" fmla="*/ 241 w 241"/>
              <a:gd name="T5" fmla="*/ 149 h 149"/>
              <a:gd name="T6" fmla="*/ 0 w 241"/>
              <a:gd name="T7" fmla="*/ 149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1" h="149">
                <a:moveTo>
                  <a:pt x="0" y="149"/>
                </a:moveTo>
                <a:lnTo>
                  <a:pt x="80" y="0"/>
                </a:lnTo>
                <a:lnTo>
                  <a:pt x="241" y="149"/>
                </a:lnTo>
                <a:lnTo>
                  <a:pt x="0" y="149"/>
                </a:lnTo>
                <a:close/>
              </a:path>
            </a:pathLst>
          </a:custGeom>
          <a:solidFill>
            <a:srgbClr val="F830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200721" name="Freeform 39"/>
          <p:cNvSpPr>
            <a:spLocks/>
          </p:cNvSpPr>
          <p:nvPr/>
        </p:nvSpPr>
        <p:spPr bwMode="auto">
          <a:xfrm>
            <a:off x="1768475" y="1422409"/>
            <a:ext cx="5808663" cy="1428750"/>
          </a:xfrm>
          <a:custGeom>
            <a:avLst/>
            <a:gdLst>
              <a:gd name="T0" fmla="*/ 3470 w 3659"/>
              <a:gd name="T1" fmla="*/ 900 h 900"/>
              <a:gd name="T2" fmla="*/ 3179 w 3659"/>
              <a:gd name="T3" fmla="*/ 459 h 900"/>
              <a:gd name="T4" fmla="*/ 2922 w 3659"/>
              <a:gd name="T5" fmla="*/ 643 h 900"/>
              <a:gd name="T6" fmla="*/ 2395 w 3659"/>
              <a:gd name="T7" fmla="*/ 749 h 900"/>
              <a:gd name="T8" fmla="*/ 2395 w 3659"/>
              <a:gd name="T9" fmla="*/ 749 h 900"/>
              <a:gd name="T10" fmla="*/ 1963 w 3659"/>
              <a:gd name="T11" fmla="*/ 662 h 900"/>
              <a:gd name="T12" fmla="*/ 1575 w 3659"/>
              <a:gd name="T13" fmla="*/ 718 h 900"/>
              <a:gd name="T14" fmla="*/ 1259 w 3659"/>
              <a:gd name="T15" fmla="*/ 291 h 900"/>
              <a:gd name="T16" fmla="*/ 1025 w 3659"/>
              <a:gd name="T17" fmla="*/ 567 h 900"/>
              <a:gd name="T18" fmla="*/ 753 w 3659"/>
              <a:gd name="T19" fmla="*/ 22 h 900"/>
              <a:gd name="T20" fmla="*/ 645 w 3659"/>
              <a:gd name="T21" fmla="*/ 383 h 900"/>
              <a:gd name="T22" fmla="*/ 371 w 3659"/>
              <a:gd name="T23" fmla="*/ 199 h 900"/>
              <a:gd name="T24" fmla="*/ 224 w 3659"/>
              <a:gd name="T25" fmla="*/ 381 h 900"/>
              <a:gd name="T26" fmla="*/ 224 w 3659"/>
              <a:gd name="T27" fmla="*/ 381 h 900"/>
              <a:gd name="T28" fmla="*/ 2 w 3659"/>
              <a:gd name="T29" fmla="*/ 456 h 900"/>
              <a:gd name="T30" fmla="*/ 0 w 3659"/>
              <a:gd name="T31" fmla="*/ 449 h 900"/>
              <a:gd name="T32" fmla="*/ 220 w 3659"/>
              <a:gd name="T33" fmla="*/ 374 h 900"/>
              <a:gd name="T34" fmla="*/ 368 w 3659"/>
              <a:gd name="T35" fmla="*/ 189 h 900"/>
              <a:gd name="T36" fmla="*/ 640 w 3659"/>
              <a:gd name="T37" fmla="*/ 371 h 900"/>
              <a:gd name="T38" fmla="*/ 753 w 3659"/>
              <a:gd name="T39" fmla="*/ 0 h 900"/>
              <a:gd name="T40" fmla="*/ 1025 w 3659"/>
              <a:gd name="T41" fmla="*/ 553 h 900"/>
              <a:gd name="T42" fmla="*/ 1259 w 3659"/>
              <a:gd name="T43" fmla="*/ 279 h 900"/>
              <a:gd name="T44" fmla="*/ 1578 w 3659"/>
              <a:gd name="T45" fmla="*/ 709 h 900"/>
              <a:gd name="T46" fmla="*/ 1963 w 3659"/>
              <a:gd name="T47" fmla="*/ 655 h 900"/>
              <a:gd name="T48" fmla="*/ 1965 w 3659"/>
              <a:gd name="T49" fmla="*/ 655 h 900"/>
              <a:gd name="T50" fmla="*/ 2395 w 3659"/>
              <a:gd name="T51" fmla="*/ 740 h 900"/>
              <a:gd name="T52" fmla="*/ 2919 w 3659"/>
              <a:gd name="T53" fmla="*/ 636 h 900"/>
              <a:gd name="T54" fmla="*/ 3182 w 3659"/>
              <a:gd name="T55" fmla="*/ 447 h 900"/>
              <a:gd name="T56" fmla="*/ 3472 w 3659"/>
              <a:gd name="T57" fmla="*/ 888 h 900"/>
              <a:gd name="T58" fmla="*/ 3652 w 3659"/>
              <a:gd name="T59" fmla="*/ 692 h 900"/>
              <a:gd name="T60" fmla="*/ 3659 w 3659"/>
              <a:gd name="T61" fmla="*/ 697 h 900"/>
              <a:gd name="T62" fmla="*/ 3470 w 3659"/>
              <a:gd name="T63" fmla="*/ 900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659" h="900">
                <a:moveTo>
                  <a:pt x="3470" y="900"/>
                </a:moveTo>
                <a:lnTo>
                  <a:pt x="3179" y="459"/>
                </a:lnTo>
                <a:lnTo>
                  <a:pt x="2922" y="643"/>
                </a:lnTo>
                <a:lnTo>
                  <a:pt x="2395" y="749"/>
                </a:lnTo>
                <a:lnTo>
                  <a:pt x="2395" y="749"/>
                </a:lnTo>
                <a:lnTo>
                  <a:pt x="1963" y="662"/>
                </a:lnTo>
                <a:lnTo>
                  <a:pt x="1575" y="718"/>
                </a:lnTo>
                <a:lnTo>
                  <a:pt x="1259" y="291"/>
                </a:lnTo>
                <a:lnTo>
                  <a:pt x="1025" y="567"/>
                </a:lnTo>
                <a:lnTo>
                  <a:pt x="753" y="22"/>
                </a:lnTo>
                <a:lnTo>
                  <a:pt x="645" y="383"/>
                </a:lnTo>
                <a:lnTo>
                  <a:pt x="371" y="199"/>
                </a:lnTo>
                <a:lnTo>
                  <a:pt x="224" y="381"/>
                </a:lnTo>
                <a:lnTo>
                  <a:pt x="224" y="381"/>
                </a:lnTo>
                <a:lnTo>
                  <a:pt x="2" y="456"/>
                </a:lnTo>
                <a:lnTo>
                  <a:pt x="0" y="449"/>
                </a:lnTo>
                <a:lnTo>
                  <a:pt x="220" y="374"/>
                </a:lnTo>
                <a:lnTo>
                  <a:pt x="368" y="189"/>
                </a:lnTo>
                <a:lnTo>
                  <a:pt x="640" y="371"/>
                </a:lnTo>
                <a:lnTo>
                  <a:pt x="753" y="0"/>
                </a:lnTo>
                <a:lnTo>
                  <a:pt x="1025" y="553"/>
                </a:lnTo>
                <a:lnTo>
                  <a:pt x="1259" y="279"/>
                </a:lnTo>
                <a:lnTo>
                  <a:pt x="1578" y="709"/>
                </a:lnTo>
                <a:lnTo>
                  <a:pt x="1963" y="655"/>
                </a:lnTo>
                <a:lnTo>
                  <a:pt x="1965" y="655"/>
                </a:lnTo>
                <a:lnTo>
                  <a:pt x="2395" y="740"/>
                </a:lnTo>
                <a:lnTo>
                  <a:pt x="2919" y="636"/>
                </a:lnTo>
                <a:lnTo>
                  <a:pt x="3182" y="447"/>
                </a:lnTo>
                <a:lnTo>
                  <a:pt x="3472" y="888"/>
                </a:lnTo>
                <a:lnTo>
                  <a:pt x="3652" y="692"/>
                </a:lnTo>
                <a:lnTo>
                  <a:pt x="3659" y="697"/>
                </a:lnTo>
                <a:lnTo>
                  <a:pt x="3470" y="900"/>
                </a:lnTo>
                <a:close/>
              </a:path>
            </a:pathLst>
          </a:custGeom>
          <a:solidFill>
            <a:srgbClr val="00000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00722" name="Oval 40"/>
          <p:cNvSpPr>
            <a:spLocks noChangeArrowheads="1"/>
          </p:cNvSpPr>
          <p:nvPr/>
        </p:nvSpPr>
        <p:spPr bwMode="auto">
          <a:xfrm>
            <a:off x="2311400" y="1689109"/>
            <a:ext cx="82550" cy="82550"/>
          </a:xfrm>
          <a:prstGeom prst="ellipse">
            <a:avLst/>
          </a:pr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00723" name="Oval 41"/>
          <p:cNvSpPr>
            <a:spLocks noChangeArrowheads="1"/>
          </p:cNvSpPr>
          <p:nvPr/>
        </p:nvSpPr>
        <p:spPr bwMode="auto">
          <a:xfrm>
            <a:off x="2082800" y="1981209"/>
            <a:ext cx="82550" cy="82550"/>
          </a:xfrm>
          <a:prstGeom prst="ellipse">
            <a:avLst/>
          </a:pr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00724" name="Oval 42"/>
          <p:cNvSpPr>
            <a:spLocks noChangeArrowheads="1"/>
          </p:cNvSpPr>
          <p:nvPr/>
        </p:nvSpPr>
        <p:spPr bwMode="auto">
          <a:xfrm>
            <a:off x="1727200" y="2098684"/>
            <a:ext cx="82550" cy="80962"/>
          </a:xfrm>
          <a:prstGeom prst="ellipse">
            <a:avLst/>
          </a:pr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00725" name="Oval 43"/>
          <p:cNvSpPr>
            <a:spLocks noChangeArrowheads="1"/>
          </p:cNvSpPr>
          <p:nvPr/>
        </p:nvSpPr>
        <p:spPr bwMode="auto">
          <a:xfrm>
            <a:off x="2746375" y="1981209"/>
            <a:ext cx="87313" cy="82550"/>
          </a:xfrm>
          <a:prstGeom prst="ellipse">
            <a:avLst/>
          </a:pr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00726" name="Oval 44"/>
          <p:cNvSpPr>
            <a:spLocks noChangeArrowheads="1"/>
          </p:cNvSpPr>
          <p:nvPr/>
        </p:nvSpPr>
        <p:spPr bwMode="auto">
          <a:xfrm>
            <a:off x="2930525" y="1397009"/>
            <a:ext cx="82550" cy="82550"/>
          </a:xfrm>
          <a:prstGeom prst="ellipse">
            <a:avLst/>
          </a:pr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00727" name="Oval 45"/>
          <p:cNvSpPr>
            <a:spLocks noChangeArrowheads="1"/>
          </p:cNvSpPr>
          <p:nvPr/>
        </p:nvSpPr>
        <p:spPr bwMode="auto">
          <a:xfrm>
            <a:off x="3354388" y="2270134"/>
            <a:ext cx="82550" cy="85725"/>
          </a:xfrm>
          <a:prstGeom prst="ellipse">
            <a:avLst/>
          </a:pr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00728" name="Oval 46"/>
          <p:cNvSpPr>
            <a:spLocks noChangeArrowheads="1"/>
          </p:cNvSpPr>
          <p:nvPr/>
        </p:nvSpPr>
        <p:spPr bwMode="auto">
          <a:xfrm>
            <a:off x="3725863" y="1835159"/>
            <a:ext cx="82550" cy="82550"/>
          </a:xfrm>
          <a:prstGeom prst="ellipse">
            <a:avLst/>
          </a:pr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00729" name="Oval 47"/>
          <p:cNvSpPr>
            <a:spLocks noChangeArrowheads="1"/>
          </p:cNvSpPr>
          <p:nvPr/>
        </p:nvSpPr>
        <p:spPr bwMode="auto">
          <a:xfrm>
            <a:off x="4227513" y="2506671"/>
            <a:ext cx="82550" cy="85725"/>
          </a:xfrm>
          <a:prstGeom prst="ellipse">
            <a:avLst/>
          </a:pr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00730" name="Oval 48"/>
          <p:cNvSpPr>
            <a:spLocks noChangeArrowheads="1"/>
          </p:cNvSpPr>
          <p:nvPr/>
        </p:nvSpPr>
        <p:spPr bwMode="auto">
          <a:xfrm>
            <a:off x="4843463" y="2424121"/>
            <a:ext cx="82550" cy="82550"/>
          </a:xfrm>
          <a:prstGeom prst="ellipse">
            <a:avLst/>
          </a:pr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00731" name="Oval 49"/>
          <p:cNvSpPr>
            <a:spLocks noChangeArrowheads="1"/>
          </p:cNvSpPr>
          <p:nvPr/>
        </p:nvSpPr>
        <p:spPr bwMode="auto">
          <a:xfrm>
            <a:off x="5529263" y="2562234"/>
            <a:ext cx="82550" cy="82550"/>
          </a:xfrm>
          <a:prstGeom prst="ellipse">
            <a:avLst/>
          </a:pr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00732" name="Oval 50"/>
          <p:cNvSpPr>
            <a:spLocks noChangeArrowheads="1"/>
          </p:cNvSpPr>
          <p:nvPr/>
        </p:nvSpPr>
        <p:spPr bwMode="auto">
          <a:xfrm>
            <a:off x="6361113" y="2393959"/>
            <a:ext cx="82550" cy="82550"/>
          </a:xfrm>
          <a:prstGeom prst="ellipse">
            <a:avLst/>
          </a:pr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00733" name="Oval 51"/>
          <p:cNvSpPr>
            <a:spLocks noChangeArrowheads="1"/>
          </p:cNvSpPr>
          <p:nvPr/>
        </p:nvSpPr>
        <p:spPr bwMode="auto">
          <a:xfrm>
            <a:off x="6773863" y="2098684"/>
            <a:ext cx="87313" cy="80962"/>
          </a:xfrm>
          <a:prstGeom prst="ellipse">
            <a:avLst/>
          </a:pr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00735" name="Oval 53"/>
          <p:cNvSpPr>
            <a:spLocks noChangeArrowheads="1"/>
          </p:cNvSpPr>
          <p:nvPr/>
        </p:nvSpPr>
        <p:spPr bwMode="auto">
          <a:xfrm>
            <a:off x="7527925" y="2484446"/>
            <a:ext cx="85725" cy="82550"/>
          </a:xfrm>
          <a:prstGeom prst="ellipse">
            <a:avLst/>
          </a:pr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84" name="TextBox 682"/>
          <p:cNvSpPr txBox="1"/>
          <p:nvPr/>
        </p:nvSpPr>
        <p:spPr>
          <a:xfrm>
            <a:off x="1043442" y="2651026"/>
            <a:ext cx="48763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r"/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0%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TextBox 682"/>
          <p:cNvSpPr txBox="1"/>
          <p:nvPr/>
        </p:nvSpPr>
        <p:spPr>
          <a:xfrm>
            <a:off x="923216" y="2307691"/>
            <a:ext cx="60786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r"/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10%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6" name="TextBox 682"/>
          <p:cNvSpPr txBox="1"/>
          <p:nvPr/>
        </p:nvSpPr>
        <p:spPr>
          <a:xfrm>
            <a:off x="923216" y="1964356"/>
            <a:ext cx="60786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r"/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TextBox 682"/>
          <p:cNvSpPr txBox="1"/>
          <p:nvPr/>
        </p:nvSpPr>
        <p:spPr>
          <a:xfrm>
            <a:off x="923216" y="1621021"/>
            <a:ext cx="60786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r"/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30%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TextBox 682"/>
          <p:cNvSpPr txBox="1"/>
          <p:nvPr/>
        </p:nvSpPr>
        <p:spPr>
          <a:xfrm>
            <a:off x="923216" y="1315085"/>
            <a:ext cx="60786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r"/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40%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TextBox 682"/>
          <p:cNvSpPr txBox="1"/>
          <p:nvPr/>
        </p:nvSpPr>
        <p:spPr>
          <a:xfrm>
            <a:off x="835053" y="3971840"/>
            <a:ext cx="69602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r"/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-40%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TextBox 682"/>
          <p:cNvSpPr txBox="1"/>
          <p:nvPr/>
        </p:nvSpPr>
        <p:spPr>
          <a:xfrm>
            <a:off x="835053" y="3628505"/>
            <a:ext cx="69602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r"/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-30%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TextBox 682"/>
          <p:cNvSpPr txBox="1"/>
          <p:nvPr/>
        </p:nvSpPr>
        <p:spPr>
          <a:xfrm>
            <a:off x="835053" y="3285170"/>
            <a:ext cx="69602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r"/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-20%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TextBox 682"/>
          <p:cNvSpPr txBox="1"/>
          <p:nvPr/>
        </p:nvSpPr>
        <p:spPr>
          <a:xfrm>
            <a:off x="835053" y="2979234"/>
            <a:ext cx="69602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r"/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-10%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547664" y="1295849"/>
            <a:ext cx="0" cy="3076101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/>
          <p:cNvCxnSpPr/>
          <p:nvPr/>
        </p:nvCxnSpPr>
        <p:spPr>
          <a:xfrm flipV="1">
            <a:off x="1525210" y="2833899"/>
            <a:ext cx="6718680" cy="1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headEnd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734" name="Oval 52"/>
          <p:cNvSpPr>
            <a:spLocks noChangeArrowheads="1"/>
          </p:cNvSpPr>
          <p:nvPr/>
        </p:nvSpPr>
        <p:spPr bwMode="auto">
          <a:xfrm>
            <a:off x="7235825" y="2798771"/>
            <a:ext cx="82550" cy="82550"/>
          </a:xfrm>
          <a:prstGeom prst="ellipse">
            <a:avLst/>
          </a:prstGeom>
          <a:solidFill>
            <a:srgbClr val="00000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97" name="TextBox 96"/>
          <p:cNvSpPr txBox="1"/>
          <p:nvPr/>
        </p:nvSpPr>
        <p:spPr bwMode="auto">
          <a:xfrm>
            <a:off x="1853783" y="1077527"/>
            <a:ext cx="115929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98" name="TextBox 97"/>
          <p:cNvSpPr txBox="1"/>
          <p:nvPr/>
        </p:nvSpPr>
        <p:spPr bwMode="auto">
          <a:xfrm>
            <a:off x="6194217" y="1295849"/>
            <a:ext cx="115929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99" name="TextBox 98"/>
          <p:cNvSpPr txBox="1"/>
          <p:nvPr/>
        </p:nvSpPr>
        <p:spPr bwMode="auto">
          <a:xfrm>
            <a:off x="3152135" y="1422409"/>
            <a:ext cx="115929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100" name="TextBox 99"/>
          <p:cNvSpPr txBox="1"/>
          <p:nvPr/>
        </p:nvSpPr>
        <p:spPr bwMode="auto">
          <a:xfrm>
            <a:off x="6997492" y="2048940"/>
            <a:ext cx="115929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101" name="TextBox 100"/>
          <p:cNvSpPr txBox="1"/>
          <p:nvPr/>
        </p:nvSpPr>
        <p:spPr bwMode="auto">
          <a:xfrm>
            <a:off x="4789537" y="3531048"/>
            <a:ext cx="115929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8BC925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102" name="TextBox 101"/>
          <p:cNvSpPr txBox="1"/>
          <p:nvPr/>
        </p:nvSpPr>
        <p:spPr bwMode="auto">
          <a:xfrm>
            <a:off x="5701884" y="3227073"/>
            <a:ext cx="115929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8BC925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103" name="TextBox 102"/>
          <p:cNvSpPr txBox="1"/>
          <p:nvPr/>
        </p:nvSpPr>
        <p:spPr bwMode="auto">
          <a:xfrm>
            <a:off x="6772276" y="3828560"/>
            <a:ext cx="115929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8BC925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</p:spTree>
    <p:extLst>
      <p:ext uri="{BB962C8B-B14F-4D97-AF65-F5344CB8AC3E}">
        <p14:creationId xmlns:p14="http://schemas.microsoft.com/office/powerpoint/2010/main" val="13495900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458" name="组合 126457"/>
          <p:cNvGrpSpPr/>
          <p:nvPr/>
        </p:nvGrpSpPr>
        <p:grpSpPr>
          <a:xfrm>
            <a:off x="873125" y="1614895"/>
            <a:ext cx="7202488" cy="1631092"/>
            <a:chOff x="873125" y="1614895"/>
            <a:chExt cx="7202488" cy="1631092"/>
          </a:xfrm>
        </p:grpSpPr>
        <p:cxnSp>
          <p:nvCxnSpPr>
            <p:cNvPr id="603" name="直接连接符 602"/>
            <p:cNvCxnSpPr/>
            <p:nvPr/>
          </p:nvCxnSpPr>
          <p:spPr>
            <a:xfrm>
              <a:off x="873125" y="1614895"/>
              <a:ext cx="7202488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4" name="直接连接符 603"/>
            <p:cNvCxnSpPr/>
            <p:nvPr/>
          </p:nvCxnSpPr>
          <p:spPr>
            <a:xfrm>
              <a:off x="873125" y="1948527"/>
              <a:ext cx="7202488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5" name="直接连接符 604"/>
            <p:cNvCxnSpPr/>
            <p:nvPr/>
          </p:nvCxnSpPr>
          <p:spPr>
            <a:xfrm>
              <a:off x="873125" y="2269803"/>
              <a:ext cx="7202488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直接连接符 605"/>
            <p:cNvCxnSpPr/>
            <p:nvPr/>
          </p:nvCxnSpPr>
          <p:spPr>
            <a:xfrm>
              <a:off x="873125" y="2603435"/>
              <a:ext cx="7202488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7" name="直接连接符 606"/>
            <p:cNvCxnSpPr/>
            <p:nvPr/>
          </p:nvCxnSpPr>
          <p:spPr>
            <a:xfrm>
              <a:off x="873125" y="2912354"/>
              <a:ext cx="7202488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8" name="直接连接符 607"/>
            <p:cNvCxnSpPr/>
            <p:nvPr/>
          </p:nvCxnSpPr>
          <p:spPr>
            <a:xfrm>
              <a:off x="873125" y="3245987"/>
              <a:ext cx="7202488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6457" name="直接连接符 126456"/>
          <p:cNvCxnSpPr/>
          <p:nvPr/>
        </p:nvCxnSpPr>
        <p:spPr>
          <a:xfrm>
            <a:off x="873125" y="3999749"/>
            <a:ext cx="7202488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426" name="Freeform 175"/>
          <p:cNvSpPr>
            <a:spLocks/>
          </p:cNvSpPr>
          <p:nvPr/>
        </p:nvSpPr>
        <p:spPr bwMode="auto">
          <a:xfrm>
            <a:off x="727075" y="1331913"/>
            <a:ext cx="7292975" cy="2268537"/>
          </a:xfrm>
          <a:custGeom>
            <a:avLst/>
            <a:gdLst>
              <a:gd name="T0" fmla="*/ 6 w 1945"/>
              <a:gd name="T1" fmla="*/ 605 h 605"/>
              <a:gd name="T2" fmla="*/ 1939 w 1945"/>
              <a:gd name="T3" fmla="*/ 605 h 605"/>
              <a:gd name="T4" fmla="*/ 1945 w 1945"/>
              <a:gd name="T5" fmla="*/ 599 h 605"/>
              <a:gd name="T6" fmla="*/ 1945 w 1945"/>
              <a:gd name="T7" fmla="*/ 6 h 605"/>
              <a:gd name="T8" fmla="*/ 1939 w 1945"/>
              <a:gd name="T9" fmla="*/ 0 h 605"/>
              <a:gd name="T10" fmla="*/ 1933 w 1945"/>
              <a:gd name="T11" fmla="*/ 6 h 605"/>
              <a:gd name="T12" fmla="*/ 1933 w 1945"/>
              <a:gd name="T13" fmla="*/ 593 h 605"/>
              <a:gd name="T14" fmla="*/ 6 w 1945"/>
              <a:gd name="T15" fmla="*/ 593 h 605"/>
              <a:gd name="T16" fmla="*/ 0 w 1945"/>
              <a:gd name="T17" fmla="*/ 599 h 605"/>
              <a:gd name="T18" fmla="*/ 6 w 1945"/>
              <a:gd name="T19" fmla="*/ 605 h 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45" h="605">
                <a:moveTo>
                  <a:pt x="6" y="605"/>
                </a:moveTo>
                <a:cubicBezTo>
                  <a:pt x="1939" y="605"/>
                  <a:pt x="1939" y="605"/>
                  <a:pt x="1939" y="605"/>
                </a:cubicBezTo>
                <a:cubicBezTo>
                  <a:pt x="1942" y="605"/>
                  <a:pt x="1945" y="602"/>
                  <a:pt x="1945" y="599"/>
                </a:cubicBezTo>
                <a:cubicBezTo>
                  <a:pt x="1945" y="6"/>
                  <a:pt x="1945" y="6"/>
                  <a:pt x="1945" y="6"/>
                </a:cubicBezTo>
                <a:cubicBezTo>
                  <a:pt x="1945" y="3"/>
                  <a:pt x="1942" y="0"/>
                  <a:pt x="1939" y="0"/>
                </a:cubicBezTo>
                <a:cubicBezTo>
                  <a:pt x="1936" y="0"/>
                  <a:pt x="1933" y="3"/>
                  <a:pt x="1933" y="6"/>
                </a:cubicBezTo>
                <a:cubicBezTo>
                  <a:pt x="1933" y="593"/>
                  <a:pt x="1933" y="593"/>
                  <a:pt x="1933" y="593"/>
                </a:cubicBezTo>
                <a:cubicBezTo>
                  <a:pt x="6" y="593"/>
                  <a:pt x="6" y="593"/>
                  <a:pt x="6" y="593"/>
                </a:cubicBezTo>
                <a:cubicBezTo>
                  <a:pt x="3" y="593"/>
                  <a:pt x="0" y="596"/>
                  <a:pt x="0" y="599"/>
                </a:cubicBezTo>
                <a:cubicBezTo>
                  <a:pt x="0" y="602"/>
                  <a:pt x="3" y="605"/>
                  <a:pt x="6" y="605"/>
                </a:cubicBezTo>
                <a:close/>
              </a:path>
            </a:pathLst>
          </a:custGeom>
          <a:solidFill>
            <a:srgbClr val="BBBC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6431" name="Oval 180"/>
          <p:cNvSpPr>
            <a:spLocks noChangeArrowheads="1"/>
          </p:cNvSpPr>
          <p:nvPr/>
        </p:nvSpPr>
        <p:spPr bwMode="auto">
          <a:xfrm>
            <a:off x="7910513" y="3487738"/>
            <a:ext cx="165100" cy="165100"/>
          </a:xfrm>
          <a:prstGeom prst="ellipse">
            <a:avLst/>
          </a:prstGeom>
          <a:solidFill>
            <a:srgbClr val="BBBC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6436" name="Oval 185"/>
          <p:cNvSpPr>
            <a:spLocks noChangeArrowheads="1"/>
          </p:cNvSpPr>
          <p:nvPr/>
        </p:nvSpPr>
        <p:spPr bwMode="auto">
          <a:xfrm>
            <a:off x="7910513" y="3173413"/>
            <a:ext cx="165100" cy="165100"/>
          </a:xfrm>
          <a:prstGeom prst="ellipse">
            <a:avLst/>
          </a:prstGeom>
          <a:solidFill>
            <a:srgbClr val="BBBC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6441" name="Oval 190"/>
          <p:cNvSpPr>
            <a:spLocks noChangeArrowheads="1"/>
          </p:cNvSpPr>
          <p:nvPr/>
        </p:nvSpPr>
        <p:spPr bwMode="auto">
          <a:xfrm>
            <a:off x="7910513" y="2846388"/>
            <a:ext cx="165100" cy="161925"/>
          </a:xfrm>
          <a:prstGeom prst="ellipse">
            <a:avLst/>
          </a:prstGeom>
          <a:solidFill>
            <a:srgbClr val="BBBC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6446" name="Oval 195"/>
          <p:cNvSpPr>
            <a:spLocks noChangeArrowheads="1"/>
          </p:cNvSpPr>
          <p:nvPr/>
        </p:nvSpPr>
        <p:spPr bwMode="auto">
          <a:xfrm>
            <a:off x="7910513" y="2516188"/>
            <a:ext cx="165100" cy="165100"/>
          </a:xfrm>
          <a:prstGeom prst="ellipse">
            <a:avLst/>
          </a:prstGeom>
          <a:solidFill>
            <a:srgbClr val="BBBC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6451" name="Oval 200"/>
          <p:cNvSpPr>
            <a:spLocks noChangeArrowheads="1"/>
          </p:cNvSpPr>
          <p:nvPr/>
        </p:nvSpPr>
        <p:spPr bwMode="auto">
          <a:xfrm>
            <a:off x="7910513" y="2185988"/>
            <a:ext cx="165100" cy="165100"/>
          </a:xfrm>
          <a:prstGeom prst="ellipse">
            <a:avLst/>
          </a:prstGeom>
          <a:solidFill>
            <a:srgbClr val="BBBC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6056" name="Oval 206"/>
          <p:cNvSpPr>
            <a:spLocks noChangeArrowheads="1"/>
          </p:cNvSpPr>
          <p:nvPr/>
        </p:nvSpPr>
        <p:spPr bwMode="auto">
          <a:xfrm>
            <a:off x="7910513" y="1860550"/>
            <a:ext cx="165100" cy="165100"/>
          </a:xfrm>
          <a:prstGeom prst="ellipse">
            <a:avLst/>
          </a:prstGeom>
          <a:solidFill>
            <a:srgbClr val="BBBC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6061" name="Oval 211"/>
          <p:cNvSpPr>
            <a:spLocks noChangeArrowheads="1"/>
          </p:cNvSpPr>
          <p:nvPr/>
        </p:nvSpPr>
        <p:spPr bwMode="auto">
          <a:xfrm>
            <a:off x="7910513" y="1530350"/>
            <a:ext cx="165100" cy="165100"/>
          </a:xfrm>
          <a:prstGeom prst="ellipse">
            <a:avLst/>
          </a:prstGeom>
          <a:solidFill>
            <a:srgbClr val="BBBC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1772" name="Freeform 492"/>
          <p:cNvSpPr>
            <a:spLocks/>
          </p:cNvSpPr>
          <p:nvPr/>
        </p:nvSpPr>
        <p:spPr bwMode="auto">
          <a:xfrm>
            <a:off x="7270750" y="1601788"/>
            <a:ext cx="471488" cy="2020887"/>
          </a:xfrm>
          <a:custGeom>
            <a:avLst/>
            <a:gdLst>
              <a:gd name="T0" fmla="*/ 116 w 126"/>
              <a:gd name="T1" fmla="*/ 518 h 539"/>
              <a:gd name="T2" fmla="*/ 83 w 126"/>
              <a:gd name="T3" fmla="*/ 45 h 539"/>
              <a:gd name="T4" fmla="*/ 63 w 126"/>
              <a:gd name="T5" fmla="*/ 0 h 539"/>
              <a:gd name="T6" fmla="*/ 43 w 126"/>
              <a:gd name="T7" fmla="*/ 45 h 539"/>
              <a:gd name="T8" fmla="*/ 9 w 126"/>
              <a:gd name="T9" fmla="*/ 518 h 539"/>
              <a:gd name="T10" fmla="*/ 63 w 126"/>
              <a:gd name="T11" fmla="*/ 537 h 539"/>
              <a:gd name="T12" fmla="*/ 116 w 126"/>
              <a:gd name="T13" fmla="*/ 518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6" h="539">
                <a:moveTo>
                  <a:pt x="116" y="518"/>
                </a:moveTo>
                <a:cubicBezTo>
                  <a:pt x="84" y="447"/>
                  <a:pt x="83" y="45"/>
                  <a:pt x="83" y="45"/>
                </a:cubicBezTo>
                <a:cubicBezTo>
                  <a:pt x="82" y="21"/>
                  <a:pt x="83" y="0"/>
                  <a:pt x="63" y="0"/>
                </a:cubicBezTo>
                <a:cubicBezTo>
                  <a:pt x="43" y="0"/>
                  <a:pt x="44" y="21"/>
                  <a:pt x="43" y="45"/>
                </a:cubicBezTo>
                <a:cubicBezTo>
                  <a:pt x="43" y="45"/>
                  <a:pt x="42" y="447"/>
                  <a:pt x="9" y="518"/>
                </a:cubicBezTo>
                <a:cubicBezTo>
                  <a:pt x="0" y="539"/>
                  <a:pt x="48" y="537"/>
                  <a:pt x="63" y="537"/>
                </a:cubicBezTo>
                <a:cubicBezTo>
                  <a:pt x="78" y="537"/>
                  <a:pt x="126" y="539"/>
                  <a:pt x="116" y="518"/>
                </a:cubicBezTo>
                <a:close/>
              </a:path>
            </a:pathLst>
          </a:custGeom>
          <a:solidFill>
            <a:srgbClr val="EBAC07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31773" name="Freeform 493"/>
          <p:cNvSpPr>
            <a:spLocks/>
          </p:cNvSpPr>
          <p:nvPr/>
        </p:nvSpPr>
        <p:spPr bwMode="auto">
          <a:xfrm>
            <a:off x="6688138" y="2220913"/>
            <a:ext cx="476250" cy="1398587"/>
          </a:xfrm>
          <a:custGeom>
            <a:avLst/>
            <a:gdLst>
              <a:gd name="T0" fmla="*/ 117 w 127"/>
              <a:gd name="T1" fmla="*/ 353 h 373"/>
              <a:gd name="T2" fmla="*/ 84 w 127"/>
              <a:gd name="T3" fmla="*/ 45 h 373"/>
              <a:gd name="T4" fmla="*/ 63 w 127"/>
              <a:gd name="T5" fmla="*/ 0 h 373"/>
              <a:gd name="T6" fmla="*/ 43 w 127"/>
              <a:gd name="T7" fmla="*/ 45 h 373"/>
              <a:gd name="T8" fmla="*/ 10 w 127"/>
              <a:gd name="T9" fmla="*/ 353 h 373"/>
              <a:gd name="T10" fmla="*/ 63 w 127"/>
              <a:gd name="T11" fmla="*/ 372 h 373"/>
              <a:gd name="T12" fmla="*/ 117 w 127"/>
              <a:gd name="T13" fmla="*/ 35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7" h="373">
                <a:moveTo>
                  <a:pt x="117" y="353"/>
                </a:moveTo>
                <a:cubicBezTo>
                  <a:pt x="84" y="287"/>
                  <a:pt x="84" y="45"/>
                  <a:pt x="84" y="45"/>
                </a:cubicBezTo>
                <a:cubicBezTo>
                  <a:pt x="83" y="21"/>
                  <a:pt x="84" y="0"/>
                  <a:pt x="63" y="0"/>
                </a:cubicBezTo>
                <a:cubicBezTo>
                  <a:pt x="43" y="0"/>
                  <a:pt x="44" y="21"/>
                  <a:pt x="43" y="45"/>
                </a:cubicBezTo>
                <a:cubicBezTo>
                  <a:pt x="43" y="45"/>
                  <a:pt x="42" y="286"/>
                  <a:pt x="10" y="353"/>
                </a:cubicBezTo>
                <a:cubicBezTo>
                  <a:pt x="0" y="373"/>
                  <a:pt x="48" y="372"/>
                  <a:pt x="63" y="372"/>
                </a:cubicBezTo>
                <a:cubicBezTo>
                  <a:pt x="79" y="372"/>
                  <a:pt x="127" y="373"/>
                  <a:pt x="117" y="353"/>
                </a:cubicBezTo>
                <a:close/>
              </a:path>
            </a:pathLst>
          </a:custGeom>
          <a:solidFill>
            <a:srgbClr val="F83003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31774" name="Freeform 494"/>
          <p:cNvSpPr>
            <a:spLocks/>
          </p:cNvSpPr>
          <p:nvPr/>
        </p:nvSpPr>
        <p:spPr bwMode="auto">
          <a:xfrm>
            <a:off x="6107113" y="2051050"/>
            <a:ext cx="481013" cy="1568450"/>
          </a:xfrm>
          <a:custGeom>
            <a:avLst/>
            <a:gdLst>
              <a:gd name="T0" fmla="*/ 117 w 128"/>
              <a:gd name="T1" fmla="*/ 398 h 418"/>
              <a:gd name="T2" fmla="*/ 84 w 128"/>
              <a:gd name="T3" fmla="*/ 46 h 418"/>
              <a:gd name="T4" fmla="*/ 64 w 128"/>
              <a:gd name="T5" fmla="*/ 0 h 418"/>
              <a:gd name="T6" fmla="*/ 44 w 128"/>
              <a:gd name="T7" fmla="*/ 46 h 418"/>
              <a:gd name="T8" fmla="*/ 10 w 128"/>
              <a:gd name="T9" fmla="*/ 398 h 418"/>
              <a:gd name="T10" fmla="*/ 64 w 128"/>
              <a:gd name="T11" fmla="*/ 417 h 418"/>
              <a:gd name="T12" fmla="*/ 117 w 128"/>
              <a:gd name="T13" fmla="*/ 398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8" h="418">
                <a:moveTo>
                  <a:pt x="117" y="398"/>
                </a:moveTo>
                <a:cubicBezTo>
                  <a:pt x="84" y="337"/>
                  <a:pt x="84" y="46"/>
                  <a:pt x="84" y="46"/>
                </a:cubicBezTo>
                <a:cubicBezTo>
                  <a:pt x="83" y="22"/>
                  <a:pt x="84" y="0"/>
                  <a:pt x="64" y="0"/>
                </a:cubicBezTo>
                <a:cubicBezTo>
                  <a:pt x="44" y="0"/>
                  <a:pt x="44" y="22"/>
                  <a:pt x="44" y="46"/>
                </a:cubicBezTo>
                <a:cubicBezTo>
                  <a:pt x="44" y="46"/>
                  <a:pt x="43" y="334"/>
                  <a:pt x="10" y="398"/>
                </a:cubicBezTo>
                <a:cubicBezTo>
                  <a:pt x="0" y="418"/>
                  <a:pt x="49" y="417"/>
                  <a:pt x="64" y="417"/>
                </a:cubicBezTo>
                <a:cubicBezTo>
                  <a:pt x="79" y="417"/>
                  <a:pt x="128" y="418"/>
                  <a:pt x="117" y="398"/>
                </a:cubicBezTo>
                <a:close/>
              </a:path>
            </a:pathLst>
          </a:custGeom>
          <a:solidFill>
            <a:srgbClr val="3D9077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31775" name="Freeform 495"/>
          <p:cNvSpPr>
            <a:spLocks/>
          </p:cNvSpPr>
          <p:nvPr/>
        </p:nvSpPr>
        <p:spPr bwMode="auto">
          <a:xfrm>
            <a:off x="5526088" y="2403475"/>
            <a:ext cx="484188" cy="1216025"/>
          </a:xfrm>
          <a:custGeom>
            <a:avLst/>
            <a:gdLst>
              <a:gd name="T0" fmla="*/ 118 w 129"/>
              <a:gd name="T1" fmla="*/ 304 h 324"/>
              <a:gd name="T2" fmla="*/ 85 w 129"/>
              <a:gd name="T3" fmla="*/ 45 h 324"/>
              <a:gd name="T4" fmla="*/ 64 w 129"/>
              <a:gd name="T5" fmla="*/ 0 h 324"/>
              <a:gd name="T6" fmla="*/ 44 w 129"/>
              <a:gd name="T7" fmla="*/ 45 h 324"/>
              <a:gd name="T8" fmla="*/ 11 w 129"/>
              <a:gd name="T9" fmla="*/ 304 h 324"/>
              <a:gd name="T10" fmla="*/ 64 w 129"/>
              <a:gd name="T11" fmla="*/ 323 h 324"/>
              <a:gd name="T12" fmla="*/ 118 w 129"/>
              <a:gd name="T13" fmla="*/ 304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9" h="324">
                <a:moveTo>
                  <a:pt x="118" y="304"/>
                </a:moveTo>
                <a:cubicBezTo>
                  <a:pt x="84" y="248"/>
                  <a:pt x="85" y="45"/>
                  <a:pt x="85" y="45"/>
                </a:cubicBezTo>
                <a:cubicBezTo>
                  <a:pt x="84" y="21"/>
                  <a:pt x="85" y="0"/>
                  <a:pt x="64" y="0"/>
                </a:cubicBezTo>
                <a:cubicBezTo>
                  <a:pt x="44" y="0"/>
                  <a:pt x="45" y="21"/>
                  <a:pt x="44" y="45"/>
                </a:cubicBezTo>
                <a:cubicBezTo>
                  <a:pt x="44" y="45"/>
                  <a:pt x="43" y="244"/>
                  <a:pt x="11" y="304"/>
                </a:cubicBezTo>
                <a:cubicBezTo>
                  <a:pt x="0" y="324"/>
                  <a:pt x="49" y="323"/>
                  <a:pt x="64" y="323"/>
                </a:cubicBezTo>
                <a:cubicBezTo>
                  <a:pt x="80" y="323"/>
                  <a:pt x="129" y="323"/>
                  <a:pt x="118" y="304"/>
                </a:cubicBezTo>
                <a:close/>
              </a:path>
            </a:pathLst>
          </a:custGeom>
          <a:solidFill>
            <a:srgbClr val="4C6062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84" name="Freeform 496"/>
          <p:cNvSpPr>
            <a:spLocks/>
          </p:cNvSpPr>
          <p:nvPr/>
        </p:nvSpPr>
        <p:spPr bwMode="auto">
          <a:xfrm>
            <a:off x="4945063" y="2224088"/>
            <a:ext cx="487363" cy="1395412"/>
          </a:xfrm>
          <a:custGeom>
            <a:avLst/>
            <a:gdLst>
              <a:gd name="T0" fmla="*/ 118 w 130"/>
              <a:gd name="T1" fmla="*/ 352 h 372"/>
              <a:gd name="T2" fmla="*/ 85 w 130"/>
              <a:gd name="T3" fmla="*/ 45 h 372"/>
              <a:gd name="T4" fmla="*/ 65 w 130"/>
              <a:gd name="T5" fmla="*/ 0 h 372"/>
              <a:gd name="T6" fmla="*/ 44 w 130"/>
              <a:gd name="T7" fmla="*/ 45 h 372"/>
              <a:gd name="T8" fmla="*/ 11 w 130"/>
              <a:gd name="T9" fmla="*/ 352 h 372"/>
              <a:gd name="T10" fmla="*/ 65 w 130"/>
              <a:gd name="T11" fmla="*/ 371 h 372"/>
              <a:gd name="T12" fmla="*/ 118 w 130"/>
              <a:gd name="T13" fmla="*/ 352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0" h="372">
                <a:moveTo>
                  <a:pt x="118" y="352"/>
                </a:moveTo>
                <a:cubicBezTo>
                  <a:pt x="85" y="302"/>
                  <a:pt x="85" y="45"/>
                  <a:pt x="85" y="45"/>
                </a:cubicBezTo>
                <a:cubicBezTo>
                  <a:pt x="84" y="21"/>
                  <a:pt x="85" y="0"/>
                  <a:pt x="65" y="0"/>
                </a:cubicBezTo>
                <a:cubicBezTo>
                  <a:pt x="44" y="0"/>
                  <a:pt x="45" y="21"/>
                  <a:pt x="44" y="45"/>
                </a:cubicBezTo>
                <a:cubicBezTo>
                  <a:pt x="44" y="45"/>
                  <a:pt x="44" y="296"/>
                  <a:pt x="11" y="352"/>
                </a:cubicBezTo>
                <a:cubicBezTo>
                  <a:pt x="0" y="372"/>
                  <a:pt x="49" y="371"/>
                  <a:pt x="65" y="371"/>
                </a:cubicBezTo>
                <a:cubicBezTo>
                  <a:pt x="80" y="371"/>
                  <a:pt x="130" y="370"/>
                  <a:pt x="118" y="352"/>
                </a:cubicBezTo>
                <a:close/>
              </a:path>
            </a:pathLst>
          </a:custGeom>
          <a:solidFill>
            <a:srgbClr val="A2B932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85" name="Freeform 497"/>
          <p:cNvSpPr>
            <a:spLocks/>
          </p:cNvSpPr>
          <p:nvPr/>
        </p:nvSpPr>
        <p:spPr bwMode="auto">
          <a:xfrm>
            <a:off x="4364038" y="2774950"/>
            <a:ext cx="490538" cy="839787"/>
          </a:xfrm>
          <a:custGeom>
            <a:avLst/>
            <a:gdLst>
              <a:gd name="T0" fmla="*/ 119 w 131"/>
              <a:gd name="T1" fmla="*/ 205 h 224"/>
              <a:gd name="T2" fmla="*/ 85 w 131"/>
              <a:gd name="T3" fmla="*/ 45 h 224"/>
              <a:gd name="T4" fmla="*/ 65 w 131"/>
              <a:gd name="T5" fmla="*/ 0 h 224"/>
              <a:gd name="T6" fmla="*/ 45 w 131"/>
              <a:gd name="T7" fmla="*/ 45 h 224"/>
              <a:gd name="T8" fmla="*/ 12 w 131"/>
              <a:gd name="T9" fmla="*/ 205 h 224"/>
              <a:gd name="T10" fmla="*/ 65 w 131"/>
              <a:gd name="T11" fmla="*/ 224 h 224"/>
              <a:gd name="T12" fmla="*/ 119 w 131"/>
              <a:gd name="T13" fmla="*/ 205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1" h="224">
                <a:moveTo>
                  <a:pt x="119" y="205"/>
                </a:moveTo>
                <a:cubicBezTo>
                  <a:pt x="86" y="159"/>
                  <a:pt x="85" y="45"/>
                  <a:pt x="85" y="45"/>
                </a:cubicBezTo>
                <a:cubicBezTo>
                  <a:pt x="84" y="21"/>
                  <a:pt x="85" y="0"/>
                  <a:pt x="65" y="0"/>
                </a:cubicBezTo>
                <a:cubicBezTo>
                  <a:pt x="45" y="0"/>
                  <a:pt x="46" y="21"/>
                  <a:pt x="45" y="45"/>
                </a:cubicBezTo>
                <a:cubicBezTo>
                  <a:pt x="45" y="45"/>
                  <a:pt x="44" y="152"/>
                  <a:pt x="12" y="205"/>
                </a:cubicBezTo>
                <a:cubicBezTo>
                  <a:pt x="0" y="224"/>
                  <a:pt x="50" y="224"/>
                  <a:pt x="65" y="224"/>
                </a:cubicBezTo>
                <a:cubicBezTo>
                  <a:pt x="80" y="224"/>
                  <a:pt x="131" y="223"/>
                  <a:pt x="119" y="205"/>
                </a:cubicBezTo>
                <a:close/>
              </a:path>
            </a:pathLst>
          </a:custGeom>
          <a:solidFill>
            <a:srgbClr val="EBAC07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86" name="Freeform 498"/>
          <p:cNvSpPr>
            <a:spLocks/>
          </p:cNvSpPr>
          <p:nvPr/>
        </p:nvSpPr>
        <p:spPr bwMode="auto">
          <a:xfrm>
            <a:off x="3783013" y="2681288"/>
            <a:ext cx="498475" cy="933450"/>
          </a:xfrm>
          <a:custGeom>
            <a:avLst/>
            <a:gdLst>
              <a:gd name="T0" fmla="*/ 119 w 133"/>
              <a:gd name="T1" fmla="*/ 230 h 249"/>
              <a:gd name="T2" fmla="*/ 86 w 133"/>
              <a:gd name="T3" fmla="*/ 45 h 249"/>
              <a:gd name="T4" fmla="*/ 66 w 133"/>
              <a:gd name="T5" fmla="*/ 0 h 249"/>
              <a:gd name="T6" fmla="*/ 45 w 133"/>
              <a:gd name="T7" fmla="*/ 45 h 249"/>
              <a:gd name="T8" fmla="*/ 12 w 133"/>
              <a:gd name="T9" fmla="*/ 230 h 249"/>
              <a:gd name="T10" fmla="*/ 66 w 133"/>
              <a:gd name="T11" fmla="*/ 249 h 249"/>
              <a:gd name="T12" fmla="*/ 119 w 133"/>
              <a:gd name="T13" fmla="*/ 23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" h="249">
                <a:moveTo>
                  <a:pt x="119" y="230"/>
                </a:moveTo>
                <a:cubicBezTo>
                  <a:pt x="87" y="189"/>
                  <a:pt x="86" y="45"/>
                  <a:pt x="86" y="45"/>
                </a:cubicBezTo>
                <a:cubicBezTo>
                  <a:pt x="85" y="21"/>
                  <a:pt x="86" y="0"/>
                  <a:pt x="66" y="0"/>
                </a:cubicBezTo>
                <a:cubicBezTo>
                  <a:pt x="45" y="0"/>
                  <a:pt x="46" y="21"/>
                  <a:pt x="45" y="45"/>
                </a:cubicBezTo>
                <a:cubicBezTo>
                  <a:pt x="45" y="45"/>
                  <a:pt x="44" y="181"/>
                  <a:pt x="12" y="230"/>
                </a:cubicBezTo>
                <a:cubicBezTo>
                  <a:pt x="0" y="249"/>
                  <a:pt x="50" y="249"/>
                  <a:pt x="66" y="249"/>
                </a:cubicBezTo>
                <a:cubicBezTo>
                  <a:pt x="81" y="249"/>
                  <a:pt x="133" y="247"/>
                  <a:pt x="119" y="230"/>
                </a:cubicBezTo>
                <a:close/>
              </a:path>
            </a:pathLst>
          </a:custGeom>
          <a:solidFill>
            <a:srgbClr val="F83003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87" name="Freeform 499"/>
          <p:cNvSpPr>
            <a:spLocks/>
          </p:cNvSpPr>
          <p:nvPr/>
        </p:nvSpPr>
        <p:spPr bwMode="auto">
          <a:xfrm>
            <a:off x="3201988" y="2771775"/>
            <a:ext cx="501650" cy="842962"/>
          </a:xfrm>
          <a:custGeom>
            <a:avLst/>
            <a:gdLst>
              <a:gd name="T0" fmla="*/ 119 w 134"/>
              <a:gd name="T1" fmla="*/ 206 h 225"/>
              <a:gd name="T2" fmla="*/ 86 w 134"/>
              <a:gd name="T3" fmla="*/ 45 h 225"/>
              <a:gd name="T4" fmla="*/ 66 w 134"/>
              <a:gd name="T5" fmla="*/ 0 h 225"/>
              <a:gd name="T6" fmla="*/ 46 w 134"/>
              <a:gd name="T7" fmla="*/ 45 h 225"/>
              <a:gd name="T8" fmla="*/ 12 w 134"/>
              <a:gd name="T9" fmla="*/ 206 h 225"/>
              <a:gd name="T10" fmla="*/ 66 w 134"/>
              <a:gd name="T11" fmla="*/ 225 h 225"/>
              <a:gd name="T12" fmla="*/ 119 w 134"/>
              <a:gd name="T13" fmla="*/ 206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4" h="225">
                <a:moveTo>
                  <a:pt x="119" y="206"/>
                </a:moveTo>
                <a:cubicBezTo>
                  <a:pt x="88" y="170"/>
                  <a:pt x="86" y="45"/>
                  <a:pt x="86" y="45"/>
                </a:cubicBezTo>
                <a:cubicBezTo>
                  <a:pt x="85" y="21"/>
                  <a:pt x="86" y="0"/>
                  <a:pt x="66" y="0"/>
                </a:cubicBezTo>
                <a:cubicBezTo>
                  <a:pt x="46" y="0"/>
                  <a:pt x="47" y="21"/>
                  <a:pt x="46" y="45"/>
                </a:cubicBezTo>
                <a:cubicBezTo>
                  <a:pt x="46" y="45"/>
                  <a:pt x="44" y="160"/>
                  <a:pt x="12" y="206"/>
                </a:cubicBezTo>
                <a:cubicBezTo>
                  <a:pt x="0" y="224"/>
                  <a:pt x="51" y="225"/>
                  <a:pt x="66" y="225"/>
                </a:cubicBezTo>
                <a:cubicBezTo>
                  <a:pt x="81" y="225"/>
                  <a:pt x="134" y="222"/>
                  <a:pt x="119" y="206"/>
                </a:cubicBezTo>
                <a:close/>
              </a:path>
            </a:pathLst>
          </a:custGeom>
          <a:solidFill>
            <a:srgbClr val="3D9077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88" name="Freeform 500"/>
          <p:cNvSpPr>
            <a:spLocks/>
          </p:cNvSpPr>
          <p:nvPr/>
        </p:nvSpPr>
        <p:spPr bwMode="auto">
          <a:xfrm>
            <a:off x="2616200" y="2865438"/>
            <a:ext cx="509588" cy="749300"/>
          </a:xfrm>
          <a:custGeom>
            <a:avLst/>
            <a:gdLst>
              <a:gd name="T0" fmla="*/ 121 w 136"/>
              <a:gd name="T1" fmla="*/ 181 h 200"/>
              <a:gd name="T2" fmla="*/ 88 w 136"/>
              <a:gd name="T3" fmla="*/ 45 h 200"/>
              <a:gd name="T4" fmla="*/ 67 w 136"/>
              <a:gd name="T5" fmla="*/ 0 h 200"/>
              <a:gd name="T6" fmla="*/ 47 w 136"/>
              <a:gd name="T7" fmla="*/ 45 h 200"/>
              <a:gd name="T8" fmla="*/ 14 w 136"/>
              <a:gd name="T9" fmla="*/ 181 h 200"/>
              <a:gd name="T10" fmla="*/ 67 w 136"/>
              <a:gd name="T11" fmla="*/ 200 h 200"/>
              <a:gd name="T12" fmla="*/ 121 w 136"/>
              <a:gd name="T13" fmla="*/ 181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6" h="200">
                <a:moveTo>
                  <a:pt x="121" y="181"/>
                </a:moveTo>
                <a:cubicBezTo>
                  <a:pt x="90" y="150"/>
                  <a:pt x="88" y="45"/>
                  <a:pt x="88" y="45"/>
                </a:cubicBezTo>
                <a:cubicBezTo>
                  <a:pt x="87" y="21"/>
                  <a:pt x="88" y="0"/>
                  <a:pt x="67" y="0"/>
                </a:cubicBezTo>
                <a:cubicBezTo>
                  <a:pt x="47" y="0"/>
                  <a:pt x="48" y="21"/>
                  <a:pt x="47" y="45"/>
                </a:cubicBezTo>
                <a:cubicBezTo>
                  <a:pt x="47" y="45"/>
                  <a:pt x="45" y="139"/>
                  <a:pt x="14" y="181"/>
                </a:cubicBezTo>
                <a:cubicBezTo>
                  <a:pt x="0" y="199"/>
                  <a:pt x="52" y="200"/>
                  <a:pt x="67" y="200"/>
                </a:cubicBezTo>
                <a:cubicBezTo>
                  <a:pt x="83" y="200"/>
                  <a:pt x="136" y="197"/>
                  <a:pt x="121" y="181"/>
                </a:cubicBezTo>
                <a:close/>
              </a:path>
            </a:pathLst>
          </a:custGeom>
          <a:solidFill>
            <a:srgbClr val="4C6062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89" name="Freeform 501"/>
          <p:cNvSpPr>
            <a:spLocks/>
          </p:cNvSpPr>
          <p:nvPr/>
        </p:nvSpPr>
        <p:spPr bwMode="auto">
          <a:xfrm>
            <a:off x="2035175" y="2808288"/>
            <a:ext cx="517525" cy="806450"/>
          </a:xfrm>
          <a:custGeom>
            <a:avLst/>
            <a:gdLst>
              <a:gd name="T0" fmla="*/ 121 w 138"/>
              <a:gd name="T1" fmla="*/ 196 h 215"/>
              <a:gd name="T2" fmla="*/ 88 w 138"/>
              <a:gd name="T3" fmla="*/ 45 h 215"/>
              <a:gd name="T4" fmla="*/ 68 w 138"/>
              <a:gd name="T5" fmla="*/ 0 h 215"/>
              <a:gd name="T6" fmla="*/ 47 w 138"/>
              <a:gd name="T7" fmla="*/ 45 h 215"/>
              <a:gd name="T8" fmla="*/ 14 w 138"/>
              <a:gd name="T9" fmla="*/ 196 h 215"/>
              <a:gd name="T10" fmla="*/ 68 w 138"/>
              <a:gd name="T11" fmla="*/ 215 h 215"/>
              <a:gd name="T12" fmla="*/ 121 w 138"/>
              <a:gd name="T13" fmla="*/ 196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8" h="215">
                <a:moveTo>
                  <a:pt x="121" y="196"/>
                </a:moveTo>
                <a:cubicBezTo>
                  <a:pt x="91" y="169"/>
                  <a:pt x="88" y="45"/>
                  <a:pt x="88" y="45"/>
                </a:cubicBezTo>
                <a:cubicBezTo>
                  <a:pt x="87" y="21"/>
                  <a:pt x="88" y="0"/>
                  <a:pt x="68" y="0"/>
                </a:cubicBezTo>
                <a:cubicBezTo>
                  <a:pt x="47" y="0"/>
                  <a:pt x="48" y="21"/>
                  <a:pt x="47" y="45"/>
                </a:cubicBezTo>
                <a:cubicBezTo>
                  <a:pt x="47" y="45"/>
                  <a:pt x="45" y="157"/>
                  <a:pt x="14" y="196"/>
                </a:cubicBezTo>
                <a:cubicBezTo>
                  <a:pt x="0" y="214"/>
                  <a:pt x="52" y="215"/>
                  <a:pt x="68" y="215"/>
                </a:cubicBezTo>
                <a:cubicBezTo>
                  <a:pt x="83" y="215"/>
                  <a:pt x="138" y="211"/>
                  <a:pt x="121" y="196"/>
                </a:cubicBezTo>
                <a:close/>
              </a:path>
            </a:pathLst>
          </a:custGeom>
          <a:solidFill>
            <a:srgbClr val="A2B932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90" name="Freeform 502"/>
          <p:cNvSpPr>
            <a:spLocks/>
          </p:cNvSpPr>
          <p:nvPr/>
        </p:nvSpPr>
        <p:spPr bwMode="auto">
          <a:xfrm>
            <a:off x="1454150" y="3049588"/>
            <a:ext cx="520700" cy="565150"/>
          </a:xfrm>
          <a:custGeom>
            <a:avLst/>
            <a:gdLst>
              <a:gd name="T0" fmla="*/ 122 w 139"/>
              <a:gd name="T1" fmla="*/ 132 h 151"/>
              <a:gd name="T2" fmla="*/ 88 w 139"/>
              <a:gd name="T3" fmla="*/ 45 h 151"/>
              <a:gd name="T4" fmla="*/ 68 w 139"/>
              <a:gd name="T5" fmla="*/ 0 h 151"/>
              <a:gd name="T6" fmla="*/ 48 w 139"/>
              <a:gd name="T7" fmla="*/ 45 h 151"/>
              <a:gd name="T8" fmla="*/ 15 w 139"/>
              <a:gd name="T9" fmla="*/ 132 h 151"/>
              <a:gd name="T10" fmla="*/ 68 w 139"/>
              <a:gd name="T11" fmla="*/ 151 h 151"/>
              <a:gd name="T12" fmla="*/ 122 w 139"/>
              <a:gd name="T13" fmla="*/ 132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9" h="151">
                <a:moveTo>
                  <a:pt x="122" y="132"/>
                </a:moveTo>
                <a:cubicBezTo>
                  <a:pt x="92" y="109"/>
                  <a:pt x="88" y="45"/>
                  <a:pt x="88" y="45"/>
                </a:cubicBezTo>
                <a:cubicBezTo>
                  <a:pt x="87" y="21"/>
                  <a:pt x="88" y="0"/>
                  <a:pt x="68" y="0"/>
                </a:cubicBezTo>
                <a:cubicBezTo>
                  <a:pt x="48" y="0"/>
                  <a:pt x="49" y="21"/>
                  <a:pt x="48" y="45"/>
                </a:cubicBezTo>
                <a:cubicBezTo>
                  <a:pt x="48" y="45"/>
                  <a:pt x="45" y="96"/>
                  <a:pt x="15" y="132"/>
                </a:cubicBezTo>
                <a:cubicBezTo>
                  <a:pt x="0" y="149"/>
                  <a:pt x="53" y="151"/>
                  <a:pt x="68" y="151"/>
                </a:cubicBezTo>
                <a:cubicBezTo>
                  <a:pt x="83" y="151"/>
                  <a:pt x="139" y="146"/>
                  <a:pt x="122" y="132"/>
                </a:cubicBezTo>
                <a:close/>
              </a:path>
            </a:pathLst>
          </a:custGeom>
          <a:solidFill>
            <a:srgbClr val="EBAC07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91" name="Freeform 503"/>
          <p:cNvSpPr>
            <a:spLocks/>
          </p:cNvSpPr>
          <p:nvPr/>
        </p:nvSpPr>
        <p:spPr bwMode="auto">
          <a:xfrm>
            <a:off x="873125" y="3138488"/>
            <a:ext cx="528638" cy="476250"/>
          </a:xfrm>
          <a:custGeom>
            <a:avLst/>
            <a:gdLst>
              <a:gd name="T0" fmla="*/ 122 w 141"/>
              <a:gd name="T1" fmla="*/ 108 h 127"/>
              <a:gd name="T2" fmla="*/ 89 w 141"/>
              <a:gd name="T3" fmla="*/ 45 h 127"/>
              <a:gd name="T4" fmla="*/ 68 w 141"/>
              <a:gd name="T5" fmla="*/ 0 h 127"/>
              <a:gd name="T6" fmla="*/ 48 w 141"/>
              <a:gd name="T7" fmla="*/ 45 h 127"/>
              <a:gd name="T8" fmla="*/ 15 w 141"/>
              <a:gd name="T9" fmla="*/ 108 h 127"/>
              <a:gd name="T10" fmla="*/ 68 w 141"/>
              <a:gd name="T11" fmla="*/ 127 h 127"/>
              <a:gd name="T12" fmla="*/ 122 w 141"/>
              <a:gd name="T13" fmla="*/ 108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1" h="127">
                <a:moveTo>
                  <a:pt x="122" y="108"/>
                </a:moveTo>
                <a:cubicBezTo>
                  <a:pt x="94" y="89"/>
                  <a:pt x="89" y="45"/>
                  <a:pt x="89" y="45"/>
                </a:cubicBezTo>
                <a:cubicBezTo>
                  <a:pt x="88" y="21"/>
                  <a:pt x="89" y="0"/>
                  <a:pt x="68" y="0"/>
                </a:cubicBezTo>
                <a:cubicBezTo>
                  <a:pt x="48" y="0"/>
                  <a:pt x="49" y="21"/>
                  <a:pt x="48" y="45"/>
                </a:cubicBezTo>
                <a:cubicBezTo>
                  <a:pt x="48" y="45"/>
                  <a:pt x="45" y="76"/>
                  <a:pt x="15" y="108"/>
                </a:cubicBezTo>
                <a:cubicBezTo>
                  <a:pt x="0" y="125"/>
                  <a:pt x="53" y="127"/>
                  <a:pt x="68" y="127"/>
                </a:cubicBezTo>
                <a:cubicBezTo>
                  <a:pt x="84" y="127"/>
                  <a:pt x="141" y="121"/>
                  <a:pt x="122" y="108"/>
                </a:cubicBezTo>
                <a:close/>
              </a:path>
            </a:pathLst>
          </a:custGeom>
          <a:solidFill>
            <a:srgbClr val="F83003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92" name="Oval 504"/>
          <p:cNvSpPr>
            <a:spLocks noChangeArrowheads="1"/>
          </p:cNvSpPr>
          <p:nvPr/>
        </p:nvSpPr>
        <p:spPr bwMode="auto">
          <a:xfrm>
            <a:off x="1057275" y="3922713"/>
            <a:ext cx="168275" cy="173037"/>
          </a:xfrm>
          <a:prstGeom prst="ellipse">
            <a:avLst/>
          </a:prstGeom>
          <a:solidFill>
            <a:srgbClr val="F83003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93" name="Oval 505"/>
          <p:cNvSpPr>
            <a:spLocks noChangeArrowheads="1"/>
          </p:cNvSpPr>
          <p:nvPr/>
        </p:nvSpPr>
        <p:spPr bwMode="auto">
          <a:xfrm>
            <a:off x="1638300" y="3922713"/>
            <a:ext cx="168275" cy="173037"/>
          </a:xfrm>
          <a:prstGeom prst="ellipse">
            <a:avLst/>
          </a:prstGeom>
          <a:solidFill>
            <a:srgbClr val="EBAC07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94" name="Oval 506"/>
          <p:cNvSpPr>
            <a:spLocks noChangeArrowheads="1"/>
          </p:cNvSpPr>
          <p:nvPr/>
        </p:nvSpPr>
        <p:spPr bwMode="auto">
          <a:xfrm>
            <a:off x="2214563" y="3922713"/>
            <a:ext cx="173038" cy="173037"/>
          </a:xfrm>
          <a:prstGeom prst="ellipse">
            <a:avLst/>
          </a:prstGeom>
          <a:solidFill>
            <a:srgbClr val="A2B932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95" name="Oval 507"/>
          <p:cNvSpPr>
            <a:spLocks noChangeArrowheads="1"/>
          </p:cNvSpPr>
          <p:nvPr/>
        </p:nvSpPr>
        <p:spPr bwMode="auto">
          <a:xfrm>
            <a:off x="2797175" y="3922713"/>
            <a:ext cx="171450" cy="173037"/>
          </a:xfrm>
          <a:prstGeom prst="ellipse">
            <a:avLst/>
          </a:prstGeom>
          <a:solidFill>
            <a:srgbClr val="4C6062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96" name="Oval 508"/>
          <p:cNvSpPr>
            <a:spLocks noChangeArrowheads="1"/>
          </p:cNvSpPr>
          <p:nvPr/>
        </p:nvSpPr>
        <p:spPr bwMode="auto">
          <a:xfrm>
            <a:off x="3378200" y="3922713"/>
            <a:ext cx="168275" cy="173037"/>
          </a:xfrm>
          <a:prstGeom prst="ellipse">
            <a:avLst/>
          </a:prstGeom>
          <a:solidFill>
            <a:srgbClr val="3D9077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97" name="Oval 509"/>
          <p:cNvSpPr>
            <a:spLocks noChangeArrowheads="1"/>
          </p:cNvSpPr>
          <p:nvPr/>
        </p:nvSpPr>
        <p:spPr bwMode="auto">
          <a:xfrm>
            <a:off x="3954463" y="3922713"/>
            <a:ext cx="173038" cy="173037"/>
          </a:xfrm>
          <a:prstGeom prst="ellipse">
            <a:avLst/>
          </a:prstGeom>
          <a:solidFill>
            <a:srgbClr val="F83003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98" name="Oval 510"/>
          <p:cNvSpPr>
            <a:spLocks noChangeArrowheads="1"/>
          </p:cNvSpPr>
          <p:nvPr/>
        </p:nvSpPr>
        <p:spPr bwMode="auto">
          <a:xfrm>
            <a:off x="4537075" y="3922713"/>
            <a:ext cx="171450" cy="173037"/>
          </a:xfrm>
          <a:prstGeom prst="ellipse">
            <a:avLst/>
          </a:prstGeom>
          <a:solidFill>
            <a:srgbClr val="EBAC07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99" name="Oval 511"/>
          <p:cNvSpPr>
            <a:spLocks noChangeArrowheads="1"/>
          </p:cNvSpPr>
          <p:nvPr/>
        </p:nvSpPr>
        <p:spPr bwMode="auto">
          <a:xfrm>
            <a:off x="5118100" y="3922713"/>
            <a:ext cx="168275" cy="173037"/>
          </a:xfrm>
          <a:prstGeom prst="ellipse">
            <a:avLst/>
          </a:prstGeom>
          <a:solidFill>
            <a:srgbClr val="A2B932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6000" name="Oval 512"/>
          <p:cNvSpPr>
            <a:spLocks noChangeArrowheads="1"/>
          </p:cNvSpPr>
          <p:nvPr/>
        </p:nvSpPr>
        <p:spPr bwMode="auto">
          <a:xfrm>
            <a:off x="5694363" y="3922713"/>
            <a:ext cx="173038" cy="173037"/>
          </a:xfrm>
          <a:prstGeom prst="ellipse">
            <a:avLst/>
          </a:prstGeom>
          <a:solidFill>
            <a:srgbClr val="4C6062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6001" name="Oval 513"/>
          <p:cNvSpPr>
            <a:spLocks noChangeArrowheads="1"/>
          </p:cNvSpPr>
          <p:nvPr/>
        </p:nvSpPr>
        <p:spPr bwMode="auto">
          <a:xfrm>
            <a:off x="6276975" y="3922713"/>
            <a:ext cx="171450" cy="173037"/>
          </a:xfrm>
          <a:prstGeom prst="ellipse">
            <a:avLst/>
          </a:prstGeom>
          <a:solidFill>
            <a:srgbClr val="3D9077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6002" name="Oval 514"/>
          <p:cNvSpPr>
            <a:spLocks noChangeArrowheads="1"/>
          </p:cNvSpPr>
          <p:nvPr/>
        </p:nvSpPr>
        <p:spPr bwMode="auto">
          <a:xfrm>
            <a:off x="6858000" y="3922713"/>
            <a:ext cx="168275" cy="173037"/>
          </a:xfrm>
          <a:prstGeom prst="ellipse">
            <a:avLst/>
          </a:prstGeom>
          <a:solidFill>
            <a:srgbClr val="F83003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6003" name="Oval 515"/>
          <p:cNvSpPr>
            <a:spLocks noChangeArrowheads="1"/>
          </p:cNvSpPr>
          <p:nvPr/>
        </p:nvSpPr>
        <p:spPr bwMode="auto">
          <a:xfrm>
            <a:off x="7434263" y="3922713"/>
            <a:ext cx="173038" cy="173037"/>
          </a:xfrm>
          <a:prstGeom prst="ellipse">
            <a:avLst/>
          </a:prstGeom>
          <a:solidFill>
            <a:srgbClr val="EBAC07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6052" name="Oval 564"/>
          <p:cNvSpPr>
            <a:spLocks noChangeArrowheads="1"/>
          </p:cNvSpPr>
          <p:nvPr/>
        </p:nvSpPr>
        <p:spPr bwMode="auto">
          <a:xfrm>
            <a:off x="917575" y="2549525"/>
            <a:ext cx="450850" cy="447675"/>
          </a:xfrm>
          <a:prstGeom prst="ellipse">
            <a:avLst/>
          </a:prstGeom>
          <a:solidFill>
            <a:srgbClr val="F83003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6053" name="Freeform 565"/>
          <p:cNvSpPr>
            <a:spLocks/>
          </p:cNvSpPr>
          <p:nvPr/>
        </p:nvSpPr>
        <p:spPr bwMode="auto">
          <a:xfrm>
            <a:off x="1071563" y="2632075"/>
            <a:ext cx="157163" cy="296862"/>
          </a:xfrm>
          <a:custGeom>
            <a:avLst/>
            <a:gdLst>
              <a:gd name="T0" fmla="*/ 42 w 42"/>
              <a:gd name="T1" fmla="*/ 54 h 79"/>
              <a:gd name="T2" fmla="*/ 40 w 42"/>
              <a:gd name="T3" fmla="*/ 60 h 79"/>
              <a:gd name="T4" fmla="*/ 37 w 42"/>
              <a:gd name="T5" fmla="*/ 65 h 79"/>
              <a:gd name="T6" fmla="*/ 33 w 42"/>
              <a:gd name="T7" fmla="*/ 69 h 79"/>
              <a:gd name="T8" fmla="*/ 27 w 42"/>
              <a:gd name="T9" fmla="*/ 71 h 79"/>
              <a:gd name="T10" fmla="*/ 27 w 42"/>
              <a:gd name="T11" fmla="*/ 76 h 79"/>
              <a:gd name="T12" fmla="*/ 26 w 42"/>
              <a:gd name="T13" fmla="*/ 78 h 79"/>
              <a:gd name="T14" fmla="*/ 24 w 42"/>
              <a:gd name="T15" fmla="*/ 79 h 79"/>
              <a:gd name="T16" fmla="*/ 18 w 42"/>
              <a:gd name="T17" fmla="*/ 79 h 79"/>
              <a:gd name="T18" fmla="*/ 16 w 42"/>
              <a:gd name="T19" fmla="*/ 78 h 79"/>
              <a:gd name="T20" fmla="*/ 15 w 42"/>
              <a:gd name="T21" fmla="*/ 75 h 79"/>
              <a:gd name="T22" fmla="*/ 15 w 42"/>
              <a:gd name="T23" fmla="*/ 71 h 79"/>
              <a:gd name="T24" fmla="*/ 5 w 42"/>
              <a:gd name="T25" fmla="*/ 70 h 79"/>
              <a:gd name="T26" fmla="*/ 0 w 42"/>
              <a:gd name="T27" fmla="*/ 68 h 79"/>
              <a:gd name="T28" fmla="*/ 0 w 42"/>
              <a:gd name="T29" fmla="*/ 66 h 79"/>
              <a:gd name="T30" fmla="*/ 0 w 42"/>
              <a:gd name="T31" fmla="*/ 63 h 79"/>
              <a:gd name="T32" fmla="*/ 1 w 42"/>
              <a:gd name="T33" fmla="*/ 60 h 79"/>
              <a:gd name="T34" fmla="*/ 3 w 42"/>
              <a:gd name="T35" fmla="*/ 58 h 79"/>
              <a:gd name="T36" fmla="*/ 3 w 42"/>
              <a:gd name="T37" fmla="*/ 59 h 79"/>
              <a:gd name="T38" fmla="*/ 4 w 42"/>
              <a:gd name="T39" fmla="*/ 59 h 79"/>
              <a:gd name="T40" fmla="*/ 9 w 42"/>
              <a:gd name="T41" fmla="*/ 60 h 79"/>
              <a:gd name="T42" fmla="*/ 17 w 42"/>
              <a:gd name="T43" fmla="*/ 61 h 79"/>
              <a:gd name="T44" fmla="*/ 26 w 42"/>
              <a:gd name="T45" fmla="*/ 60 h 79"/>
              <a:gd name="T46" fmla="*/ 29 w 42"/>
              <a:gd name="T47" fmla="*/ 54 h 79"/>
              <a:gd name="T48" fmla="*/ 27 w 42"/>
              <a:gd name="T49" fmla="*/ 48 h 79"/>
              <a:gd name="T50" fmla="*/ 18 w 42"/>
              <a:gd name="T51" fmla="*/ 44 h 79"/>
              <a:gd name="T52" fmla="*/ 12 w 42"/>
              <a:gd name="T53" fmla="*/ 41 h 79"/>
              <a:gd name="T54" fmla="*/ 6 w 42"/>
              <a:gd name="T55" fmla="*/ 37 h 79"/>
              <a:gd name="T56" fmla="*/ 3 w 42"/>
              <a:gd name="T57" fmla="*/ 32 h 79"/>
              <a:gd name="T58" fmla="*/ 1 w 42"/>
              <a:gd name="T59" fmla="*/ 25 h 79"/>
              <a:gd name="T60" fmla="*/ 5 w 42"/>
              <a:gd name="T61" fmla="*/ 15 h 79"/>
              <a:gd name="T62" fmla="*/ 17 w 42"/>
              <a:gd name="T63" fmla="*/ 9 h 79"/>
              <a:gd name="T64" fmla="*/ 17 w 42"/>
              <a:gd name="T65" fmla="*/ 4 h 79"/>
              <a:gd name="T66" fmla="*/ 17 w 42"/>
              <a:gd name="T67" fmla="*/ 1 h 79"/>
              <a:gd name="T68" fmla="*/ 20 w 42"/>
              <a:gd name="T69" fmla="*/ 0 h 79"/>
              <a:gd name="T70" fmla="*/ 26 w 42"/>
              <a:gd name="T71" fmla="*/ 0 h 79"/>
              <a:gd name="T72" fmla="*/ 28 w 42"/>
              <a:gd name="T73" fmla="*/ 1 h 79"/>
              <a:gd name="T74" fmla="*/ 29 w 42"/>
              <a:gd name="T75" fmla="*/ 4 h 79"/>
              <a:gd name="T76" fmla="*/ 29 w 42"/>
              <a:gd name="T77" fmla="*/ 8 h 79"/>
              <a:gd name="T78" fmla="*/ 34 w 42"/>
              <a:gd name="T79" fmla="*/ 9 h 79"/>
              <a:gd name="T80" fmla="*/ 37 w 42"/>
              <a:gd name="T81" fmla="*/ 10 h 79"/>
              <a:gd name="T82" fmla="*/ 38 w 42"/>
              <a:gd name="T83" fmla="*/ 12 h 79"/>
              <a:gd name="T84" fmla="*/ 38 w 42"/>
              <a:gd name="T85" fmla="*/ 15 h 79"/>
              <a:gd name="T86" fmla="*/ 37 w 42"/>
              <a:gd name="T87" fmla="*/ 18 h 79"/>
              <a:gd name="T88" fmla="*/ 35 w 42"/>
              <a:gd name="T89" fmla="*/ 19 h 79"/>
              <a:gd name="T90" fmla="*/ 30 w 42"/>
              <a:gd name="T91" fmla="*/ 18 h 79"/>
              <a:gd name="T92" fmla="*/ 24 w 42"/>
              <a:gd name="T93" fmla="*/ 17 h 79"/>
              <a:gd name="T94" fmla="*/ 16 w 42"/>
              <a:gd name="T95" fmla="*/ 19 h 79"/>
              <a:gd name="T96" fmla="*/ 14 w 42"/>
              <a:gd name="T97" fmla="*/ 25 h 79"/>
              <a:gd name="T98" fmla="*/ 16 w 42"/>
              <a:gd name="T99" fmla="*/ 30 h 79"/>
              <a:gd name="T100" fmla="*/ 24 w 42"/>
              <a:gd name="T101" fmla="*/ 34 h 79"/>
              <a:gd name="T102" fmla="*/ 37 w 42"/>
              <a:gd name="T103" fmla="*/ 42 h 79"/>
              <a:gd name="T104" fmla="*/ 42 w 42"/>
              <a:gd name="T105" fmla="*/ 54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2" h="79">
                <a:moveTo>
                  <a:pt x="42" y="54"/>
                </a:moveTo>
                <a:cubicBezTo>
                  <a:pt x="42" y="56"/>
                  <a:pt x="41" y="58"/>
                  <a:pt x="40" y="60"/>
                </a:cubicBezTo>
                <a:cubicBezTo>
                  <a:pt x="40" y="62"/>
                  <a:pt x="39" y="64"/>
                  <a:pt x="37" y="65"/>
                </a:cubicBezTo>
                <a:cubicBezTo>
                  <a:pt x="36" y="67"/>
                  <a:pt x="34" y="68"/>
                  <a:pt x="33" y="69"/>
                </a:cubicBezTo>
                <a:cubicBezTo>
                  <a:pt x="31" y="70"/>
                  <a:pt x="29" y="70"/>
                  <a:pt x="27" y="71"/>
                </a:cubicBezTo>
                <a:cubicBezTo>
                  <a:pt x="27" y="76"/>
                  <a:pt x="27" y="76"/>
                  <a:pt x="27" y="76"/>
                </a:cubicBezTo>
                <a:cubicBezTo>
                  <a:pt x="27" y="77"/>
                  <a:pt x="26" y="78"/>
                  <a:pt x="26" y="78"/>
                </a:cubicBezTo>
                <a:cubicBezTo>
                  <a:pt x="26" y="79"/>
                  <a:pt x="25" y="79"/>
                  <a:pt x="24" y="79"/>
                </a:cubicBezTo>
                <a:cubicBezTo>
                  <a:pt x="18" y="79"/>
                  <a:pt x="18" y="79"/>
                  <a:pt x="18" y="79"/>
                </a:cubicBezTo>
                <a:cubicBezTo>
                  <a:pt x="17" y="79"/>
                  <a:pt x="16" y="78"/>
                  <a:pt x="16" y="78"/>
                </a:cubicBezTo>
                <a:cubicBezTo>
                  <a:pt x="15" y="78"/>
                  <a:pt x="15" y="77"/>
                  <a:pt x="15" y="75"/>
                </a:cubicBezTo>
                <a:cubicBezTo>
                  <a:pt x="15" y="71"/>
                  <a:pt x="15" y="71"/>
                  <a:pt x="15" y="71"/>
                </a:cubicBezTo>
                <a:cubicBezTo>
                  <a:pt x="11" y="71"/>
                  <a:pt x="8" y="71"/>
                  <a:pt x="5" y="70"/>
                </a:cubicBezTo>
                <a:cubicBezTo>
                  <a:pt x="3" y="69"/>
                  <a:pt x="1" y="69"/>
                  <a:pt x="0" y="68"/>
                </a:cubicBezTo>
                <a:cubicBezTo>
                  <a:pt x="0" y="68"/>
                  <a:pt x="0" y="67"/>
                  <a:pt x="0" y="66"/>
                </a:cubicBezTo>
                <a:cubicBezTo>
                  <a:pt x="0" y="65"/>
                  <a:pt x="0" y="64"/>
                  <a:pt x="0" y="63"/>
                </a:cubicBezTo>
                <a:cubicBezTo>
                  <a:pt x="1" y="62"/>
                  <a:pt x="1" y="61"/>
                  <a:pt x="1" y="60"/>
                </a:cubicBezTo>
                <a:cubicBezTo>
                  <a:pt x="2" y="59"/>
                  <a:pt x="2" y="58"/>
                  <a:pt x="3" y="58"/>
                </a:cubicBezTo>
                <a:cubicBezTo>
                  <a:pt x="3" y="59"/>
                  <a:pt x="3" y="59"/>
                  <a:pt x="3" y="59"/>
                </a:cubicBezTo>
                <a:cubicBezTo>
                  <a:pt x="4" y="59"/>
                  <a:pt x="4" y="59"/>
                  <a:pt x="4" y="59"/>
                </a:cubicBezTo>
                <a:cubicBezTo>
                  <a:pt x="5" y="59"/>
                  <a:pt x="7" y="60"/>
                  <a:pt x="9" y="60"/>
                </a:cubicBezTo>
                <a:cubicBezTo>
                  <a:pt x="11" y="61"/>
                  <a:pt x="13" y="61"/>
                  <a:pt x="17" y="61"/>
                </a:cubicBezTo>
                <a:cubicBezTo>
                  <a:pt x="20" y="61"/>
                  <a:pt x="23" y="61"/>
                  <a:pt x="26" y="60"/>
                </a:cubicBezTo>
                <a:cubicBezTo>
                  <a:pt x="28" y="59"/>
                  <a:pt x="29" y="57"/>
                  <a:pt x="29" y="54"/>
                </a:cubicBezTo>
                <a:cubicBezTo>
                  <a:pt x="29" y="52"/>
                  <a:pt x="28" y="50"/>
                  <a:pt x="27" y="48"/>
                </a:cubicBezTo>
                <a:cubicBezTo>
                  <a:pt x="25" y="47"/>
                  <a:pt x="22" y="45"/>
                  <a:pt x="18" y="44"/>
                </a:cubicBezTo>
                <a:cubicBezTo>
                  <a:pt x="16" y="43"/>
                  <a:pt x="14" y="42"/>
                  <a:pt x="12" y="41"/>
                </a:cubicBezTo>
                <a:cubicBezTo>
                  <a:pt x="10" y="40"/>
                  <a:pt x="8" y="38"/>
                  <a:pt x="6" y="37"/>
                </a:cubicBezTo>
                <a:cubicBezTo>
                  <a:pt x="5" y="35"/>
                  <a:pt x="4" y="34"/>
                  <a:pt x="3" y="32"/>
                </a:cubicBezTo>
                <a:cubicBezTo>
                  <a:pt x="2" y="30"/>
                  <a:pt x="1" y="27"/>
                  <a:pt x="1" y="25"/>
                </a:cubicBezTo>
                <a:cubicBezTo>
                  <a:pt x="1" y="21"/>
                  <a:pt x="3" y="18"/>
                  <a:pt x="5" y="15"/>
                </a:cubicBezTo>
                <a:cubicBezTo>
                  <a:pt x="8" y="12"/>
                  <a:pt x="12" y="10"/>
                  <a:pt x="17" y="9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2"/>
                  <a:pt x="17" y="2"/>
                  <a:pt x="17" y="1"/>
                </a:cubicBezTo>
                <a:cubicBezTo>
                  <a:pt x="18" y="1"/>
                  <a:pt x="19" y="0"/>
                  <a:pt x="2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7" y="0"/>
                  <a:pt x="28" y="1"/>
                  <a:pt x="28" y="1"/>
                </a:cubicBezTo>
                <a:cubicBezTo>
                  <a:pt x="28" y="2"/>
                  <a:pt x="29" y="2"/>
                  <a:pt x="29" y="4"/>
                </a:cubicBezTo>
                <a:cubicBezTo>
                  <a:pt x="29" y="8"/>
                  <a:pt x="29" y="8"/>
                  <a:pt x="29" y="8"/>
                </a:cubicBezTo>
                <a:cubicBezTo>
                  <a:pt x="31" y="8"/>
                  <a:pt x="33" y="9"/>
                  <a:pt x="34" y="9"/>
                </a:cubicBezTo>
                <a:cubicBezTo>
                  <a:pt x="36" y="9"/>
                  <a:pt x="37" y="10"/>
                  <a:pt x="37" y="10"/>
                </a:cubicBezTo>
                <a:cubicBezTo>
                  <a:pt x="38" y="10"/>
                  <a:pt x="38" y="11"/>
                  <a:pt x="38" y="12"/>
                </a:cubicBezTo>
                <a:cubicBezTo>
                  <a:pt x="38" y="13"/>
                  <a:pt x="38" y="14"/>
                  <a:pt x="38" y="15"/>
                </a:cubicBezTo>
                <a:cubicBezTo>
                  <a:pt x="38" y="16"/>
                  <a:pt x="37" y="17"/>
                  <a:pt x="37" y="18"/>
                </a:cubicBezTo>
                <a:cubicBezTo>
                  <a:pt x="36" y="19"/>
                  <a:pt x="36" y="19"/>
                  <a:pt x="35" y="19"/>
                </a:cubicBezTo>
                <a:cubicBezTo>
                  <a:pt x="34" y="19"/>
                  <a:pt x="33" y="19"/>
                  <a:pt x="30" y="18"/>
                </a:cubicBezTo>
                <a:cubicBezTo>
                  <a:pt x="28" y="18"/>
                  <a:pt x="26" y="17"/>
                  <a:pt x="24" y="17"/>
                </a:cubicBezTo>
                <a:cubicBezTo>
                  <a:pt x="20" y="17"/>
                  <a:pt x="17" y="18"/>
                  <a:pt x="16" y="19"/>
                </a:cubicBezTo>
                <a:cubicBezTo>
                  <a:pt x="14" y="21"/>
                  <a:pt x="14" y="22"/>
                  <a:pt x="14" y="25"/>
                </a:cubicBezTo>
                <a:cubicBezTo>
                  <a:pt x="14" y="27"/>
                  <a:pt x="14" y="28"/>
                  <a:pt x="16" y="30"/>
                </a:cubicBezTo>
                <a:cubicBezTo>
                  <a:pt x="18" y="31"/>
                  <a:pt x="21" y="32"/>
                  <a:pt x="24" y="34"/>
                </a:cubicBezTo>
                <a:cubicBezTo>
                  <a:pt x="30" y="36"/>
                  <a:pt x="34" y="39"/>
                  <a:pt x="37" y="42"/>
                </a:cubicBezTo>
                <a:cubicBezTo>
                  <a:pt x="40" y="45"/>
                  <a:pt x="42" y="49"/>
                  <a:pt x="42" y="5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6054" name="Oval 566"/>
          <p:cNvSpPr>
            <a:spLocks noChangeArrowheads="1"/>
          </p:cNvSpPr>
          <p:nvPr/>
        </p:nvSpPr>
        <p:spPr bwMode="auto">
          <a:xfrm>
            <a:off x="7262813" y="1042988"/>
            <a:ext cx="449263" cy="449262"/>
          </a:xfrm>
          <a:prstGeom prst="ellipse">
            <a:avLst/>
          </a:prstGeom>
          <a:solidFill>
            <a:srgbClr val="EBAC07"/>
          </a:solidFill>
          <a:ln>
            <a:noFill/>
          </a:ln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6055" name="Freeform 567"/>
          <p:cNvSpPr>
            <a:spLocks/>
          </p:cNvSpPr>
          <p:nvPr/>
        </p:nvSpPr>
        <p:spPr bwMode="auto">
          <a:xfrm>
            <a:off x="7419975" y="1128713"/>
            <a:ext cx="153988" cy="292100"/>
          </a:xfrm>
          <a:custGeom>
            <a:avLst/>
            <a:gdLst>
              <a:gd name="T0" fmla="*/ 41 w 41"/>
              <a:gd name="T1" fmla="*/ 53 h 78"/>
              <a:gd name="T2" fmla="*/ 40 w 41"/>
              <a:gd name="T3" fmla="*/ 60 h 78"/>
              <a:gd name="T4" fmla="*/ 37 w 41"/>
              <a:gd name="T5" fmla="*/ 65 h 78"/>
              <a:gd name="T6" fmla="*/ 32 w 41"/>
              <a:gd name="T7" fmla="*/ 68 h 78"/>
              <a:gd name="T8" fmla="*/ 26 w 41"/>
              <a:gd name="T9" fmla="*/ 70 h 78"/>
              <a:gd name="T10" fmla="*/ 26 w 41"/>
              <a:gd name="T11" fmla="*/ 75 h 78"/>
              <a:gd name="T12" fmla="*/ 26 w 41"/>
              <a:gd name="T13" fmla="*/ 77 h 78"/>
              <a:gd name="T14" fmla="*/ 24 w 41"/>
              <a:gd name="T15" fmla="*/ 78 h 78"/>
              <a:gd name="T16" fmla="*/ 18 w 41"/>
              <a:gd name="T17" fmla="*/ 78 h 78"/>
              <a:gd name="T18" fmla="*/ 15 w 41"/>
              <a:gd name="T19" fmla="*/ 77 h 78"/>
              <a:gd name="T20" fmla="*/ 15 w 41"/>
              <a:gd name="T21" fmla="*/ 74 h 78"/>
              <a:gd name="T22" fmla="*/ 15 w 41"/>
              <a:gd name="T23" fmla="*/ 71 h 78"/>
              <a:gd name="T24" fmla="*/ 5 w 41"/>
              <a:gd name="T25" fmla="*/ 70 h 78"/>
              <a:gd name="T26" fmla="*/ 0 w 41"/>
              <a:gd name="T27" fmla="*/ 67 h 78"/>
              <a:gd name="T28" fmla="*/ 0 w 41"/>
              <a:gd name="T29" fmla="*/ 65 h 78"/>
              <a:gd name="T30" fmla="*/ 0 w 41"/>
              <a:gd name="T31" fmla="*/ 62 h 78"/>
              <a:gd name="T32" fmla="*/ 1 w 41"/>
              <a:gd name="T33" fmla="*/ 59 h 78"/>
              <a:gd name="T34" fmla="*/ 2 w 41"/>
              <a:gd name="T35" fmla="*/ 58 h 78"/>
              <a:gd name="T36" fmla="*/ 3 w 41"/>
              <a:gd name="T37" fmla="*/ 58 h 78"/>
              <a:gd name="T38" fmla="*/ 4 w 41"/>
              <a:gd name="T39" fmla="*/ 58 h 78"/>
              <a:gd name="T40" fmla="*/ 9 w 41"/>
              <a:gd name="T41" fmla="*/ 60 h 78"/>
              <a:gd name="T42" fmla="*/ 17 w 41"/>
              <a:gd name="T43" fmla="*/ 61 h 78"/>
              <a:gd name="T44" fmla="*/ 25 w 41"/>
              <a:gd name="T45" fmla="*/ 59 h 78"/>
              <a:gd name="T46" fmla="*/ 29 w 41"/>
              <a:gd name="T47" fmla="*/ 53 h 78"/>
              <a:gd name="T48" fmla="*/ 27 w 41"/>
              <a:gd name="T49" fmla="*/ 48 h 78"/>
              <a:gd name="T50" fmla="*/ 18 w 41"/>
              <a:gd name="T51" fmla="*/ 43 h 78"/>
              <a:gd name="T52" fmla="*/ 12 w 41"/>
              <a:gd name="T53" fmla="*/ 40 h 78"/>
              <a:gd name="T54" fmla="*/ 6 w 41"/>
              <a:gd name="T55" fmla="*/ 36 h 78"/>
              <a:gd name="T56" fmla="*/ 3 w 41"/>
              <a:gd name="T57" fmla="*/ 31 h 78"/>
              <a:gd name="T58" fmla="*/ 1 w 41"/>
              <a:gd name="T59" fmla="*/ 24 h 78"/>
              <a:gd name="T60" fmla="*/ 5 w 41"/>
              <a:gd name="T61" fmla="*/ 14 h 78"/>
              <a:gd name="T62" fmla="*/ 17 w 41"/>
              <a:gd name="T63" fmla="*/ 8 h 78"/>
              <a:gd name="T64" fmla="*/ 17 w 41"/>
              <a:gd name="T65" fmla="*/ 3 h 78"/>
              <a:gd name="T66" fmla="*/ 17 w 41"/>
              <a:gd name="T67" fmla="*/ 0 h 78"/>
              <a:gd name="T68" fmla="*/ 20 w 41"/>
              <a:gd name="T69" fmla="*/ 0 h 78"/>
              <a:gd name="T70" fmla="*/ 26 w 41"/>
              <a:gd name="T71" fmla="*/ 0 h 78"/>
              <a:gd name="T72" fmla="*/ 28 w 41"/>
              <a:gd name="T73" fmla="*/ 0 h 78"/>
              <a:gd name="T74" fmla="*/ 28 w 41"/>
              <a:gd name="T75" fmla="*/ 3 h 78"/>
              <a:gd name="T76" fmla="*/ 28 w 41"/>
              <a:gd name="T77" fmla="*/ 8 h 78"/>
              <a:gd name="T78" fmla="*/ 34 w 41"/>
              <a:gd name="T79" fmla="*/ 8 h 78"/>
              <a:gd name="T80" fmla="*/ 37 w 41"/>
              <a:gd name="T81" fmla="*/ 9 h 78"/>
              <a:gd name="T82" fmla="*/ 38 w 41"/>
              <a:gd name="T83" fmla="*/ 11 h 78"/>
              <a:gd name="T84" fmla="*/ 38 w 41"/>
              <a:gd name="T85" fmla="*/ 14 h 78"/>
              <a:gd name="T86" fmla="*/ 36 w 41"/>
              <a:gd name="T87" fmla="*/ 18 h 78"/>
              <a:gd name="T88" fmla="*/ 35 w 41"/>
              <a:gd name="T89" fmla="*/ 19 h 78"/>
              <a:gd name="T90" fmla="*/ 30 w 41"/>
              <a:gd name="T91" fmla="*/ 18 h 78"/>
              <a:gd name="T92" fmla="*/ 24 w 41"/>
              <a:gd name="T93" fmla="*/ 17 h 78"/>
              <a:gd name="T94" fmla="*/ 16 w 41"/>
              <a:gd name="T95" fmla="*/ 19 h 78"/>
              <a:gd name="T96" fmla="*/ 13 w 41"/>
              <a:gd name="T97" fmla="*/ 24 h 78"/>
              <a:gd name="T98" fmla="*/ 16 w 41"/>
              <a:gd name="T99" fmla="*/ 29 h 78"/>
              <a:gd name="T100" fmla="*/ 24 w 41"/>
              <a:gd name="T101" fmla="*/ 33 h 78"/>
              <a:gd name="T102" fmla="*/ 37 w 41"/>
              <a:gd name="T103" fmla="*/ 41 h 78"/>
              <a:gd name="T104" fmla="*/ 41 w 41"/>
              <a:gd name="T105" fmla="*/ 53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1" h="78">
                <a:moveTo>
                  <a:pt x="41" y="53"/>
                </a:moveTo>
                <a:cubicBezTo>
                  <a:pt x="41" y="56"/>
                  <a:pt x="41" y="58"/>
                  <a:pt x="40" y="60"/>
                </a:cubicBezTo>
                <a:cubicBezTo>
                  <a:pt x="39" y="62"/>
                  <a:pt x="38" y="63"/>
                  <a:pt x="37" y="65"/>
                </a:cubicBezTo>
                <a:cubicBezTo>
                  <a:pt x="36" y="66"/>
                  <a:pt x="34" y="67"/>
                  <a:pt x="32" y="68"/>
                </a:cubicBezTo>
                <a:cubicBezTo>
                  <a:pt x="31" y="69"/>
                  <a:pt x="29" y="70"/>
                  <a:pt x="26" y="70"/>
                </a:cubicBezTo>
                <a:cubicBezTo>
                  <a:pt x="26" y="75"/>
                  <a:pt x="26" y="75"/>
                  <a:pt x="26" y="75"/>
                </a:cubicBezTo>
                <a:cubicBezTo>
                  <a:pt x="26" y="76"/>
                  <a:pt x="26" y="77"/>
                  <a:pt x="26" y="77"/>
                </a:cubicBezTo>
                <a:cubicBezTo>
                  <a:pt x="26" y="78"/>
                  <a:pt x="25" y="78"/>
                  <a:pt x="24" y="78"/>
                </a:cubicBezTo>
                <a:cubicBezTo>
                  <a:pt x="18" y="78"/>
                  <a:pt x="18" y="78"/>
                  <a:pt x="18" y="78"/>
                </a:cubicBezTo>
                <a:cubicBezTo>
                  <a:pt x="17" y="78"/>
                  <a:pt x="16" y="78"/>
                  <a:pt x="15" y="77"/>
                </a:cubicBezTo>
                <a:cubicBezTo>
                  <a:pt x="15" y="77"/>
                  <a:pt x="15" y="76"/>
                  <a:pt x="15" y="74"/>
                </a:cubicBezTo>
                <a:cubicBezTo>
                  <a:pt x="15" y="71"/>
                  <a:pt x="15" y="71"/>
                  <a:pt x="15" y="71"/>
                </a:cubicBezTo>
                <a:cubicBezTo>
                  <a:pt x="11" y="71"/>
                  <a:pt x="8" y="70"/>
                  <a:pt x="5" y="70"/>
                </a:cubicBezTo>
                <a:cubicBezTo>
                  <a:pt x="3" y="69"/>
                  <a:pt x="1" y="68"/>
                  <a:pt x="0" y="67"/>
                </a:cubicBezTo>
                <a:cubicBezTo>
                  <a:pt x="0" y="67"/>
                  <a:pt x="0" y="66"/>
                  <a:pt x="0" y="65"/>
                </a:cubicBezTo>
                <a:cubicBezTo>
                  <a:pt x="0" y="64"/>
                  <a:pt x="0" y="63"/>
                  <a:pt x="0" y="62"/>
                </a:cubicBezTo>
                <a:cubicBezTo>
                  <a:pt x="0" y="61"/>
                  <a:pt x="1" y="60"/>
                  <a:pt x="1" y="59"/>
                </a:cubicBezTo>
                <a:cubicBezTo>
                  <a:pt x="2" y="58"/>
                  <a:pt x="2" y="58"/>
                  <a:pt x="2" y="58"/>
                </a:cubicBezTo>
                <a:cubicBezTo>
                  <a:pt x="3" y="58"/>
                  <a:pt x="3" y="58"/>
                  <a:pt x="3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5" y="59"/>
                  <a:pt x="7" y="59"/>
                  <a:pt x="9" y="60"/>
                </a:cubicBezTo>
                <a:cubicBezTo>
                  <a:pt x="11" y="60"/>
                  <a:pt x="13" y="61"/>
                  <a:pt x="17" y="61"/>
                </a:cubicBezTo>
                <a:cubicBezTo>
                  <a:pt x="20" y="61"/>
                  <a:pt x="23" y="60"/>
                  <a:pt x="25" y="59"/>
                </a:cubicBezTo>
                <a:cubicBezTo>
                  <a:pt x="28" y="58"/>
                  <a:pt x="29" y="56"/>
                  <a:pt x="29" y="53"/>
                </a:cubicBezTo>
                <a:cubicBezTo>
                  <a:pt x="29" y="51"/>
                  <a:pt x="28" y="49"/>
                  <a:pt x="27" y="48"/>
                </a:cubicBezTo>
                <a:cubicBezTo>
                  <a:pt x="25" y="46"/>
                  <a:pt x="22" y="45"/>
                  <a:pt x="18" y="43"/>
                </a:cubicBezTo>
                <a:cubicBezTo>
                  <a:pt x="16" y="42"/>
                  <a:pt x="14" y="41"/>
                  <a:pt x="12" y="40"/>
                </a:cubicBezTo>
                <a:cubicBezTo>
                  <a:pt x="10" y="39"/>
                  <a:pt x="8" y="38"/>
                  <a:pt x="6" y="36"/>
                </a:cubicBezTo>
                <a:cubicBezTo>
                  <a:pt x="5" y="35"/>
                  <a:pt x="3" y="33"/>
                  <a:pt x="3" y="31"/>
                </a:cubicBezTo>
                <a:cubicBezTo>
                  <a:pt x="2" y="29"/>
                  <a:pt x="1" y="27"/>
                  <a:pt x="1" y="24"/>
                </a:cubicBezTo>
                <a:cubicBezTo>
                  <a:pt x="1" y="20"/>
                  <a:pt x="2" y="17"/>
                  <a:pt x="5" y="14"/>
                </a:cubicBezTo>
                <a:cubicBezTo>
                  <a:pt x="8" y="11"/>
                  <a:pt x="11" y="9"/>
                  <a:pt x="17" y="8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2"/>
                  <a:pt x="17" y="1"/>
                  <a:pt x="17" y="0"/>
                </a:cubicBezTo>
                <a:cubicBezTo>
                  <a:pt x="18" y="0"/>
                  <a:pt x="19" y="0"/>
                  <a:pt x="2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7" y="0"/>
                  <a:pt x="28" y="0"/>
                  <a:pt x="28" y="0"/>
                </a:cubicBezTo>
                <a:cubicBezTo>
                  <a:pt x="28" y="1"/>
                  <a:pt x="28" y="2"/>
                  <a:pt x="28" y="3"/>
                </a:cubicBezTo>
                <a:cubicBezTo>
                  <a:pt x="28" y="8"/>
                  <a:pt x="28" y="8"/>
                  <a:pt x="28" y="8"/>
                </a:cubicBezTo>
                <a:cubicBezTo>
                  <a:pt x="31" y="8"/>
                  <a:pt x="33" y="8"/>
                  <a:pt x="34" y="8"/>
                </a:cubicBezTo>
                <a:cubicBezTo>
                  <a:pt x="35" y="9"/>
                  <a:pt x="36" y="9"/>
                  <a:pt x="37" y="9"/>
                </a:cubicBezTo>
                <a:cubicBezTo>
                  <a:pt x="38" y="10"/>
                  <a:pt x="38" y="10"/>
                  <a:pt x="38" y="11"/>
                </a:cubicBezTo>
                <a:cubicBezTo>
                  <a:pt x="38" y="12"/>
                  <a:pt x="38" y="13"/>
                  <a:pt x="38" y="14"/>
                </a:cubicBezTo>
                <a:cubicBezTo>
                  <a:pt x="37" y="16"/>
                  <a:pt x="37" y="17"/>
                  <a:pt x="36" y="18"/>
                </a:cubicBezTo>
                <a:cubicBezTo>
                  <a:pt x="36" y="18"/>
                  <a:pt x="35" y="19"/>
                  <a:pt x="35" y="19"/>
                </a:cubicBezTo>
                <a:cubicBezTo>
                  <a:pt x="34" y="18"/>
                  <a:pt x="32" y="18"/>
                  <a:pt x="30" y="18"/>
                </a:cubicBezTo>
                <a:cubicBezTo>
                  <a:pt x="28" y="17"/>
                  <a:pt x="26" y="17"/>
                  <a:pt x="24" y="17"/>
                </a:cubicBezTo>
                <a:cubicBezTo>
                  <a:pt x="20" y="17"/>
                  <a:pt x="17" y="18"/>
                  <a:pt x="16" y="19"/>
                </a:cubicBezTo>
                <a:cubicBezTo>
                  <a:pt x="14" y="20"/>
                  <a:pt x="13" y="22"/>
                  <a:pt x="13" y="24"/>
                </a:cubicBezTo>
                <a:cubicBezTo>
                  <a:pt x="13" y="26"/>
                  <a:pt x="14" y="28"/>
                  <a:pt x="16" y="29"/>
                </a:cubicBezTo>
                <a:cubicBezTo>
                  <a:pt x="18" y="30"/>
                  <a:pt x="20" y="32"/>
                  <a:pt x="24" y="33"/>
                </a:cubicBezTo>
                <a:cubicBezTo>
                  <a:pt x="30" y="35"/>
                  <a:pt x="34" y="38"/>
                  <a:pt x="37" y="41"/>
                </a:cubicBezTo>
                <a:cubicBezTo>
                  <a:pt x="40" y="44"/>
                  <a:pt x="41" y="48"/>
                  <a:pt x="41" y="5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10" name="TextBox 682"/>
          <p:cNvSpPr txBox="1"/>
          <p:nvPr/>
        </p:nvSpPr>
        <p:spPr>
          <a:xfrm>
            <a:off x="4833035" y="1783172"/>
            <a:ext cx="71365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ctr"/>
            <a:r>
              <a:rPr lang="en-US" altLang="zh-CN" sz="2000" dirty="0" smtClean="0">
                <a:solidFill>
                  <a:srgbClr val="A2B9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27%</a:t>
            </a:r>
            <a:endParaRPr lang="zh-CN" altLang="en-US" sz="2000" dirty="0">
              <a:solidFill>
                <a:srgbClr val="A2B9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2" name="TextBox 682"/>
          <p:cNvSpPr txBox="1"/>
          <p:nvPr/>
        </p:nvSpPr>
        <p:spPr>
          <a:xfrm>
            <a:off x="6569434" y="1782567"/>
            <a:ext cx="71365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ctr"/>
            <a:r>
              <a:rPr lang="en-US" altLang="zh-CN" sz="2000" dirty="0" smtClean="0">
                <a:solidFill>
                  <a:srgbClr val="F8300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42%</a:t>
            </a:r>
            <a:endParaRPr lang="zh-CN" altLang="en-US" sz="2000" dirty="0">
              <a:solidFill>
                <a:srgbClr val="F8300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3" name="TextBox 682"/>
          <p:cNvSpPr txBox="1"/>
          <p:nvPr/>
        </p:nvSpPr>
        <p:spPr>
          <a:xfrm>
            <a:off x="2513714" y="2423299"/>
            <a:ext cx="71365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2000">
                <a:solidFill>
                  <a:srgbClr val="4C6062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ctr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38%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" name="TextBox 682"/>
          <p:cNvSpPr txBox="1"/>
          <p:nvPr/>
        </p:nvSpPr>
        <p:spPr>
          <a:xfrm>
            <a:off x="4252478" y="2328490"/>
            <a:ext cx="71365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ctr"/>
            <a:r>
              <a:rPr lang="en-US" altLang="zh-CN" sz="2000" dirty="0" smtClean="0">
                <a:solidFill>
                  <a:srgbClr val="EBAC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42%</a:t>
            </a:r>
            <a:endParaRPr lang="zh-CN" altLang="en-US" sz="2000" dirty="0">
              <a:solidFill>
                <a:srgbClr val="EBAC0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" name="TextBox 682"/>
          <p:cNvSpPr txBox="1"/>
          <p:nvPr/>
        </p:nvSpPr>
        <p:spPr>
          <a:xfrm>
            <a:off x="5982496" y="1586584"/>
            <a:ext cx="71365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2000">
                <a:solidFill>
                  <a:srgbClr val="4C6062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ctr"/>
            <a:r>
              <a:rPr lang="en-US" altLang="zh-CN" dirty="0">
                <a:solidFill>
                  <a:srgbClr val="3D90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38%</a:t>
            </a:r>
            <a:endParaRPr lang="zh-CN" altLang="en-US" dirty="0">
              <a:solidFill>
                <a:srgbClr val="3D907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6" name="TextBox 615"/>
          <p:cNvSpPr txBox="1"/>
          <p:nvPr/>
        </p:nvSpPr>
        <p:spPr bwMode="auto">
          <a:xfrm>
            <a:off x="801454" y="3614738"/>
            <a:ext cx="67197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标题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7" name="TextBox 616"/>
          <p:cNvSpPr txBox="1"/>
          <p:nvPr/>
        </p:nvSpPr>
        <p:spPr bwMode="auto">
          <a:xfrm>
            <a:off x="1385654" y="3614738"/>
            <a:ext cx="67197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标题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8" name="TextBox 617"/>
          <p:cNvSpPr txBox="1"/>
          <p:nvPr/>
        </p:nvSpPr>
        <p:spPr bwMode="auto">
          <a:xfrm>
            <a:off x="1957154" y="3614738"/>
            <a:ext cx="67197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标题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0" name="TextBox 619"/>
          <p:cNvSpPr txBox="1"/>
          <p:nvPr/>
        </p:nvSpPr>
        <p:spPr bwMode="auto">
          <a:xfrm>
            <a:off x="2541354" y="3614738"/>
            <a:ext cx="67197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标题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1" name="TextBox 620"/>
          <p:cNvSpPr txBox="1"/>
          <p:nvPr/>
        </p:nvSpPr>
        <p:spPr bwMode="auto">
          <a:xfrm>
            <a:off x="3125554" y="3614738"/>
            <a:ext cx="67197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标题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2" name="TextBox 621"/>
          <p:cNvSpPr txBox="1"/>
          <p:nvPr/>
        </p:nvSpPr>
        <p:spPr bwMode="auto">
          <a:xfrm>
            <a:off x="3697054" y="3614738"/>
            <a:ext cx="67197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标题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3" name="TextBox 622"/>
          <p:cNvSpPr txBox="1"/>
          <p:nvPr/>
        </p:nvSpPr>
        <p:spPr bwMode="auto">
          <a:xfrm>
            <a:off x="4293954" y="3614738"/>
            <a:ext cx="67197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标题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4" name="TextBox 623"/>
          <p:cNvSpPr txBox="1"/>
          <p:nvPr/>
        </p:nvSpPr>
        <p:spPr bwMode="auto">
          <a:xfrm>
            <a:off x="4878154" y="3614738"/>
            <a:ext cx="67197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标题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5" name="TextBox 624"/>
          <p:cNvSpPr txBox="1"/>
          <p:nvPr/>
        </p:nvSpPr>
        <p:spPr bwMode="auto">
          <a:xfrm>
            <a:off x="5436954" y="3614738"/>
            <a:ext cx="67197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标题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6" name="TextBox 625"/>
          <p:cNvSpPr txBox="1"/>
          <p:nvPr/>
        </p:nvSpPr>
        <p:spPr bwMode="auto">
          <a:xfrm>
            <a:off x="6033854" y="3614738"/>
            <a:ext cx="67197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标题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7" name="TextBox 626"/>
          <p:cNvSpPr txBox="1"/>
          <p:nvPr/>
        </p:nvSpPr>
        <p:spPr bwMode="auto">
          <a:xfrm>
            <a:off x="6618054" y="3614738"/>
            <a:ext cx="67197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标题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8" name="TextBox 627"/>
          <p:cNvSpPr txBox="1"/>
          <p:nvPr/>
        </p:nvSpPr>
        <p:spPr bwMode="auto">
          <a:xfrm>
            <a:off x="7176854" y="3614738"/>
            <a:ext cx="67197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标题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6749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3928152" y="3416698"/>
            <a:ext cx="787601" cy="132882"/>
          </a:xfrm>
          <a:custGeom>
            <a:avLst/>
            <a:gdLst>
              <a:gd name="T0" fmla="*/ 0 w 569"/>
              <a:gd name="T1" fmla="*/ 91 h 96"/>
              <a:gd name="T2" fmla="*/ 93 w 569"/>
              <a:gd name="T3" fmla="*/ 0 h 96"/>
              <a:gd name="T4" fmla="*/ 569 w 569"/>
              <a:gd name="T5" fmla="*/ 0 h 96"/>
              <a:gd name="T6" fmla="*/ 569 w 569"/>
              <a:gd name="T7" fmla="*/ 6 h 96"/>
              <a:gd name="T8" fmla="*/ 95 w 569"/>
              <a:gd name="T9" fmla="*/ 6 h 96"/>
              <a:gd name="T10" fmla="*/ 5 w 569"/>
              <a:gd name="T11" fmla="*/ 96 h 96"/>
              <a:gd name="T12" fmla="*/ 0 w 569"/>
              <a:gd name="T13" fmla="*/ 91 h 96"/>
              <a:gd name="T14" fmla="*/ 0 w 569"/>
              <a:gd name="T15" fmla="*/ 91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69" h="96">
                <a:moveTo>
                  <a:pt x="0" y="91"/>
                </a:moveTo>
                <a:lnTo>
                  <a:pt x="93" y="0"/>
                </a:lnTo>
                <a:lnTo>
                  <a:pt x="569" y="0"/>
                </a:lnTo>
                <a:lnTo>
                  <a:pt x="569" y="6"/>
                </a:lnTo>
                <a:lnTo>
                  <a:pt x="95" y="6"/>
                </a:lnTo>
                <a:lnTo>
                  <a:pt x="5" y="96"/>
                </a:lnTo>
                <a:lnTo>
                  <a:pt x="0" y="91"/>
                </a:lnTo>
                <a:lnTo>
                  <a:pt x="0" y="9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4330949" y="2555735"/>
            <a:ext cx="905256" cy="132882"/>
          </a:xfrm>
          <a:custGeom>
            <a:avLst/>
            <a:gdLst>
              <a:gd name="T0" fmla="*/ 0 w 654"/>
              <a:gd name="T1" fmla="*/ 91 h 96"/>
              <a:gd name="T2" fmla="*/ 92 w 654"/>
              <a:gd name="T3" fmla="*/ 0 h 96"/>
              <a:gd name="T4" fmla="*/ 654 w 654"/>
              <a:gd name="T5" fmla="*/ 0 h 96"/>
              <a:gd name="T6" fmla="*/ 654 w 654"/>
              <a:gd name="T7" fmla="*/ 7 h 96"/>
              <a:gd name="T8" fmla="*/ 95 w 654"/>
              <a:gd name="T9" fmla="*/ 7 h 96"/>
              <a:gd name="T10" fmla="*/ 4 w 654"/>
              <a:gd name="T11" fmla="*/ 96 h 96"/>
              <a:gd name="T12" fmla="*/ 0 w 654"/>
              <a:gd name="T13" fmla="*/ 91 h 96"/>
              <a:gd name="T14" fmla="*/ 0 w 654"/>
              <a:gd name="T15" fmla="*/ 91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54" h="96">
                <a:moveTo>
                  <a:pt x="0" y="91"/>
                </a:moveTo>
                <a:lnTo>
                  <a:pt x="92" y="0"/>
                </a:lnTo>
                <a:lnTo>
                  <a:pt x="654" y="0"/>
                </a:lnTo>
                <a:lnTo>
                  <a:pt x="654" y="7"/>
                </a:lnTo>
                <a:lnTo>
                  <a:pt x="95" y="7"/>
                </a:lnTo>
                <a:lnTo>
                  <a:pt x="4" y="96"/>
                </a:lnTo>
                <a:lnTo>
                  <a:pt x="0" y="91"/>
                </a:lnTo>
                <a:lnTo>
                  <a:pt x="0" y="9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1363259" y="3416698"/>
            <a:ext cx="786217" cy="132882"/>
          </a:xfrm>
          <a:custGeom>
            <a:avLst/>
            <a:gdLst>
              <a:gd name="T0" fmla="*/ 474 w 568"/>
              <a:gd name="T1" fmla="*/ 6 h 96"/>
              <a:gd name="T2" fmla="*/ 0 w 568"/>
              <a:gd name="T3" fmla="*/ 6 h 96"/>
              <a:gd name="T4" fmla="*/ 0 w 568"/>
              <a:gd name="T5" fmla="*/ 0 h 96"/>
              <a:gd name="T6" fmla="*/ 475 w 568"/>
              <a:gd name="T7" fmla="*/ 0 h 96"/>
              <a:gd name="T8" fmla="*/ 568 w 568"/>
              <a:gd name="T9" fmla="*/ 91 h 96"/>
              <a:gd name="T10" fmla="*/ 568 w 568"/>
              <a:gd name="T11" fmla="*/ 91 h 96"/>
              <a:gd name="T12" fmla="*/ 563 w 568"/>
              <a:gd name="T13" fmla="*/ 96 h 96"/>
              <a:gd name="T14" fmla="*/ 474 w 568"/>
              <a:gd name="T15" fmla="*/ 6 h 96"/>
              <a:gd name="T16" fmla="*/ 474 w 568"/>
              <a:gd name="T17" fmla="*/ 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8" h="96">
                <a:moveTo>
                  <a:pt x="474" y="6"/>
                </a:moveTo>
                <a:lnTo>
                  <a:pt x="0" y="6"/>
                </a:lnTo>
                <a:lnTo>
                  <a:pt x="0" y="0"/>
                </a:lnTo>
                <a:lnTo>
                  <a:pt x="475" y="0"/>
                </a:lnTo>
                <a:lnTo>
                  <a:pt x="568" y="91"/>
                </a:lnTo>
                <a:lnTo>
                  <a:pt x="568" y="91"/>
                </a:lnTo>
                <a:lnTo>
                  <a:pt x="563" y="96"/>
                </a:lnTo>
                <a:lnTo>
                  <a:pt x="474" y="6"/>
                </a:lnTo>
                <a:lnTo>
                  <a:pt x="474" y="6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846958" y="2555735"/>
            <a:ext cx="899720" cy="132882"/>
          </a:xfrm>
          <a:custGeom>
            <a:avLst/>
            <a:gdLst>
              <a:gd name="T0" fmla="*/ 556 w 650"/>
              <a:gd name="T1" fmla="*/ 7 h 96"/>
              <a:gd name="T2" fmla="*/ 0 w 650"/>
              <a:gd name="T3" fmla="*/ 7 h 96"/>
              <a:gd name="T4" fmla="*/ 0 w 650"/>
              <a:gd name="T5" fmla="*/ 0 h 96"/>
              <a:gd name="T6" fmla="*/ 559 w 650"/>
              <a:gd name="T7" fmla="*/ 0 h 96"/>
              <a:gd name="T8" fmla="*/ 650 w 650"/>
              <a:gd name="T9" fmla="*/ 91 h 96"/>
              <a:gd name="T10" fmla="*/ 650 w 650"/>
              <a:gd name="T11" fmla="*/ 91 h 96"/>
              <a:gd name="T12" fmla="*/ 645 w 650"/>
              <a:gd name="T13" fmla="*/ 96 h 96"/>
              <a:gd name="T14" fmla="*/ 556 w 650"/>
              <a:gd name="T15" fmla="*/ 7 h 96"/>
              <a:gd name="T16" fmla="*/ 556 w 650"/>
              <a:gd name="T17" fmla="*/ 7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0" h="96">
                <a:moveTo>
                  <a:pt x="556" y="7"/>
                </a:moveTo>
                <a:lnTo>
                  <a:pt x="0" y="7"/>
                </a:lnTo>
                <a:lnTo>
                  <a:pt x="0" y="0"/>
                </a:lnTo>
                <a:lnTo>
                  <a:pt x="559" y="0"/>
                </a:lnTo>
                <a:lnTo>
                  <a:pt x="650" y="91"/>
                </a:lnTo>
                <a:lnTo>
                  <a:pt x="650" y="91"/>
                </a:lnTo>
                <a:lnTo>
                  <a:pt x="645" y="96"/>
                </a:lnTo>
                <a:lnTo>
                  <a:pt x="556" y="7"/>
                </a:lnTo>
                <a:lnTo>
                  <a:pt x="556" y="7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4789114" y="1571580"/>
            <a:ext cx="899720" cy="132882"/>
          </a:xfrm>
          <a:custGeom>
            <a:avLst/>
            <a:gdLst>
              <a:gd name="T0" fmla="*/ 0 w 650"/>
              <a:gd name="T1" fmla="*/ 91 h 96"/>
              <a:gd name="T2" fmla="*/ 93 w 650"/>
              <a:gd name="T3" fmla="*/ 0 h 96"/>
              <a:gd name="T4" fmla="*/ 650 w 650"/>
              <a:gd name="T5" fmla="*/ 0 h 96"/>
              <a:gd name="T6" fmla="*/ 650 w 650"/>
              <a:gd name="T7" fmla="*/ 6 h 96"/>
              <a:gd name="T8" fmla="*/ 95 w 650"/>
              <a:gd name="T9" fmla="*/ 6 h 96"/>
              <a:gd name="T10" fmla="*/ 5 w 650"/>
              <a:gd name="T11" fmla="*/ 96 h 96"/>
              <a:gd name="T12" fmla="*/ 0 w 650"/>
              <a:gd name="T13" fmla="*/ 91 h 96"/>
              <a:gd name="T14" fmla="*/ 0 w 650"/>
              <a:gd name="T15" fmla="*/ 91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50" h="96">
                <a:moveTo>
                  <a:pt x="0" y="91"/>
                </a:moveTo>
                <a:lnTo>
                  <a:pt x="93" y="0"/>
                </a:lnTo>
                <a:lnTo>
                  <a:pt x="650" y="0"/>
                </a:lnTo>
                <a:lnTo>
                  <a:pt x="650" y="6"/>
                </a:lnTo>
                <a:lnTo>
                  <a:pt x="95" y="6"/>
                </a:lnTo>
                <a:lnTo>
                  <a:pt x="5" y="96"/>
                </a:lnTo>
                <a:lnTo>
                  <a:pt x="0" y="91"/>
                </a:lnTo>
                <a:lnTo>
                  <a:pt x="0" y="9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>
            <a:off x="1343880" y="1048359"/>
            <a:ext cx="88588" cy="177176"/>
          </a:xfrm>
          <a:custGeom>
            <a:avLst/>
            <a:gdLst>
              <a:gd name="T0" fmla="*/ 64 w 64"/>
              <a:gd name="T1" fmla="*/ 63 h 128"/>
              <a:gd name="T2" fmla="*/ 0 w 64"/>
              <a:gd name="T3" fmla="*/ 0 h 128"/>
              <a:gd name="T4" fmla="*/ 0 w 64"/>
              <a:gd name="T5" fmla="*/ 128 h 128"/>
              <a:gd name="T6" fmla="*/ 64 w 64"/>
              <a:gd name="T7" fmla="*/ 63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" h="128">
                <a:moveTo>
                  <a:pt x="64" y="63"/>
                </a:moveTo>
                <a:lnTo>
                  <a:pt x="0" y="0"/>
                </a:lnTo>
                <a:lnTo>
                  <a:pt x="0" y="128"/>
                </a:lnTo>
                <a:lnTo>
                  <a:pt x="64" y="6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291281" y="869799"/>
            <a:ext cx="395877" cy="26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>
            <a:off x="2888630" y="1048359"/>
            <a:ext cx="87204" cy="177176"/>
          </a:xfrm>
          <a:custGeom>
            <a:avLst/>
            <a:gdLst>
              <a:gd name="T0" fmla="*/ 63 w 63"/>
              <a:gd name="T1" fmla="*/ 63 h 128"/>
              <a:gd name="T2" fmla="*/ 0 w 63"/>
              <a:gd name="T3" fmla="*/ 0 h 128"/>
              <a:gd name="T4" fmla="*/ 0 w 63"/>
              <a:gd name="T5" fmla="*/ 128 h 128"/>
              <a:gd name="T6" fmla="*/ 63 w 63"/>
              <a:gd name="T7" fmla="*/ 63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" h="128">
                <a:moveTo>
                  <a:pt x="63" y="63"/>
                </a:moveTo>
                <a:lnTo>
                  <a:pt x="0" y="0"/>
                </a:lnTo>
                <a:lnTo>
                  <a:pt x="0" y="128"/>
                </a:lnTo>
                <a:lnTo>
                  <a:pt x="63" y="6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2836031" y="869799"/>
            <a:ext cx="397261" cy="265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3" name="Freeform 14"/>
          <p:cNvSpPr>
            <a:spLocks/>
          </p:cNvSpPr>
          <p:nvPr/>
        </p:nvSpPr>
        <p:spPr bwMode="auto">
          <a:xfrm>
            <a:off x="2204843" y="3508054"/>
            <a:ext cx="1663789" cy="830511"/>
          </a:xfrm>
          <a:custGeom>
            <a:avLst/>
            <a:gdLst>
              <a:gd name="T0" fmla="*/ 361 w 723"/>
              <a:gd name="T1" fmla="*/ 238 h 361"/>
              <a:gd name="T2" fmla="*/ 123 w 723"/>
              <a:gd name="T3" fmla="*/ 0 h 361"/>
              <a:gd name="T4" fmla="*/ 0 w 723"/>
              <a:gd name="T5" fmla="*/ 0 h 361"/>
              <a:gd name="T6" fmla="*/ 361 w 723"/>
              <a:gd name="T7" fmla="*/ 361 h 361"/>
              <a:gd name="T8" fmla="*/ 723 w 723"/>
              <a:gd name="T9" fmla="*/ 0 h 361"/>
              <a:gd name="T10" fmla="*/ 600 w 723"/>
              <a:gd name="T11" fmla="*/ 0 h 361"/>
              <a:gd name="T12" fmla="*/ 361 w 723"/>
              <a:gd name="T13" fmla="*/ 238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23" h="361">
                <a:moveTo>
                  <a:pt x="361" y="238"/>
                </a:moveTo>
                <a:cubicBezTo>
                  <a:pt x="230" y="238"/>
                  <a:pt x="123" y="131"/>
                  <a:pt x="12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99"/>
                  <a:pt x="162" y="361"/>
                  <a:pt x="361" y="361"/>
                </a:cubicBezTo>
                <a:cubicBezTo>
                  <a:pt x="561" y="361"/>
                  <a:pt x="723" y="199"/>
                  <a:pt x="723" y="0"/>
                </a:cubicBezTo>
                <a:cubicBezTo>
                  <a:pt x="600" y="0"/>
                  <a:pt x="600" y="0"/>
                  <a:pt x="600" y="0"/>
                </a:cubicBezTo>
                <a:cubicBezTo>
                  <a:pt x="600" y="131"/>
                  <a:pt x="493" y="238"/>
                  <a:pt x="361" y="238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204843" y="3101104"/>
            <a:ext cx="283758" cy="406950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586258" y="3101104"/>
            <a:ext cx="282374" cy="406950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2895550" y="3101104"/>
            <a:ext cx="282374" cy="1015991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7" name="Freeform 18"/>
          <p:cNvSpPr>
            <a:spLocks/>
          </p:cNvSpPr>
          <p:nvPr/>
        </p:nvSpPr>
        <p:spPr bwMode="auto">
          <a:xfrm>
            <a:off x="1786819" y="2615255"/>
            <a:ext cx="1119805" cy="561979"/>
          </a:xfrm>
          <a:custGeom>
            <a:avLst/>
            <a:gdLst>
              <a:gd name="T0" fmla="*/ 244 w 487"/>
              <a:gd name="T1" fmla="*/ 161 h 244"/>
              <a:gd name="T2" fmla="*/ 83 w 487"/>
              <a:gd name="T3" fmla="*/ 0 h 244"/>
              <a:gd name="T4" fmla="*/ 0 w 487"/>
              <a:gd name="T5" fmla="*/ 0 h 244"/>
              <a:gd name="T6" fmla="*/ 244 w 487"/>
              <a:gd name="T7" fmla="*/ 244 h 244"/>
              <a:gd name="T8" fmla="*/ 487 w 487"/>
              <a:gd name="T9" fmla="*/ 0 h 244"/>
              <a:gd name="T10" fmla="*/ 404 w 487"/>
              <a:gd name="T11" fmla="*/ 0 h 244"/>
              <a:gd name="T12" fmla="*/ 244 w 487"/>
              <a:gd name="T13" fmla="*/ 161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7" h="244">
                <a:moveTo>
                  <a:pt x="244" y="161"/>
                </a:moveTo>
                <a:cubicBezTo>
                  <a:pt x="155" y="161"/>
                  <a:pt x="83" y="89"/>
                  <a:pt x="8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35"/>
                  <a:pt x="109" y="244"/>
                  <a:pt x="244" y="244"/>
                </a:cubicBezTo>
                <a:cubicBezTo>
                  <a:pt x="378" y="244"/>
                  <a:pt x="487" y="135"/>
                  <a:pt x="487" y="0"/>
                </a:cubicBezTo>
                <a:cubicBezTo>
                  <a:pt x="404" y="0"/>
                  <a:pt x="404" y="0"/>
                  <a:pt x="404" y="0"/>
                </a:cubicBezTo>
                <a:cubicBezTo>
                  <a:pt x="404" y="89"/>
                  <a:pt x="332" y="161"/>
                  <a:pt x="244" y="161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786819" y="2341187"/>
            <a:ext cx="191017" cy="274068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2715607" y="2341187"/>
            <a:ext cx="191017" cy="274068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250521" y="2341187"/>
            <a:ext cx="191017" cy="68655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1" name="Freeform 22"/>
          <p:cNvSpPr>
            <a:spLocks/>
          </p:cNvSpPr>
          <p:nvPr/>
        </p:nvSpPr>
        <p:spPr bwMode="auto">
          <a:xfrm>
            <a:off x="3164082" y="2615255"/>
            <a:ext cx="1123957" cy="561979"/>
          </a:xfrm>
          <a:custGeom>
            <a:avLst/>
            <a:gdLst>
              <a:gd name="T0" fmla="*/ 244 w 488"/>
              <a:gd name="T1" fmla="*/ 161 h 244"/>
              <a:gd name="T2" fmla="*/ 83 w 488"/>
              <a:gd name="T3" fmla="*/ 0 h 244"/>
              <a:gd name="T4" fmla="*/ 0 w 488"/>
              <a:gd name="T5" fmla="*/ 0 h 244"/>
              <a:gd name="T6" fmla="*/ 244 w 488"/>
              <a:gd name="T7" fmla="*/ 244 h 244"/>
              <a:gd name="T8" fmla="*/ 488 w 488"/>
              <a:gd name="T9" fmla="*/ 0 h 244"/>
              <a:gd name="T10" fmla="*/ 405 w 488"/>
              <a:gd name="T11" fmla="*/ 0 h 244"/>
              <a:gd name="T12" fmla="*/ 244 w 488"/>
              <a:gd name="T13" fmla="*/ 161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8" h="244">
                <a:moveTo>
                  <a:pt x="244" y="161"/>
                </a:moveTo>
                <a:cubicBezTo>
                  <a:pt x="155" y="161"/>
                  <a:pt x="83" y="89"/>
                  <a:pt x="8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35"/>
                  <a:pt x="109" y="244"/>
                  <a:pt x="244" y="244"/>
                </a:cubicBezTo>
                <a:cubicBezTo>
                  <a:pt x="379" y="244"/>
                  <a:pt x="488" y="135"/>
                  <a:pt x="488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405" y="89"/>
                  <a:pt x="333" y="161"/>
                  <a:pt x="244" y="161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3164082" y="2341187"/>
            <a:ext cx="191017" cy="274068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4097022" y="2341187"/>
            <a:ext cx="191017" cy="274068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3631936" y="2341187"/>
            <a:ext cx="191017" cy="68655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5" name="Freeform 26"/>
          <p:cNvSpPr>
            <a:spLocks/>
          </p:cNvSpPr>
          <p:nvPr/>
        </p:nvSpPr>
        <p:spPr bwMode="auto">
          <a:xfrm>
            <a:off x="3827106" y="2044971"/>
            <a:ext cx="729465" cy="364040"/>
          </a:xfrm>
          <a:custGeom>
            <a:avLst/>
            <a:gdLst>
              <a:gd name="T0" fmla="*/ 158 w 317"/>
              <a:gd name="T1" fmla="*/ 104 h 158"/>
              <a:gd name="T2" fmla="*/ 54 w 317"/>
              <a:gd name="T3" fmla="*/ 0 h 158"/>
              <a:gd name="T4" fmla="*/ 0 w 317"/>
              <a:gd name="T5" fmla="*/ 0 h 158"/>
              <a:gd name="T6" fmla="*/ 158 w 317"/>
              <a:gd name="T7" fmla="*/ 158 h 158"/>
              <a:gd name="T8" fmla="*/ 317 w 317"/>
              <a:gd name="T9" fmla="*/ 0 h 158"/>
              <a:gd name="T10" fmla="*/ 263 w 317"/>
              <a:gd name="T11" fmla="*/ 0 h 158"/>
              <a:gd name="T12" fmla="*/ 158 w 317"/>
              <a:gd name="T13" fmla="*/ 104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7" h="158">
                <a:moveTo>
                  <a:pt x="158" y="104"/>
                </a:moveTo>
                <a:cubicBezTo>
                  <a:pt x="101" y="104"/>
                  <a:pt x="54" y="57"/>
                  <a:pt x="5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87"/>
                  <a:pt x="71" y="158"/>
                  <a:pt x="158" y="158"/>
                </a:cubicBezTo>
                <a:cubicBezTo>
                  <a:pt x="246" y="158"/>
                  <a:pt x="317" y="87"/>
                  <a:pt x="317" y="0"/>
                </a:cubicBezTo>
                <a:cubicBezTo>
                  <a:pt x="263" y="0"/>
                  <a:pt x="263" y="0"/>
                  <a:pt x="263" y="0"/>
                </a:cubicBezTo>
                <a:cubicBezTo>
                  <a:pt x="263" y="57"/>
                  <a:pt x="216" y="104"/>
                  <a:pt x="158" y="104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3827106" y="1865027"/>
            <a:ext cx="124577" cy="179944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4431995" y="1865027"/>
            <a:ext cx="124577" cy="179944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8" name="Rectangle 29"/>
          <p:cNvSpPr>
            <a:spLocks noChangeArrowheads="1"/>
          </p:cNvSpPr>
          <p:nvPr/>
        </p:nvSpPr>
        <p:spPr bwMode="auto">
          <a:xfrm>
            <a:off x="4128859" y="1865027"/>
            <a:ext cx="124577" cy="447092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9" name="Freeform 30"/>
          <p:cNvSpPr>
            <a:spLocks/>
          </p:cNvSpPr>
          <p:nvPr/>
        </p:nvSpPr>
        <p:spPr bwMode="auto">
          <a:xfrm>
            <a:off x="1516903" y="2044971"/>
            <a:ext cx="729465" cy="364040"/>
          </a:xfrm>
          <a:custGeom>
            <a:avLst/>
            <a:gdLst>
              <a:gd name="T0" fmla="*/ 158 w 317"/>
              <a:gd name="T1" fmla="*/ 104 h 158"/>
              <a:gd name="T2" fmla="*/ 54 w 317"/>
              <a:gd name="T3" fmla="*/ 0 h 158"/>
              <a:gd name="T4" fmla="*/ 0 w 317"/>
              <a:gd name="T5" fmla="*/ 0 h 158"/>
              <a:gd name="T6" fmla="*/ 158 w 317"/>
              <a:gd name="T7" fmla="*/ 158 h 158"/>
              <a:gd name="T8" fmla="*/ 317 w 317"/>
              <a:gd name="T9" fmla="*/ 0 h 158"/>
              <a:gd name="T10" fmla="*/ 263 w 317"/>
              <a:gd name="T11" fmla="*/ 0 h 158"/>
              <a:gd name="T12" fmla="*/ 158 w 317"/>
              <a:gd name="T13" fmla="*/ 104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7" h="158">
                <a:moveTo>
                  <a:pt x="158" y="104"/>
                </a:moveTo>
                <a:cubicBezTo>
                  <a:pt x="101" y="104"/>
                  <a:pt x="54" y="57"/>
                  <a:pt x="5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87"/>
                  <a:pt x="71" y="158"/>
                  <a:pt x="158" y="158"/>
                </a:cubicBezTo>
                <a:cubicBezTo>
                  <a:pt x="246" y="158"/>
                  <a:pt x="317" y="87"/>
                  <a:pt x="317" y="0"/>
                </a:cubicBezTo>
                <a:cubicBezTo>
                  <a:pt x="263" y="0"/>
                  <a:pt x="263" y="0"/>
                  <a:pt x="263" y="0"/>
                </a:cubicBezTo>
                <a:cubicBezTo>
                  <a:pt x="263" y="57"/>
                  <a:pt x="216" y="104"/>
                  <a:pt x="158" y="104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1516903" y="1865027"/>
            <a:ext cx="124577" cy="179944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2121792" y="1865027"/>
            <a:ext cx="124577" cy="179944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52" name="Rectangle 33"/>
          <p:cNvSpPr>
            <a:spLocks noChangeArrowheads="1"/>
          </p:cNvSpPr>
          <p:nvPr/>
        </p:nvSpPr>
        <p:spPr bwMode="auto">
          <a:xfrm>
            <a:off x="1818655" y="1865027"/>
            <a:ext cx="124577" cy="447092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53" name="Freeform 34"/>
          <p:cNvSpPr>
            <a:spLocks/>
          </p:cNvSpPr>
          <p:nvPr/>
        </p:nvSpPr>
        <p:spPr bwMode="auto">
          <a:xfrm>
            <a:off x="2448459" y="2044971"/>
            <a:ext cx="728081" cy="364040"/>
          </a:xfrm>
          <a:custGeom>
            <a:avLst/>
            <a:gdLst>
              <a:gd name="T0" fmla="*/ 158 w 316"/>
              <a:gd name="T1" fmla="*/ 104 h 158"/>
              <a:gd name="T2" fmla="*/ 53 w 316"/>
              <a:gd name="T3" fmla="*/ 0 h 158"/>
              <a:gd name="T4" fmla="*/ 0 w 316"/>
              <a:gd name="T5" fmla="*/ 0 h 158"/>
              <a:gd name="T6" fmla="*/ 158 w 316"/>
              <a:gd name="T7" fmla="*/ 158 h 158"/>
              <a:gd name="T8" fmla="*/ 316 w 316"/>
              <a:gd name="T9" fmla="*/ 0 h 158"/>
              <a:gd name="T10" fmla="*/ 262 w 316"/>
              <a:gd name="T11" fmla="*/ 0 h 158"/>
              <a:gd name="T12" fmla="*/ 158 w 316"/>
              <a:gd name="T13" fmla="*/ 104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6" h="158">
                <a:moveTo>
                  <a:pt x="158" y="104"/>
                </a:moveTo>
                <a:cubicBezTo>
                  <a:pt x="100" y="104"/>
                  <a:pt x="53" y="57"/>
                  <a:pt x="5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87"/>
                  <a:pt x="70" y="158"/>
                  <a:pt x="158" y="158"/>
                </a:cubicBezTo>
                <a:cubicBezTo>
                  <a:pt x="245" y="158"/>
                  <a:pt x="316" y="87"/>
                  <a:pt x="316" y="0"/>
                </a:cubicBezTo>
                <a:cubicBezTo>
                  <a:pt x="262" y="0"/>
                  <a:pt x="262" y="0"/>
                  <a:pt x="262" y="0"/>
                </a:cubicBezTo>
                <a:cubicBezTo>
                  <a:pt x="262" y="57"/>
                  <a:pt x="216" y="104"/>
                  <a:pt x="158" y="104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54" name="Rectangle 35"/>
          <p:cNvSpPr>
            <a:spLocks noChangeArrowheads="1"/>
          </p:cNvSpPr>
          <p:nvPr/>
        </p:nvSpPr>
        <p:spPr bwMode="auto">
          <a:xfrm>
            <a:off x="2448459" y="1865027"/>
            <a:ext cx="121808" cy="179944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56" name="Rectangle 36"/>
          <p:cNvSpPr>
            <a:spLocks noChangeArrowheads="1"/>
          </p:cNvSpPr>
          <p:nvPr/>
        </p:nvSpPr>
        <p:spPr bwMode="auto">
          <a:xfrm>
            <a:off x="3051963" y="1865027"/>
            <a:ext cx="124577" cy="179944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57" name="Rectangle 37"/>
          <p:cNvSpPr>
            <a:spLocks noChangeArrowheads="1"/>
          </p:cNvSpPr>
          <p:nvPr/>
        </p:nvSpPr>
        <p:spPr bwMode="auto">
          <a:xfrm>
            <a:off x="2750211" y="1865027"/>
            <a:ext cx="124577" cy="447092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58" name="Freeform 38"/>
          <p:cNvSpPr>
            <a:spLocks/>
          </p:cNvSpPr>
          <p:nvPr/>
        </p:nvSpPr>
        <p:spPr bwMode="auto">
          <a:xfrm>
            <a:off x="3645778" y="1658784"/>
            <a:ext cx="487233" cy="243616"/>
          </a:xfrm>
          <a:custGeom>
            <a:avLst/>
            <a:gdLst>
              <a:gd name="T0" fmla="*/ 106 w 212"/>
              <a:gd name="T1" fmla="*/ 70 h 106"/>
              <a:gd name="T2" fmla="*/ 36 w 212"/>
              <a:gd name="T3" fmla="*/ 0 h 106"/>
              <a:gd name="T4" fmla="*/ 0 w 212"/>
              <a:gd name="T5" fmla="*/ 0 h 106"/>
              <a:gd name="T6" fmla="*/ 106 w 212"/>
              <a:gd name="T7" fmla="*/ 106 h 106"/>
              <a:gd name="T8" fmla="*/ 212 w 212"/>
              <a:gd name="T9" fmla="*/ 0 h 106"/>
              <a:gd name="T10" fmla="*/ 176 w 212"/>
              <a:gd name="T11" fmla="*/ 0 h 106"/>
              <a:gd name="T12" fmla="*/ 106 w 212"/>
              <a:gd name="T13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2" h="106">
                <a:moveTo>
                  <a:pt x="106" y="70"/>
                </a:moveTo>
                <a:cubicBezTo>
                  <a:pt x="68" y="70"/>
                  <a:pt x="36" y="39"/>
                  <a:pt x="3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9"/>
                  <a:pt x="48" y="106"/>
                  <a:pt x="106" y="106"/>
                </a:cubicBezTo>
                <a:cubicBezTo>
                  <a:pt x="164" y="106"/>
                  <a:pt x="212" y="59"/>
                  <a:pt x="212" y="0"/>
                </a:cubicBezTo>
                <a:cubicBezTo>
                  <a:pt x="176" y="0"/>
                  <a:pt x="176" y="0"/>
                  <a:pt x="176" y="0"/>
                </a:cubicBezTo>
                <a:cubicBezTo>
                  <a:pt x="176" y="39"/>
                  <a:pt x="144" y="70"/>
                  <a:pt x="106" y="7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59" name="Rectangle 39"/>
          <p:cNvSpPr>
            <a:spLocks noChangeArrowheads="1"/>
          </p:cNvSpPr>
          <p:nvPr/>
        </p:nvSpPr>
        <p:spPr bwMode="auto">
          <a:xfrm>
            <a:off x="3645778" y="1541128"/>
            <a:ext cx="83051" cy="117656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60" name="Rectangle 40"/>
          <p:cNvSpPr>
            <a:spLocks noChangeArrowheads="1"/>
          </p:cNvSpPr>
          <p:nvPr/>
        </p:nvSpPr>
        <p:spPr bwMode="auto">
          <a:xfrm>
            <a:off x="4049960" y="1541128"/>
            <a:ext cx="83051" cy="117656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61" name="Rectangle 41"/>
          <p:cNvSpPr>
            <a:spLocks noChangeArrowheads="1"/>
          </p:cNvSpPr>
          <p:nvPr/>
        </p:nvSpPr>
        <p:spPr bwMode="auto">
          <a:xfrm>
            <a:off x="3847869" y="1541128"/>
            <a:ext cx="83051" cy="29621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62" name="Freeform 42"/>
          <p:cNvSpPr>
            <a:spLocks/>
          </p:cNvSpPr>
          <p:nvPr/>
        </p:nvSpPr>
        <p:spPr bwMode="auto">
          <a:xfrm>
            <a:off x="4250667" y="1658784"/>
            <a:ext cx="485849" cy="243616"/>
          </a:xfrm>
          <a:custGeom>
            <a:avLst/>
            <a:gdLst>
              <a:gd name="T0" fmla="*/ 106 w 211"/>
              <a:gd name="T1" fmla="*/ 70 h 106"/>
              <a:gd name="T2" fmla="*/ 36 w 211"/>
              <a:gd name="T3" fmla="*/ 0 h 106"/>
              <a:gd name="T4" fmla="*/ 0 w 211"/>
              <a:gd name="T5" fmla="*/ 0 h 106"/>
              <a:gd name="T6" fmla="*/ 106 w 211"/>
              <a:gd name="T7" fmla="*/ 106 h 106"/>
              <a:gd name="T8" fmla="*/ 211 w 211"/>
              <a:gd name="T9" fmla="*/ 0 h 106"/>
              <a:gd name="T10" fmla="*/ 175 w 211"/>
              <a:gd name="T11" fmla="*/ 0 h 106"/>
              <a:gd name="T12" fmla="*/ 106 w 211"/>
              <a:gd name="T13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1" h="106">
                <a:moveTo>
                  <a:pt x="106" y="70"/>
                </a:moveTo>
                <a:cubicBezTo>
                  <a:pt x="67" y="70"/>
                  <a:pt x="36" y="39"/>
                  <a:pt x="3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9"/>
                  <a:pt x="48" y="106"/>
                  <a:pt x="106" y="106"/>
                </a:cubicBezTo>
                <a:cubicBezTo>
                  <a:pt x="164" y="106"/>
                  <a:pt x="211" y="59"/>
                  <a:pt x="211" y="0"/>
                </a:cubicBezTo>
                <a:cubicBezTo>
                  <a:pt x="175" y="0"/>
                  <a:pt x="175" y="0"/>
                  <a:pt x="175" y="0"/>
                </a:cubicBezTo>
                <a:cubicBezTo>
                  <a:pt x="175" y="39"/>
                  <a:pt x="144" y="70"/>
                  <a:pt x="106" y="7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63" name="Rectangle 43"/>
          <p:cNvSpPr>
            <a:spLocks noChangeArrowheads="1"/>
          </p:cNvSpPr>
          <p:nvPr/>
        </p:nvSpPr>
        <p:spPr bwMode="auto">
          <a:xfrm>
            <a:off x="4250667" y="1541128"/>
            <a:ext cx="83051" cy="117656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64" name="Rectangle 44"/>
          <p:cNvSpPr>
            <a:spLocks noChangeArrowheads="1"/>
          </p:cNvSpPr>
          <p:nvPr/>
        </p:nvSpPr>
        <p:spPr bwMode="auto">
          <a:xfrm>
            <a:off x="4653464" y="1541128"/>
            <a:ext cx="83051" cy="117656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65" name="Rectangle 45"/>
          <p:cNvSpPr>
            <a:spLocks noChangeArrowheads="1"/>
          </p:cNvSpPr>
          <p:nvPr/>
        </p:nvSpPr>
        <p:spPr bwMode="auto">
          <a:xfrm>
            <a:off x="4452758" y="1541128"/>
            <a:ext cx="83051" cy="29621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66" name="Freeform 46"/>
          <p:cNvSpPr>
            <a:spLocks/>
          </p:cNvSpPr>
          <p:nvPr/>
        </p:nvSpPr>
        <p:spPr bwMode="auto">
          <a:xfrm>
            <a:off x="2872019" y="1658784"/>
            <a:ext cx="485849" cy="243616"/>
          </a:xfrm>
          <a:custGeom>
            <a:avLst/>
            <a:gdLst>
              <a:gd name="T0" fmla="*/ 105 w 211"/>
              <a:gd name="T1" fmla="*/ 70 h 106"/>
              <a:gd name="T2" fmla="*/ 36 w 211"/>
              <a:gd name="T3" fmla="*/ 0 h 106"/>
              <a:gd name="T4" fmla="*/ 0 w 211"/>
              <a:gd name="T5" fmla="*/ 0 h 106"/>
              <a:gd name="T6" fmla="*/ 105 w 211"/>
              <a:gd name="T7" fmla="*/ 106 h 106"/>
              <a:gd name="T8" fmla="*/ 211 w 211"/>
              <a:gd name="T9" fmla="*/ 0 h 106"/>
              <a:gd name="T10" fmla="*/ 175 w 211"/>
              <a:gd name="T11" fmla="*/ 0 h 106"/>
              <a:gd name="T12" fmla="*/ 105 w 211"/>
              <a:gd name="T13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1" h="106">
                <a:moveTo>
                  <a:pt x="105" y="70"/>
                </a:moveTo>
                <a:cubicBezTo>
                  <a:pt x="67" y="70"/>
                  <a:pt x="36" y="39"/>
                  <a:pt x="3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9"/>
                  <a:pt x="47" y="106"/>
                  <a:pt x="105" y="106"/>
                </a:cubicBezTo>
                <a:cubicBezTo>
                  <a:pt x="164" y="106"/>
                  <a:pt x="211" y="59"/>
                  <a:pt x="211" y="0"/>
                </a:cubicBezTo>
                <a:cubicBezTo>
                  <a:pt x="175" y="0"/>
                  <a:pt x="175" y="0"/>
                  <a:pt x="175" y="0"/>
                </a:cubicBezTo>
                <a:cubicBezTo>
                  <a:pt x="175" y="39"/>
                  <a:pt x="144" y="70"/>
                  <a:pt x="105" y="7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67" name="Rectangle 47"/>
          <p:cNvSpPr>
            <a:spLocks noChangeArrowheads="1"/>
          </p:cNvSpPr>
          <p:nvPr/>
        </p:nvSpPr>
        <p:spPr bwMode="auto">
          <a:xfrm>
            <a:off x="2872019" y="1541128"/>
            <a:ext cx="83051" cy="117656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68" name="Rectangle 48"/>
          <p:cNvSpPr>
            <a:spLocks noChangeArrowheads="1"/>
          </p:cNvSpPr>
          <p:nvPr/>
        </p:nvSpPr>
        <p:spPr bwMode="auto">
          <a:xfrm>
            <a:off x="3274817" y="1541128"/>
            <a:ext cx="83051" cy="117656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69" name="Rectangle 49"/>
          <p:cNvSpPr>
            <a:spLocks noChangeArrowheads="1"/>
          </p:cNvSpPr>
          <p:nvPr/>
        </p:nvSpPr>
        <p:spPr bwMode="auto">
          <a:xfrm>
            <a:off x="3072726" y="1541128"/>
            <a:ext cx="83051" cy="29621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0" name="Freeform 50"/>
          <p:cNvSpPr>
            <a:spLocks/>
          </p:cNvSpPr>
          <p:nvPr/>
        </p:nvSpPr>
        <p:spPr bwMode="auto">
          <a:xfrm>
            <a:off x="1335575" y="1658784"/>
            <a:ext cx="485849" cy="243616"/>
          </a:xfrm>
          <a:custGeom>
            <a:avLst/>
            <a:gdLst>
              <a:gd name="T0" fmla="*/ 106 w 211"/>
              <a:gd name="T1" fmla="*/ 70 h 106"/>
              <a:gd name="T2" fmla="*/ 36 w 211"/>
              <a:gd name="T3" fmla="*/ 0 h 106"/>
              <a:gd name="T4" fmla="*/ 0 w 211"/>
              <a:gd name="T5" fmla="*/ 0 h 106"/>
              <a:gd name="T6" fmla="*/ 106 w 211"/>
              <a:gd name="T7" fmla="*/ 106 h 106"/>
              <a:gd name="T8" fmla="*/ 211 w 211"/>
              <a:gd name="T9" fmla="*/ 0 h 106"/>
              <a:gd name="T10" fmla="*/ 175 w 211"/>
              <a:gd name="T11" fmla="*/ 0 h 106"/>
              <a:gd name="T12" fmla="*/ 106 w 211"/>
              <a:gd name="T13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1" h="106">
                <a:moveTo>
                  <a:pt x="106" y="70"/>
                </a:moveTo>
                <a:cubicBezTo>
                  <a:pt x="67" y="70"/>
                  <a:pt x="36" y="39"/>
                  <a:pt x="3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9"/>
                  <a:pt x="48" y="106"/>
                  <a:pt x="106" y="106"/>
                </a:cubicBezTo>
                <a:cubicBezTo>
                  <a:pt x="164" y="106"/>
                  <a:pt x="211" y="59"/>
                  <a:pt x="211" y="0"/>
                </a:cubicBezTo>
                <a:cubicBezTo>
                  <a:pt x="175" y="0"/>
                  <a:pt x="175" y="0"/>
                  <a:pt x="175" y="0"/>
                </a:cubicBezTo>
                <a:cubicBezTo>
                  <a:pt x="175" y="39"/>
                  <a:pt x="144" y="70"/>
                  <a:pt x="106" y="7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1" name="Rectangle 51"/>
          <p:cNvSpPr>
            <a:spLocks noChangeArrowheads="1"/>
          </p:cNvSpPr>
          <p:nvPr/>
        </p:nvSpPr>
        <p:spPr bwMode="auto">
          <a:xfrm>
            <a:off x="1335575" y="1541128"/>
            <a:ext cx="83051" cy="117656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2" name="Rectangle 52"/>
          <p:cNvSpPr>
            <a:spLocks noChangeArrowheads="1"/>
          </p:cNvSpPr>
          <p:nvPr/>
        </p:nvSpPr>
        <p:spPr bwMode="auto">
          <a:xfrm>
            <a:off x="1738373" y="1541128"/>
            <a:ext cx="83051" cy="117656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3" name="Rectangle 53"/>
          <p:cNvSpPr>
            <a:spLocks noChangeArrowheads="1"/>
          </p:cNvSpPr>
          <p:nvPr/>
        </p:nvSpPr>
        <p:spPr bwMode="auto">
          <a:xfrm>
            <a:off x="1537666" y="1541128"/>
            <a:ext cx="83051" cy="29621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4" name="Freeform 54"/>
          <p:cNvSpPr>
            <a:spLocks/>
          </p:cNvSpPr>
          <p:nvPr/>
        </p:nvSpPr>
        <p:spPr bwMode="auto">
          <a:xfrm>
            <a:off x="1940463" y="1658784"/>
            <a:ext cx="485849" cy="243616"/>
          </a:xfrm>
          <a:custGeom>
            <a:avLst/>
            <a:gdLst>
              <a:gd name="T0" fmla="*/ 106 w 211"/>
              <a:gd name="T1" fmla="*/ 70 h 106"/>
              <a:gd name="T2" fmla="*/ 36 w 211"/>
              <a:gd name="T3" fmla="*/ 0 h 106"/>
              <a:gd name="T4" fmla="*/ 0 w 211"/>
              <a:gd name="T5" fmla="*/ 0 h 106"/>
              <a:gd name="T6" fmla="*/ 106 w 211"/>
              <a:gd name="T7" fmla="*/ 106 h 106"/>
              <a:gd name="T8" fmla="*/ 211 w 211"/>
              <a:gd name="T9" fmla="*/ 0 h 106"/>
              <a:gd name="T10" fmla="*/ 175 w 211"/>
              <a:gd name="T11" fmla="*/ 0 h 106"/>
              <a:gd name="T12" fmla="*/ 106 w 211"/>
              <a:gd name="T13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1" h="106">
                <a:moveTo>
                  <a:pt x="106" y="70"/>
                </a:moveTo>
                <a:cubicBezTo>
                  <a:pt x="67" y="70"/>
                  <a:pt x="36" y="39"/>
                  <a:pt x="3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9"/>
                  <a:pt x="47" y="106"/>
                  <a:pt x="106" y="106"/>
                </a:cubicBezTo>
                <a:cubicBezTo>
                  <a:pt x="164" y="106"/>
                  <a:pt x="211" y="59"/>
                  <a:pt x="211" y="0"/>
                </a:cubicBezTo>
                <a:cubicBezTo>
                  <a:pt x="175" y="0"/>
                  <a:pt x="175" y="0"/>
                  <a:pt x="175" y="0"/>
                </a:cubicBezTo>
                <a:cubicBezTo>
                  <a:pt x="175" y="39"/>
                  <a:pt x="144" y="70"/>
                  <a:pt x="106" y="7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5" name="Rectangle 55"/>
          <p:cNvSpPr>
            <a:spLocks noChangeArrowheads="1"/>
          </p:cNvSpPr>
          <p:nvPr/>
        </p:nvSpPr>
        <p:spPr bwMode="auto">
          <a:xfrm>
            <a:off x="1940463" y="1541128"/>
            <a:ext cx="83051" cy="117656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6" name="Rectangle 56"/>
          <p:cNvSpPr>
            <a:spLocks noChangeArrowheads="1"/>
          </p:cNvSpPr>
          <p:nvPr/>
        </p:nvSpPr>
        <p:spPr bwMode="auto">
          <a:xfrm>
            <a:off x="2343261" y="1541128"/>
            <a:ext cx="83051" cy="117656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7" name="Rectangle 57"/>
          <p:cNvSpPr>
            <a:spLocks noChangeArrowheads="1"/>
          </p:cNvSpPr>
          <p:nvPr/>
        </p:nvSpPr>
        <p:spPr bwMode="auto">
          <a:xfrm>
            <a:off x="2142554" y="1541128"/>
            <a:ext cx="83051" cy="29621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8" name="Rectangle 58"/>
          <p:cNvSpPr>
            <a:spLocks noChangeArrowheads="1"/>
          </p:cNvSpPr>
          <p:nvPr/>
        </p:nvSpPr>
        <p:spPr bwMode="auto">
          <a:xfrm>
            <a:off x="2830494" y="4213988"/>
            <a:ext cx="412487" cy="555058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9" name="Oval 59"/>
          <p:cNvSpPr>
            <a:spLocks noChangeArrowheads="1"/>
          </p:cNvSpPr>
          <p:nvPr/>
        </p:nvSpPr>
        <p:spPr bwMode="auto">
          <a:xfrm>
            <a:off x="2708686" y="2993138"/>
            <a:ext cx="649182" cy="646414"/>
          </a:xfrm>
          <a:prstGeom prst="ellipse">
            <a:avLst/>
          </a:prstGeom>
          <a:solidFill>
            <a:srgbClr val="4C606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80" name="Oval 60"/>
          <p:cNvSpPr>
            <a:spLocks noChangeArrowheads="1"/>
          </p:cNvSpPr>
          <p:nvPr/>
        </p:nvSpPr>
        <p:spPr bwMode="auto">
          <a:xfrm>
            <a:off x="3454761" y="2076808"/>
            <a:ext cx="549521" cy="549521"/>
          </a:xfrm>
          <a:prstGeom prst="ellipse">
            <a:avLst/>
          </a:prstGeom>
          <a:solidFill>
            <a:srgbClr val="A2B93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81" name="Oval 61"/>
          <p:cNvSpPr>
            <a:spLocks noChangeArrowheads="1"/>
          </p:cNvSpPr>
          <p:nvPr/>
        </p:nvSpPr>
        <p:spPr bwMode="auto">
          <a:xfrm>
            <a:off x="1173625" y="1265676"/>
            <a:ext cx="325283" cy="323899"/>
          </a:xfrm>
          <a:prstGeom prst="ellipse">
            <a:avLst/>
          </a:prstGeom>
          <a:solidFill>
            <a:srgbClr val="F83003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82" name="Oval 62"/>
          <p:cNvSpPr>
            <a:spLocks noChangeArrowheads="1"/>
          </p:cNvSpPr>
          <p:nvPr/>
        </p:nvSpPr>
        <p:spPr bwMode="auto">
          <a:xfrm>
            <a:off x="2729448" y="1265676"/>
            <a:ext cx="325283" cy="323899"/>
          </a:xfrm>
          <a:prstGeom prst="ellipse">
            <a:avLst/>
          </a:prstGeom>
          <a:solidFill>
            <a:srgbClr val="F83003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83" name="Oval 63"/>
          <p:cNvSpPr>
            <a:spLocks noChangeArrowheads="1"/>
          </p:cNvSpPr>
          <p:nvPr/>
        </p:nvSpPr>
        <p:spPr bwMode="auto">
          <a:xfrm>
            <a:off x="2200690" y="1265676"/>
            <a:ext cx="322515" cy="323899"/>
          </a:xfrm>
          <a:prstGeom prst="ellipse">
            <a:avLst/>
          </a:prstGeom>
          <a:solidFill>
            <a:srgbClr val="F83003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08544" name="Oval 64"/>
          <p:cNvSpPr>
            <a:spLocks noChangeArrowheads="1"/>
          </p:cNvSpPr>
          <p:nvPr/>
        </p:nvSpPr>
        <p:spPr bwMode="auto">
          <a:xfrm>
            <a:off x="3921231" y="1265676"/>
            <a:ext cx="325283" cy="323899"/>
          </a:xfrm>
          <a:prstGeom prst="ellipse">
            <a:avLst/>
          </a:prstGeom>
          <a:solidFill>
            <a:srgbClr val="F83003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08545" name="Oval 65"/>
          <p:cNvSpPr>
            <a:spLocks noChangeArrowheads="1"/>
          </p:cNvSpPr>
          <p:nvPr/>
        </p:nvSpPr>
        <p:spPr bwMode="auto">
          <a:xfrm>
            <a:off x="4322644" y="1265676"/>
            <a:ext cx="323899" cy="323899"/>
          </a:xfrm>
          <a:prstGeom prst="ellipse">
            <a:avLst/>
          </a:prstGeom>
          <a:solidFill>
            <a:srgbClr val="F83003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08547" name="Oval 66"/>
          <p:cNvSpPr>
            <a:spLocks noChangeArrowheads="1"/>
          </p:cNvSpPr>
          <p:nvPr/>
        </p:nvSpPr>
        <p:spPr bwMode="auto">
          <a:xfrm>
            <a:off x="2322498" y="1582654"/>
            <a:ext cx="386187" cy="386187"/>
          </a:xfrm>
          <a:prstGeom prst="ellipse">
            <a:avLst/>
          </a:prstGeom>
          <a:solidFill>
            <a:srgbClr val="EBAC07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08548" name="Oval 67"/>
          <p:cNvSpPr>
            <a:spLocks noChangeArrowheads="1"/>
          </p:cNvSpPr>
          <p:nvPr/>
        </p:nvSpPr>
        <p:spPr bwMode="auto">
          <a:xfrm>
            <a:off x="1707921" y="1582654"/>
            <a:ext cx="386187" cy="386187"/>
          </a:xfrm>
          <a:prstGeom prst="ellipse">
            <a:avLst/>
          </a:prstGeom>
          <a:solidFill>
            <a:srgbClr val="EBAC07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08549" name="Freeform 68"/>
          <p:cNvSpPr>
            <a:spLocks/>
          </p:cNvSpPr>
          <p:nvPr/>
        </p:nvSpPr>
        <p:spPr bwMode="auto">
          <a:xfrm>
            <a:off x="1384021" y="939008"/>
            <a:ext cx="91356" cy="123192"/>
          </a:xfrm>
          <a:custGeom>
            <a:avLst/>
            <a:gdLst>
              <a:gd name="T0" fmla="*/ 30 w 40"/>
              <a:gd name="T1" fmla="*/ 0 h 54"/>
              <a:gd name="T2" fmla="*/ 40 w 40"/>
              <a:gd name="T3" fmla="*/ 0 h 54"/>
              <a:gd name="T4" fmla="*/ 40 w 40"/>
              <a:gd name="T5" fmla="*/ 34 h 54"/>
              <a:gd name="T6" fmla="*/ 38 w 40"/>
              <a:gd name="T7" fmla="*/ 43 h 54"/>
              <a:gd name="T8" fmla="*/ 35 w 40"/>
              <a:gd name="T9" fmla="*/ 50 h 54"/>
              <a:gd name="T10" fmla="*/ 29 w 40"/>
              <a:gd name="T11" fmla="*/ 53 h 54"/>
              <a:gd name="T12" fmla="*/ 21 w 40"/>
              <a:gd name="T13" fmla="*/ 54 h 54"/>
              <a:gd name="T14" fmla="*/ 0 w 40"/>
              <a:gd name="T15" fmla="*/ 36 h 54"/>
              <a:gd name="T16" fmla="*/ 0 w 40"/>
              <a:gd name="T17" fmla="*/ 0 h 54"/>
              <a:gd name="T18" fmla="*/ 11 w 40"/>
              <a:gd name="T19" fmla="*/ 0 h 54"/>
              <a:gd name="T20" fmla="*/ 11 w 40"/>
              <a:gd name="T21" fmla="*/ 34 h 54"/>
              <a:gd name="T22" fmla="*/ 12 w 40"/>
              <a:gd name="T23" fmla="*/ 39 h 54"/>
              <a:gd name="T24" fmla="*/ 13 w 40"/>
              <a:gd name="T25" fmla="*/ 43 h 54"/>
              <a:gd name="T26" fmla="*/ 16 w 40"/>
              <a:gd name="T27" fmla="*/ 44 h 54"/>
              <a:gd name="T28" fmla="*/ 21 w 40"/>
              <a:gd name="T29" fmla="*/ 45 h 54"/>
              <a:gd name="T30" fmla="*/ 28 w 40"/>
              <a:gd name="T31" fmla="*/ 42 h 54"/>
              <a:gd name="T32" fmla="*/ 30 w 40"/>
              <a:gd name="T33" fmla="*/ 34 h 54"/>
              <a:gd name="T34" fmla="*/ 30 w 40"/>
              <a:gd name="T3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0" h="54">
                <a:moveTo>
                  <a:pt x="30" y="0"/>
                </a:moveTo>
                <a:cubicBezTo>
                  <a:pt x="40" y="0"/>
                  <a:pt x="40" y="0"/>
                  <a:pt x="40" y="0"/>
                </a:cubicBezTo>
                <a:cubicBezTo>
                  <a:pt x="40" y="34"/>
                  <a:pt x="40" y="34"/>
                  <a:pt x="40" y="34"/>
                </a:cubicBezTo>
                <a:cubicBezTo>
                  <a:pt x="40" y="38"/>
                  <a:pt x="39" y="41"/>
                  <a:pt x="38" y="43"/>
                </a:cubicBezTo>
                <a:cubicBezTo>
                  <a:pt x="38" y="46"/>
                  <a:pt x="36" y="48"/>
                  <a:pt x="35" y="50"/>
                </a:cubicBezTo>
                <a:cubicBezTo>
                  <a:pt x="33" y="51"/>
                  <a:pt x="31" y="52"/>
                  <a:pt x="29" y="53"/>
                </a:cubicBezTo>
                <a:cubicBezTo>
                  <a:pt x="26" y="54"/>
                  <a:pt x="24" y="54"/>
                  <a:pt x="21" y="54"/>
                </a:cubicBezTo>
                <a:cubicBezTo>
                  <a:pt x="7" y="54"/>
                  <a:pt x="0" y="48"/>
                  <a:pt x="0" y="36"/>
                </a:cubicBezTo>
                <a:cubicBezTo>
                  <a:pt x="0" y="0"/>
                  <a:pt x="0" y="0"/>
                  <a:pt x="0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6"/>
                  <a:pt x="11" y="38"/>
                  <a:pt x="12" y="39"/>
                </a:cubicBezTo>
                <a:cubicBezTo>
                  <a:pt x="12" y="40"/>
                  <a:pt x="13" y="42"/>
                  <a:pt x="13" y="43"/>
                </a:cubicBezTo>
                <a:cubicBezTo>
                  <a:pt x="14" y="43"/>
                  <a:pt x="15" y="44"/>
                  <a:pt x="16" y="44"/>
                </a:cubicBezTo>
                <a:cubicBezTo>
                  <a:pt x="18" y="45"/>
                  <a:pt x="19" y="45"/>
                  <a:pt x="21" y="45"/>
                </a:cubicBezTo>
                <a:cubicBezTo>
                  <a:pt x="24" y="45"/>
                  <a:pt x="26" y="44"/>
                  <a:pt x="28" y="42"/>
                </a:cubicBezTo>
                <a:cubicBezTo>
                  <a:pt x="29" y="41"/>
                  <a:pt x="30" y="38"/>
                  <a:pt x="30" y="34"/>
                </a:cubicBezTo>
                <a:lnTo>
                  <a:pt x="3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08550" name="Freeform 69"/>
          <p:cNvSpPr>
            <a:spLocks/>
          </p:cNvSpPr>
          <p:nvPr/>
        </p:nvSpPr>
        <p:spPr bwMode="auto">
          <a:xfrm>
            <a:off x="1486451" y="939008"/>
            <a:ext cx="109351" cy="121808"/>
          </a:xfrm>
          <a:custGeom>
            <a:avLst/>
            <a:gdLst>
              <a:gd name="T0" fmla="*/ 29 w 79"/>
              <a:gd name="T1" fmla="*/ 43 h 88"/>
              <a:gd name="T2" fmla="*/ 4 w 79"/>
              <a:gd name="T3" fmla="*/ 0 h 88"/>
              <a:gd name="T4" fmla="*/ 24 w 79"/>
              <a:gd name="T5" fmla="*/ 0 h 88"/>
              <a:gd name="T6" fmla="*/ 39 w 79"/>
              <a:gd name="T7" fmla="*/ 24 h 88"/>
              <a:gd name="T8" fmla="*/ 40 w 79"/>
              <a:gd name="T9" fmla="*/ 34 h 88"/>
              <a:gd name="T10" fmla="*/ 44 w 79"/>
              <a:gd name="T11" fmla="*/ 24 h 88"/>
              <a:gd name="T12" fmla="*/ 59 w 79"/>
              <a:gd name="T13" fmla="*/ 0 h 88"/>
              <a:gd name="T14" fmla="*/ 77 w 79"/>
              <a:gd name="T15" fmla="*/ 0 h 88"/>
              <a:gd name="T16" fmla="*/ 52 w 79"/>
              <a:gd name="T17" fmla="*/ 43 h 88"/>
              <a:gd name="T18" fmla="*/ 79 w 79"/>
              <a:gd name="T19" fmla="*/ 88 h 88"/>
              <a:gd name="T20" fmla="*/ 57 w 79"/>
              <a:gd name="T21" fmla="*/ 88 h 88"/>
              <a:gd name="T22" fmla="*/ 42 w 79"/>
              <a:gd name="T23" fmla="*/ 61 h 88"/>
              <a:gd name="T24" fmla="*/ 39 w 79"/>
              <a:gd name="T25" fmla="*/ 51 h 88"/>
              <a:gd name="T26" fmla="*/ 35 w 79"/>
              <a:gd name="T27" fmla="*/ 61 h 88"/>
              <a:gd name="T28" fmla="*/ 19 w 79"/>
              <a:gd name="T29" fmla="*/ 88 h 88"/>
              <a:gd name="T30" fmla="*/ 0 w 79"/>
              <a:gd name="T31" fmla="*/ 88 h 88"/>
              <a:gd name="T32" fmla="*/ 29 w 79"/>
              <a:gd name="T33" fmla="*/ 4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9" h="88">
                <a:moveTo>
                  <a:pt x="29" y="43"/>
                </a:moveTo>
                <a:lnTo>
                  <a:pt x="4" y="0"/>
                </a:lnTo>
                <a:lnTo>
                  <a:pt x="24" y="0"/>
                </a:lnTo>
                <a:lnTo>
                  <a:pt x="39" y="24"/>
                </a:lnTo>
                <a:lnTo>
                  <a:pt x="40" y="34"/>
                </a:lnTo>
                <a:lnTo>
                  <a:pt x="44" y="24"/>
                </a:lnTo>
                <a:lnTo>
                  <a:pt x="59" y="0"/>
                </a:lnTo>
                <a:lnTo>
                  <a:pt x="77" y="0"/>
                </a:lnTo>
                <a:lnTo>
                  <a:pt x="52" y="43"/>
                </a:lnTo>
                <a:lnTo>
                  <a:pt x="79" y="88"/>
                </a:lnTo>
                <a:lnTo>
                  <a:pt x="57" y="88"/>
                </a:lnTo>
                <a:lnTo>
                  <a:pt x="42" y="61"/>
                </a:lnTo>
                <a:lnTo>
                  <a:pt x="39" y="51"/>
                </a:lnTo>
                <a:lnTo>
                  <a:pt x="35" y="61"/>
                </a:lnTo>
                <a:lnTo>
                  <a:pt x="19" y="88"/>
                </a:lnTo>
                <a:lnTo>
                  <a:pt x="0" y="88"/>
                </a:lnTo>
                <a:lnTo>
                  <a:pt x="29" y="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08551" name="Freeform 70"/>
          <p:cNvSpPr>
            <a:spLocks/>
          </p:cNvSpPr>
          <p:nvPr/>
        </p:nvSpPr>
        <p:spPr bwMode="auto">
          <a:xfrm>
            <a:off x="2919082" y="939008"/>
            <a:ext cx="105198" cy="121808"/>
          </a:xfrm>
          <a:custGeom>
            <a:avLst/>
            <a:gdLst>
              <a:gd name="T0" fmla="*/ 29 w 76"/>
              <a:gd name="T1" fmla="*/ 54 h 88"/>
              <a:gd name="T2" fmla="*/ 0 w 76"/>
              <a:gd name="T3" fmla="*/ 0 h 88"/>
              <a:gd name="T4" fmla="*/ 21 w 76"/>
              <a:gd name="T5" fmla="*/ 0 h 88"/>
              <a:gd name="T6" fmla="*/ 36 w 76"/>
              <a:gd name="T7" fmla="*/ 33 h 88"/>
              <a:gd name="T8" fmla="*/ 39 w 76"/>
              <a:gd name="T9" fmla="*/ 43 h 88"/>
              <a:gd name="T10" fmla="*/ 39 w 76"/>
              <a:gd name="T11" fmla="*/ 43 h 88"/>
              <a:gd name="T12" fmla="*/ 41 w 76"/>
              <a:gd name="T13" fmla="*/ 33 h 88"/>
              <a:gd name="T14" fmla="*/ 58 w 76"/>
              <a:gd name="T15" fmla="*/ 0 h 88"/>
              <a:gd name="T16" fmla="*/ 76 w 76"/>
              <a:gd name="T17" fmla="*/ 0 h 88"/>
              <a:gd name="T18" fmla="*/ 46 w 76"/>
              <a:gd name="T19" fmla="*/ 54 h 88"/>
              <a:gd name="T20" fmla="*/ 46 w 76"/>
              <a:gd name="T21" fmla="*/ 88 h 88"/>
              <a:gd name="T22" fmla="*/ 29 w 76"/>
              <a:gd name="T23" fmla="*/ 88 h 88"/>
              <a:gd name="T24" fmla="*/ 29 w 76"/>
              <a:gd name="T25" fmla="*/ 5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6" h="88">
                <a:moveTo>
                  <a:pt x="29" y="54"/>
                </a:moveTo>
                <a:lnTo>
                  <a:pt x="0" y="0"/>
                </a:lnTo>
                <a:lnTo>
                  <a:pt x="21" y="0"/>
                </a:lnTo>
                <a:lnTo>
                  <a:pt x="36" y="33"/>
                </a:lnTo>
                <a:lnTo>
                  <a:pt x="39" y="43"/>
                </a:lnTo>
                <a:lnTo>
                  <a:pt x="39" y="43"/>
                </a:lnTo>
                <a:lnTo>
                  <a:pt x="41" y="33"/>
                </a:lnTo>
                <a:lnTo>
                  <a:pt x="58" y="0"/>
                </a:lnTo>
                <a:lnTo>
                  <a:pt x="76" y="0"/>
                </a:lnTo>
                <a:lnTo>
                  <a:pt x="46" y="54"/>
                </a:lnTo>
                <a:lnTo>
                  <a:pt x="46" y="88"/>
                </a:lnTo>
                <a:lnTo>
                  <a:pt x="29" y="88"/>
                </a:lnTo>
                <a:lnTo>
                  <a:pt x="29" y="5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08552" name="Freeform 71"/>
          <p:cNvSpPr>
            <a:spLocks/>
          </p:cNvSpPr>
          <p:nvPr/>
        </p:nvSpPr>
        <p:spPr bwMode="auto">
          <a:xfrm>
            <a:off x="3017359" y="939008"/>
            <a:ext cx="87204" cy="121808"/>
          </a:xfrm>
          <a:custGeom>
            <a:avLst/>
            <a:gdLst>
              <a:gd name="T0" fmla="*/ 0 w 63"/>
              <a:gd name="T1" fmla="*/ 73 h 88"/>
              <a:gd name="T2" fmla="*/ 38 w 63"/>
              <a:gd name="T3" fmla="*/ 19 h 88"/>
              <a:gd name="T4" fmla="*/ 45 w 63"/>
              <a:gd name="T5" fmla="*/ 14 h 88"/>
              <a:gd name="T6" fmla="*/ 0 w 63"/>
              <a:gd name="T7" fmla="*/ 14 h 88"/>
              <a:gd name="T8" fmla="*/ 0 w 63"/>
              <a:gd name="T9" fmla="*/ 0 h 88"/>
              <a:gd name="T10" fmla="*/ 63 w 63"/>
              <a:gd name="T11" fmla="*/ 0 h 88"/>
              <a:gd name="T12" fmla="*/ 63 w 63"/>
              <a:gd name="T13" fmla="*/ 14 h 88"/>
              <a:gd name="T14" fmla="*/ 25 w 63"/>
              <a:gd name="T15" fmla="*/ 68 h 88"/>
              <a:gd name="T16" fmla="*/ 18 w 63"/>
              <a:gd name="T17" fmla="*/ 73 h 88"/>
              <a:gd name="T18" fmla="*/ 63 w 63"/>
              <a:gd name="T19" fmla="*/ 73 h 88"/>
              <a:gd name="T20" fmla="*/ 63 w 63"/>
              <a:gd name="T21" fmla="*/ 88 h 88"/>
              <a:gd name="T22" fmla="*/ 0 w 63"/>
              <a:gd name="T23" fmla="*/ 88 h 88"/>
              <a:gd name="T24" fmla="*/ 0 w 63"/>
              <a:gd name="T25" fmla="*/ 7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3" h="88">
                <a:moveTo>
                  <a:pt x="0" y="73"/>
                </a:moveTo>
                <a:lnTo>
                  <a:pt x="38" y="19"/>
                </a:lnTo>
                <a:lnTo>
                  <a:pt x="45" y="14"/>
                </a:lnTo>
                <a:lnTo>
                  <a:pt x="0" y="14"/>
                </a:lnTo>
                <a:lnTo>
                  <a:pt x="0" y="0"/>
                </a:lnTo>
                <a:lnTo>
                  <a:pt x="63" y="0"/>
                </a:lnTo>
                <a:lnTo>
                  <a:pt x="63" y="14"/>
                </a:lnTo>
                <a:lnTo>
                  <a:pt x="25" y="68"/>
                </a:lnTo>
                <a:lnTo>
                  <a:pt x="18" y="73"/>
                </a:lnTo>
                <a:lnTo>
                  <a:pt x="63" y="73"/>
                </a:lnTo>
                <a:lnTo>
                  <a:pt x="63" y="88"/>
                </a:lnTo>
                <a:lnTo>
                  <a:pt x="0" y="88"/>
                </a:lnTo>
                <a:lnTo>
                  <a:pt x="0" y="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46" name="TextBox 145"/>
          <p:cNvSpPr txBox="1"/>
          <p:nvPr/>
        </p:nvSpPr>
        <p:spPr bwMode="auto">
          <a:xfrm>
            <a:off x="4854386" y="1293991"/>
            <a:ext cx="95410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fontAlgn="auto">
              <a:spcBef>
                <a:spcPts val="0"/>
              </a:spcBef>
              <a:spcAft>
                <a:spcPts val="0"/>
              </a:spcAft>
              <a:defRPr sz="1200" spc="300"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147" name="TextBox 146"/>
          <p:cNvSpPr txBox="1"/>
          <p:nvPr/>
        </p:nvSpPr>
        <p:spPr bwMode="auto">
          <a:xfrm>
            <a:off x="4443233" y="2275381"/>
            <a:ext cx="95410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fontAlgn="auto">
              <a:spcBef>
                <a:spcPts val="0"/>
              </a:spcBef>
              <a:spcAft>
                <a:spcPts val="0"/>
              </a:spcAft>
              <a:defRPr sz="1200" spc="300"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148" name="TextBox 147"/>
          <p:cNvSpPr txBox="1"/>
          <p:nvPr/>
        </p:nvSpPr>
        <p:spPr bwMode="auto">
          <a:xfrm>
            <a:off x="3967411" y="3139699"/>
            <a:ext cx="95410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fontAlgn="auto">
              <a:spcBef>
                <a:spcPts val="0"/>
              </a:spcBef>
              <a:spcAft>
                <a:spcPts val="0"/>
              </a:spcAft>
              <a:defRPr sz="1200" spc="300"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149" name="TextBox 148"/>
          <p:cNvSpPr txBox="1"/>
          <p:nvPr/>
        </p:nvSpPr>
        <p:spPr bwMode="auto">
          <a:xfrm>
            <a:off x="1210104" y="3144874"/>
            <a:ext cx="95410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fontAlgn="auto">
              <a:spcBef>
                <a:spcPts val="0"/>
              </a:spcBef>
              <a:spcAft>
                <a:spcPts val="0"/>
              </a:spcAft>
              <a:defRPr sz="1200" spc="300"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150" name="TextBox 149"/>
          <p:cNvSpPr txBox="1"/>
          <p:nvPr/>
        </p:nvSpPr>
        <p:spPr bwMode="auto">
          <a:xfrm>
            <a:off x="753814" y="2286038"/>
            <a:ext cx="95410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fontAlgn="auto">
              <a:spcBef>
                <a:spcPts val="0"/>
              </a:spcBef>
              <a:spcAft>
                <a:spcPts val="0"/>
              </a:spcAft>
              <a:defRPr sz="1200" spc="300"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151" name="TextBox 682"/>
          <p:cNvSpPr txBox="1"/>
          <p:nvPr/>
        </p:nvSpPr>
        <p:spPr>
          <a:xfrm>
            <a:off x="1092560" y="1222297"/>
            <a:ext cx="48603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ctr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2" name="TextBox 682"/>
          <p:cNvSpPr txBox="1"/>
          <p:nvPr/>
        </p:nvSpPr>
        <p:spPr>
          <a:xfrm>
            <a:off x="2121260" y="1222297"/>
            <a:ext cx="48603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ctr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" name="TextBox 682"/>
          <p:cNvSpPr txBox="1"/>
          <p:nvPr/>
        </p:nvSpPr>
        <p:spPr>
          <a:xfrm>
            <a:off x="2648310" y="1222297"/>
            <a:ext cx="48603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ctr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4" name="TextBox 682"/>
          <p:cNvSpPr txBox="1"/>
          <p:nvPr/>
        </p:nvSpPr>
        <p:spPr>
          <a:xfrm>
            <a:off x="3854810" y="1222297"/>
            <a:ext cx="48603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ctr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5" name="TextBox 682"/>
          <p:cNvSpPr txBox="1"/>
          <p:nvPr/>
        </p:nvSpPr>
        <p:spPr>
          <a:xfrm>
            <a:off x="4248510" y="1222297"/>
            <a:ext cx="48603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ctr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6" name="TextBox 682"/>
          <p:cNvSpPr txBox="1"/>
          <p:nvPr/>
        </p:nvSpPr>
        <p:spPr>
          <a:xfrm>
            <a:off x="1638620" y="1575692"/>
            <a:ext cx="48603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ctr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7" name="TextBox 682"/>
          <p:cNvSpPr txBox="1"/>
          <p:nvPr/>
        </p:nvSpPr>
        <p:spPr>
          <a:xfrm>
            <a:off x="2267270" y="1575692"/>
            <a:ext cx="48603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ctr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8" name="TextBox 682"/>
          <p:cNvSpPr txBox="1"/>
          <p:nvPr/>
        </p:nvSpPr>
        <p:spPr>
          <a:xfrm>
            <a:off x="3406762" y="2075313"/>
            <a:ext cx="60465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48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9" name="TextBox 682"/>
          <p:cNvSpPr txBox="1"/>
          <p:nvPr/>
        </p:nvSpPr>
        <p:spPr>
          <a:xfrm>
            <a:off x="2713094" y="3024255"/>
            <a:ext cx="66556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方正中等线简体" pitchFamily="65" charset="-122"/>
                <a:ea typeface="方正中等线简体" pitchFamily="65" charset="-122"/>
              </a:defRPr>
            </a:lvl1pPr>
          </a:lstStyle>
          <a:p>
            <a:pPr algn="ctr"/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97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0" name="矩形 1"/>
          <p:cNvSpPr>
            <a:spLocks noChangeArrowheads="1"/>
          </p:cNvSpPr>
          <p:nvPr/>
        </p:nvSpPr>
        <p:spPr bwMode="auto">
          <a:xfrm>
            <a:off x="6425353" y="1058923"/>
            <a:ext cx="2052378" cy="310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上海锐普广告有限公司是中国第一家精品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设计机构。拥有国内顶尖的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制作技术、顶级的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设计团队， 坚持精益求精、拒绝平庸的做事精神，帮助您实现美观、精致、严谨、动感的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展示效果，让您的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创造卓越价值</a:t>
            </a:r>
            <a:r>
              <a:rPr lang="zh-CN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这里有中国最强的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设计团队，中国最大的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素材商城，中国最火的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技术论坛，中国最好的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技能培训。</a:t>
            </a:r>
            <a:endParaRPr lang="zh-CN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61" name="直接连接符 160"/>
          <p:cNvCxnSpPr/>
          <p:nvPr/>
        </p:nvCxnSpPr>
        <p:spPr>
          <a:xfrm flipH="1">
            <a:off x="6419850" y="4273559"/>
            <a:ext cx="212409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接连接符 161"/>
          <p:cNvCxnSpPr/>
          <p:nvPr/>
        </p:nvCxnSpPr>
        <p:spPr>
          <a:xfrm flipH="1">
            <a:off x="6419850" y="963490"/>
            <a:ext cx="212409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6308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91" name="Freeform 8"/>
          <p:cNvSpPr>
            <a:spLocks/>
          </p:cNvSpPr>
          <p:nvPr/>
        </p:nvSpPr>
        <p:spPr bwMode="auto">
          <a:xfrm>
            <a:off x="4583112" y="1344242"/>
            <a:ext cx="198437" cy="254000"/>
          </a:xfrm>
          <a:custGeom>
            <a:avLst/>
            <a:gdLst>
              <a:gd name="T0" fmla="*/ 2199 w 47"/>
              <a:gd name="T1" fmla="*/ 205 h 60"/>
              <a:gd name="T2" fmla="*/ 2199 w 47"/>
              <a:gd name="T3" fmla="*/ 0 h 60"/>
              <a:gd name="T4" fmla="*/ 1598 w 47"/>
              <a:gd name="T5" fmla="*/ 93 h 60"/>
              <a:gd name="T6" fmla="*/ 1112 w 47"/>
              <a:gd name="T7" fmla="*/ 56 h 60"/>
              <a:gd name="T8" fmla="*/ 806 w 47"/>
              <a:gd name="T9" fmla="*/ 56 h 60"/>
              <a:gd name="T10" fmla="*/ 657 w 47"/>
              <a:gd name="T11" fmla="*/ 307 h 60"/>
              <a:gd name="T12" fmla="*/ 601 w 47"/>
              <a:gd name="T13" fmla="*/ 605 h 60"/>
              <a:gd name="T14" fmla="*/ 396 w 47"/>
              <a:gd name="T15" fmla="*/ 909 h 60"/>
              <a:gd name="T16" fmla="*/ 93 w 47"/>
              <a:gd name="T17" fmla="*/ 605 h 60"/>
              <a:gd name="T18" fmla="*/ 56 w 47"/>
              <a:gd name="T19" fmla="*/ 1216 h 60"/>
              <a:gd name="T20" fmla="*/ 93 w 47"/>
              <a:gd name="T21" fmla="*/ 1365 h 60"/>
              <a:gd name="T22" fmla="*/ 303 w 47"/>
              <a:gd name="T23" fmla="*/ 1459 h 60"/>
              <a:gd name="T24" fmla="*/ 362 w 47"/>
              <a:gd name="T25" fmla="*/ 2219 h 60"/>
              <a:gd name="T26" fmla="*/ 997 w 47"/>
              <a:gd name="T27" fmla="*/ 2936 h 60"/>
              <a:gd name="T28" fmla="*/ 1202 w 47"/>
              <a:gd name="T29" fmla="*/ 3037 h 60"/>
              <a:gd name="T30" fmla="*/ 1803 w 47"/>
              <a:gd name="T31" fmla="*/ 2581 h 60"/>
              <a:gd name="T32" fmla="*/ 1960 w 47"/>
              <a:gd name="T33" fmla="*/ 2275 h 60"/>
              <a:gd name="T34" fmla="*/ 2109 w 47"/>
              <a:gd name="T35" fmla="*/ 1728 h 60"/>
              <a:gd name="T36" fmla="*/ 2199 w 47"/>
              <a:gd name="T37" fmla="*/ 1672 h 60"/>
              <a:gd name="T38" fmla="*/ 2348 w 47"/>
              <a:gd name="T39" fmla="*/ 1272 h 60"/>
              <a:gd name="T40" fmla="*/ 2348 w 47"/>
              <a:gd name="T41" fmla="*/ 1059 h 60"/>
              <a:gd name="T42" fmla="*/ 2348 w 47"/>
              <a:gd name="T43" fmla="*/ 1003 h 60"/>
              <a:gd name="T44" fmla="*/ 2255 w 47"/>
              <a:gd name="T45" fmla="*/ 968 h 60"/>
              <a:gd name="T46" fmla="*/ 2199 w 47"/>
              <a:gd name="T47" fmla="*/ 205 h 6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7" h="60">
                <a:moveTo>
                  <a:pt x="44" y="4"/>
                </a:moveTo>
                <a:cubicBezTo>
                  <a:pt x="44" y="0"/>
                  <a:pt x="44" y="0"/>
                  <a:pt x="44" y="0"/>
                </a:cubicBezTo>
                <a:cubicBezTo>
                  <a:pt x="32" y="2"/>
                  <a:pt x="32" y="2"/>
                  <a:pt x="32" y="2"/>
                </a:cubicBezTo>
                <a:cubicBezTo>
                  <a:pt x="22" y="1"/>
                  <a:pt x="22" y="1"/>
                  <a:pt x="22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3" y="6"/>
                  <a:pt x="13" y="6"/>
                  <a:pt x="13" y="6"/>
                </a:cubicBezTo>
                <a:cubicBezTo>
                  <a:pt x="12" y="12"/>
                  <a:pt x="12" y="12"/>
                  <a:pt x="12" y="12"/>
                </a:cubicBezTo>
                <a:cubicBezTo>
                  <a:pt x="8" y="18"/>
                  <a:pt x="8" y="18"/>
                  <a:pt x="8" y="18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0" y="19"/>
                  <a:pt x="1" y="24"/>
                </a:cubicBezTo>
                <a:cubicBezTo>
                  <a:pt x="2" y="27"/>
                  <a:pt x="2" y="27"/>
                  <a:pt x="2" y="27"/>
                </a:cubicBezTo>
                <a:cubicBezTo>
                  <a:pt x="6" y="29"/>
                  <a:pt x="6" y="29"/>
                  <a:pt x="6" y="29"/>
                </a:cubicBezTo>
                <a:cubicBezTo>
                  <a:pt x="7" y="44"/>
                  <a:pt x="7" y="44"/>
                  <a:pt x="7" y="44"/>
                </a:cubicBezTo>
                <a:cubicBezTo>
                  <a:pt x="20" y="58"/>
                  <a:pt x="20" y="58"/>
                  <a:pt x="20" y="58"/>
                </a:cubicBezTo>
                <a:cubicBezTo>
                  <a:pt x="24" y="60"/>
                  <a:pt x="24" y="60"/>
                  <a:pt x="24" y="60"/>
                </a:cubicBezTo>
                <a:cubicBezTo>
                  <a:pt x="36" y="51"/>
                  <a:pt x="36" y="51"/>
                  <a:pt x="36" y="51"/>
                </a:cubicBezTo>
                <a:cubicBezTo>
                  <a:pt x="39" y="45"/>
                  <a:pt x="39" y="45"/>
                  <a:pt x="39" y="45"/>
                </a:cubicBezTo>
                <a:cubicBezTo>
                  <a:pt x="42" y="34"/>
                  <a:pt x="42" y="34"/>
                  <a:pt x="42" y="34"/>
                </a:cubicBezTo>
                <a:cubicBezTo>
                  <a:pt x="44" y="33"/>
                  <a:pt x="44" y="33"/>
                  <a:pt x="44" y="33"/>
                </a:cubicBezTo>
                <a:cubicBezTo>
                  <a:pt x="47" y="25"/>
                  <a:pt x="47" y="25"/>
                  <a:pt x="47" y="25"/>
                </a:cubicBezTo>
                <a:cubicBezTo>
                  <a:pt x="47" y="21"/>
                  <a:pt x="47" y="21"/>
                  <a:pt x="47" y="21"/>
                </a:cubicBezTo>
                <a:cubicBezTo>
                  <a:pt x="47" y="20"/>
                  <a:pt x="47" y="20"/>
                  <a:pt x="47" y="20"/>
                </a:cubicBezTo>
                <a:cubicBezTo>
                  <a:pt x="45" y="19"/>
                  <a:pt x="45" y="19"/>
                  <a:pt x="45" y="19"/>
                </a:cubicBezTo>
                <a:lnTo>
                  <a:pt x="44" y="4"/>
                </a:lnTo>
                <a:close/>
              </a:path>
            </a:pathLst>
          </a:custGeom>
          <a:solidFill>
            <a:srgbClr val="FDCF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0892" name="Freeform 9"/>
          <p:cNvSpPr>
            <a:spLocks/>
          </p:cNvSpPr>
          <p:nvPr/>
        </p:nvSpPr>
        <p:spPr bwMode="auto">
          <a:xfrm>
            <a:off x="4591050" y="1280742"/>
            <a:ext cx="211137" cy="149225"/>
          </a:xfrm>
          <a:custGeom>
            <a:avLst/>
            <a:gdLst>
              <a:gd name="T0" fmla="*/ 2258 w 50"/>
              <a:gd name="T1" fmla="*/ 585 h 35"/>
              <a:gd name="T2" fmla="*/ 1258 w 50"/>
              <a:gd name="T3" fmla="*/ 0 h 35"/>
              <a:gd name="T4" fmla="*/ 303 w 50"/>
              <a:gd name="T5" fmla="*/ 526 h 35"/>
              <a:gd name="T6" fmla="*/ 0 w 50"/>
              <a:gd name="T7" fmla="*/ 1413 h 35"/>
              <a:gd name="T8" fmla="*/ 303 w 50"/>
              <a:gd name="T9" fmla="*/ 1724 h 35"/>
              <a:gd name="T10" fmla="*/ 511 w 50"/>
              <a:gd name="T11" fmla="*/ 1413 h 35"/>
              <a:gd name="T12" fmla="*/ 545 w 50"/>
              <a:gd name="T13" fmla="*/ 1082 h 35"/>
              <a:gd name="T14" fmla="*/ 694 w 50"/>
              <a:gd name="T15" fmla="*/ 830 h 35"/>
              <a:gd name="T16" fmla="*/ 998 w 50"/>
              <a:gd name="T17" fmla="*/ 830 h 35"/>
              <a:gd name="T18" fmla="*/ 1508 w 50"/>
              <a:gd name="T19" fmla="*/ 894 h 35"/>
              <a:gd name="T20" fmla="*/ 2109 w 50"/>
              <a:gd name="T21" fmla="*/ 771 h 35"/>
              <a:gd name="T22" fmla="*/ 2109 w 50"/>
              <a:gd name="T23" fmla="*/ 988 h 35"/>
              <a:gd name="T24" fmla="*/ 2144 w 50"/>
              <a:gd name="T25" fmla="*/ 1759 h 35"/>
              <a:gd name="T26" fmla="*/ 2258 w 50"/>
              <a:gd name="T27" fmla="*/ 1818 h 35"/>
              <a:gd name="T28" fmla="*/ 2357 w 50"/>
              <a:gd name="T29" fmla="*/ 1507 h 35"/>
              <a:gd name="T30" fmla="*/ 2258 w 50"/>
              <a:gd name="T31" fmla="*/ 585 h 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0" h="35">
                <a:moveTo>
                  <a:pt x="45" y="11"/>
                </a:moveTo>
                <a:cubicBezTo>
                  <a:pt x="45" y="11"/>
                  <a:pt x="36" y="0"/>
                  <a:pt x="25" y="0"/>
                </a:cubicBezTo>
                <a:cubicBezTo>
                  <a:pt x="25" y="0"/>
                  <a:pt x="9" y="2"/>
                  <a:pt x="6" y="10"/>
                </a:cubicBezTo>
                <a:cubicBezTo>
                  <a:pt x="0" y="27"/>
                  <a:pt x="0" y="27"/>
                  <a:pt x="0" y="27"/>
                </a:cubicBezTo>
                <a:cubicBezTo>
                  <a:pt x="6" y="33"/>
                  <a:pt x="6" y="33"/>
                  <a:pt x="6" y="33"/>
                </a:cubicBezTo>
                <a:cubicBezTo>
                  <a:pt x="10" y="27"/>
                  <a:pt x="10" y="27"/>
                  <a:pt x="10" y="27"/>
                </a:cubicBezTo>
                <a:cubicBezTo>
                  <a:pt x="11" y="21"/>
                  <a:pt x="11" y="21"/>
                  <a:pt x="11" y="21"/>
                </a:cubicBezTo>
                <a:cubicBezTo>
                  <a:pt x="14" y="16"/>
                  <a:pt x="14" y="16"/>
                  <a:pt x="14" y="16"/>
                </a:cubicBezTo>
                <a:cubicBezTo>
                  <a:pt x="20" y="16"/>
                  <a:pt x="20" y="16"/>
                  <a:pt x="20" y="16"/>
                </a:cubicBezTo>
                <a:cubicBezTo>
                  <a:pt x="30" y="17"/>
                  <a:pt x="30" y="17"/>
                  <a:pt x="30" y="17"/>
                </a:cubicBezTo>
                <a:cubicBezTo>
                  <a:pt x="42" y="15"/>
                  <a:pt x="42" y="15"/>
                  <a:pt x="42" y="15"/>
                </a:cubicBezTo>
                <a:cubicBezTo>
                  <a:pt x="42" y="19"/>
                  <a:pt x="42" y="19"/>
                  <a:pt x="42" y="19"/>
                </a:cubicBezTo>
                <a:cubicBezTo>
                  <a:pt x="43" y="34"/>
                  <a:pt x="43" y="34"/>
                  <a:pt x="43" y="34"/>
                </a:cubicBezTo>
                <a:cubicBezTo>
                  <a:pt x="45" y="35"/>
                  <a:pt x="45" y="35"/>
                  <a:pt x="45" y="35"/>
                </a:cubicBezTo>
                <a:cubicBezTo>
                  <a:pt x="47" y="29"/>
                  <a:pt x="47" y="29"/>
                  <a:pt x="47" y="29"/>
                </a:cubicBezTo>
                <a:cubicBezTo>
                  <a:pt x="47" y="29"/>
                  <a:pt x="50" y="17"/>
                  <a:pt x="45" y="1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0893" name="Freeform 10"/>
          <p:cNvSpPr>
            <a:spLocks/>
          </p:cNvSpPr>
          <p:nvPr/>
        </p:nvSpPr>
        <p:spPr bwMode="auto">
          <a:xfrm>
            <a:off x="4294187" y="1531567"/>
            <a:ext cx="647700" cy="847725"/>
          </a:xfrm>
          <a:custGeom>
            <a:avLst/>
            <a:gdLst>
              <a:gd name="T0" fmla="*/ 7488 w 153"/>
              <a:gd name="T1" fmla="*/ 4072 h 200"/>
              <a:gd name="T2" fmla="*/ 7432 w 153"/>
              <a:gd name="T3" fmla="*/ 3615 h 200"/>
              <a:gd name="T4" fmla="*/ 7432 w 153"/>
              <a:gd name="T5" fmla="*/ 2587 h 200"/>
              <a:gd name="T6" fmla="*/ 7432 w 153"/>
              <a:gd name="T7" fmla="*/ 1981 h 200"/>
              <a:gd name="T8" fmla="*/ 7339 w 153"/>
              <a:gd name="T9" fmla="*/ 1370 h 200"/>
              <a:gd name="T10" fmla="*/ 7032 w 153"/>
              <a:gd name="T11" fmla="*/ 1276 h 200"/>
              <a:gd name="T12" fmla="*/ 5973 w 153"/>
              <a:gd name="T13" fmla="*/ 913 h 200"/>
              <a:gd name="T14" fmla="*/ 5312 w 153"/>
              <a:gd name="T15" fmla="*/ 248 h 200"/>
              <a:gd name="T16" fmla="*/ 5312 w 153"/>
              <a:gd name="T17" fmla="*/ 248 h 200"/>
              <a:gd name="T18" fmla="*/ 5256 w 153"/>
              <a:gd name="T19" fmla="*/ 363 h 200"/>
              <a:gd name="T20" fmla="*/ 4643 w 153"/>
              <a:gd name="T21" fmla="*/ 820 h 200"/>
              <a:gd name="T22" fmla="*/ 4459 w 153"/>
              <a:gd name="T23" fmla="*/ 705 h 200"/>
              <a:gd name="T24" fmla="*/ 3789 w 153"/>
              <a:gd name="T25" fmla="*/ 0 h 200"/>
              <a:gd name="T26" fmla="*/ 3277 w 153"/>
              <a:gd name="T27" fmla="*/ 307 h 200"/>
              <a:gd name="T28" fmla="*/ 2979 w 153"/>
              <a:gd name="T29" fmla="*/ 457 h 200"/>
              <a:gd name="T30" fmla="*/ 1059 w 153"/>
              <a:gd name="T31" fmla="*/ 969 h 200"/>
              <a:gd name="T32" fmla="*/ 1003 w 153"/>
              <a:gd name="T33" fmla="*/ 1127 h 200"/>
              <a:gd name="T34" fmla="*/ 819 w 153"/>
              <a:gd name="T35" fmla="*/ 1674 h 200"/>
              <a:gd name="T36" fmla="*/ 704 w 153"/>
              <a:gd name="T37" fmla="*/ 2438 h 200"/>
              <a:gd name="T38" fmla="*/ 605 w 153"/>
              <a:gd name="T39" fmla="*/ 3957 h 200"/>
              <a:gd name="T40" fmla="*/ 149 w 153"/>
              <a:gd name="T41" fmla="*/ 6301 h 200"/>
              <a:gd name="T42" fmla="*/ 0 w 153"/>
              <a:gd name="T43" fmla="*/ 8435 h 200"/>
              <a:gd name="T44" fmla="*/ 968 w 153"/>
              <a:gd name="T45" fmla="*/ 8640 h 200"/>
              <a:gd name="T46" fmla="*/ 968 w 153"/>
              <a:gd name="T47" fmla="*/ 9609 h 200"/>
              <a:gd name="T48" fmla="*/ 1160 w 153"/>
              <a:gd name="T49" fmla="*/ 9860 h 200"/>
              <a:gd name="T50" fmla="*/ 1821 w 153"/>
              <a:gd name="T51" fmla="*/ 10165 h 200"/>
              <a:gd name="T52" fmla="*/ 2027 w 153"/>
              <a:gd name="T53" fmla="*/ 10010 h 200"/>
              <a:gd name="T54" fmla="*/ 2581 w 153"/>
              <a:gd name="T55" fmla="*/ 9003 h 200"/>
              <a:gd name="T56" fmla="*/ 2824 w 153"/>
              <a:gd name="T57" fmla="*/ 7636 h 200"/>
              <a:gd name="T58" fmla="*/ 3243 w 153"/>
              <a:gd name="T59" fmla="*/ 7577 h 200"/>
              <a:gd name="T60" fmla="*/ 4003 w 153"/>
              <a:gd name="T61" fmla="*/ 7463 h 200"/>
              <a:gd name="T62" fmla="*/ 4915 w 153"/>
              <a:gd name="T63" fmla="*/ 7065 h 200"/>
              <a:gd name="T64" fmla="*/ 5917 w 153"/>
              <a:gd name="T65" fmla="*/ 6758 h 200"/>
              <a:gd name="T66" fmla="*/ 6165 w 153"/>
              <a:gd name="T67" fmla="*/ 7009 h 200"/>
              <a:gd name="T68" fmla="*/ 6315 w 153"/>
              <a:gd name="T69" fmla="*/ 7308 h 200"/>
              <a:gd name="T70" fmla="*/ 6520 w 153"/>
              <a:gd name="T71" fmla="*/ 7727 h 200"/>
              <a:gd name="T72" fmla="*/ 6520 w 153"/>
              <a:gd name="T73" fmla="*/ 8640 h 200"/>
              <a:gd name="T74" fmla="*/ 6827 w 153"/>
              <a:gd name="T75" fmla="*/ 8333 h 200"/>
              <a:gd name="T76" fmla="*/ 6920 w 153"/>
              <a:gd name="T77" fmla="*/ 7820 h 200"/>
              <a:gd name="T78" fmla="*/ 7189 w 153"/>
              <a:gd name="T79" fmla="*/ 7270 h 200"/>
              <a:gd name="T80" fmla="*/ 7283 w 153"/>
              <a:gd name="T81" fmla="*/ 7158 h 200"/>
              <a:gd name="T82" fmla="*/ 7531 w 153"/>
              <a:gd name="T83" fmla="*/ 6395 h 200"/>
              <a:gd name="T84" fmla="*/ 7680 w 153"/>
              <a:gd name="T85" fmla="*/ 5233 h 200"/>
              <a:gd name="T86" fmla="*/ 7736 w 153"/>
              <a:gd name="T87" fmla="*/ 4777 h 200"/>
              <a:gd name="T88" fmla="*/ 7488 w 153"/>
              <a:gd name="T89" fmla="*/ 4072 h 20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53" h="200">
                <a:moveTo>
                  <a:pt x="148" y="80"/>
                </a:moveTo>
                <a:cubicBezTo>
                  <a:pt x="148" y="80"/>
                  <a:pt x="148" y="73"/>
                  <a:pt x="147" y="71"/>
                </a:cubicBezTo>
                <a:cubicBezTo>
                  <a:pt x="146" y="69"/>
                  <a:pt x="147" y="51"/>
                  <a:pt x="147" y="51"/>
                </a:cubicBezTo>
                <a:cubicBezTo>
                  <a:pt x="147" y="51"/>
                  <a:pt x="147" y="41"/>
                  <a:pt x="147" y="39"/>
                </a:cubicBezTo>
                <a:cubicBezTo>
                  <a:pt x="146" y="37"/>
                  <a:pt x="145" y="27"/>
                  <a:pt x="145" y="27"/>
                </a:cubicBezTo>
                <a:cubicBezTo>
                  <a:pt x="139" y="25"/>
                  <a:pt x="139" y="25"/>
                  <a:pt x="139" y="25"/>
                </a:cubicBezTo>
                <a:cubicBezTo>
                  <a:pt x="118" y="18"/>
                  <a:pt x="118" y="18"/>
                  <a:pt x="118" y="18"/>
                </a:cubicBezTo>
                <a:cubicBezTo>
                  <a:pt x="105" y="5"/>
                  <a:pt x="105" y="5"/>
                  <a:pt x="105" y="5"/>
                </a:cubicBezTo>
                <a:cubicBezTo>
                  <a:pt x="105" y="5"/>
                  <a:pt x="105" y="5"/>
                  <a:pt x="105" y="5"/>
                </a:cubicBezTo>
                <a:cubicBezTo>
                  <a:pt x="104" y="7"/>
                  <a:pt x="104" y="7"/>
                  <a:pt x="104" y="7"/>
                </a:cubicBezTo>
                <a:cubicBezTo>
                  <a:pt x="92" y="16"/>
                  <a:pt x="92" y="16"/>
                  <a:pt x="92" y="16"/>
                </a:cubicBezTo>
                <a:cubicBezTo>
                  <a:pt x="88" y="14"/>
                  <a:pt x="88" y="14"/>
                  <a:pt x="88" y="14"/>
                </a:cubicBezTo>
                <a:cubicBezTo>
                  <a:pt x="75" y="0"/>
                  <a:pt x="75" y="0"/>
                  <a:pt x="75" y="0"/>
                </a:cubicBezTo>
                <a:cubicBezTo>
                  <a:pt x="65" y="6"/>
                  <a:pt x="65" y="6"/>
                  <a:pt x="65" y="6"/>
                </a:cubicBezTo>
                <a:cubicBezTo>
                  <a:pt x="59" y="9"/>
                  <a:pt x="59" y="9"/>
                  <a:pt x="59" y="9"/>
                </a:cubicBezTo>
                <a:cubicBezTo>
                  <a:pt x="21" y="19"/>
                  <a:pt x="21" y="19"/>
                  <a:pt x="21" y="19"/>
                </a:cubicBezTo>
                <a:cubicBezTo>
                  <a:pt x="20" y="22"/>
                  <a:pt x="20" y="22"/>
                  <a:pt x="20" y="22"/>
                </a:cubicBezTo>
                <a:cubicBezTo>
                  <a:pt x="16" y="33"/>
                  <a:pt x="16" y="33"/>
                  <a:pt x="16" y="33"/>
                </a:cubicBezTo>
                <a:cubicBezTo>
                  <a:pt x="14" y="48"/>
                  <a:pt x="14" y="48"/>
                  <a:pt x="14" y="48"/>
                </a:cubicBezTo>
                <a:cubicBezTo>
                  <a:pt x="12" y="78"/>
                  <a:pt x="12" y="78"/>
                  <a:pt x="12" y="78"/>
                </a:cubicBezTo>
                <a:cubicBezTo>
                  <a:pt x="3" y="124"/>
                  <a:pt x="3" y="124"/>
                  <a:pt x="3" y="124"/>
                </a:cubicBezTo>
                <a:cubicBezTo>
                  <a:pt x="0" y="166"/>
                  <a:pt x="0" y="166"/>
                  <a:pt x="0" y="166"/>
                </a:cubicBezTo>
                <a:cubicBezTo>
                  <a:pt x="19" y="170"/>
                  <a:pt x="19" y="170"/>
                  <a:pt x="19" y="170"/>
                </a:cubicBezTo>
                <a:cubicBezTo>
                  <a:pt x="19" y="189"/>
                  <a:pt x="19" y="189"/>
                  <a:pt x="19" y="189"/>
                </a:cubicBezTo>
                <a:cubicBezTo>
                  <a:pt x="23" y="194"/>
                  <a:pt x="23" y="194"/>
                  <a:pt x="23" y="194"/>
                </a:cubicBezTo>
                <a:cubicBezTo>
                  <a:pt x="36" y="200"/>
                  <a:pt x="36" y="200"/>
                  <a:pt x="36" y="200"/>
                </a:cubicBezTo>
                <a:cubicBezTo>
                  <a:pt x="40" y="197"/>
                  <a:pt x="40" y="197"/>
                  <a:pt x="40" y="197"/>
                </a:cubicBezTo>
                <a:cubicBezTo>
                  <a:pt x="51" y="177"/>
                  <a:pt x="51" y="177"/>
                  <a:pt x="51" y="177"/>
                </a:cubicBezTo>
                <a:cubicBezTo>
                  <a:pt x="56" y="150"/>
                  <a:pt x="56" y="150"/>
                  <a:pt x="56" y="150"/>
                </a:cubicBezTo>
                <a:cubicBezTo>
                  <a:pt x="64" y="149"/>
                  <a:pt x="64" y="149"/>
                  <a:pt x="64" y="149"/>
                </a:cubicBezTo>
                <a:cubicBezTo>
                  <a:pt x="79" y="147"/>
                  <a:pt x="79" y="147"/>
                  <a:pt x="79" y="147"/>
                </a:cubicBezTo>
                <a:cubicBezTo>
                  <a:pt x="97" y="139"/>
                  <a:pt x="97" y="139"/>
                  <a:pt x="97" y="139"/>
                </a:cubicBezTo>
                <a:cubicBezTo>
                  <a:pt x="117" y="133"/>
                  <a:pt x="117" y="133"/>
                  <a:pt x="117" y="133"/>
                </a:cubicBezTo>
                <a:cubicBezTo>
                  <a:pt x="122" y="138"/>
                  <a:pt x="122" y="138"/>
                  <a:pt x="122" y="138"/>
                </a:cubicBezTo>
                <a:cubicBezTo>
                  <a:pt x="125" y="144"/>
                  <a:pt x="125" y="144"/>
                  <a:pt x="125" y="144"/>
                </a:cubicBezTo>
                <a:cubicBezTo>
                  <a:pt x="129" y="152"/>
                  <a:pt x="129" y="152"/>
                  <a:pt x="129" y="152"/>
                </a:cubicBezTo>
                <a:cubicBezTo>
                  <a:pt x="129" y="170"/>
                  <a:pt x="129" y="170"/>
                  <a:pt x="129" y="170"/>
                </a:cubicBezTo>
                <a:cubicBezTo>
                  <a:pt x="135" y="164"/>
                  <a:pt x="135" y="164"/>
                  <a:pt x="135" y="164"/>
                </a:cubicBezTo>
                <a:cubicBezTo>
                  <a:pt x="137" y="154"/>
                  <a:pt x="137" y="154"/>
                  <a:pt x="137" y="154"/>
                </a:cubicBezTo>
                <a:cubicBezTo>
                  <a:pt x="142" y="143"/>
                  <a:pt x="142" y="143"/>
                  <a:pt x="142" y="143"/>
                </a:cubicBezTo>
                <a:cubicBezTo>
                  <a:pt x="144" y="141"/>
                  <a:pt x="144" y="141"/>
                  <a:pt x="144" y="141"/>
                </a:cubicBezTo>
                <a:cubicBezTo>
                  <a:pt x="149" y="126"/>
                  <a:pt x="149" y="126"/>
                  <a:pt x="149" y="126"/>
                </a:cubicBezTo>
                <a:cubicBezTo>
                  <a:pt x="152" y="103"/>
                  <a:pt x="152" y="103"/>
                  <a:pt x="152" y="103"/>
                </a:cubicBezTo>
                <a:cubicBezTo>
                  <a:pt x="153" y="94"/>
                  <a:pt x="153" y="94"/>
                  <a:pt x="153" y="94"/>
                </a:cubicBezTo>
                <a:lnTo>
                  <a:pt x="148" y="80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0894" name="Freeform 11"/>
          <p:cNvSpPr>
            <a:spLocks/>
          </p:cNvSpPr>
          <p:nvPr/>
        </p:nvSpPr>
        <p:spPr bwMode="auto">
          <a:xfrm>
            <a:off x="4532312" y="1531567"/>
            <a:ext cx="266700" cy="635000"/>
          </a:xfrm>
          <a:custGeom>
            <a:avLst/>
            <a:gdLst>
              <a:gd name="T0" fmla="*/ 162 w 168"/>
              <a:gd name="T1" fmla="*/ 355 h 400"/>
              <a:gd name="T2" fmla="*/ 168 w 168"/>
              <a:gd name="T3" fmla="*/ 344 h 400"/>
              <a:gd name="T4" fmla="*/ 162 w 168"/>
              <a:gd name="T5" fmla="*/ 334 h 400"/>
              <a:gd name="T6" fmla="*/ 149 w 168"/>
              <a:gd name="T7" fmla="*/ 277 h 400"/>
              <a:gd name="T8" fmla="*/ 146 w 168"/>
              <a:gd name="T9" fmla="*/ 211 h 400"/>
              <a:gd name="T10" fmla="*/ 154 w 168"/>
              <a:gd name="T11" fmla="*/ 112 h 400"/>
              <a:gd name="T12" fmla="*/ 133 w 168"/>
              <a:gd name="T13" fmla="*/ 58 h 400"/>
              <a:gd name="T14" fmla="*/ 130 w 168"/>
              <a:gd name="T15" fmla="*/ 21 h 400"/>
              <a:gd name="T16" fmla="*/ 136 w 168"/>
              <a:gd name="T17" fmla="*/ 16 h 400"/>
              <a:gd name="T18" fmla="*/ 130 w 168"/>
              <a:gd name="T19" fmla="*/ 13 h 400"/>
              <a:gd name="T20" fmla="*/ 130 w 168"/>
              <a:gd name="T21" fmla="*/ 13 h 400"/>
              <a:gd name="T22" fmla="*/ 128 w 168"/>
              <a:gd name="T23" fmla="*/ 18 h 400"/>
              <a:gd name="T24" fmla="*/ 96 w 168"/>
              <a:gd name="T25" fmla="*/ 42 h 400"/>
              <a:gd name="T26" fmla="*/ 85 w 168"/>
              <a:gd name="T27" fmla="*/ 37 h 400"/>
              <a:gd name="T28" fmla="*/ 50 w 168"/>
              <a:gd name="T29" fmla="*/ 0 h 400"/>
              <a:gd name="T30" fmla="*/ 40 w 168"/>
              <a:gd name="T31" fmla="*/ 8 h 400"/>
              <a:gd name="T32" fmla="*/ 40 w 168"/>
              <a:gd name="T33" fmla="*/ 8 h 400"/>
              <a:gd name="T34" fmla="*/ 26 w 168"/>
              <a:gd name="T35" fmla="*/ 96 h 400"/>
              <a:gd name="T36" fmla="*/ 21 w 168"/>
              <a:gd name="T37" fmla="*/ 181 h 400"/>
              <a:gd name="T38" fmla="*/ 21 w 168"/>
              <a:gd name="T39" fmla="*/ 227 h 400"/>
              <a:gd name="T40" fmla="*/ 2 w 168"/>
              <a:gd name="T41" fmla="*/ 392 h 400"/>
              <a:gd name="T42" fmla="*/ 0 w 168"/>
              <a:gd name="T43" fmla="*/ 400 h 400"/>
              <a:gd name="T44" fmla="*/ 21 w 168"/>
              <a:gd name="T45" fmla="*/ 398 h 400"/>
              <a:gd name="T46" fmla="*/ 61 w 168"/>
              <a:gd name="T47" fmla="*/ 392 h 400"/>
              <a:gd name="T48" fmla="*/ 109 w 168"/>
              <a:gd name="T49" fmla="*/ 371 h 400"/>
              <a:gd name="T50" fmla="*/ 162 w 168"/>
              <a:gd name="T51" fmla="*/ 355 h 40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68" h="400">
                <a:moveTo>
                  <a:pt x="162" y="355"/>
                </a:moveTo>
                <a:lnTo>
                  <a:pt x="168" y="344"/>
                </a:lnTo>
                <a:lnTo>
                  <a:pt x="162" y="334"/>
                </a:lnTo>
                <a:lnTo>
                  <a:pt x="149" y="277"/>
                </a:lnTo>
                <a:lnTo>
                  <a:pt x="146" y="211"/>
                </a:lnTo>
                <a:lnTo>
                  <a:pt x="154" y="112"/>
                </a:lnTo>
                <a:lnTo>
                  <a:pt x="133" y="58"/>
                </a:lnTo>
                <a:lnTo>
                  <a:pt x="130" y="21"/>
                </a:lnTo>
                <a:lnTo>
                  <a:pt x="136" y="16"/>
                </a:lnTo>
                <a:lnTo>
                  <a:pt x="130" y="13"/>
                </a:lnTo>
                <a:lnTo>
                  <a:pt x="128" y="18"/>
                </a:lnTo>
                <a:lnTo>
                  <a:pt x="96" y="42"/>
                </a:lnTo>
                <a:lnTo>
                  <a:pt x="85" y="37"/>
                </a:lnTo>
                <a:lnTo>
                  <a:pt x="50" y="0"/>
                </a:lnTo>
                <a:lnTo>
                  <a:pt x="40" y="8"/>
                </a:lnTo>
                <a:lnTo>
                  <a:pt x="26" y="96"/>
                </a:lnTo>
                <a:lnTo>
                  <a:pt x="21" y="181"/>
                </a:lnTo>
                <a:lnTo>
                  <a:pt x="21" y="227"/>
                </a:lnTo>
                <a:lnTo>
                  <a:pt x="2" y="392"/>
                </a:lnTo>
                <a:lnTo>
                  <a:pt x="0" y="400"/>
                </a:lnTo>
                <a:lnTo>
                  <a:pt x="21" y="398"/>
                </a:lnTo>
                <a:lnTo>
                  <a:pt x="61" y="392"/>
                </a:lnTo>
                <a:lnTo>
                  <a:pt x="109" y="371"/>
                </a:lnTo>
                <a:lnTo>
                  <a:pt x="162" y="35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0895" name="Freeform 12"/>
          <p:cNvSpPr>
            <a:spLocks/>
          </p:cNvSpPr>
          <p:nvPr/>
        </p:nvSpPr>
        <p:spPr bwMode="auto">
          <a:xfrm>
            <a:off x="4586287" y="1590305"/>
            <a:ext cx="123825" cy="555625"/>
          </a:xfrm>
          <a:custGeom>
            <a:avLst/>
            <a:gdLst>
              <a:gd name="T0" fmla="*/ 780 w 29"/>
              <a:gd name="T1" fmla="*/ 307 h 131"/>
              <a:gd name="T2" fmla="*/ 839 w 29"/>
              <a:gd name="T3" fmla="*/ 606 h 131"/>
              <a:gd name="T4" fmla="*/ 780 w 29"/>
              <a:gd name="T5" fmla="*/ 820 h 131"/>
              <a:gd name="T6" fmla="*/ 527 w 29"/>
              <a:gd name="T7" fmla="*/ 3105 h 131"/>
              <a:gd name="T8" fmla="*/ 0 w 29"/>
              <a:gd name="T9" fmla="*/ 6068 h 131"/>
              <a:gd name="T10" fmla="*/ 471 w 29"/>
              <a:gd name="T11" fmla="*/ 6674 h 131"/>
              <a:gd name="T12" fmla="*/ 1208 w 29"/>
              <a:gd name="T13" fmla="*/ 6311 h 131"/>
              <a:gd name="T14" fmla="*/ 1267 w 29"/>
              <a:gd name="T15" fmla="*/ 6124 h 131"/>
              <a:gd name="T16" fmla="*/ 1520 w 29"/>
              <a:gd name="T17" fmla="*/ 3626 h 131"/>
              <a:gd name="T18" fmla="*/ 1460 w 29"/>
              <a:gd name="T19" fmla="*/ 1734 h 131"/>
              <a:gd name="T20" fmla="*/ 1267 w 29"/>
              <a:gd name="T21" fmla="*/ 914 h 131"/>
              <a:gd name="T22" fmla="*/ 1208 w 29"/>
              <a:gd name="T23" fmla="*/ 671 h 131"/>
              <a:gd name="T24" fmla="*/ 1460 w 29"/>
              <a:gd name="T25" fmla="*/ 363 h 131"/>
              <a:gd name="T26" fmla="*/ 780 w 29"/>
              <a:gd name="T27" fmla="*/ 307 h 13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9" h="131">
                <a:moveTo>
                  <a:pt x="15" y="6"/>
                </a:moveTo>
                <a:cubicBezTo>
                  <a:pt x="16" y="12"/>
                  <a:pt x="16" y="12"/>
                  <a:pt x="16" y="12"/>
                </a:cubicBezTo>
                <a:cubicBezTo>
                  <a:pt x="15" y="16"/>
                  <a:pt x="15" y="16"/>
                  <a:pt x="15" y="16"/>
                </a:cubicBezTo>
                <a:cubicBezTo>
                  <a:pt x="10" y="61"/>
                  <a:pt x="10" y="61"/>
                  <a:pt x="10" y="61"/>
                </a:cubicBezTo>
                <a:cubicBezTo>
                  <a:pt x="0" y="119"/>
                  <a:pt x="0" y="119"/>
                  <a:pt x="0" y="119"/>
                </a:cubicBezTo>
                <a:cubicBezTo>
                  <a:pt x="9" y="131"/>
                  <a:pt x="9" y="131"/>
                  <a:pt x="9" y="131"/>
                </a:cubicBezTo>
                <a:cubicBezTo>
                  <a:pt x="23" y="124"/>
                  <a:pt x="23" y="124"/>
                  <a:pt x="23" y="124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9" y="71"/>
                  <a:pt x="29" y="71"/>
                  <a:pt x="29" y="71"/>
                </a:cubicBezTo>
                <a:cubicBezTo>
                  <a:pt x="28" y="34"/>
                  <a:pt x="28" y="34"/>
                  <a:pt x="28" y="34"/>
                </a:cubicBezTo>
                <a:cubicBezTo>
                  <a:pt x="24" y="18"/>
                  <a:pt x="24" y="18"/>
                  <a:pt x="24" y="18"/>
                </a:cubicBezTo>
                <a:cubicBezTo>
                  <a:pt x="23" y="13"/>
                  <a:pt x="23" y="13"/>
                  <a:pt x="23" y="13"/>
                </a:cubicBezTo>
                <a:cubicBezTo>
                  <a:pt x="28" y="7"/>
                  <a:pt x="28" y="7"/>
                  <a:pt x="28" y="7"/>
                </a:cubicBezTo>
                <a:cubicBezTo>
                  <a:pt x="28" y="7"/>
                  <a:pt x="23" y="0"/>
                  <a:pt x="15" y="6"/>
                </a:cubicBezTo>
                <a:close/>
              </a:path>
            </a:pathLst>
          </a:custGeom>
          <a:solidFill>
            <a:srgbClr val="9B39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0896" name="Freeform 13"/>
          <p:cNvSpPr>
            <a:spLocks/>
          </p:cNvSpPr>
          <p:nvPr/>
        </p:nvSpPr>
        <p:spPr bwMode="auto">
          <a:xfrm>
            <a:off x="4391025" y="2095130"/>
            <a:ext cx="454025" cy="992188"/>
          </a:xfrm>
          <a:custGeom>
            <a:avLst/>
            <a:gdLst>
              <a:gd name="T0" fmla="*/ 5402 w 107"/>
              <a:gd name="T1" fmla="*/ 1883 h 234"/>
              <a:gd name="T2" fmla="*/ 5402 w 107"/>
              <a:gd name="T3" fmla="*/ 970 h 234"/>
              <a:gd name="T4" fmla="*/ 5215 w 107"/>
              <a:gd name="T5" fmla="*/ 550 h 234"/>
              <a:gd name="T6" fmla="*/ 5057 w 107"/>
              <a:gd name="T7" fmla="*/ 248 h 234"/>
              <a:gd name="T8" fmla="*/ 4795 w 107"/>
              <a:gd name="T9" fmla="*/ 0 h 234"/>
              <a:gd name="T10" fmla="*/ 3779 w 107"/>
              <a:gd name="T11" fmla="*/ 307 h 234"/>
              <a:gd name="T12" fmla="*/ 2865 w 107"/>
              <a:gd name="T13" fmla="*/ 705 h 234"/>
              <a:gd name="T14" fmla="*/ 2101 w 107"/>
              <a:gd name="T15" fmla="*/ 820 h 234"/>
              <a:gd name="T16" fmla="*/ 1679 w 107"/>
              <a:gd name="T17" fmla="*/ 857 h 234"/>
              <a:gd name="T18" fmla="*/ 1430 w 107"/>
              <a:gd name="T19" fmla="*/ 2246 h 234"/>
              <a:gd name="T20" fmla="*/ 858 w 107"/>
              <a:gd name="T21" fmla="*/ 3261 h 234"/>
              <a:gd name="T22" fmla="*/ 671 w 107"/>
              <a:gd name="T23" fmla="*/ 3411 h 234"/>
              <a:gd name="T24" fmla="*/ 94 w 107"/>
              <a:gd name="T25" fmla="*/ 3104 h 234"/>
              <a:gd name="T26" fmla="*/ 0 w 107"/>
              <a:gd name="T27" fmla="*/ 4022 h 234"/>
              <a:gd name="T28" fmla="*/ 251 w 107"/>
              <a:gd name="T29" fmla="*/ 5908 h 234"/>
              <a:gd name="T30" fmla="*/ 708 w 107"/>
              <a:gd name="T31" fmla="*/ 8595 h 234"/>
              <a:gd name="T32" fmla="*/ 1128 w 107"/>
              <a:gd name="T33" fmla="*/ 9874 h 234"/>
              <a:gd name="T34" fmla="*/ 1165 w 107"/>
              <a:gd name="T35" fmla="*/ 10136 h 234"/>
              <a:gd name="T36" fmla="*/ 1679 w 107"/>
              <a:gd name="T37" fmla="*/ 10331 h 234"/>
              <a:gd name="T38" fmla="*/ 2194 w 107"/>
              <a:gd name="T39" fmla="*/ 10230 h 234"/>
              <a:gd name="T40" fmla="*/ 2408 w 107"/>
              <a:gd name="T41" fmla="*/ 9987 h 234"/>
              <a:gd name="T42" fmla="*/ 2443 w 107"/>
              <a:gd name="T43" fmla="*/ 9623 h 234"/>
              <a:gd name="T44" fmla="*/ 2502 w 107"/>
              <a:gd name="T45" fmla="*/ 8860 h 234"/>
              <a:gd name="T46" fmla="*/ 2558 w 107"/>
              <a:gd name="T47" fmla="*/ 8595 h 234"/>
              <a:gd name="T48" fmla="*/ 2443 w 107"/>
              <a:gd name="T49" fmla="*/ 7946 h 234"/>
              <a:gd name="T50" fmla="*/ 2502 w 107"/>
              <a:gd name="T51" fmla="*/ 7583 h 234"/>
              <a:gd name="T52" fmla="*/ 2443 w 107"/>
              <a:gd name="T53" fmla="*/ 6306 h 234"/>
              <a:gd name="T54" fmla="*/ 2408 w 107"/>
              <a:gd name="T55" fmla="*/ 5964 h 234"/>
              <a:gd name="T56" fmla="*/ 2558 w 107"/>
              <a:gd name="T57" fmla="*/ 5542 h 234"/>
              <a:gd name="T58" fmla="*/ 2558 w 107"/>
              <a:gd name="T59" fmla="*/ 5243 h 234"/>
              <a:gd name="T60" fmla="*/ 2865 w 107"/>
              <a:gd name="T61" fmla="*/ 3774 h 234"/>
              <a:gd name="T62" fmla="*/ 3207 w 107"/>
              <a:gd name="T63" fmla="*/ 6456 h 234"/>
              <a:gd name="T64" fmla="*/ 3515 w 107"/>
              <a:gd name="T65" fmla="*/ 7583 h 234"/>
              <a:gd name="T66" fmla="*/ 3416 w 107"/>
              <a:gd name="T67" fmla="*/ 8253 h 234"/>
              <a:gd name="T68" fmla="*/ 3015 w 107"/>
              <a:gd name="T69" fmla="*/ 9509 h 234"/>
              <a:gd name="T70" fmla="*/ 3173 w 107"/>
              <a:gd name="T71" fmla="*/ 10785 h 234"/>
              <a:gd name="T72" fmla="*/ 3058 w 107"/>
              <a:gd name="T73" fmla="*/ 11907 h 234"/>
              <a:gd name="T74" fmla="*/ 3322 w 107"/>
              <a:gd name="T75" fmla="*/ 11848 h 234"/>
              <a:gd name="T76" fmla="*/ 4031 w 107"/>
              <a:gd name="T77" fmla="*/ 11757 h 234"/>
              <a:gd name="T78" fmla="*/ 4544 w 107"/>
              <a:gd name="T79" fmla="*/ 11814 h 234"/>
              <a:gd name="T80" fmla="*/ 4600 w 107"/>
              <a:gd name="T81" fmla="*/ 11242 h 234"/>
              <a:gd name="T82" fmla="*/ 4643 w 107"/>
              <a:gd name="T83" fmla="*/ 10686 h 234"/>
              <a:gd name="T84" fmla="*/ 4758 w 107"/>
              <a:gd name="T85" fmla="*/ 10174 h 234"/>
              <a:gd name="T86" fmla="*/ 5100 w 107"/>
              <a:gd name="T87" fmla="*/ 8403 h 234"/>
              <a:gd name="T88" fmla="*/ 5252 w 107"/>
              <a:gd name="T89" fmla="*/ 6976 h 234"/>
              <a:gd name="T90" fmla="*/ 5402 w 107"/>
              <a:gd name="T91" fmla="*/ 3966 h 234"/>
              <a:gd name="T92" fmla="*/ 5458 w 107"/>
              <a:gd name="T93" fmla="*/ 2134 h 234"/>
              <a:gd name="T94" fmla="*/ 5458 w 107"/>
              <a:gd name="T95" fmla="*/ 1827 h 234"/>
              <a:gd name="T96" fmla="*/ 5402 w 107"/>
              <a:gd name="T97" fmla="*/ 1883 h 23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07" h="234">
                <a:moveTo>
                  <a:pt x="106" y="37"/>
                </a:moveTo>
                <a:cubicBezTo>
                  <a:pt x="106" y="19"/>
                  <a:pt x="106" y="19"/>
                  <a:pt x="106" y="19"/>
                </a:cubicBezTo>
                <a:cubicBezTo>
                  <a:pt x="102" y="11"/>
                  <a:pt x="102" y="11"/>
                  <a:pt x="102" y="11"/>
                </a:cubicBezTo>
                <a:cubicBezTo>
                  <a:pt x="99" y="5"/>
                  <a:pt x="99" y="5"/>
                  <a:pt x="99" y="5"/>
                </a:cubicBezTo>
                <a:cubicBezTo>
                  <a:pt x="94" y="0"/>
                  <a:pt x="94" y="0"/>
                  <a:pt x="94" y="0"/>
                </a:cubicBezTo>
                <a:cubicBezTo>
                  <a:pt x="74" y="6"/>
                  <a:pt x="74" y="6"/>
                  <a:pt x="74" y="6"/>
                </a:cubicBezTo>
                <a:cubicBezTo>
                  <a:pt x="56" y="14"/>
                  <a:pt x="56" y="14"/>
                  <a:pt x="56" y="14"/>
                </a:cubicBezTo>
                <a:cubicBezTo>
                  <a:pt x="41" y="16"/>
                  <a:pt x="41" y="16"/>
                  <a:pt x="41" y="16"/>
                </a:cubicBezTo>
                <a:cubicBezTo>
                  <a:pt x="33" y="17"/>
                  <a:pt x="33" y="17"/>
                  <a:pt x="33" y="17"/>
                </a:cubicBezTo>
                <a:cubicBezTo>
                  <a:pt x="28" y="44"/>
                  <a:pt x="28" y="44"/>
                  <a:pt x="28" y="44"/>
                </a:cubicBezTo>
                <a:cubicBezTo>
                  <a:pt x="17" y="64"/>
                  <a:pt x="17" y="64"/>
                  <a:pt x="17" y="64"/>
                </a:cubicBezTo>
                <a:cubicBezTo>
                  <a:pt x="13" y="67"/>
                  <a:pt x="13" y="67"/>
                  <a:pt x="13" y="67"/>
                </a:cubicBezTo>
                <a:cubicBezTo>
                  <a:pt x="2" y="61"/>
                  <a:pt x="2" y="61"/>
                  <a:pt x="2" y="61"/>
                </a:cubicBezTo>
                <a:cubicBezTo>
                  <a:pt x="1" y="67"/>
                  <a:pt x="0" y="78"/>
                  <a:pt x="0" y="79"/>
                </a:cubicBezTo>
                <a:cubicBezTo>
                  <a:pt x="0" y="80"/>
                  <a:pt x="5" y="115"/>
                  <a:pt x="5" y="116"/>
                </a:cubicBezTo>
                <a:cubicBezTo>
                  <a:pt x="5" y="118"/>
                  <a:pt x="13" y="167"/>
                  <a:pt x="14" y="169"/>
                </a:cubicBezTo>
                <a:cubicBezTo>
                  <a:pt x="15" y="171"/>
                  <a:pt x="22" y="194"/>
                  <a:pt x="22" y="194"/>
                </a:cubicBezTo>
                <a:cubicBezTo>
                  <a:pt x="22" y="194"/>
                  <a:pt x="23" y="198"/>
                  <a:pt x="23" y="199"/>
                </a:cubicBezTo>
                <a:cubicBezTo>
                  <a:pt x="24" y="200"/>
                  <a:pt x="33" y="203"/>
                  <a:pt x="33" y="203"/>
                </a:cubicBezTo>
                <a:cubicBezTo>
                  <a:pt x="43" y="201"/>
                  <a:pt x="43" y="201"/>
                  <a:pt x="43" y="201"/>
                </a:cubicBezTo>
                <a:cubicBezTo>
                  <a:pt x="43" y="201"/>
                  <a:pt x="46" y="197"/>
                  <a:pt x="47" y="196"/>
                </a:cubicBezTo>
                <a:cubicBezTo>
                  <a:pt x="47" y="195"/>
                  <a:pt x="48" y="189"/>
                  <a:pt x="48" y="189"/>
                </a:cubicBezTo>
                <a:cubicBezTo>
                  <a:pt x="49" y="174"/>
                  <a:pt x="49" y="174"/>
                  <a:pt x="49" y="174"/>
                </a:cubicBezTo>
                <a:cubicBezTo>
                  <a:pt x="50" y="169"/>
                  <a:pt x="50" y="169"/>
                  <a:pt x="50" y="169"/>
                </a:cubicBezTo>
                <a:cubicBezTo>
                  <a:pt x="50" y="169"/>
                  <a:pt x="48" y="157"/>
                  <a:pt x="48" y="156"/>
                </a:cubicBezTo>
                <a:cubicBezTo>
                  <a:pt x="48" y="155"/>
                  <a:pt x="49" y="149"/>
                  <a:pt x="49" y="149"/>
                </a:cubicBezTo>
                <a:cubicBezTo>
                  <a:pt x="48" y="124"/>
                  <a:pt x="48" y="124"/>
                  <a:pt x="48" y="124"/>
                </a:cubicBezTo>
                <a:cubicBezTo>
                  <a:pt x="48" y="124"/>
                  <a:pt x="46" y="119"/>
                  <a:pt x="47" y="117"/>
                </a:cubicBezTo>
                <a:cubicBezTo>
                  <a:pt x="47" y="116"/>
                  <a:pt x="50" y="109"/>
                  <a:pt x="50" y="109"/>
                </a:cubicBezTo>
                <a:cubicBezTo>
                  <a:pt x="50" y="103"/>
                  <a:pt x="50" y="103"/>
                  <a:pt x="50" y="103"/>
                </a:cubicBezTo>
                <a:cubicBezTo>
                  <a:pt x="56" y="74"/>
                  <a:pt x="56" y="74"/>
                  <a:pt x="56" y="74"/>
                </a:cubicBezTo>
                <a:cubicBezTo>
                  <a:pt x="63" y="127"/>
                  <a:pt x="63" y="127"/>
                  <a:pt x="63" y="127"/>
                </a:cubicBezTo>
                <a:cubicBezTo>
                  <a:pt x="69" y="149"/>
                  <a:pt x="69" y="149"/>
                  <a:pt x="69" y="149"/>
                </a:cubicBezTo>
                <a:cubicBezTo>
                  <a:pt x="67" y="162"/>
                  <a:pt x="67" y="162"/>
                  <a:pt x="67" y="162"/>
                </a:cubicBezTo>
                <a:cubicBezTo>
                  <a:pt x="59" y="187"/>
                  <a:pt x="59" y="187"/>
                  <a:pt x="59" y="187"/>
                </a:cubicBezTo>
                <a:cubicBezTo>
                  <a:pt x="62" y="212"/>
                  <a:pt x="62" y="212"/>
                  <a:pt x="62" y="212"/>
                </a:cubicBezTo>
                <a:cubicBezTo>
                  <a:pt x="60" y="234"/>
                  <a:pt x="60" y="234"/>
                  <a:pt x="60" y="234"/>
                </a:cubicBezTo>
                <a:cubicBezTo>
                  <a:pt x="65" y="233"/>
                  <a:pt x="65" y="233"/>
                  <a:pt x="65" y="233"/>
                </a:cubicBezTo>
                <a:cubicBezTo>
                  <a:pt x="79" y="231"/>
                  <a:pt x="79" y="231"/>
                  <a:pt x="79" y="231"/>
                </a:cubicBezTo>
                <a:cubicBezTo>
                  <a:pt x="89" y="232"/>
                  <a:pt x="89" y="232"/>
                  <a:pt x="89" y="232"/>
                </a:cubicBezTo>
                <a:cubicBezTo>
                  <a:pt x="90" y="221"/>
                  <a:pt x="90" y="221"/>
                  <a:pt x="90" y="221"/>
                </a:cubicBezTo>
                <a:cubicBezTo>
                  <a:pt x="91" y="210"/>
                  <a:pt x="91" y="210"/>
                  <a:pt x="91" y="210"/>
                </a:cubicBezTo>
                <a:cubicBezTo>
                  <a:pt x="93" y="200"/>
                  <a:pt x="93" y="200"/>
                  <a:pt x="93" y="200"/>
                </a:cubicBezTo>
                <a:cubicBezTo>
                  <a:pt x="93" y="200"/>
                  <a:pt x="100" y="166"/>
                  <a:pt x="100" y="165"/>
                </a:cubicBezTo>
                <a:cubicBezTo>
                  <a:pt x="101" y="164"/>
                  <a:pt x="103" y="137"/>
                  <a:pt x="103" y="137"/>
                </a:cubicBezTo>
                <a:cubicBezTo>
                  <a:pt x="106" y="78"/>
                  <a:pt x="106" y="78"/>
                  <a:pt x="106" y="78"/>
                </a:cubicBezTo>
                <a:cubicBezTo>
                  <a:pt x="107" y="42"/>
                  <a:pt x="107" y="42"/>
                  <a:pt x="107" y="42"/>
                </a:cubicBezTo>
                <a:cubicBezTo>
                  <a:pt x="107" y="36"/>
                  <a:pt x="107" y="36"/>
                  <a:pt x="107" y="36"/>
                </a:cubicBezTo>
                <a:lnTo>
                  <a:pt x="106" y="37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0897" name="Freeform 14"/>
          <p:cNvSpPr>
            <a:spLocks/>
          </p:cNvSpPr>
          <p:nvPr/>
        </p:nvSpPr>
        <p:spPr bwMode="auto">
          <a:xfrm>
            <a:off x="4286250" y="2234830"/>
            <a:ext cx="76200" cy="123825"/>
          </a:xfrm>
          <a:custGeom>
            <a:avLst/>
            <a:gdLst>
              <a:gd name="T0" fmla="*/ 48 w 48"/>
              <a:gd name="T1" fmla="*/ 8 h 78"/>
              <a:gd name="T2" fmla="*/ 13 w 48"/>
              <a:gd name="T3" fmla="*/ 0 h 78"/>
              <a:gd name="T4" fmla="*/ 0 w 48"/>
              <a:gd name="T5" fmla="*/ 54 h 78"/>
              <a:gd name="T6" fmla="*/ 18 w 48"/>
              <a:gd name="T7" fmla="*/ 72 h 78"/>
              <a:gd name="T8" fmla="*/ 24 w 48"/>
              <a:gd name="T9" fmla="*/ 51 h 78"/>
              <a:gd name="T10" fmla="*/ 34 w 48"/>
              <a:gd name="T11" fmla="*/ 78 h 78"/>
              <a:gd name="T12" fmla="*/ 45 w 48"/>
              <a:gd name="T13" fmla="*/ 78 h 78"/>
              <a:gd name="T14" fmla="*/ 48 w 48"/>
              <a:gd name="T15" fmla="*/ 70 h 78"/>
              <a:gd name="T16" fmla="*/ 42 w 48"/>
              <a:gd name="T17" fmla="*/ 45 h 78"/>
              <a:gd name="T18" fmla="*/ 48 w 48"/>
              <a:gd name="T19" fmla="*/ 32 h 78"/>
              <a:gd name="T20" fmla="*/ 48 w 48"/>
              <a:gd name="T21" fmla="*/ 8 h 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8" h="78">
                <a:moveTo>
                  <a:pt x="48" y="8"/>
                </a:moveTo>
                <a:lnTo>
                  <a:pt x="13" y="0"/>
                </a:lnTo>
                <a:lnTo>
                  <a:pt x="0" y="54"/>
                </a:lnTo>
                <a:lnTo>
                  <a:pt x="18" y="72"/>
                </a:lnTo>
                <a:lnTo>
                  <a:pt x="24" y="51"/>
                </a:lnTo>
                <a:lnTo>
                  <a:pt x="34" y="78"/>
                </a:lnTo>
                <a:lnTo>
                  <a:pt x="45" y="78"/>
                </a:lnTo>
                <a:lnTo>
                  <a:pt x="48" y="70"/>
                </a:lnTo>
                <a:lnTo>
                  <a:pt x="42" y="45"/>
                </a:lnTo>
                <a:lnTo>
                  <a:pt x="48" y="32"/>
                </a:lnTo>
                <a:lnTo>
                  <a:pt x="48" y="8"/>
                </a:lnTo>
                <a:close/>
              </a:path>
            </a:pathLst>
          </a:custGeom>
          <a:solidFill>
            <a:srgbClr val="FDCF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0898" name="Freeform 15"/>
          <p:cNvSpPr>
            <a:spLocks noEditPoints="1"/>
          </p:cNvSpPr>
          <p:nvPr/>
        </p:nvSpPr>
        <p:spPr bwMode="auto">
          <a:xfrm>
            <a:off x="4235450" y="2306267"/>
            <a:ext cx="206375" cy="484188"/>
          </a:xfrm>
          <a:custGeom>
            <a:avLst/>
            <a:gdLst>
              <a:gd name="T0" fmla="*/ 2223 w 49"/>
              <a:gd name="T1" fmla="*/ 3235 h 114"/>
              <a:gd name="T2" fmla="*/ 1886 w 49"/>
              <a:gd name="T3" fmla="*/ 1533 h 114"/>
              <a:gd name="T4" fmla="*/ 1682 w 49"/>
              <a:gd name="T5" fmla="*/ 615 h 114"/>
              <a:gd name="T6" fmla="*/ 1491 w 49"/>
              <a:gd name="T7" fmla="*/ 0 h 114"/>
              <a:gd name="T8" fmla="*/ 1380 w 49"/>
              <a:gd name="T9" fmla="*/ 0 h 114"/>
              <a:gd name="T10" fmla="*/ 1380 w 49"/>
              <a:gd name="T11" fmla="*/ 0 h 114"/>
              <a:gd name="T12" fmla="*/ 1491 w 49"/>
              <a:gd name="T13" fmla="*/ 458 h 114"/>
              <a:gd name="T14" fmla="*/ 1435 w 49"/>
              <a:gd name="T15" fmla="*/ 615 h 114"/>
              <a:gd name="T16" fmla="*/ 1380 w 49"/>
              <a:gd name="T17" fmla="*/ 615 h 114"/>
              <a:gd name="T18" fmla="*/ 1592 w 49"/>
              <a:gd name="T19" fmla="*/ 1496 h 114"/>
              <a:gd name="T20" fmla="*/ 1048 w 49"/>
              <a:gd name="T21" fmla="*/ 1533 h 114"/>
              <a:gd name="T22" fmla="*/ 1231 w 49"/>
              <a:gd name="T23" fmla="*/ 615 h 114"/>
              <a:gd name="T24" fmla="*/ 1048 w 49"/>
              <a:gd name="T25" fmla="*/ 94 h 114"/>
              <a:gd name="T26" fmla="*/ 937 w 49"/>
              <a:gd name="T27" fmla="*/ 516 h 114"/>
              <a:gd name="T28" fmla="*/ 894 w 49"/>
              <a:gd name="T29" fmla="*/ 458 h 114"/>
              <a:gd name="T30" fmla="*/ 746 w 49"/>
              <a:gd name="T31" fmla="*/ 1589 h 114"/>
              <a:gd name="T32" fmla="*/ 507 w 49"/>
              <a:gd name="T33" fmla="*/ 1739 h 114"/>
              <a:gd name="T34" fmla="*/ 239 w 49"/>
              <a:gd name="T35" fmla="*/ 2354 h 114"/>
              <a:gd name="T36" fmla="*/ 90 w 49"/>
              <a:gd name="T37" fmla="*/ 2448 h 114"/>
              <a:gd name="T38" fmla="*/ 0 w 49"/>
              <a:gd name="T39" fmla="*/ 4158 h 114"/>
              <a:gd name="T40" fmla="*/ 451 w 49"/>
              <a:gd name="T41" fmla="*/ 5533 h 114"/>
              <a:gd name="T42" fmla="*/ 937 w 49"/>
              <a:gd name="T43" fmla="*/ 5840 h 114"/>
              <a:gd name="T44" fmla="*/ 1640 w 49"/>
              <a:gd name="T45" fmla="*/ 5784 h 114"/>
              <a:gd name="T46" fmla="*/ 2428 w 49"/>
              <a:gd name="T47" fmla="*/ 5075 h 114"/>
              <a:gd name="T48" fmla="*/ 2223 w 49"/>
              <a:gd name="T49" fmla="*/ 3235 h 114"/>
              <a:gd name="T50" fmla="*/ 1640 w 49"/>
              <a:gd name="T51" fmla="*/ 1338 h 114"/>
              <a:gd name="T52" fmla="*/ 1640 w 49"/>
              <a:gd name="T53" fmla="*/ 709 h 114"/>
              <a:gd name="T54" fmla="*/ 1796 w 49"/>
              <a:gd name="T55" fmla="*/ 1439 h 114"/>
              <a:gd name="T56" fmla="*/ 1640 w 49"/>
              <a:gd name="T57" fmla="*/ 1338 h 114"/>
              <a:gd name="T58" fmla="*/ 1231 w 49"/>
              <a:gd name="T59" fmla="*/ 615 h 114"/>
              <a:gd name="T60" fmla="*/ 1231 w 49"/>
              <a:gd name="T61" fmla="*/ 615 h 114"/>
              <a:gd name="T62" fmla="*/ 1231 w 49"/>
              <a:gd name="T63" fmla="*/ 615 h 11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49" h="114">
                <a:moveTo>
                  <a:pt x="45" y="63"/>
                </a:moveTo>
                <a:cubicBezTo>
                  <a:pt x="38" y="30"/>
                  <a:pt x="38" y="30"/>
                  <a:pt x="38" y="30"/>
                </a:cubicBezTo>
                <a:cubicBezTo>
                  <a:pt x="34" y="12"/>
                  <a:pt x="34" y="12"/>
                  <a:pt x="34" y="12"/>
                </a:cubicBezTo>
                <a:cubicBezTo>
                  <a:pt x="30" y="0"/>
                  <a:pt x="30" y="0"/>
                  <a:pt x="30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30" y="9"/>
                  <a:pt x="30" y="9"/>
                  <a:pt x="30" y="9"/>
                </a:cubicBezTo>
                <a:cubicBezTo>
                  <a:pt x="29" y="12"/>
                  <a:pt x="29" y="12"/>
                  <a:pt x="29" y="12"/>
                </a:cubicBezTo>
                <a:cubicBezTo>
                  <a:pt x="28" y="12"/>
                  <a:pt x="28" y="12"/>
                  <a:pt x="28" y="12"/>
                </a:cubicBezTo>
                <a:cubicBezTo>
                  <a:pt x="32" y="29"/>
                  <a:pt x="32" y="29"/>
                  <a:pt x="32" y="29"/>
                </a:cubicBezTo>
                <a:cubicBezTo>
                  <a:pt x="21" y="30"/>
                  <a:pt x="21" y="30"/>
                  <a:pt x="21" y="30"/>
                </a:cubicBezTo>
                <a:cubicBezTo>
                  <a:pt x="25" y="12"/>
                  <a:pt x="25" y="12"/>
                  <a:pt x="25" y="12"/>
                </a:cubicBezTo>
                <a:cubicBezTo>
                  <a:pt x="21" y="2"/>
                  <a:pt x="21" y="2"/>
                  <a:pt x="21" y="2"/>
                </a:cubicBezTo>
                <a:cubicBezTo>
                  <a:pt x="19" y="10"/>
                  <a:pt x="19" y="10"/>
                  <a:pt x="19" y="10"/>
                </a:cubicBezTo>
                <a:cubicBezTo>
                  <a:pt x="18" y="9"/>
                  <a:pt x="18" y="9"/>
                  <a:pt x="18" y="9"/>
                </a:cubicBezTo>
                <a:cubicBezTo>
                  <a:pt x="15" y="31"/>
                  <a:pt x="15" y="31"/>
                  <a:pt x="15" y="31"/>
                </a:cubicBezTo>
                <a:cubicBezTo>
                  <a:pt x="10" y="34"/>
                  <a:pt x="10" y="34"/>
                  <a:pt x="10" y="34"/>
                </a:cubicBezTo>
                <a:cubicBezTo>
                  <a:pt x="5" y="46"/>
                  <a:pt x="5" y="46"/>
                  <a:pt x="5" y="46"/>
                </a:cubicBezTo>
                <a:cubicBezTo>
                  <a:pt x="2" y="48"/>
                  <a:pt x="2" y="48"/>
                  <a:pt x="2" y="48"/>
                </a:cubicBezTo>
                <a:cubicBezTo>
                  <a:pt x="2" y="48"/>
                  <a:pt x="0" y="80"/>
                  <a:pt x="0" y="81"/>
                </a:cubicBezTo>
                <a:cubicBezTo>
                  <a:pt x="0" y="83"/>
                  <a:pt x="9" y="107"/>
                  <a:pt x="9" y="108"/>
                </a:cubicBezTo>
                <a:cubicBezTo>
                  <a:pt x="9" y="109"/>
                  <a:pt x="19" y="114"/>
                  <a:pt x="19" y="114"/>
                </a:cubicBezTo>
                <a:cubicBezTo>
                  <a:pt x="19" y="114"/>
                  <a:pt x="32" y="113"/>
                  <a:pt x="33" y="113"/>
                </a:cubicBezTo>
                <a:cubicBezTo>
                  <a:pt x="35" y="112"/>
                  <a:pt x="49" y="114"/>
                  <a:pt x="49" y="99"/>
                </a:cubicBezTo>
                <a:lnTo>
                  <a:pt x="45" y="63"/>
                </a:lnTo>
                <a:close/>
                <a:moveTo>
                  <a:pt x="33" y="26"/>
                </a:moveTo>
                <a:cubicBezTo>
                  <a:pt x="33" y="14"/>
                  <a:pt x="33" y="14"/>
                  <a:pt x="33" y="14"/>
                </a:cubicBezTo>
                <a:cubicBezTo>
                  <a:pt x="36" y="28"/>
                  <a:pt x="36" y="28"/>
                  <a:pt x="36" y="28"/>
                </a:cubicBezTo>
                <a:lnTo>
                  <a:pt x="33" y="26"/>
                </a:lnTo>
                <a:close/>
                <a:moveTo>
                  <a:pt x="25" y="12"/>
                </a:move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0899" name="Freeform 16"/>
          <p:cNvSpPr>
            <a:spLocks noEditPoints="1"/>
          </p:cNvSpPr>
          <p:nvPr/>
        </p:nvSpPr>
        <p:spPr bwMode="auto">
          <a:xfrm>
            <a:off x="4484687" y="2934917"/>
            <a:ext cx="314325" cy="249238"/>
          </a:xfrm>
          <a:custGeom>
            <a:avLst/>
            <a:gdLst>
              <a:gd name="T0" fmla="*/ 1188 w 74"/>
              <a:gd name="T1" fmla="*/ 0 h 59"/>
              <a:gd name="T2" fmla="*/ 1073 w 74"/>
              <a:gd name="T3" fmla="*/ 149 h 59"/>
              <a:gd name="T4" fmla="*/ 559 w 74"/>
              <a:gd name="T5" fmla="*/ 247 h 59"/>
              <a:gd name="T6" fmla="*/ 56 w 74"/>
              <a:gd name="T7" fmla="*/ 56 h 59"/>
              <a:gd name="T8" fmla="*/ 56 w 74"/>
              <a:gd name="T9" fmla="*/ 56 h 59"/>
              <a:gd name="T10" fmla="*/ 0 w 74"/>
              <a:gd name="T11" fmla="*/ 511 h 59"/>
              <a:gd name="T12" fmla="*/ 0 w 74"/>
              <a:gd name="T13" fmla="*/ 963 h 59"/>
              <a:gd name="T14" fmla="*/ 56 w 74"/>
              <a:gd name="T15" fmla="*/ 1360 h 59"/>
              <a:gd name="T16" fmla="*/ 401 w 74"/>
              <a:gd name="T17" fmla="*/ 1599 h 59"/>
              <a:gd name="T18" fmla="*/ 1132 w 74"/>
              <a:gd name="T19" fmla="*/ 1543 h 59"/>
              <a:gd name="T20" fmla="*/ 1282 w 74"/>
              <a:gd name="T21" fmla="*/ 1360 h 59"/>
              <a:gd name="T22" fmla="*/ 1338 w 74"/>
              <a:gd name="T23" fmla="*/ 849 h 59"/>
              <a:gd name="T24" fmla="*/ 1282 w 74"/>
              <a:gd name="T25" fmla="*/ 396 h 59"/>
              <a:gd name="T26" fmla="*/ 1188 w 74"/>
              <a:gd name="T27" fmla="*/ 0 h 59"/>
              <a:gd name="T28" fmla="*/ 3738 w 74"/>
              <a:gd name="T29" fmla="*/ 2414 h 59"/>
              <a:gd name="T30" fmla="*/ 3430 w 74"/>
              <a:gd name="T31" fmla="*/ 1692 h 59"/>
              <a:gd name="T32" fmla="*/ 2927 w 74"/>
              <a:gd name="T33" fmla="*/ 1658 h 59"/>
              <a:gd name="T34" fmla="*/ 2205 w 74"/>
              <a:gd name="T35" fmla="*/ 1748 h 59"/>
              <a:gd name="T36" fmla="*/ 2047 w 74"/>
              <a:gd name="T37" fmla="*/ 1807 h 59"/>
              <a:gd name="T38" fmla="*/ 2047 w 74"/>
              <a:gd name="T39" fmla="*/ 2110 h 59"/>
              <a:gd name="T40" fmla="*/ 1953 w 74"/>
              <a:gd name="T41" fmla="*/ 2451 h 59"/>
              <a:gd name="T42" fmla="*/ 2047 w 74"/>
              <a:gd name="T43" fmla="*/ 2563 h 59"/>
              <a:gd name="T44" fmla="*/ 2298 w 74"/>
              <a:gd name="T45" fmla="*/ 2600 h 59"/>
              <a:gd name="T46" fmla="*/ 2571 w 74"/>
              <a:gd name="T47" fmla="*/ 2861 h 59"/>
              <a:gd name="T48" fmla="*/ 3794 w 74"/>
              <a:gd name="T49" fmla="*/ 2959 h 59"/>
              <a:gd name="T50" fmla="*/ 3794 w 74"/>
              <a:gd name="T51" fmla="*/ 2754 h 59"/>
              <a:gd name="T52" fmla="*/ 3738 w 74"/>
              <a:gd name="T53" fmla="*/ 2414 h 5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74" h="59">
                <a:moveTo>
                  <a:pt x="23" y="0"/>
                </a:moveTo>
                <a:cubicBezTo>
                  <a:pt x="22" y="1"/>
                  <a:pt x="21" y="3"/>
                  <a:pt x="21" y="3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2" y="2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8"/>
                  <a:pt x="0" y="19"/>
                </a:cubicBezTo>
                <a:cubicBezTo>
                  <a:pt x="0" y="21"/>
                  <a:pt x="1" y="27"/>
                  <a:pt x="1" y="27"/>
                </a:cubicBezTo>
                <a:cubicBezTo>
                  <a:pt x="8" y="32"/>
                  <a:pt x="8" y="32"/>
                  <a:pt x="8" y="32"/>
                </a:cubicBezTo>
                <a:cubicBezTo>
                  <a:pt x="22" y="31"/>
                  <a:pt x="22" y="31"/>
                  <a:pt x="22" y="31"/>
                </a:cubicBezTo>
                <a:cubicBezTo>
                  <a:pt x="25" y="27"/>
                  <a:pt x="25" y="27"/>
                  <a:pt x="25" y="27"/>
                </a:cubicBezTo>
                <a:cubicBezTo>
                  <a:pt x="26" y="17"/>
                  <a:pt x="26" y="17"/>
                  <a:pt x="26" y="17"/>
                </a:cubicBezTo>
                <a:cubicBezTo>
                  <a:pt x="25" y="8"/>
                  <a:pt x="25" y="8"/>
                  <a:pt x="25" y="8"/>
                </a:cubicBezTo>
                <a:lnTo>
                  <a:pt x="23" y="0"/>
                </a:lnTo>
                <a:close/>
                <a:moveTo>
                  <a:pt x="73" y="48"/>
                </a:moveTo>
                <a:cubicBezTo>
                  <a:pt x="72" y="47"/>
                  <a:pt x="67" y="34"/>
                  <a:pt x="67" y="34"/>
                </a:cubicBezTo>
                <a:cubicBezTo>
                  <a:pt x="57" y="33"/>
                  <a:pt x="57" y="33"/>
                  <a:pt x="57" y="33"/>
                </a:cubicBezTo>
                <a:cubicBezTo>
                  <a:pt x="43" y="35"/>
                  <a:pt x="43" y="35"/>
                  <a:pt x="43" y="35"/>
                </a:cubicBezTo>
                <a:cubicBezTo>
                  <a:pt x="40" y="36"/>
                  <a:pt x="40" y="36"/>
                  <a:pt x="40" y="36"/>
                </a:cubicBezTo>
                <a:cubicBezTo>
                  <a:pt x="40" y="38"/>
                  <a:pt x="40" y="41"/>
                  <a:pt x="40" y="42"/>
                </a:cubicBezTo>
                <a:cubicBezTo>
                  <a:pt x="40" y="43"/>
                  <a:pt x="38" y="49"/>
                  <a:pt x="38" y="49"/>
                </a:cubicBezTo>
                <a:cubicBezTo>
                  <a:pt x="40" y="51"/>
                  <a:pt x="40" y="51"/>
                  <a:pt x="40" y="51"/>
                </a:cubicBezTo>
                <a:cubicBezTo>
                  <a:pt x="45" y="52"/>
                  <a:pt x="45" y="52"/>
                  <a:pt x="45" y="52"/>
                </a:cubicBezTo>
                <a:cubicBezTo>
                  <a:pt x="50" y="57"/>
                  <a:pt x="50" y="57"/>
                  <a:pt x="50" y="57"/>
                </a:cubicBezTo>
                <a:cubicBezTo>
                  <a:pt x="74" y="59"/>
                  <a:pt x="74" y="59"/>
                  <a:pt x="74" y="59"/>
                </a:cubicBezTo>
                <a:cubicBezTo>
                  <a:pt x="74" y="55"/>
                  <a:pt x="74" y="55"/>
                  <a:pt x="74" y="55"/>
                </a:cubicBezTo>
                <a:cubicBezTo>
                  <a:pt x="74" y="55"/>
                  <a:pt x="73" y="49"/>
                  <a:pt x="73" y="48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0900" name="Freeform 17"/>
          <p:cNvSpPr>
            <a:spLocks/>
          </p:cNvSpPr>
          <p:nvPr/>
        </p:nvSpPr>
        <p:spPr bwMode="auto">
          <a:xfrm>
            <a:off x="4827587" y="2150692"/>
            <a:ext cx="34925" cy="76200"/>
          </a:xfrm>
          <a:custGeom>
            <a:avLst/>
            <a:gdLst>
              <a:gd name="T0" fmla="*/ 0 w 22"/>
              <a:gd name="T1" fmla="*/ 0 h 48"/>
              <a:gd name="T2" fmla="*/ 8 w 22"/>
              <a:gd name="T3" fmla="*/ 16 h 48"/>
              <a:gd name="T4" fmla="*/ 8 w 22"/>
              <a:gd name="T5" fmla="*/ 48 h 48"/>
              <a:gd name="T6" fmla="*/ 22 w 22"/>
              <a:gd name="T7" fmla="*/ 34 h 48"/>
              <a:gd name="T8" fmla="*/ 22 w 22"/>
              <a:gd name="T9" fmla="*/ 21 h 48"/>
              <a:gd name="T10" fmla="*/ 0 w 22"/>
              <a:gd name="T11" fmla="*/ 0 h 48"/>
              <a:gd name="T12" fmla="*/ 0 w 22"/>
              <a:gd name="T13" fmla="*/ 0 h 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" h="48">
                <a:moveTo>
                  <a:pt x="0" y="0"/>
                </a:moveTo>
                <a:lnTo>
                  <a:pt x="8" y="16"/>
                </a:lnTo>
                <a:lnTo>
                  <a:pt x="8" y="48"/>
                </a:lnTo>
                <a:lnTo>
                  <a:pt x="22" y="34"/>
                </a:lnTo>
                <a:lnTo>
                  <a:pt x="22" y="21"/>
                </a:lnTo>
                <a:lnTo>
                  <a:pt x="0" y="0"/>
                </a:lnTo>
                <a:close/>
              </a:path>
            </a:pathLst>
          </a:custGeom>
          <a:solidFill>
            <a:srgbClr val="FDCF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0901" name="Freeform 18"/>
          <p:cNvSpPr>
            <a:spLocks/>
          </p:cNvSpPr>
          <p:nvPr/>
        </p:nvSpPr>
        <p:spPr bwMode="auto">
          <a:xfrm>
            <a:off x="5476445" y="2426124"/>
            <a:ext cx="2394810" cy="619934"/>
          </a:xfrm>
          <a:custGeom>
            <a:avLst/>
            <a:gdLst>
              <a:gd name="T0" fmla="*/ 13440 w 317"/>
              <a:gd name="T1" fmla="*/ 0 h 82"/>
              <a:gd name="T2" fmla="*/ 13042 w 317"/>
              <a:gd name="T3" fmla="*/ 0 h 82"/>
              <a:gd name="T4" fmla="*/ 11105 w 317"/>
              <a:gd name="T5" fmla="*/ 969 h 82"/>
              <a:gd name="T6" fmla="*/ 12677 w 317"/>
              <a:gd name="T7" fmla="*/ 2438 h 82"/>
              <a:gd name="T8" fmla="*/ 14716 w 317"/>
              <a:gd name="T9" fmla="*/ 2190 h 82"/>
              <a:gd name="T10" fmla="*/ 16026 w 317"/>
              <a:gd name="T11" fmla="*/ 2404 h 82"/>
              <a:gd name="T12" fmla="*/ 16026 w 317"/>
              <a:gd name="T13" fmla="*/ 4172 h 82"/>
              <a:gd name="T14" fmla="*/ 56 w 317"/>
              <a:gd name="T15" fmla="*/ 4172 h 82"/>
              <a:gd name="T16" fmla="*/ 56 w 317"/>
              <a:gd name="T17" fmla="*/ 457 h 82"/>
              <a:gd name="T18" fmla="*/ 0 w 317"/>
              <a:gd name="T19" fmla="*/ 513 h 82"/>
              <a:gd name="T20" fmla="*/ 0 w 317"/>
              <a:gd name="T21" fmla="*/ 4172 h 82"/>
              <a:gd name="T22" fmla="*/ 16082 w 317"/>
              <a:gd name="T23" fmla="*/ 4172 h 82"/>
              <a:gd name="T24" fmla="*/ 16082 w 317"/>
              <a:gd name="T25" fmla="*/ 855 h 82"/>
              <a:gd name="T26" fmla="*/ 13440 w 317"/>
              <a:gd name="T27" fmla="*/ 0 h 8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17" h="82">
                <a:moveTo>
                  <a:pt x="265" y="0"/>
                </a:moveTo>
                <a:cubicBezTo>
                  <a:pt x="262" y="0"/>
                  <a:pt x="260" y="0"/>
                  <a:pt x="257" y="0"/>
                </a:cubicBezTo>
                <a:cubicBezTo>
                  <a:pt x="257" y="0"/>
                  <a:pt x="231" y="1"/>
                  <a:pt x="219" y="19"/>
                </a:cubicBezTo>
                <a:cubicBezTo>
                  <a:pt x="230" y="31"/>
                  <a:pt x="240" y="40"/>
                  <a:pt x="250" y="48"/>
                </a:cubicBezTo>
                <a:cubicBezTo>
                  <a:pt x="267" y="45"/>
                  <a:pt x="280" y="43"/>
                  <a:pt x="290" y="43"/>
                </a:cubicBezTo>
                <a:cubicBezTo>
                  <a:pt x="308" y="43"/>
                  <a:pt x="316" y="47"/>
                  <a:pt x="316" y="47"/>
                </a:cubicBezTo>
                <a:cubicBezTo>
                  <a:pt x="316" y="82"/>
                  <a:pt x="316" y="82"/>
                  <a:pt x="316" y="82"/>
                </a:cubicBezTo>
                <a:cubicBezTo>
                  <a:pt x="1" y="82"/>
                  <a:pt x="1" y="82"/>
                  <a:pt x="1" y="82"/>
                </a:cubicBezTo>
                <a:cubicBezTo>
                  <a:pt x="1" y="9"/>
                  <a:pt x="1" y="9"/>
                  <a:pt x="1" y="9"/>
                </a:cubicBezTo>
                <a:cubicBezTo>
                  <a:pt x="0" y="9"/>
                  <a:pt x="0" y="9"/>
                  <a:pt x="0" y="10"/>
                </a:cubicBezTo>
                <a:cubicBezTo>
                  <a:pt x="0" y="82"/>
                  <a:pt x="0" y="82"/>
                  <a:pt x="0" y="82"/>
                </a:cubicBezTo>
                <a:cubicBezTo>
                  <a:pt x="317" y="82"/>
                  <a:pt x="317" y="82"/>
                  <a:pt x="317" y="82"/>
                </a:cubicBezTo>
                <a:cubicBezTo>
                  <a:pt x="317" y="17"/>
                  <a:pt x="317" y="17"/>
                  <a:pt x="317" y="17"/>
                </a:cubicBezTo>
                <a:cubicBezTo>
                  <a:pt x="317" y="17"/>
                  <a:pt x="288" y="0"/>
                  <a:pt x="265" y="0"/>
                </a:cubicBezTo>
              </a:path>
            </a:pathLst>
          </a:custGeom>
          <a:solidFill>
            <a:srgbClr val="FCDE9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60902" name="Freeform 19"/>
          <p:cNvSpPr>
            <a:spLocks noEditPoints="1"/>
          </p:cNvSpPr>
          <p:nvPr/>
        </p:nvSpPr>
        <p:spPr bwMode="auto">
          <a:xfrm>
            <a:off x="5484938" y="2063789"/>
            <a:ext cx="0" cy="430273"/>
          </a:xfrm>
          <a:custGeom>
            <a:avLst/>
            <a:gdLst>
              <a:gd name="T0" fmla="*/ 205 h 57"/>
              <a:gd name="T1" fmla="*/ 2880 h 57"/>
              <a:gd name="T2" fmla="*/ 2880 h 57"/>
              <a:gd name="T3" fmla="*/ 248 h 57"/>
              <a:gd name="T4" fmla="*/ 205 h 57"/>
              <a:gd name="T5" fmla="*/ 0 h 57"/>
              <a:gd name="T6" fmla="*/ 205 h 57"/>
              <a:gd name="T7" fmla="*/ 0 h 57"/>
              <a:gd name="T8" fmla="*/ 0 60000 65536"/>
              <a:gd name="T9" fmla="*/ 0 60000 65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60000 65536"/>
            </a:gdLst>
            <a:ahLst/>
            <a:cxnLst>
              <a:cxn ang="T8">
                <a:pos x="0" y="T0"/>
              </a:cxn>
              <a:cxn ang="T9">
                <a:pos x="0" y="T1"/>
              </a:cxn>
              <a:cxn ang="T10">
                <a:pos x="0" y="T2"/>
              </a:cxn>
              <a:cxn ang="T11">
                <a:pos x="0" y="T3"/>
              </a:cxn>
              <a:cxn ang="T12">
                <a:pos x="0" y="T4"/>
              </a:cxn>
              <a:cxn ang="T13">
                <a:pos x="0" y="T5"/>
              </a:cxn>
              <a:cxn ang="T14">
                <a:pos x="0" y="T6"/>
              </a:cxn>
              <a:cxn ang="T15">
                <a:pos x="0" y="T7"/>
              </a:cxn>
            </a:cxnLst>
            <a:rect l="0" t="0" r="r" b="b"/>
            <a:pathLst>
              <a:path h="57">
                <a:moveTo>
                  <a:pt x="0" y="4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4"/>
                  <a:pt x="0" y="4"/>
                </a:cubicBezTo>
                <a:moveTo>
                  <a:pt x="0" y="0"/>
                </a:moveTo>
                <a:cubicBezTo>
                  <a:pt x="0" y="1"/>
                  <a:pt x="0" y="2"/>
                  <a:pt x="0" y="4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C660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0903" name="Freeform 20"/>
          <p:cNvSpPr>
            <a:spLocks/>
          </p:cNvSpPr>
          <p:nvPr/>
        </p:nvSpPr>
        <p:spPr bwMode="auto">
          <a:xfrm>
            <a:off x="5484938" y="2494062"/>
            <a:ext cx="2380655" cy="551996"/>
          </a:xfrm>
          <a:custGeom>
            <a:avLst/>
            <a:gdLst>
              <a:gd name="T0" fmla="*/ 0 w 315"/>
              <a:gd name="T1" fmla="*/ 0 h 73"/>
              <a:gd name="T2" fmla="*/ 0 w 315"/>
              <a:gd name="T3" fmla="*/ 0 h 73"/>
              <a:gd name="T4" fmla="*/ 0 w 315"/>
              <a:gd name="T5" fmla="*/ 3718 h 73"/>
              <a:gd name="T6" fmla="*/ 16003 w 315"/>
              <a:gd name="T7" fmla="*/ 3718 h 73"/>
              <a:gd name="T8" fmla="*/ 16003 w 315"/>
              <a:gd name="T9" fmla="*/ 1942 h 73"/>
              <a:gd name="T10" fmla="*/ 14692 w 315"/>
              <a:gd name="T11" fmla="*/ 1734 h 73"/>
              <a:gd name="T12" fmla="*/ 12652 w 315"/>
              <a:gd name="T13" fmla="*/ 1985 h 73"/>
              <a:gd name="T14" fmla="*/ 16003 w 315"/>
              <a:gd name="T15" fmla="*/ 3718 h 73"/>
              <a:gd name="T16" fmla="*/ 0 w 315"/>
              <a:gd name="T17" fmla="*/ 3718 h 73"/>
              <a:gd name="T18" fmla="*/ 0 w 315"/>
              <a:gd name="T19" fmla="*/ 0 h 7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15" h="73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73"/>
                  <a:pt x="0" y="73"/>
                  <a:pt x="0" y="73"/>
                </a:cubicBezTo>
                <a:cubicBezTo>
                  <a:pt x="315" y="73"/>
                  <a:pt x="315" y="73"/>
                  <a:pt x="315" y="73"/>
                </a:cubicBezTo>
                <a:cubicBezTo>
                  <a:pt x="315" y="38"/>
                  <a:pt x="315" y="38"/>
                  <a:pt x="315" y="38"/>
                </a:cubicBezTo>
                <a:cubicBezTo>
                  <a:pt x="315" y="38"/>
                  <a:pt x="307" y="34"/>
                  <a:pt x="289" y="34"/>
                </a:cubicBezTo>
                <a:cubicBezTo>
                  <a:pt x="279" y="34"/>
                  <a:pt x="266" y="36"/>
                  <a:pt x="249" y="39"/>
                </a:cubicBezTo>
                <a:cubicBezTo>
                  <a:pt x="286" y="69"/>
                  <a:pt x="315" y="73"/>
                  <a:pt x="315" y="73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FACC58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60904" name="Freeform 21"/>
          <p:cNvSpPr>
            <a:spLocks/>
          </p:cNvSpPr>
          <p:nvPr/>
        </p:nvSpPr>
        <p:spPr bwMode="auto">
          <a:xfrm>
            <a:off x="5484938" y="1571240"/>
            <a:ext cx="1647493" cy="1135129"/>
          </a:xfrm>
          <a:custGeom>
            <a:avLst/>
            <a:gdLst>
              <a:gd name="T0" fmla="*/ 0 w 218"/>
              <a:gd name="T1" fmla="*/ 0 h 150"/>
              <a:gd name="T2" fmla="*/ 0 w 218"/>
              <a:gd name="T3" fmla="*/ 3574 h 150"/>
              <a:gd name="T4" fmla="*/ 969 w 218"/>
              <a:gd name="T5" fmla="*/ 4796 h 150"/>
              <a:gd name="T6" fmla="*/ 2339 w 218"/>
              <a:gd name="T7" fmla="*/ 5253 h 150"/>
              <a:gd name="T8" fmla="*/ 3770 w 218"/>
              <a:gd name="T9" fmla="*/ 5103 h 150"/>
              <a:gd name="T10" fmla="*/ 3919 w 218"/>
              <a:gd name="T11" fmla="*/ 5061 h 150"/>
              <a:gd name="T12" fmla="*/ 6052 w 218"/>
              <a:gd name="T13" fmla="*/ 7103 h 150"/>
              <a:gd name="T14" fmla="*/ 6450 w 218"/>
              <a:gd name="T15" fmla="*/ 7662 h 150"/>
              <a:gd name="T16" fmla="*/ 7304 w 218"/>
              <a:gd name="T17" fmla="*/ 7410 h 150"/>
              <a:gd name="T18" fmla="*/ 9245 w 218"/>
              <a:gd name="T19" fmla="*/ 6953 h 150"/>
              <a:gd name="T20" fmla="*/ 10065 w 218"/>
              <a:gd name="T21" fmla="*/ 7103 h 150"/>
              <a:gd name="T22" fmla="*/ 11077 w 218"/>
              <a:gd name="T23" fmla="*/ 6747 h 150"/>
              <a:gd name="T24" fmla="*/ 11077 w 218"/>
              <a:gd name="T25" fmla="*/ 6747 h 150"/>
              <a:gd name="T26" fmla="*/ 9096 w 218"/>
              <a:gd name="T27" fmla="*/ 3938 h 150"/>
              <a:gd name="T28" fmla="*/ 8730 w 218"/>
              <a:gd name="T29" fmla="*/ 3208 h 150"/>
              <a:gd name="T30" fmla="*/ 7419 w 218"/>
              <a:gd name="T31" fmla="*/ 1986 h 150"/>
              <a:gd name="T32" fmla="*/ 6757 w 218"/>
              <a:gd name="T33" fmla="*/ 2195 h 150"/>
              <a:gd name="T34" fmla="*/ 4776 w 218"/>
              <a:gd name="T35" fmla="*/ 2716 h 150"/>
              <a:gd name="T36" fmla="*/ 2643 w 218"/>
              <a:gd name="T37" fmla="*/ 2136 h 150"/>
              <a:gd name="T38" fmla="*/ 0 w 218"/>
              <a:gd name="T39" fmla="*/ 0 h 15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8" h="150">
                <a:moveTo>
                  <a:pt x="0" y="0"/>
                </a:moveTo>
                <a:cubicBezTo>
                  <a:pt x="0" y="70"/>
                  <a:pt x="0" y="70"/>
                  <a:pt x="0" y="70"/>
                </a:cubicBezTo>
                <a:cubicBezTo>
                  <a:pt x="3" y="80"/>
                  <a:pt x="19" y="94"/>
                  <a:pt x="19" y="94"/>
                </a:cubicBezTo>
                <a:cubicBezTo>
                  <a:pt x="25" y="101"/>
                  <a:pt x="36" y="103"/>
                  <a:pt x="46" y="103"/>
                </a:cubicBezTo>
                <a:cubicBezTo>
                  <a:pt x="61" y="103"/>
                  <a:pt x="74" y="100"/>
                  <a:pt x="74" y="100"/>
                </a:cubicBezTo>
                <a:cubicBezTo>
                  <a:pt x="75" y="99"/>
                  <a:pt x="76" y="99"/>
                  <a:pt x="77" y="99"/>
                </a:cubicBezTo>
                <a:cubicBezTo>
                  <a:pt x="99" y="99"/>
                  <a:pt x="119" y="139"/>
                  <a:pt x="119" y="139"/>
                </a:cubicBezTo>
                <a:cubicBezTo>
                  <a:pt x="122" y="143"/>
                  <a:pt x="125" y="147"/>
                  <a:pt x="127" y="150"/>
                </a:cubicBezTo>
                <a:cubicBezTo>
                  <a:pt x="136" y="149"/>
                  <a:pt x="144" y="145"/>
                  <a:pt x="144" y="145"/>
                </a:cubicBezTo>
                <a:cubicBezTo>
                  <a:pt x="155" y="136"/>
                  <a:pt x="182" y="136"/>
                  <a:pt x="182" y="136"/>
                </a:cubicBezTo>
                <a:cubicBezTo>
                  <a:pt x="188" y="138"/>
                  <a:pt x="194" y="139"/>
                  <a:pt x="198" y="139"/>
                </a:cubicBezTo>
                <a:cubicBezTo>
                  <a:pt x="212" y="139"/>
                  <a:pt x="218" y="132"/>
                  <a:pt x="218" y="132"/>
                </a:cubicBezTo>
                <a:cubicBezTo>
                  <a:pt x="218" y="132"/>
                  <a:pt x="218" y="132"/>
                  <a:pt x="218" y="132"/>
                </a:cubicBezTo>
                <a:cubicBezTo>
                  <a:pt x="205" y="117"/>
                  <a:pt x="192" y="99"/>
                  <a:pt x="179" y="77"/>
                </a:cubicBezTo>
                <a:cubicBezTo>
                  <a:pt x="179" y="77"/>
                  <a:pt x="176" y="72"/>
                  <a:pt x="172" y="63"/>
                </a:cubicBezTo>
                <a:cubicBezTo>
                  <a:pt x="172" y="63"/>
                  <a:pt x="164" y="39"/>
                  <a:pt x="146" y="39"/>
                </a:cubicBezTo>
                <a:cubicBezTo>
                  <a:pt x="142" y="39"/>
                  <a:pt x="138" y="41"/>
                  <a:pt x="133" y="43"/>
                </a:cubicBezTo>
                <a:cubicBezTo>
                  <a:pt x="133" y="43"/>
                  <a:pt x="117" y="53"/>
                  <a:pt x="94" y="53"/>
                </a:cubicBezTo>
                <a:cubicBezTo>
                  <a:pt x="82" y="53"/>
                  <a:pt x="67" y="50"/>
                  <a:pt x="52" y="42"/>
                </a:cubicBezTo>
                <a:cubicBezTo>
                  <a:pt x="52" y="42"/>
                  <a:pt x="28" y="28"/>
                  <a:pt x="0" y="0"/>
                </a:cubicBezTo>
              </a:path>
            </a:pathLst>
          </a:custGeom>
          <a:solidFill>
            <a:srgbClr val="FCDE9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60905" name="Freeform 22"/>
          <p:cNvSpPr>
            <a:spLocks/>
          </p:cNvSpPr>
          <p:nvPr/>
        </p:nvSpPr>
        <p:spPr bwMode="auto">
          <a:xfrm>
            <a:off x="6444560" y="2570491"/>
            <a:ext cx="919991" cy="370828"/>
          </a:xfrm>
          <a:custGeom>
            <a:avLst/>
            <a:gdLst>
              <a:gd name="T0" fmla="*/ 4577 w 122"/>
              <a:gd name="T1" fmla="*/ 0 h 49"/>
              <a:gd name="T2" fmla="*/ 4577 w 122"/>
              <a:gd name="T3" fmla="*/ 0 h 49"/>
              <a:gd name="T4" fmla="*/ 3570 w 122"/>
              <a:gd name="T5" fmla="*/ 364 h 49"/>
              <a:gd name="T6" fmla="*/ 2781 w 122"/>
              <a:gd name="T7" fmla="*/ 209 h 49"/>
              <a:gd name="T8" fmla="*/ 852 w 122"/>
              <a:gd name="T9" fmla="*/ 671 h 49"/>
              <a:gd name="T10" fmla="*/ 0 w 122"/>
              <a:gd name="T11" fmla="*/ 914 h 49"/>
              <a:gd name="T12" fmla="*/ 759 w 122"/>
              <a:gd name="T13" fmla="*/ 1794 h 49"/>
              <a:gd name="T14" fmla="*/ 2419 w 122"/>
              <a:gd name="T15" fmla="*/ 2502 h 49"/>
              <a:gd name="T16" fmla="*/ 3668 w 122"/>
              <a:gd name="T17" fmla="*/ 2294 h 49"/>
              <a:gd name="T18" fmla="*/ 6146 w 122"/>
              <a:gd name="T19" fmla="*/ 1494 h 49"/>
              <a:gd name="T20" fmla="*/ 4577 w 122"/>
              <a:gd name="T21" fmla="*/ 0 h 4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22" h="49">
                <a:moveTo>
                  <a:pt x="91" y="0"/>
                </a:moveTo>
                <a:cubicBezTo>
                  <a:pt x="91" y="0"/>
                  <a:pt x="91" y="0"/>
                  <a:pt x="91" y="0"/>
                </a:cubicBezTo>
                <a:cubicBezTo>
                  <a:pt x="91" y="0"/>
                  <a:pt x="85" y="7"/>
                  <a:pt x="71" y="7"/>
                </a:cubicBezTo>
                <a:cubicBezTo>
                  <a:pt x="67" y="7"/>
                  <a:pt x="61" y="6"/>
                  <a:pt x="55" y="4"/>
                </a:cubicBezTo>
                <a:cubicBezTo>
                  <a:pt x="55" y="4"/>
                  <a:pt x="28" y="4"/>
                  <a:pt x="17" y="13"/>
                </a:cubicBezTo>
                <a:cubicBezTo>
                  <a:pt x="17" y="13"/>
                  <a:pt x="9" y="17"/>
                  <a:pt x="0" y="18"/>
                </a:cubicBezTo>
                <a:cubicBezTo>
                  <a:pt x="10" y="33"/>
                  <a:pt x="15" y="35"/>
                  <a:pt x="15" y="35"/>
                </a:cubicBezTo>
                <a:cubicBezTo>
                  <a:pt x="23" y="46"/>
                  <a:pt x="36" y="49"/>
                  <a:pt x="48" y="49"/>
                </a:cubicBezTo>
                <a:cubicBezTo>
                  <a:pt x="61" y="49"/>
                  <a:pt x="73" y="45"/>
                  <a:pt x="73" y="45"/>
                </a:cubicBezTo>
                <a:cubicBezTo>
                  <a:pt x="92" y="38"/>
                  <a:pt x="108" y="33"/>
                  <a:pt x="122" y="29"/>
                </a:cubicBezTo>
                <a:cubicBezTo>
                  <a:pt x="112" y="21"/>
                  <a:pt x="102" y="12"/>
                  <a:pt x="91" y="0"/>
                </a:cubicBezTo>
              </a:path>
            </a:pathLst>
          </a:custGeom>
          <a:solidFill>
            <a:srgbClr val="FACC58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60906" name="Freeform 23"/>
          <p:cNvSpPr>
            <a:spLocks/>
          </p:cNvSpPr>
          <p:nvPr/>
        </p:nvSpPr>
        <p:spPr bwMode="auto">
          <a:xfrm>
            <a:off x="5484938" y="2100588"/>
            <a:ext cx="959622" cy="614272"/>
          </a:xfrm>
          <a:custGeom>
            <a:avLst/>
            <a:gdLst>
              <a:gd name="T0" fmla="*/ 0 w 127"/>
              <a:gd name="T1" fmla="*/ 0 h 81"/>
              <a:gd name="T2" fmla="*/ 0 w 127"/>
              <a:gd name="T3" fmla="*/ 2671 h 81"/>
              <a:gd name="T4" fmla="*/ 2130 w 127"/>
              <a:gd name="T5" fmla="*/ 2210 h 81"/>
              <a:gd name="T6" fmla="*/ 4981 w 127"/>
              <a:gd name="T7" fmla="*/ 3402 h 81"/>
              <a:gd name="T8" fmla="*/ 5686 w 127"/>
              <a:gd name="T9" fmla="*/ 4019 h 81"/>
              <a:gd name="T10" fmla="*/ 6241 w 127"/>
              <a:gd name="T11" fmla="*/ 4171 h 81"/>
              <a:gd name="T12" fmla="*/ 6449 w 127"/>
              <a:gd name="T13" fmla="*/ 4112 h 81"/>
              <a:gd name="T14" fmla="*/ 6049 w 127"/>
              <a:gd name="T15" fmla="*/ 3560 h 81"/>
              <a:gd name="T16" fmla="*/ 3919 w 127"/>
              <a:gd name="T17" fmla="*/ 1500 h 81"/>
              <a:gd name="T18" fmla="*/ 3769 w 127"/>
              <a:gd name="T19" fmla="*/ 1535 h 81"/>
              <a:gd name="T20" fmla="*/ 2338 w 127"/>
              <a:gd name="T21" fmla="*/ 1693 h 81"/>
              <a:gd name="T22" fmla="*/ 969 w 127"/>
              <a:gd name="T23" fmla="*/ 1227 h 81"/>
              <a:gd name="T24" fmla="*/ 0 w 127"/>
              <a:gd name="T25" fmla="*/ 0 h 8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27" h="81">
                <a:moveTo>
                  <a:pt x="0" y="0"/>
                </a:moveTo>
                <a:cubicBezTo>
                  <a:pt x="0" y="52"/>
                  <a:pt x="0" y="52"/>
                  <a:pt x="0" y="52"/>
                </a:cubicBezTo>
                <a:cubicBezTo>
                  <a:pt x="16" y="45"/>
                  <a:pt x="30" y="43"/>
                  <a:pt x="42" y="43"/>
                </a:cubicBezTo>
                <a:cubicBezTo>
                  <a:pt x="79" y="43"/>
                  <a:pt x="98" y="66"/>
                  <a:pt x="98" y="66"/>
                </a:cubicBezTo>
                <a:cubicBezTo>
                  <a:pt x="104" y="72"/>
                  <a:pt x="112" y="78"/>
                  <a:pt x="112" y="78"/>
                </a:cubicBezTo>
                <a:cubicBezTo>
                  <a:pt x="115" y="80"/>
                  <a:pt x="119" y="81"/>
                  <a:pt x="123" y="81"/>
                </a:cubicBezTo>
                <a:cubicBezTo>
                  <a:pt x="124" y="81"/>
                  <a:pt x="125" y="81"/>
                  <a:pt x="127" y="80"/>
                </a:cubicBezTo>
                <a:cubicBezTo>
                  <a:pt x="125" y="77"/>
                  <a:pt x="122" y="73"/>
                  <a:pt x="119" y="69"/>
                </a:cubicBezTo>
                <a:cubicBezTo>
                  <a:pt x="119" y="69"/>
                  <a:pt x="99" y="29"/>
                  <a:pt x="77" y="29"/>
                </a:cubicBezTo>
                <a:cubicBezTo>
                  <a:pt x="76" y="29"/>
                  <a:pt x="75" y="29"/>
                  <a:pt x="74" y="30"/>
                </a:cubicBezTo>
                <a:cubicBezTo>
                  <a:pt x="74" y="30"/>
                  <a:pt x="61" y="33"/>
                  <a:pt x="46" y="33"/>
                </a:cubicBezTo>
                <a:cubicBezTo>
                  <a:pt x="36" y="33"/>
                  <a:pt x="25" y="31"/>
                  <a:pt x="19" y="24"/>
                </a:cubicBezTo>
                <a:cubicBezTo>
                  <a:pt x="19" y="24"/>
                  <a:pt x="3" y="10"/>
                  <a:pt x="0" y="0"/>
                </a:cubicBezTo>
              </a:path>
            </a:pathLst>
          </a:custGeom>
          <a:solidFill>
            <a:srgbClr val="FACC58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60907" name="Freeform 24"/>
          <p:cNvSpPr>
            <a:spLocks/>
          </p:cNvSpPr>
          <p:nvPr/>
        </p:nvSpPr>
        <p:spPr bwMode="auto">
          <a:xfrm>
            <a:off x="5484938" y="2426124"/>
            <a:ext cx="2380655" cy="619934"/>
          </a:xfrm>
          <a:custGeom>
            <a:avLst/>
            <a:gdLst>
              <a:gd name="T0" fmla="*/ 2131 w 315"/>
              <a:gd name="T1" fmla="*/ 0 h 82"/>
              <a:gd name="T2" fmla="*/ 0 w 315"/>
              <a:gd name="T3" fmla="*/ 457 h 82"/>
              <a:gd name="T4" fmla="*/ 0 w 315"/>
              <a:gd name="T5" fmla="*/ 4172 h 82"/>
              <a:gd name="T6" fmla="*/ 16003 w 315"/>
              <a:gd name="T7" fmla="*/ 4172 h 82"/>
              <a:gd name="T8" fmla="*/ 12652 w 315"/>
              <a:gd name="T9" fmla="*/ 2438 h 82"/>
              <a:gd name="T10" fmla="*/ 10164 w 315"/>
              <a:gd name="T11" fmla="*/ 3261 h 82"/>
              <a:gd name="T12" fmla="*/ 8888 w 315"/>
              <a:gd name="T13" fmla="*/ 3467 h 82"/>
              <a:gd name="T14" fmla="*/ 7214 w 315"/>
              <a:gd name="T15" fmla="*/ 2746 h 82"/>
              <a:gd name="T16" fmla="*/ 6450 w 315"/>
              <a:gd name="T17" fmla="*/ 1883 h 82"/>
              <a:gd name="T18" fmla="*/ 6245 w 315"/>
              <a:gd name="T19" fmla="*/ 1926 h 82"/>
              <a:gd name="T20" fmla="*/ 5689 w 315"/>
              <a:gd name="T21" fmla="*/ 1768 h 82"/>
              <a:gd name="T22" fmla="*/ 4982 w 315"/>
              <a:gd name="T23" fmla="*/ 1162 h 82"/>
              <a:gd name="T24" fmla="*/ 2131 w 315"/>
              <a:gd name="T25" fmla="*/ 0 h 8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15" h="82">
                <a:moveTo>
                  <a:pt x="42" y="0"/>
                </a:moveTo>
                <a:cubicBezTo>
                  <a:pt x="30" y="0"/>
                  <a:pt x="16" y="2"/>
                  <a:pt x="0" y="9"/>
                </a:cubicBezTo>
                <a:cubicBezTo>
                  <a:pt x="0" y="82"/>
                  <a:pt x="0" y="82"/>
                  <a:pt x="0" y="82"/>
                </a:cubicBezTo>
                <a:cubicBezTo>
                  <a:pt x="315" y="82"/>
                  <a:pt x="315" y="82"/>
                  <a:pt x="315" y="82"/>
                </a:cubicBezTo>
                <a:cubicBezTo>
                  <a:pt x="315" y="82"/>
                  <a:pt x="286" y="78"/>
                  <a:pt x="249" y="48"/>
                </a:cubicBezTo>
                <a:cubicBezTo>
                  <a:pt x="235" y="52"/>
                  <a:pt x="219" y="57"/>
                  <a:pt x="200" y="64"/>
                </a:cubicBezTo>
                <a:cubicBezTo>
                  <a:pt x="200" y="64"/>
                  <a:pt x="188" y="68"/>
                  <a:pt x="175" y="68"/>
                </a:cubicBezTo>
                <a:cubicBezTo>
                  <a:pt x="163" y="68"/>
                  <a:pt x="150" y="65"/>
                  <a:pt x="142" y="54"/>
                </a:cubicBezTo>
                <a:cubicBezTo>
                  <a:pt x="142" y="54"/>
                  <a:pt x="137" y="52"/>
                  <a:pt x="127" y="37"/>
                </a:cubicBezTo>
                <a:cubicBezTo>
                  <a:pt x="125" y="38"/>
                  <a:pt x="124" y="38"/>
                  <a:pt x="123" y="38"/>
                </a:cubicBezTo>
                <a:cubicBezTo>
                  <a:pt x="119" y="38"/>
                  <a:pt x="115" y="37"/>
                  <a:pt x="112" y="35"/>
                </a:cubicBezTo>
                <a:cubicBezTo>
                  <a:pt x="112" y="35"/>
                  <a:pt x="104" y="29"/>
                  <a:pt x="98" y="23"/>
                </a:cubicBezTo>
                <a:cubicBezTo>
                  <a:pt x="98" y="23"/>
                  <a:pt x="79" y="0"/>
                  <a:pt x="42" y="0"/>
                </a:cubicBezTo>
              </a:path>
            </a:pathLst>
          </a:custGeom>
          <a:solidFill>
            <a:srgbClr val="EBAC0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689" name="TextBox 688"/>
          <p:cNvSpPr txBox="1"/>
          <p:nvPr/>
        </p:nvSpPr>
        <p:spPr bwMode="auto">
          <a:xfrm>
            <a:off x="5977224" y="1281139"/>
            <a:ext cx="954108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spc="300">
                <a:solidFill>
                  <a:srgbClr val="EBAC07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en-US" altLang="zh-CN" dirty="0" smtClean="0"/>
              <a:t>213478</a:t>
            </a:r>
            <a:endParaRPr lang="zh-CN" altLang="en-US" dirty="0"/>
          </a:p>
        </p:txBody>
      </p:sp>
      <p:sp>
        <p:nvSpPr>
          <p:cNvPr id="690" name="TextBox 689"/>
          <p:cNvSpPr txBox="1"/>
          <p:nvPr/>
        </p:nvSpPr>
        <p:spPr bwMode="auto">
          <a:xfrm>
            <a:off x="1995376" y="1309903"/>
            <a:ext cx="954108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en-US" altLang="zh-CN" dirty="0" smtClean="0"/>
              <a:t>201879</a:t>
            </a:r>
            <a:endParaRPr lang="zh-CN" altLang="en-US" dirty="0"/>
          </a:p>
        </p:txBody>
      </p:sp>
      <p:sp>
        <p:nvSpPr>
          <p:cNvPr id="691" name="TextBox 692"/>
          <p:cNvSpPr txBox="1"/>
          <p:nvPr/>
        </p:nvSpPr>
        <p:spPr bwMode="auto">
          <a:xfrm>
            <a:off x="5360625" y="3168863"/>
            <a:ext cx="95410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spc="300" dirty="0" smtClean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添加标题</a:t>
            </a:r>
            <a:endParaRPr lang="zh-CN" altLang="en-US" sz="1200" spc="300" dirty="0"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92" name="TextBox 692"/>
          <p:cNvSpPr txBox="1"/>
          <p:nvPr/>
        </p:nvSpPr>
        <p:spPr bwMode="auto">
          <a:xfrm>
            <a:off x="2789002" y="3168863"/>
            <a:ext cx="95410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spc="300" dirty="0" smtClean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添加标题</a:t>
            </a:r>
            <a:endParaRPr lang="zh-CN" altLang="en-US" sz="1200" spc="300" dirty="0"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0942" name="Freeform 59"/>
          <p:cNvSpPr>
            <a:spLocks/>
          </p:cNvSpPr>
          <p:nvPr/>
        </p:nvSpPr>
        <p:spPr bwMode="auto">
          <a:xfrm>
            <a:off x="1216286" y="2473749"/>
            <a:ext cx="2394810" cy="619934"/>
          </a:xfrm>
          <a:custGeom>
            <a:avLst/>
            <a:gdLst>
              <a:gd name="T0" fmla="*/ 2642 w 317"/>
              <a:gd name="T1" fmla="*/ 0 h 82"/>
              <a:gd name="T2" fmla="*/ 0 w 317"/>
              <a:gd name="T3" fmla="*/ 855 h 82"/>
              <a:gd name="T4" fmla="*/ 0 w 317"/>
              <a:gd name="T5" fmla="*/ 4172 h 82"/>
              <a:gd name="T6" fmla="*/ 16082 w 317"/>
              <a:gd name="T7" fmla="*/ 4172 h 82"/>
              <a:gd name="T8" fmla="*/ 16082 w 317"/>
              <a:gd name="T9" fmla="*/ 513 h 82"/>
              <a:gd name="T10" fmla="*/ 16026 w 317"/>
              <a:gd name="T11" fmla="*/ 513 h 82"/>
              <a:gd name="T12" fmla="*/ 16026 w 317"/>
              <a:gd name="T13" fmla="*/ 4172 h 82"/>
              <a:gd name="T14" fmla="*/ 56 w 317"/>
              <a:gd name="T15" fmla="*/ 4172 h 82"/>
              <a:gd name="T16" fmla="*/ 56 w 317"/>
              <a:gd name="T17" fmla="*/ 2404 h 82"/>
              <a:gd name="T18" fmla="*/ 1366 w 317"/>
              <a:gd name="T19" fmla="*/ 2246 h 82"/>
              <a:gd name="T20" fmla="*/ 3405 w 317"/>
              <a:gd name="T21" fmla="*/ 2497 h 82"/>
              <a:gd name="T22" fmla="*/ 4977 w 317"/>
              <a:gd name="T23" fmla="*/ 969 h 82"/>
              <a:gd name="T24" fmla="*/ 3042 w 317"/>
              <a:gd name="T25" fmla="*/ 56 h 82"/>
              <a:gd name="T26" fmla="*/ 2642 w 317"/>
              <a:gd name="T27" fmla="*/ 0 h 8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17" h="82">
                <a:moveTo>
                  <a:pt x="52" y="0"/>
                </a:moveTo>
                <a:cubicBezTo>
                  <a:pt x="29" y="0"/>
                  <a:pt x="0" y="17"/>
                  <a:pt x="0" y="17"/>
                </a:cubicBezTo>
                <a:cubicBezTo>
                  <a:pt x="0" y="82"/>
                  <a:pt x="0" y="82"/>
                  <a:pt x="0" y="82"/>
                </a:cubicBezTo>
                <a:cubicBezTo>
                  <a:pt x="317" y="82"/>
                  <a:pt x="317" y="82"/>
                  <a:pt x="317" y="82"/>
                </a:cubicBezTo>
                <a:cubicBezTo>
                  <a:pt x="317" y="10"/>
                  <a:pt x="317" y="10"/>
                  <a:pt x="317" y="10"/>
                </a:cubicBezTo>
                <a:cubicBezTo>
                  <a:pt x="317" y="10"/>
                  <a:pt x="317" y="10"/>
                  <a:pt x="316" y="10"/>
                </a:cubicBezTo>
                <a:cubicBezTo>
                  <a:pt x="316" y="82"/>
                  <a:pt x="316" y="82"/>
                  <a:pt x="316" y="82"/>
                </a:cubicBezTo>
                <a:cubicBezTo>
                  <a:pt x="1" y="82"/>
                  <a:pt x="1" y="82"/>
                  <a:pt x="1" y="82"/>
                </a:cubicBezTo>
                <a:cubicBezTo>
                  <a:pt x="1" y="47"/>
                  <a:pt x="1" y="47"/>
                  <a:pt x="1" y="47"/>
                </a:cubicBezTo>
                <a:cubicBezTo>
                  <a:pt x="1" y="47"/>
                  <a:pt x="9" y="44"/>
                  <a:pt x="27" y="44"/>
                </a:cubicBezTo>
                <a:cubicBezTo>
                  <a:pt x="37" y="44"/>
                  <a:pt x="50" y="45"/>
                  <a:pt x="67" y="49"/>
                </a:cubicBezTo>
                <a:cubicBezTo>
                  <a:pt x="77" y="41"/>
                  <a:pt x="87" y="31"/>
                  <a:pt x="98" y="19"/>
                </a:cubicBezTo>
                <a:cubicBezTo>
                  <a:pt x="86" y="1"/>
                  <a:pt x="60" y="1"/>
                  <a:pt x="60" y="1"/>
                </a:cubicBezTo>
                <a:cubicBezTo>
                  <a:pt x="57" y="0"/>
                  <a:pt x="55" y="0"/>
                  <a:pt x="52" y="0"/>
                </a:cubicBezTo>
              </a:path>
            </a:pathLst>
          </a:custGeom>
          <a:solidFill>
            <a:srgbClr val="FEB5A4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60943" name="Freeform 60"/>
          <p:cNvSpPr>
            <a:spLocks noEditPoints="1"/>
          </p:cNvSpPr>
          <p:nvPr/>
        </p:nvSpPr>
        <p:spPr bwMode="auto">
          <a:xfrm>
            <a:off x="3602605" y="2108583"/>
            <a:ext cx="0" cy="438766"/>
          </a:xfrm>
          <a:custGeom>
            <a:avLst/>
            <a:gdLst>
              <a:gd name="T0" fmla="*/ 208 h 58"/>
              <a:gd name="T1" fmla="*/ 251 h 58"/>
              <a:gd name="T2" fmla="*/ 2900 h 58"/>
              <a:gd name="T3" fmla="*/ 2956 h 58"/>
              <a:gd name="T4" fmla="*/ 208 h 58"/>
              <a:gd name="T5" fmla="*/ 0 h 58"/>
              <a:gd name="T6" fmla="*/ 208 h 58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60000 65536"/>
            </a:gdLst>
            <a:ahLst/>
            <a:cxnLst>
              <a:cxn ang="T8">
                <a:pos x="0" y="T0"/>
              </a:cxn>
              <a:cxn ang="T9">
                <a:pos x="0" y="T1"/>
              </a:cxn>
              <a:cxn ang="T10">
                <a:pos x="0" y="T2"/>
              </a:cxn>
              <a:cxn ang="T11">
                <a:pos x="0" y="T3"/>
              </a:cxn>
              <a:cxn ang="T12">
                <a:pos x="0" y="T4"/>
              </a:cxn>
              <a:cxn ang="T13">
                <a:pos x="0" y="T5"/>
              </a:cxn>
              <a:cxn ang="T14">
                <a:pos x="0" y="T6"/>
              </a:cxn>
              <a:cxn ang="T15">
                <a:pos x="0" y="T7"/>
              </a:cxn>
            </a:cxnLst>
            <a:rect l="0" t="0" r="r" b="b"/>
            <a:pathLst>
              <a:path h="58">
                <a:moveTo>
                  <a:pt x="0" y="4"/>
                </a:moveTo>
                <a:cubicBezTo>
                  <a:pt x="0" y="4"/>
                  <a:pt x="0" y="5"/>
                  <a:pt x="0" y="5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8"/>
                  <a:pt x="0" y="58"/>
                </a:cubicBezTo>
                <a:cubicBezTo>
                  <a:pt x="0" y="4"/>
                  <a:pt x="0" y="4"/>
                  <a:pt x="0" y="4"/>
                </a:cubicBezTo>
                <a:moveTo>
                  <a:pt x="0" y="0"/>
                </a:moveTo>
                <a:cubicBezTo>
                  <a:pt x="0" y="4"/>
                  <a:pt x="0" y="4"/>
                  <a:pt x="0" y="4"/>
                </a:cubicBezTo>
                <a:cubicBezTo>
                  <a:pt x="0" y="3"/>
                  <a:pt x="0" y="2"/>
                  <a:pt x="0" y="0"/>
                </a:cubicBezTo>
              </a:path>
            </a:pathLst>
          </a:custGeom>
          <a:solidFill>
            <a:srgbClr val="6EB7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0944" name="Freeform 61"/>
          <p:cNvSpPr>
            <a:spLocks/>
          </p:cNvSpPr>
          <p:nvPr/>
        </p:nvSpPr>
        <p:spPr bwMode="auto">
          <a:xfrm>
            <a:off x="1221947" y="2541687"/>
            <a:ext cx="2380656" cy="551996"/>
          </a:xfrm>
          <a:custGeom>
            <a:avLst/>
            <a:gdLst>
              <a:gd name="T0" fmla="*/ 16003 w 315"/>
              <a:gd name="T1" fmla="*/ 0 h 73"/>
              <a:gd name="T2" fmla="*/ 16003 w 315"/>
              <a:gd name="T3" fmla="*/ 3718 h 73"/>
              <a:gd name="T4" fmla="*/ 0 w 315"/>
              <a:gd name="T5" fmla="*/ 3718 h 73"/>
              <a:gd name="T6" fmla="*/ 3351 w 315"/>
              <a:gd name="T7" fmla="*/ 2041 h 73"/>
              <a:gd name="T8" fmla="*/ 1311 w 315"/>
              <a:gd name="T9" fmla="*/ 1768 h 73"/>
              <a:gd name="T10" fmla="*/ 0 w 315"/>
              <a:gd name="T11" fmla="*/ 1942 h 73"/>
              <a:gd name="T12" fmla="*/ 0 w 315"/>
              <a:gd name="T13" fmla="*/ 3718 h 73"/>
              <a:gd name="T14" fmla="*/ 16003 w 315"/>
              <a:gd name="T15" fmla="*/ 3718 h 73"/>
              <a:gd name="T16" fmla="*/ 16003 w 315"/>
              <a:gd name="T17" fmla="*/ 56 h 73"/>
              <a:gd name="T18" fmla="*/ 16003 w 315"/>
              <a:gd name="T19" fmla="*/ 0 h 7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15" h="73">
                <a:moveTo>
                  <a:pt x="315" y="0"/>
                </a:moveTo>
                <a:cubicBezTo>
                  <a:pt x="315" y="73"/>
                  <a:pt x="315" y="73"/>
                  <a:pt x="315" y="73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3"/>
                  <a:pt x="29" y="69"/>
                  <a:pt x="66" y="40"/>
                </a:cubicBezTo>
                <a:cubicBezTo>
                  <a:pt x="49" y="36"/>
                  <a:pt x="36" y="35"/>
                  <a:pt x="26" y="35"/>
                </a:cubicBezTo>
                <a:cubicBezTo>
                  <a:pt x="8" y="35"/>
                  <a:pt x="0" y="38"/>
                  <a:pt x="0" y="38"/>
                </a:cubicBezTo>
                <a:cubicBezTo>
                  <a:pt x="0" y="73"/>
                  <a:pt x="0" y="73"/>
                  <a:pt x="0" y="73"/>
                </a:cubicBezTo>
                <a:cubicBezTo>
                  <a:pt x="315" y="73"/>
                  <a:pt x="315" y="73"/>
                  <a:pt x="315" y="73"/>
                </a:cubicBezTo>
                <a:cubicBezTo>
                  <a:pt x="315" y="1"/>
                  <a:pt x="315" y="1"/>
                  <a:pt x="315" y="1"/>
                </a:cubicBezTo>
                <a:cubicBezTo>
                  <a:pt x="315" y="1"/>
                  <a:pt x="315" y="0"/>
                  <a:pt x="315" y="0"/>
                </a:cubicBezTo>
              </a:path>
            </a:pathLst>
          </a:custGeom>
          <a:solidFill>
            <a:srgbClr val="FD876B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60945" name="Freeform 62"/>
          <p:cNvSpPr>
            <a:spLocks/>
          </p:cNvSpPr>
          <p:nvPr/>
        </p:nvSpPr>
        <p:spPr bwMode="auto">
          <a:xfrm>
            <a:off x="1955111" y="1618865"/>
            <a:ext cx="1647494" cy="1140790"/>
          </a:xfrm>
          <a:custGeom>
            <a:avLst/>
            <a:gdLst>
              <a:gd name="T0" fmla="*/ 11077 w 218"/>
              <a:gd name="T1" fmla="*/ 0 h 151"/>
              <a:gd name="T2" fmla="*/ 8431 w 218"/>
              <a:gd name="T3" fmla="*/ 2130 h 151"/>
              <a:gd name="T4" fmla="*/ 6301 w 218"/>
              <a:gd name="T5" fmla="*/ 2736 h 151"/>
              <a:gd name="T6" fmla="*/ 4320 w 218"/>
              <a:gd name="T7" fmla="*/ 2223 h 151"/>
              <a:gd name="T8" fmla="*/ 3658 w 218"/>
              <a:gd name="T9" fmla="*/ 2036 h 151"/>
              <a:gd name="T10" fmla="*/ 2339 w 218"/>
              <a:gd name="T11" fmla="*/ 3192 h 151"/>
              <a:gd name="T12" fmla="*/ 1981 w 218"/>
              <a:gd name="T13" fmla="*/ 3953 h 151"/>
              <a:gd name="T14" fmla="*/ 0 w 218"/>
              <a:gd name="T15" fmla="*/ 6688 h 151"/>
              <a:gd name="T16" fmla="*/ 0 w 218"/>
              <a:gd name="T17" fmla="*/ 6688 h 151"/>
              <a:gd name="T18" fmla="*/ 1004 w 218"/>
              <a:gd name="T19" fmla="*/ 7051 h 151"/>
              <a:gd name="T20" fmla="*/ 1823 w 218"/>
              <a:gd name="T21" fmla="*/ 6902 h 151"/>
              <a:gd name="T22" fmla="*/ 3770 w 218"/>
              <a:gd name="T23" fmla="*/ 7358 h 151"/>
              <a:gd name="T24" fmla="*/ 4627 w 218"/>
              <a:gd name="T25" fmla="*/ 7665 h 151"/>
              <a:gd name="T26" fmla="*/ 5024 w 218"/>
              <a:gd name="T27" fmla="*/ 7051 h 151"/>
              <a:gd name="T28" fmla="*/ 7155 w 218"/>
              <a:gd name="T29" fmla="*/ 5079 h 151"/>
              <a:gd name="T30" fmla="*/ 7304 w 218"/>
              <a:gd name="T31" fmla="*/ 5079 h 151"/>
              <a:gd name="T32" fmla="*/ 8730 w 218"/>
              <a:gd name="T33" fmla="*/ 5228 h 151"/>
              <a:gd name="T34" fmla="*/ 10108 w 218"/>
              <a:gd name="T35" fmla="*/ 4828 h 151"/>
              <a:gd name="T36" fmla="*/ 11077 w 218"/>
              <a:gd name="T37" fmla="*/ 3555 h 151"/>
              <a:gd name="T38" fmla="*/ 11077 w 218"/>
              <a:gd name="T39" fmla="*/ 0 h 15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8" h="151">
                <a:moveTo>
                  <a:pt x="218" y="0"/>
                </a:moveTo>
                <a:cubicBezTo>
                  <a:pt x="190" y="29"/>
                  <a:pt x="166" y="42"/>
                  <a:pt x="166" y="42"/>
                </a:cubicBezTo>
                <a:cubicBezTo>
                  <a:pt x="151" y="51"/>
                  <a:pt x="136" y="54"/>
                  <a:pt x="124" y="54"/>
                </a:cubicBezTo>
                <a:cubicBezTo>
                  <a:pt x="101" y="54"/>
                  <a:pt x="85" y="44"/>
                  <a:pt x="85" y="44"/>
                </a:cubicBezTo>
                <a:cubicBezTo>
                  <a:pt x="80" y="41"/>
                  <a:pt x="76" y="40"/>
                  <a:pt x="72" y="40"/>
                </a:cubicBezTo>
                <a:cubicBezTo>
                  <a:pt x="54" y="40"/>
                  <a:pt x="46" y="63"/>
                  <a:pt x="46" y="63"/>
                </a:cubicBezTo>
                <a:cubicBezTo>
                  <a:pt x="42" y="72"/>
                  <a:pt x="39" y="78"/>
                  <a:pt x="39" y="78"/>
                </a:cubicBezTo>
                <a:cubicBezTo>
                  <a:pt x="26" y="100"/>
                  <a:pt x="13" y="118"/>
                  <a:pt x="0" y="132"/>
                </a:cubicBezTo>
                <a:cubicBezTo>
                  <a:pt x="0" y="132"/>
                  <a:pt x="0" y="132"/>
                  <a:pt x="0" y="132"/>
                </a:cubicBezTo>
                <a:cubicBezTo>
                  <a:pt x="0" y="132"/>
                  <a:pt x="6" y="139"/>
                  <a:pt x="20" y="139"/>
                </a:cubicBezTo>
                <a:cubicBezTo>
                  <a:pt x="24" y="139"/>
                  <a:pt x="30" y="138"/>
                  <a:pt x="36" y="136"/>
                </a:cubicBezTo>
                <a:cubicBezTo>
                  <a:pt x="36" y="136"/>
                  <a:pt x="63" y="137"/>
                  <a:pt x="74" y="145"/>
                </a:cubicBezTo>
                <a:cubicBezTo>
                  <a:pt x="74" y="145"/>
                  <a:pt x="82" y="150"/>
                  <a:pt x="91" y="151"/>
                </a:cubicBezTo>
                <a:cubicBezTo>
                  <a:pt x="93" y="148"/>
                  <a:pt x="96" y="144"/>
                  <a:pt x="99" y="139"/>
                </a:cubicBezTo>
                <a:cubicBezTo>
                  <a:pt x="99" y="139"/>
                  <a:pt x="119" y="100"/>
                  <a:pt x="141" y="100"/>
                </a:cubicBezTo>
                <a:cubicBezTo>
                  <a:pt x="142" y="100"/>
                  <a:pt x="143" y="100"/>
                  <a:pt x="144" y="100"/>
                </a:cubicBezTo>
                <a:cubicBezTo>
                  <a:pt x="144" y="100"/>
                  <a:pt x="157" y="103"/>
                  <a:pt x="172" y="103"/>
                </a:cubicBezTo>
                <a:cubicBezTo>
                  <a:pt x="182" y="103"/>
                  <a:pt x="193" y="101"/>
                  <a:pt x="199" y="95"/>
                </a:cubicBezTo>
                <a:cubicBezTo>
                  <a:pt x="199" y="95"/>
                  <a:pt x="215" y="81"/>
                  <a:pt x="218" y="70"/>
                </a:cubicBezTo>
                <a:cubicBezTo>
                  <a:pt x="218" y="0"/>
                  <a:pt x="218" y="0"/>
                  <a:pt x="218" y="0"/>
                </a:cubicBezTo>
              </a:path>
            </a:pathLst>
          </a:custGeom>
          <a:solidFill>
            <a:srgbClr val="FEB5A4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60946" name="Freeform 63"/>
          <p:cNvSpPr>
            <a:spLocks/>
          </p:cNvSpPr>
          <p:nvPr/>
        </p:nvSpPr>
        <p:spPr bwMode="auto">
          <a:xfrm>
            <a:off x="1720158" y="2615287"/>
            <a:ext cx="922823" cy="379320"/>
          </a:xfrm>
          <a:custGeom>
            <a:avLst/>
            <a:gdLst>
              <a:gd name="T0" fmla="*/ 1585 w 122"/>
              <a:gd name="T1" fmla="*/ 0 h 50"/>
              <a:gd name="T2" fmla="*/ 0 w 122"/>
              <a:gd name="T3" fmla="*/ 1538 h 50"/>
              <a:gd name="T4" fmla="*/ 2498 w 122"/>
              <a:gd name="T5" fmla="*/ 2369 h 50"/>
              <a:gd name="T6" fmla="*/ 3778 w 122"/>
              <a:gd name="T7" fmla="*/ 2578 h 50"/>
              <a:gd name="T8" fmla="*/ 5456 w 122"/>
              <a:gd name="T9" fmla="*/ 1847 h 50"/>
              <a:gd name="T10" fmla="*/ 6218 w 122"/>
              <a:gd name="T11" fmla="*/ 984 h 50"/>
              <a:gd name="T12" fmla="*/ 5363 w 122"/>
              <a:gd name="T13" fmla="*/ 675 h 50"/>
              <a:gd name="T14" fmla="*/ 3412 w 122"/>
              <a:gd name="T15" fmla="*/ 209 h 50"/>
              <a:gd name="T16" fmla="*/ 2592 w 122"/>
              <a:gd name="T17" fmla="*/ 367 h 50"/>
              <a:gd name="T18" fmla="*/ 1585 w 122"/>
              <a:gd name="T19" fmla="*/ 0 h 50"/>
              <a:gd name="T20" fmla="*/ 1585 w 122"/>
              <a:gd name="T21" fmla="*/ 0 h 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22" h="50">
                <a:moveTo>
                  <a:pt x="31" y="0"/>
                </a:moveTo>
                <a:cubicBezTo>
                  <a:pt x="20" y="12"/>
                  <a:pt x="10" y="22"/>
                  <a:pt x="0" y="30"/>
                </a:cubicBezTo>
                <a:cubicBezTo>
                  <a:pt x="14" y="33"/>
                  <a:pt x="30" y="38"/>
                  <a:pt x="49" y="46"/>
                </a:cubicBezTo>
                <a:cubicBezTo>
                  <a:pt x="49" y="46"/>
                  <a:pt x="61" y="50"/>
                  <a:pt x="74" y="50"/>
                </a:cubicBezTo>
                <a:cubicBezTo>
                  <a:pt x="86" y="50"/>
                  <a:pt x="99" y="47"/>
                  <a:pt x="107" y="36"/>
                </a:cubicBezTo>
                <a:cubicBezTo>
                  <a:pt x="107" y="36"/>
                  <a:pt x="112" y="34"/>
                  <a:pt x="122" y="19"/>
                </a:cubicBezTo>
                <a:cubicBezTo>
                  <a:pt x="113" y="18"/>
                  <a:pt x="105" y="13"/>
                  <a:pt x="105" y="13"/>
                </a:cubicBezTo>
                <a:cubicBezTo>
                  <a:pt x="94" y="5"/>
                  <a:pt x="67" y="4"/>
                  <a:pt x="67" y="4"/>
                </a:cubicBezTo>
                <a:cubicBezTo>
                  <a:pt x="61" y="6"/>
                  <a:pt x="55" y="7"/>
                  <a:pt x="51" y="7"/>
                </a:cubicBezTo>
                <a:cubicBezTo>
                  <a:pt x="37" y="7"/>
                  <a:pt x="31" y="0"/>
                  <a:pt x="31" y="0"/>
                </a:cubicBezTo>
                <a:cubicBezTo>
                  <a:pt x="31" y="0"/>
                  <a:pt x="31" y="0"/>
                  <a:pt x="31" y="0"/>
                </a:cubicBezTo>
              </a:path>
            </a:pathLst>
          </a:custGeom>
          <a:solidFill>
            <a:srgbClr val="FD876B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60947" name="Freeform 64"/>
          <p:cNvSpPr>
            <a:spLocks/>
          </p:cNvSpPr>
          <p:nvPr/>
        </p:nvSpPr>
        <p:spPr bwMode="auto">
          <a:xfrm>
            <a:off x="2642981" y="2148213"/>
            <a:ext cx="959622" cy="611440"/>
          </a:xfrm>
          <a:custGeom>
            <a:avLst/>
            <a:gdLst>
              <a:gd name="T0" fmla="*/ 6449 w 127"/>
              <a:gd name="T1" fmla="*/ 0 h 81"/>
              <a:gd name="T2" fmla="*/ 5480 w 127"/>
              <a:gd name="T3" fmla="*/ 1272 h 81"/>
              <a:gd name="T4" fmla="*/ 4111 w 127"/>
              <a:gd name="T5" fmla="*/ 1672 h 81"/>
              <a:gd name="T6" fmla="*/ 2680 w 127"/>
              <a:gd name="T7" fmla="*/ 1515 h 81"/>
              <a:gd name="T8" fmla="*/ 2530 w 127"/>
              <a:gd name="T9" fmla="*/ 1515 h 81"/>
              <a:gd name="T10" fmla="*/ 398 w 127"/>
              <a:gd name="T11" fmla="*/ 3491 h 81"/>
              <a:gd name="T12" fmla="*/ 0 w 127"/>
              <a:gd name="T13" fmla="*/ 4096 h 81"/>
              <a:gd name="T14" fmla="*/ 206 w 127"/>
              <a:gd name="T15" fmla="*/ 4096 h 81"/>
              <a:gd name="T16" fmla="*/ 763 w 127"/>
              <a:gd name="T17" fmla="*/ 3947 h 81"/>
              <a:gd name="T18" fmla="*/ 1468 w 127"/>
              <a:gd name="T19" fmla="*/ 3336 h 81"/>
              <a:gd name="T20" fmla="*/ 4319 w 127"/>
              <a:gd name="T21" fmla="*/ 2184 h 81"/>
              <a:gd name="T22" fmla="*/ 6449 w 127"/>
              <a:gd name="T23" fmla="*/ 2637 h 81"/>
              <a:gd name="T24" fmla="*/ 6449 w 127"/>
              <a:gd name="T25" fmla="*/ 0 h 8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27" h="81">
                <a:moveTo>
                  <a:pt x="127" y="0"/>
                </a:moveTo>
                <a:cubicBezTo>
                  <a:pt x="124" y="11"/>
                  <a:pt x="108" y="25"/>
                  <a:pt x="108" y="25"/>
                </a:cubicBezTo>
                <a:cubicBezTo>
                  <a:pt x="102" y="31"/>
                  <a:pt x="91" y="33"/>
                  <a:pt x="81" y="33"/>
                </a:cubicBezTo>
                <a:cubicBezTo>
                  <a:pt x="66" y="33"/>
                  <a:pt x="53" y="30"/>
                  <a:pt x="53" y="30"/>
                </a:cubicBezTo>
                <a:cubicBezTo>
                  <a:pt x="52" y="30"/>
                  <a:pt x="51" y="30"/>
                  <a:pt x="50" y="30"/>
                </a:cubicBezTo>
                <a:cubicBezTo>
                  <a:pt x="28" y="30"/>
                  <a:pt x="8" y="69"/>
                  <a:pt x="8" y="69"/>
                </a:cubicBezTo>
                <a:cubicBezTo>
                  <a:pt x="5" y="74"/>
                  <a:pt x="2" y="78"/>
                  <a:pt x="0" y="81"/>
                </a:cubicBezTo>
                <a:cubicBezTo>
                  <a:pt x="2" y="81"/>
                  <a:pt x="3" y="81"/>
                  <a:pt x="4" y="81"/>
                </a:cubicBezTo>
                <a:cubicBezTo>
                  <a:pt x="8" y="81"/>
                  <a:pt x="12" y="80"/>
                  <a:pt x="15" y="78"/>
                </a:cubicBezTo>
                <a:cubicBezTo>
                  <a:pt x="15" y="78"/>
                  <a:pt x="23" y="73"/>
                  <a:pt x="29" y="66"/>
                </a:cubicBezTo>
                <a:cubicBezTo>
                  <a:pt x="29" y="66"/>
                  <a:pt x="48" y="43"/>
                  <a:pt x="85" y="43"/>
                </a:cubicBezTo>
                <a:cubicBezTo>
                  <a:pt x="97" y="43"/>
                  <a:pt x="111" y="46"/>
                  <a:pt x="127" y="52"/>
                </a:cubicBezTo>
                <a:cubicBezTo>
                  <a:pt x="127" y="0"/>
                  <a:pt x="127" y="0"/>
                  <a:pt x="127" y="0"/>
                </a:cubicBezTo>
              </a:path>
            </a:pathLst>
          </a:custGeom>
          <a:solidFill>
            <a:srgbClr val="FD876B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60948" name="Freeform 65"/>
          <p:cNvSpPr>
            <a:spLocks/>
          </p:cNvSpPr>
          <p:nvPr/>
        </p:nvSpPr>
        <p:spPr bwMode="auto">
          <a:xfrm>
            <a:off x="1221947" y="2473749"/>
            <a:ext cx="2380656" cy="619934"/>
          </a:xfrm>
          <a:custGeom>
            <a:avLst/>
            <a:gdLst>
              <a:gd name="T0" fmla="*/ 13872 w 315"/>
              <a:gd name="T1" fmla="*/ 0 h 82"/>
              <a:gd name="T2" fmla="*/ 11021 w 315"/>
              <a:gd name="T3" fmla="*/ 1162 h 82"/>
              <a:gd name="T4" fmla="*/ 10314 w 315"/>
              <a:gd name="T5" fmla="*/ 1768 h 82"/>
              <a:gd name="T6" fmla="*/ 9766 w 315"/>
              <a:gd name="T7" fmla="*/ 1926 h 82"/>
              <a:gd name="T8" fmla="*/ 9553 w 315"/>
              <a:gd name="T9" fmla="*/ 1926 h 82"/>
              <a:gd name="T10" fmla="*/ 8789 w 315"/>
              <a:gd name="T11" fmla="*/ 2804 h 82"/>
              <a:gd name="T12" fmla="*/ 7120 w 315"/>
              <a:gd name="T13" fmla="*/ 3501 h 82"/>
              <a:gd name="T14" fmla="*/ 5844 w 315"/>
              <a:gd name="T15" fmla="*/ 3317 h 82"/>
              <a:gd name="T16" fmla="*/ 3351 w 315"/>
              <a:gd name="T17" fmla="*/ 2497 h 82"/>
              <a:gd name="T18" fmla="*/ 0 w 315"/>
              <a:gd name="T19" fmla="*/ 4172 h 82"/>
              <a:gd name="T20" fmla="*/ 16003 w 315"/>
              <a:gd name="T21" fmla="*/ 4172 h 82"/>
              <a:gd name="T22" fmla="*/ 16003 w 315"/>
              <a:gd name="T23" fmla="*/ 457 h 82"/>
              <a:gd name="T24" fmla="*/ 13872 w 315"/>
              <a:gd name="T25" fmla="*/ 0 h 8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15" h="82">
                <a:moveTo>
                  <a:pt x="273" y="0"/>
                </a:moveTo>
                <a:cubicBezTo>
                  <a:pt x="236" y="0"/>
                  <a:pt x="217" y="23"/>
                  <a:pt x="217" y="23"/>
                </a:cubicBezTo>
                <a:cubicBezTo>
                  <a:pt x="211" y="30"/>
                  <a:pt x="203" y="35"/>
                  <a:pt x="203" y="35"/>
                </a:cubicBezTo>
                <a:cubicBezTo>
                  <a:pt x="200" y="37"/>
                  <a:pt x="196" y="38"/>
                  <a:pt x="192" y="38"/>
                </a:cubicBezTo>
                <a:cubicBezTo>
                  <a:pt x="191" y="38"/>
                  <a:pt x="190" y="38"/>
                  <a:pt x="188" y="38"/>
                </a:cubicBezTo>
                <a:cubicBezTo>
                  <a:pt x="178" y="53"/>
                  <a:pt x="173" y="55"/>
                  <a:pt x="173" y="55"/>
                </a:cubicBezTo>
                <a:cubicBezTo>
                  <a:pt x="165" y="66"/>
                  <a:pt x="152" y="69"/>
                  <a:pt x="140" y="69"/>
                </a:cubicBezTo>
                <a:cubicBezTo>
                  <a:pt x="127" y="69"/>
                  <a:pt x="115" y="65"/>
                  <a:pt x="115" y="65"/>
                </a:cubicBezTo>
                <a:cubicBezTo>
                  <a:pt x="96" y="57"/>
                  <a:pt x="80" y="52"/>
                  <a:pt x="66" y="49"/>
                </a:cubicBezTo>
                <a:cubicBezTo>
                  <a:pt x="29" y="78"/>
                  <a:pt x="0" y="82"/>
                  <a:pt x="0" y="82"/>
                </a:cubicBezTo>
                <a:cubicBezTo>
                  <a:pt x="315" y="82"/>
                  <a:pt x="315" y="82"/>
                  <a:pt x="315" y="82"/>
                </a:cubicBezTo>
                <a:cubicBezTo>
                  <a:pt x="315" y="9"/>
                  <a:pt x="315" y="9"/>
                  <a:pt x="315" y="9"/>
                </a:cubicBezTo>
                <a:cubicBezTo>
                  <a:pt x="299" y="3"/>
                  <a:pt x="285" y="0"/>
                  <a:pt x="273" y="0"/>
                </a:cubicBezTo>
              </a:path>
            </a:pathLst>
          </a:custGeom>
          <a:solidFill>
            <a:srgbClr val="F830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693" name="TextBox 682"/>
          <p:cNvSpPr txBox="1"/>
          <p:nvPr/>
        </p:nvSpPr>
        <p:spPr>
          <a:xfrm>
            <a:off x="1250486" y="2490470"/>
            <a:ext cx="54053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altLang="zh-CN" sz="1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18%</a:t>
            </a:r>
            <a:endParaRPr lang="zh-CN" altLang="en-US" sz="1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694" name="TextBox 682"/>
          <p:cNvSpPr txBox="1"/>
          <p:nvPr/>
        </p:nvSpPr>
        <p:spPr>
          <a:xfrm>
            <a:off x="2682280" y="2066319"/>
            <a:ext cx="54053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altLang="zh-CN" sz="1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71%</a:t>
            </a:r>
            <a:endParaRPr lang="zh-CN" altLang="en-US" sz="1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695" name="TextBox 682"/>
          <p:cNvSpPr txBox="1"/>
          <p:nvPr/>
        </p:nvSpPr>
        <p:spPr>
          <a:xfrm>
            <a:off x="2914276" y="2657218"/>
            <a:ext cx="54053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altLang="zh-CN" sz="1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25%</a:t>
            </a:r>
            <a:endParaRPr lang="zh-CN" altLang="en-US" sz="1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 flipH="1">
            <a:off x="5612833" y="2004534"/>
            <a:ext cx="2204323" cy="929453"/>
            <a:chOff x="5563405" y="2204802"/>
            <a:chExt cx="2204323" cy="929453"/>
          </a:xfrm>
        </p:grpSpPr>
        <p:sp>
          <p:nvSpPr>
            <p:cNvPr id="698" name="TextBox 682"/>
            <p:cNvSpPr txBox="1"/>
            <p:nvPr/>
          </p:nvSpPr>
          <p:spPr>
            <a:xfrm>
              <a:off x="5563405" y="2628953"/>
              <a:ext cx="540533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altLang="zh-CN" sz="1600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18%</a:t>
              </a:r>
              <a:endParaRPr lang="zh-CN" altLang="en-US" sz="16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99" name="TextBox 682"/>
            <p:cNvSpPr txBox="1"/>
            <p:nvPr/>
          </p:nvSpPr>
          <p:spPr>
            <a:xfrm>
              <a:off x="6995199" y="2204802"/>
              <a:ext cx="540533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altLang="zh-CN" sz="1600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71%</a:t>
              </a:r>
              <a:endParaRPr lang="zh-CN" altLang="en-US" sz="16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00" name="TextBox 682"/>
            <p:cNvSpPr txBox="1"/>
            <p:nvPr/>
          </p:nvSpPr>
          <p:spPr>
            <a:xfrm>
              <a:off x="7227195" y="2795701"/>
              <a:ext cx="540533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altLang="zh-CN" sz="1600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25%</a:t>
              </a:r>
              <a:endParaRPr lang="zh-CN" altLang="en-US" sz="16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702" name="矩形 1"/>
          <p:cNvSpPr>
            <a:spLocks noChangeArrowheads="1"/>
          </p:cNvSpPr>
          <p:nvPr/>
        </p:nvSpPr>
        <p:spPr bwMode="auto">
          <a:xfrm>
            <a:off x="899592" y="3445862"/>
            <a:ext cx="2771986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锐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普，中国专业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设计领跑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者，坚持精益求精、拒绝平庸的做事精神，为您创造卓越价值。</a:t>
            </a:r>
          </a:p>
        </p:txBody>
      </p:sp>
      <p:sp>
        <p:nvSpPr>
          <p:cNvPr id="703" name="矩形 1"/>
          <p:cNvSpPr>
            <a:spLocks noChangeArrowheads="1"/>
          </p:cNvSpPr>
          <p:nvPr/>
        </p:nvSpPr>
        <p:spPr bwMode="auto">
          <a:xfrm>
            <a:off x="5399021" y="3445862"/>
            <a:ext cx="2771986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锐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普，中国专业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设计领跑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者，坚持精益求精、拒绝平庸的做事精神，为您创造卓越价值。</a:t>
            </a:r>
          </a:p>
        </p:txBody>
      </p:sp>
    </p:spTree>
    <p:extLst>
      <p:ext uri="{BB962C8B-B14F-4D97-AF65-F5344CB8AC3E}">
        <p14:creationId xmlns:p14="http://schemas.microsoft.com/office/powerpoint/2010/main" val="17630889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83946" y="1333500"/>
            <a:ext cx="7174524" cy="2476500"/>
            <a:chOff x="608014" y="1203736"/>
            <a:chExt cx="7926387" cy="2736028"/>
          </a:xfrm>
        </p:grpSpPr>
        <p:sp>
          <p:nvSpPr>
            <p:cNvPr id="154693" name="Rectangle 5"/>
            <p:cNvSpPr>
              <a:spLocks noChangeArrowheads="1"/>
            </p:cNvSpPr>
            <p:nvPr/>
          </p:nvSpPr>
          <p:spPr bwMode="auto">
            <a:xfrm rot="16200000">
              <a:off x="6787551" y="1849699"/>
              <a:ext cx="1016702" cy="2476996"/>
            </a:xfrm>
            <a:prstGeom prst="rect">
              <a:avLst/>
            </a:prstGeom>
            <a:solidFill>
              <a:srgbClr val="A2B9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154694" name="Rectangle 6"/>
            <p:cNvSpPr>
              <a:spLocks noChangeArrowheads="1"/>
            </p:cNvSpPr>
            <p:nvPr/>
          </p:nvSpPr>
          <p:spPr bwMode="auto">
            <a:xfrm rot="16200000">
              <a:off x="6784314" y="832997"/>
              <a:ext cx="1023177" cy="2476996"/>
            </a:xfrm>
            <a:prstGeom prst="rect">
              <a:avLst/>
            </a:prstGeom>
            <a:solidFill>
              <a:srgbClr val="EBAC07"/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154695" name="Freeform 7"/>
            <p:cNvSpPr>
              <a:spLocks/>
            </p:cNvSpPr>
            <p:nvPr/>
          </p:nvSpPr>
          <p:spPr bwMode="auto">
            <a:xfrm rot="16200000">
              <a:off x="4977564" y="2859924"/>
              <a:ext cx="1376109" cy="783572"/>
            </a:xfrm>
            <a:custGeom>
              <a:avLst/>
              <a:gdLst>
                <a:gd name="T0" fmla="*/ 425 w 425"/>
                <a:gd name="T1" fmla="*/ 0 h 242"/>
                <a:gd name="T2" fmla="*/ 0 w 425"/>
                <a:gd name="T3" fmla="*/ 0 h 242"/>
                <a:gd name="T4" fmla="*/ 106 w 425"/>
                <a:gd name="T5" fmla="*/ 242 h 242"/>
                <a:gd name="T6" fmla="*/ 420 w 425"/>
                <a:gd name="T7" fmla="*/ 242 h 242"/>
                <a:gd name="T8" fmla="*/ 425 w 425"/>
                <a:gd name="T9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242">
                  <a:moveTo>
                    <a:pt x="425" y="0"/>
                  </a:moveTo>
                  <a:lnTo>
                    <a:pt x="0" y="0"/>
                  </a:lnTo>
                  <a:lnTo>
                    <a:pt x="106" y="242"/>
                  </a:lnTo>
                  <a:lnTo>
                    <a:pt x="420" y="242"/>
                  </a:lnTo>
                  <a:lnTo>
                    <a:pt x="425" y="0"/>
                  </a:lnTo>
                  <a:close/>
                </a:path>
              </a:pathLst>
            </a:custGeom>
            <a:solidFill>
              <a:srgbClr val="4C6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154696" name="Freeform 8"/>
            <p:cNvSpPr>
              <a:spLocks/>
            </p:cNvSpPr>
            <p:nvPr/>
          </p:nvSpPr>
          <p:spPr bwMode="auto">
            <a:xfrm rot="16200000">
              <a:off x="4975945" y="1501624"/>
              <a:ext cx="1379347" cy="783572"/>
            </a:xfrm>
            <a:custGeom>
              <a:avLst/>
              <a:gdLst>
                <a:gd name="T0" fmla="*/ 426 w 426"/>
                <a:gd name="T1" fmla="*/ 0 h 242"/>
                <a:gd name="T2" fmla="*/ 3 w 426"/>
                <a:gd name="T3" fmla="*/ 0 h 242"/>
                <a:gd name="T4" fmla="*/ 0 w 426"/>
                <a:gd name="T5" fmla="*/ 242 h 242"/>
                <a:gd name="T6" fmla="*/ 316 w 426"/>
                <a:gd name="T7" fmla="*/ 242 h 242"/>
                <a:gd name="T8" fmla="*/ 426 w 426"/>
                <a:gd name="T9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6" h="242">
                  <a:moveTo>
                    <a:pt x="426" y="0"/>
                  </a:moveTo>
                  <a:lnTo>
                    <a:pt x="3" y="0"/>
                  </a:lnTo>
                  <a:lnTo>
                    <a:pt x="0" y="242"/>
                  </a:lnTo>
                  <a:lnTo>
                    <a:pt x="316" y="242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F83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154697" name="Rectangle 9"/>
            <p:cNvSpPr>
              <a:spLocks noChangeArrowheads="1"/>
            </p:cNvSpPr>
            <p:nvPr/>
          </p:nvSpPr>
          <p:spPr bwMode="auto">
            <a:xfrm rot="16200000">
              <a:off x="1334923" y="1852937"/>
              <a:ext cx="1019939" cy="2473758"/>
            </a:xfrm>
            <a:prstGeom prst="rect">
              <a:avLst/>
            </a:prstGeom>
            <a:solidFill>
              <a:srgbClr val="A2B9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154698" name="Rectangle 10"/>
            <p:cNvSpPr>
              <a:spLocks noChangeArrowheads="1"/>
            </p:cNvSpPr>
            <p:nvPr/>
          </p:nvSpPr>
          <p:spPr bwMode="auto">
            <a:xfrm rot="16200000">
              <a:off x="1336542" y="837854"/>
              <a:ext cx="1016702" cy="2473758"/>
            </a:xfrm>
            <a:prstGeom prst="rect">
              <a:avLst/>
            </a:prstGeom>
            <a:solidFill>
              <a:srgbClr val="EBAC07"/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154699" name="Freeform 11"/>
            <p:cNvSpPr>
              <a:spLocks/>
            </p:cNvSpPr>
            <p:nvPr/>
          </p:nvSpPr>
          <p:spPr bwMode="auto">
            <a:xfrm rot="16200000">
              <a:off x="2791979" y="2859924"/>
              <a:ext cx="1369633" cy="790048"/>
            </a:xfrm>
            <a:custGeom>
              <a:avLst/>
              <a:gdLst>
                <a:gd name="T0" fmla="*/ 423 w 423"/>
                <a:gd name="T1" fmla="*/ 244 h 244"/>
                <a:gd name="T2" fmla="*/ 0 w 423"/>
                <a:gd name="T3" fmla="*/ 244 h 244"/>
                <a:gd name="T4" fmla="*/ 105 w 423"/>
                <a:gd name="T5" fmla="*/ 0 h 244"/>
                <a:gd name="T6" fmla="*/ 420 w 423"/>
                <a:gd name="T7" fmla="*/ 0 h 244"/>
                <a:gd name="T8" fmla="*/ 423 w 423"/>
                <a:gd name="T9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3" h="244">
                  <a:moveTo>
                    <a:pt x="423" y="244"/>
                  </a:moveTo>
                  <a:lnTo>
                    <a:pt x="0" y="244"/>
                  </a:lnTo>
                  <a:lnTo>
                    <a:pt x="105" y="0"/>
                  </a:lnTo>
                  <a:lnTo>
                    <a:pt x="420" y="0"/>
                  </a:lnTo>
                  <a:lnTo>
                    <a:pt x="423" y="244"/>
                  </a:lnTo>
                  <a:close/>
                </a:path>
              </a:pathLst>
            </a:custGeom>
            <a:solidFill>
              <a:srgbClr val="4C6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154700" name="Freeform 12"/>
            <p:cNvSpPr>
              <a:spLocks/>
            </p:cNvSpPr>
            <p:nvPr/>
          </p:nvSpPr>
          <p:spPr bwMode="auto">
            <a:xfrm rot="16200000">
              <a:off x="2787123" y="1498386"/>
              <a:ext cx="1379347" cy="790048"/>
            </a:xfrm>
            <a:custGeom>
              <a:avLst/>
              <a:gdLst>
                <a:gd name="T0" fmla="*/ 426 w 426"/>
                <a:gd name="T1" fmla="*/ 244 h 244"/>
                <a:gd name="T2" fmla="*/ 1 w 426"/>
                <a:gd name="T3" fmla="*/ 244 h 244"/>
                <a:gd name="T4" fmla="*/ 0 w 426"/>
                <a:gd name="T5" fmla="*/ 0 h 244"/>
                <a:gd name="T6" fmla="*/ 314 w 426"/>
                <a:gd name="T7" fmla="*/ 0 h 244"/>
                <a:gd name="T8" fmla="*/ 426 w 426"/>
                <a:gd name="T9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6" h="244">
                  <a:moveTo>
                    <a:pt x="426" y="244"/>
                  </a:moveTo>
                  <a:lnTo>
                    <a:pt x="1" y="244"/>
                  </a:lnTo>
                  <a:lnTo>
                    <a:pt x="0" y="0"/>
                  </a:lnTo>
                  <a:lnTo>
                    <a:pt x="314" y="0"/>
                  </a:lnTo>
                  <a:lnTo>
                    <a:pt x="426" y="244"/>
                  </a:lnTo>
                  <a:close/>
                </a:path>
              </a:pathLst>
            </a:custGeom>
            <a:solidFill>
              <a:srgbClr val="F83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154701" name="Rectangle 13"/>
            <p:cNvSpPr>
              <a:spLocks noChangeArrowheads="1"/>
            </p:cNvSpPr>
            <p:nvPr/>
          </p:nvSpPr>
          <p:spPr bwMode="auto">
            <a:xfrm rot="16200000">
              <a:off x="3892866" y="2558799"/>
              <a:ext cx="1359919" cy="1402012"/>
            </a:xfrm>
            <a:prstGeom prst="rect">
              <a:avLst/>
            </a:prstGeom>
            <a:solidFill>
              <a:srgbClr val="4C6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154702" name="Rectangle 14"/>
            <p:cNvSpPr>
              <a:spLocks noChangeArrowheads="1"/>
            </p:cNvSpPr>
            <p:nvPr/>
          </p:nvSpPr>
          <p:spPr bwMode="auto">
            <a:xfrm rot="16200000">
              <a:off x="3884772" y="1190785"/>
              <a:ext cx="1376109" cy="1402012"/>
            </a:xfrm>
            <a:prstGeom prst="rect">
              <a:avLst/>
            </a:prstGeom>
            <a:solidFill>
              <a:srgbClr val="F83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154703" name="Freeform 15"/>
            <p:cNvSpPr>
              <a:spLocks noEditPoints="1"/>
            </p:cNvSpPr>
            <p:nvPr/>
          </p:nvSpPr>
          <p:spPr bwMode="auto">
            <a:xfrm>
              <a:off x="4349411" y="1538860"/>
              <a:ext cx="346456" cy="744718"/>
            </a:xfrm>
            <a:custGeom>
              <a:avLst/>
              <a:gdLst>
                <a:gd name="T0" fmla="*/ 72 w 77"/>
                <a:gd name="T1" fmla="*/ 96 h 165"/>
                <a:gd name="T2" fmla="*/ 77 w 77"/>
                <a:gd name="T3" fmla="*/ 94 h 165"/>
                <a:gd name="T4" fmla="*/ 53 w 77"/>
                <a:gd name="T5" fmla="*/ 38 h 165"/>
                <a:gd name="T6" fmla="*/ 23 w 77"/>
                <a:gd name="T7" fmla="*/ 38 h 165"/>
                <a:gd name="T8" fmla="*/ 0 w 77"/>
                <a:gd name="T9" fmla="*/ 94 h 165"/>
                <a:gd name="T10" fmla="*/ 5 w 77"/>
                <a:gd name="T11" fmla="*/ 96 h 165"/>
                <a:gd name="T12" fmla="*/ 26 w 77"/>
                <a:gd name="T13" fmla="*/ 56 h 165"/>
                <a:gd name="T14" fmla="*/ 29 w 77"/>
                <a:gd name="T15" fmla="*/ 74 h 165"/>
                <a:gd name="T16" fmla="*/ 7 w 77"/>
                <a:gd name="T17" fmla="*/ 112 h 165"/>
                <a:gd name="T18" fmla="*/ 29 w 77"/>
                <a:gd name="T19" fmla="*/ 112 h 165"/>
                <a:gd name="T20" fmla="*/ 36 w 77"/>
                <a:gd name="T21" fmla="*/ 165 h 165"/>
                <a:gd name="T22" fmla="*/ 42 w 77"/>
                <a:gd name="T23" fmla="*/ 165 h 165"/>
                <a:gd name="T24" fmla="*/ 48 w 77"/>
                <a:gd name="T25" fmla="*/ 112 h 165"/>
                <a:gd name="T26" fmla="*/ 69 w 77"/>
                <a:gd name="T27" fmla="*/ 112 h 165"/>
                <a:gd name="T28" fmla="*/ 48 w 77"/>
                <a:gd name="T29" fmla="*/ 74 h 165"/>
                <a:gd name="T30" fmla="*/ 51 w 77"/>
                <a:gd name="T31" fmla="*/ 56 h 165"/>
                <a:gd name="T32" fmla="*/ 72 w 77"/>
                <a:gd name="T33" fmla="*/ 96 h 165"/>
                <a:gd name="T34" fmla="*/ 37 w 77"/>
                <a:gd name="T35" fmla="*/ 25 h 165"/>
                <a:gd name="T36" fmla="*/ 46 w 77"/>
                <a:gd name="T37" fmla="*/ 22 h 165"/>
                <a:gd name="T38" fmla="*/ 50 w 77"/>
                <a:gd name="T39" fmla="*/ 13 h 165"/>
                <a:gd name="T40" fmla="*/ 47 w 77"/>
                <a:gd name="T41" fmla="*/ 4 h 165"/>
                <a:gd name="T42" fmla="*/ 37 w 77"/>
                <a:gd name="T43" fmla="*/ 0 h 165"/>
                <a:gd name="T44" fmla="*/ 28 w 77"/>
                <a:gd name="T45" fmla="*/ 4 h 165"/>
                <a:gd name="T46" fmla="*/ 25 w 77"/>
                <a:gd name="T47" fmla="*/ 13 h 165"/>
                <a:gd name="T48" fmla="*/ 28 w 77"/>
                <a:gd name="T49" fmla="*/ 22 h 165"/>
                <a:gd name="T50" fmla="*/ 37 w 77"/>
                <a:gd name="T51" fmla="*/ 2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7" h="165">
                  <a:moveTo>
                    <a:pt x="72" y="96"/>
                  </a:moveTo>
                  <a:cubicBezTo>
                    <a:pt x="74" y="96"/>
                    <a:pt x="76" y="95"/>
                    <a:pt x="77" y="94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5" y="96"/>
                    <a:pt x="5" y="96"/>
                    <a:pt x="5" y="9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7" y="112"/>
                    <a:pt x="7" y="112"/>
                    <a:pt x="7" y="112"/>
                  </a:cubicBezTo>
                  <a:cubicBezTo>
                    <a:pt x="29" y="112"/>
                    <a:pt x="29" y="112"/>
                    <a:pt x="29" y="112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42" y="165"/>
                    <a:pt x="42" y="165"/>
                    <a:pt x="42" y="1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69" y="112"/>
                    <a:pt x="69" y="112"/>
                    <a:pt x="69" y="112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51" y="56"/>
                    <a:pt x="51" y="56"/>
                    <a:pt x="51" y="56"/>
                  </a:cubicBezTo>
                  <a:lnTo>
                    <a:pt x="72" y="96"/>
                  </a:lnTo>
                  <a:close/>
                  <a:moveTo>
                    <a:pt x="37" y="25"/>
                  </a:moveTo>
                  <a:cubicBezTo>
                    <a:pt x="41" y="25"/>
                    <a:pt x="44" y="24"/>
                    <a:pt x="46" y="22"/>
                  </a:cubicBezTo>
                  <a:cubicBezTo>
                    <a:pt x="49" y="19"/>
                    <a:pt x="50" y="16"/>
                    <a:pt x="50" y="13"/>
                  </a:cubicBezTo>
                  <a:cubicBezTo>
                    <a:pt x="50" y="9"/>
                    <a:pt x="49" y="6"/>
                    <a:pt x="47" y="4"/>
                  </a:cubicBezTo>
                  <a:cubicBezTo>
                    <a:pt x="44" y="1"/>
                    <a:pt x="41" y="0"/>
                    <a:pt x="37" y="0"/>
                  </a:cubicBezTo>
                  <a:cubicBezTo>
                    <a:pt x="34" y="0"/>
                    <a:pt x="31" y="1"/>
                    <a:pt x="28" y="4"/>
                  </a:cubicBezTo>
                  <a:cubicBezTo>
                    <a:pt x="26" y="6"/>
                    <a:pt x="25" y="9"/>
                    <a:pt x="25" y="13"/>
                  </a:cubicBezTo>
                  <a:cubicBezTo>
                    <a:pt x="25" y="16"/>
                    <a:pt x="26" y="19"/>
                    <a:pt x="28" y="22"/>
                  </a:cubicBezTo>
                  <a:cubicBezTo>
                    <a:pt x="31" y="24"/>
                    <a:pt x="34" y="25"/>
                    <a:pt x="37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4704" name="Freeform 16"/>
            <p:cNvSpPr>
              <a:spLocks/>
            </p:cNvSpPr>
            <p:nvPr/>
          </p:nvSpPr>
          <p:spPr bwMode="auto">
            <a:xfrm>
              <a:off x="3858868" y="1896648"/>
              <a:ext cx="103613" cy="25903"/>
            </a:xfrm>
            <a:custGeom>
              <a:avLst/>
              <a:gdLst>
                <a:gd name="T0" fmla="*/ 32 w 32"/>
                <a:gd name="T1" fmla="*/ 0 h 8"/>
                <a:gd name="T2" fmla="*/ 31 w 32"/>
                <a:gd name="T3" fmla="*/ 8 h 8"/>
                <a:gd name="T4" fmla="*/ 0 w 32"/>
                <a:gd name="T5" fmla="*/ 8 h 8"/>
                <a:gd name="T6" fmla="*/ 1 w 32"/>
                <a:gd name="T7" fmla="*/ 0 h 8"/>
                <a:gd name="T8" fmla="*/ 32 w 32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32" y="0"/>
                  </a:moveTo>
                  <a:lnTo>
                    <a:pt x="31" y="8"/>
                  </a:lnTo>
                  <a:lnTo>
                    <a:pt x="0" y="8"/>
                  </a:lnTo>
                  <a:lnTo>
                    <a:pt x="1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4708" name="Freeform 20"/>
            <p:cNvSpPr>
              <a:spLocks noEditPoints="1"/>
            </p:cNvSpPr>
            <p:nvPr/>
          </p:nvSpPr>
          <p:spPr bwMode="auto">
            <a:xfrm>
              <a:off x="4446548" y="2856686"/>
              <a:ext cx="223415" cy="660532"/>
            </a:xfrm>
            <a:custGeom>
              <a:avLst/>
              <a:gdLst>
                <a:gd name="T0" fmla="*/ 50 w 50"/>
                <a:gd name="T1" fmla="*/ 96 h 147"/>
                <a:gd name="T2" fmla="*/ 41 w 50"/>
                <a:gd name="T3" fmla="*/ 96 h 147"/>
                <a:gd name="T4" fmla="*/ 41 w 50"/>
                <a:gd name="T5" fmla="*/ 147 h 147"/>
                <a:gd name="T6" fmla="*/ 28 w 50"/>
                <a:gd name="T7" fmla="*/ 147 h 147"/>
                <a:gd name="T8" fmla="*/ 28 w 50"/>
                <a:gd name="T9" fmla="*/ 96 h 147"/>
                <a:gd name="T10" fmla="*/ 21 w 50"/>
                <a:gd name="T11" fmla="*/ 96 h 147"/>
                <a:gd name="T12" fmla="*/ 21 w 50"/>
                <a:gd name="T13" fmla="*/ 147 h 147"/>
                <a:gd name="T14" fmla="*/ 9 w 50"/>
                <a:gd name="T15" fmla="*/ 147 h 147"/>
                <a:gd name="T16" fmla="*/ 9 w 50"/>
                <a:gd name="T17" fmla="*/ 96 h 147"/>
                <a:gd name="T18" fmla="*/ 0 w 50"/>
                <a:gd name="T19" fmla="*/ 96 h 147"/>
                <a:gd name="T20" fmla="*/ 0 w 50"/>
                <a:gd name="T21" fmla="*/ 46 h 147"/>
                <a:gd name="T22" fmla="*/ 4 w 50"/>
                <a:gd name="T23" fmla="*/ 35 h 147"/>
                <a:gd name="T24" fmla="*/ 15 w 50"/>
                <a:gd name="T25" fmla="*/ 28 h 147"/>
                <a:gd name="T26" fmla="*/ 25 w 50"/>
                <a:gd name="T27" fmla="*/ 26 h 147"/>
                <a:gd name="T28" fmla="*/ 38 w 50"/>
                <a:gd name="T29" fmla="*/ 29 h 147"/>
                <a:gd name="T30" fmla="*/ 49 w 50"/>
                <a:gd name="T31" fmla="*/ 41 h 147"/>
                <a:gd name="T32" fmla="*/ 50 w 50"/>
                <a:gd name="T33" fmla="*/ 45 h 147"/>
                <a:gd name="T34" fmla="*/ 50 w 50"/>
                <a:gd name="T35" fmla="*/ 96 h 147"/>
                <a:gd name="T36" fmla="*/ 36 w 50"/>
                <a:gd name="T37" fmla="*/ 11 h 147"/>
                <a:gd name="T38" fmla="*/ 33 w 50"/>
                <a:gd name="T39" fmla="*/ 18 h 147"/>
                <a:gd name="T40" fmla="*/ 25 w 50"/>
                <a:gd name="T41" fmla="*/ 22 h 147"/>
                <a:gd name="T42" fmla="*/ 17 w 50"/>
                <a:gd name="T43" fmla="*/ 18 h 147"/>
                <a:gd name="T44" fmla="*/ 14 w 50"/>
                <a:gd name="T45" fmla="*/ 11 h 147"/>
                <a:gd name="T46" fmla="*/ 17 w 50"/>
                <a:gd name="T47" fmla="*/ 3 h 147"/>
                <a:gd name="T48" fmla="*/ 25 w 50"/>
                <a:gd name="T49" fmla="*/ 0 h 147"/>
                <a:gd name="T50" fmla="*/ 33 w 50"/>
                <a:gd name="T51" fmla="*/ 3 h 147"/>
                <a:gd name="T52" fmla="*/ 36 w 50"/>
                <a:gd name="T53" fmla="*/ 11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0" h="147">
                  <a:moveTo>
                    <a:pt x="50" y="96"/>
                  </a:moveTo>
                  <a:cubicBezTo>
                    <a:pt x="41" y="96"/>
                    <a:pt x="41" y="96"/>
                    <a:pt x="41" y="96"/>
                  </a:cubicBezTo>
                  <a:cubicBezTo>
                    <a:pt x="41" y="147"/>
                    <a:pt x="41" y="147"/>
                    <a:pt x="41" y="147"/>
                  </a:cubicBezTo>
                  <a:cubicBezTo>
                    <a:pt x="28" y="147"/>
                    <a:pt x="28" y="147"/>
                    <a:pt x="28" y="147"/>
                  </a:cubicBezTo>
                  <a:cubicBezTo>
                    <a:pt x="28" y="96"/>
                    <a:pt x="28" y="96"/>
                    <a:pt x="28" y="96"/>
                  </a:cubicBezTo>
                  <a:cubicBezTo>
                    <a:pt x="21" y="96"/>
                    <a:pt x="21" y="96"/>
                    <a:pt x="21" y="96"/>
                  </a:cubicBezTo>
                  <a:cubicBezTo>
                    <a:pt x="21" y="147"/>
                    <a:pt x="21" y="147"/>
                    <a:pt x="21" y="147"/>
                  </a:cubicBezTo>
                  <a:cubicBezTo>
                    <a:pt x="9" y="147"/>
                    <a:pt x="9" y="147"/>
                    <a:pt x="9" y="147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2"/>
                    <a:pt x="1" y="39"/>
                    <a:pt x="4" y="35"/>
                  </a:cubicBezTo>
                  <a:cubicBezTo>
                    <a:pt x="8" y="31"/>
                    <a:pt x="11" y="29"/>
                    <a:pt x="15" y="28"/>
                  </a:cubicBezTo>
                  <a:cubicBezTo>
                    <a:pt x="20" y="27"/>
                    <a:pt x="23" y="26"/>
                    <a:pt x="25" y="26"/>
                  </a:cubicBezTo>
                  <a:cubicBezTo>
                    <a:pt x="30" y="26"/>
                    <a:pt x="34" y="27"/>
                    <a:pt x="38" y="29"/>
                  </a:cubicBezTo>
                  <a:cubicBezTo>
                    <a:pt x="44" y="32"/>
                    <a:pt x="47" y="36"/>
                    <a:pt x="49" y="41"/>
                  </a:cubicBezTo>
                  <a:cubicBezTo>
                    <a:pt x="50" y="43"/>
                    <a:pt x="50" y="44"/>
                    <a:pt x="50" y="45"/>
                  </a:cubicBezTo>
                  <a:lnTo>
                    <a:pt x="50" y="96"/>
                  </a:lnTo>
                  <a:close/>
                  <a:moveTo>
                    <a:pt x="36" y="11"/>
                  </a:moveTo>
                  <a:cubicBezTo>
                    <a:pt x="36" y="14"/>
                    <a:pt x="35" y="16"/>
                    <a:pt x="33" y="18"/>
                  </a:cubicBezTo>
                  <a:cubicBezTo>
                    <a:pt x="31" y="20"/>
                    <a:pt x="28" y="22"/>
                    <a:pt x="25" y="22"/>
                  </a:cubicBezTo>
                  <a:cubicBezTo>
                    <a:pt x="22" y="22"/>
                    <a:pt x="19" y="20"/>
                    <a:pt x="17" y="18"/>
                  </a:cubicBezTo>
                  <a:cubicBezTo>
                    <a:pt x="15" y="16"/>
                    <a:pt x="14" y="14"/>
                    <a:pt x="14" y="11"/>
                  </a:cubicBezTo>
                  <a:cubicBezTo>
                    <a:pt x="14" y="8"/>
                    <a:pt x="15" y="5"/>
                    <a:pt x="17" y="3"/>
                  </a:cubicBezTo>
                  <a:cubicBezTo>
                    <a:pt x="20" y="1"/>
                    <a:pt x="22" y="0"/>
                    <a:pt x="25" y="0"/>
                  </a:cubicBezTo>
                  <a:cubicBezTo>
                    <a:pt x="28" y="0"/>
                    <a:pt x="31" y="1"/>
                    <a:pt x="33" y="3"/>
                  </a:cubicBezTo>
                  <a:cubicBezTo>
                    <a:pt x="35" y="5"/>
                    <a:pt x="36" y="8"/>
                    <a:pt x="36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4709" name="Freeform 21"/>
            <p:cNvSpPr>
              <a:spLocks/>
            </p:cNvSpPr>
            <p:nvPr/>
          </p:nvSpPr>
          <p:spPr bwMode="auto">
            <a:xfrm>
              <a:off x="3881534" y="3091434"/>
              <a:ext cx="191036" cy="191036"/>
            </a:xfrm>
            <a:custGeom>
              <a:avLst/>
              <a:gdLst>
                <a:gd name="T0" fmla="*/ 32 w 59"/>
                <a:gd name="T1" fmla="*/ 0 h 59"/>
                <a:gd name="T2" fmla="*/ 32 w 59"/>
                <a:gd name="T3" fmla="*/ 26 h 59"/>
                <a:gd name="T4" fmla="*/ 59 w 59"/>
                <a:gd name="T5" fmla="*/ 26 h 59"/>
                <a:gd name="T6" fmla="*/ 59 w 59"/>
                <a:gd name="T7" fmla="*/ 33 h 59"/>
                <a:gd name="T8" fmla="*/ 32 w 59"/>
                <a:gd name="T9" fmla="*/ 33 h 59"/>
                <a:gd name="T10" fmla="*/ 32 w 59"/>
                <a:gd name="T11" fmla="*/ 59 h 59"/>
                <a:gd name="T12" fmla="*/ 27 w 59"/>
                <a:gd name="T13" fmla="*/ 59 h 59"/>
                <a:gd name="T14" fmla="*/ 27 w 59"/>
                <a:gd name="T15" fmla="*/ 33 h 59"/>
                <a:gd name="T16" fmla="*/ 0 w 59"/>
                <a:gd name="T17" fmla="*/ 33 h 59"/>
                <a:gd name="T18" fmla="*/ 0 w 59"/>
                <a:gd name="T19" fmla="*/ 26 h 59"/>
                <a:gd name="T20" fmla="*/ 27 w 59"/>
                <a:gd name="T21" fmla="*/ 26 h 59"/>
                <a:gd name="T22" fmla="*/ 27 w 59"/>
                <a:gd name="T23" fmla="*/ 0 h 59"/>
                <a:gd name="T24" fmla="*/ 32 w 59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59">
                  <a:moveTo>
                    <a:pt x="32" y="0"/>
                  </a:moveTo>
                  <a:lnTo>
                    <a:pt x="32" y="26"/>
                  </a:lnTo>
                  <a:lnTo>
                    <a:pt x="59" y="26"/>
                  </a:lnTo>
                  <a:lnTo>
                    <a:pt x="59" y="33"/>
                  </a:lnTo>
                  <a:lnTo>
                    <a:pt x="32" y="33"/>
                  </a:lnTo>
                  <a:lnTo>
                    <a:pt x="32" y="59"/>
                  </a:lnTo>
                  <a:lnTo>
                    <a:pt x="27" y="59"/>
                  </a:lnTo>
                  <a:lnTo>
                    <a:pt x="27" y="33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27" y="26"/>
                  </a:lnTo>
                  <a:lnTo>
                    <a:pt x="2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359" name="矩形 1"/>
            <p:cNvSpPr>
              <a:spLocks noChangeArrowheads="1"/>
            </p:cNvSpPr>
            <p:nvPr/>
          </p:nvSpPr>
          <p:spPr bwMode="auto">
            <a:xfrm>
              <a:off x="746813" y="1770266"/>
              <a:ext cx="202498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锐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普，中国专业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PPT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设计领跑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者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，用卓越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PPT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为您创造价值。</a:t>
              </a:r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60" name="矩形 1"/>
            <p:cNvSpPr>
              <a:spLocks noChangeArrowheads="1"/>
            </p:cNvSpPr>
            <p:nvPr/>
          </p:nvSpPr>
          <p:spPr bwMode="auto">
            <a:xfrm>
              <a:off x="746813" y="2760866"/>
              <a:ext cx="202498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锐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普，中国专业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PPT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设计领跑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者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，用卓越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PPT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为您创造价值。</a:t>
              </a:r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61" name="矩形 1"/>
            <p:cNvSpPr>
              <a:spLocks noChangeArrowheads="1"/>
            </p:cNvSpPr>
            <p:nvPr/>
          </p:nvSpPr>
          <p:spPr bwMode="auto">
            <a:xfrm>
              <a:off x="6347513" y="1770266"/>
              <a:ext cx="202498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锐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普，中国专业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PPT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设计领跑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者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，用卓越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PPT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为您创造价值。</a:t>
              </a:r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62" name="矩形 1"/>
            <p:cNvSpPr>
              <a:spLocks noChangeArrowheads="1"/>
            </p:cNvSpPr>
            <p:nvPr/>
          </p:nvSpPr>
          <p:spPr bwMode="auto">
            <a:xfrm>
              <a:off x="6347513" y="2760866"/>
              <a:ext cx="202498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锐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普，中国专业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PPT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设计领跑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者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，用卓越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PPT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为您创造价值。</a:t>
              </a:r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63" name="TextBox 682"/>
            <p:cNvSpPr txBox="1"/>
            <p:nvPr/>
          </p:nvSpPr>
          <p:spPr>
            <a:xfrm>
              <a:off x="4925018" y="1752125"/>
              <a:ext cx="788446" cy="44204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bg1"/>
                  </a:solidFill>
                  <a:latin typeface="方正中等线简体" pitchFamily="65" charset="-122"/>
                  <a:ea typeface="方正中等线简体" pitchFamily="65" charset="-122"/>
                </a:defRPr>
              </a:lvl1pPr>
            </a:lstStyle>
            <a:p>
              <a:r>
                <a:rPr lang="en-US" altLang="zh-CN" sz="2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36%</a:t>
              </a: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4" name="TextBox 682"/>
            <p:cNvSpPr txBox="1"/>
            <p:nvPr/>
          </p:nvSpPr>
          <p:spPr>
            <a:xfrm>
              <a:off x="4925018" y="3009425"/>
              <a:ext cx="788446" cy="44204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bg1"/>
                  </a:solidFill>
                  <a:latin typeface="方正中等线简体" pitchFamily="65" charset="-122"/>
                  <a:ea typeface="方正中等线简体" pitchFamily="65" charset="-122"/>
                </a:defRPr>
              </a:lvl1pPr>
            </a:lstStyle>
            <a:p>
              <a:r>
                <a:rPr lang="en-US" altLang="zh-CN" sz="2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54%</a:t>
              </a: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26461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5004440" y="976999"/>
            <a:ext cx="1326929" cy="1340171"/>
          </a:xfrm>
          <a:custGeom>
            <a:avLst/>
            <a:gdLst>
              <a:gd name="T0" fmla="*/ 4 w 424"/>
              <a:gd name="T1" fmla="*/ 221 h 428"/>
              <a:gd name="T2" fmla="*/ 203 w 424"/>
              <a:gd name="T3" fmla="*/ 5 h 428"/>
              <a:gd name="T4" fmla="*/ 419 w 424"/>
              <a:gd name="T5" fmla="*/ 204 h 428"/>
              <a:gd name="T6" fmla="*/ 220 w 424"/>
              <a:gd name="T7" fmla="*/ 419 h 428"/>
              <a:gd name="T8" fmla="*/ 13 w 424"/>
              <a:gd name="T9" fmla="*/ 428 h 428"/>
              <a:gd name="T10" fmla="*/ 4 w 424"/>
              <a:gd name="T11" fmla="*/ 221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4" h="428">
                <a:moveTo>
                  <a:pt x="4" y="221"/>
                </a:moveTo>
                <a:cubicBezTo>
                  <a:pt x="0" y="106"/>
                  <a:pt x="89" y="10"/>
                  <a:pt x="203" y="5"/>
                </a:cubicBezTo>
                <a:cubicBezTo>
                  <a:pt x="318" y="0"/>
                  <a:pt x="415" y="89"/>
                  <a:pt x="419" y="204"/>
                </a:cubicBezTo>
                <a:cubicBezTo>
                  <a:pt x="424" y="318"/>
                  <a:pt x="335" y="415"/>
                  <a:pt x="220" y="419"/>
                </a:cubicBezTo>
                <a:cubicBezTo>
                  <a:pt x="163" y="422"/>
                  <a:pt x="13" y="428"/>
                  <a:pt x="13" y="428"/>
                </a:cubicBezTo>
                <a:cubicBezTo>
                  <a:pt x="13" y="428"/>
                  <a:pt x="7" y="278"/>
                  <a:pt x="4" y="22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" cap="flat">
            <a:noFill/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2845863" y="1537170"/>
            <a:ext cx="1420953" cy="1308389"/>
          </a:xfrm>
          <a:custGeom>
            <a:avLst/>
            <a:gdLst>
              <a:gd name="T0" fmla="*/ 289 w 454"/>
              <a:gd name="T1" fmla="*/ 374 h 418"/>
              <a:gd name="T2" fmla="*/ 44 w 454"/>
              <a:gd name="T3" fmla="*/ 288 h 418"/>
              <a:gd name="T4" fmla="*/ 130 w 454"/>
              <a:gd name="T5" fmla="*/ 43 h 418"/>
              <a:gd name="T6" fmla="*/ 374 w 454"/>
              <a:gd name="T7" fmla="*/ 130 h 418"/>
              <a:gd name="T8" fmla="*/ 454 w 454"/>
              <a:gd name="T9" fmla="*/ 295 h 418"/>
              <a:gd name="T10" fmla="*/ 289 w 454"/>
              <a:gd name="T11" fmla="*/ 374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4" h="418">
                <a:moveTo>
                  <a:pt x="289" y="374"/>
                </a:moveTo>
                <a:cubicBezTo>
                  <a:pt x="197" y="418"/>
                  <a:pt x="88" y="380"/>
                  <a:pt x="44" y="288"/>
                </a:cubicBezTo>
                <a:cubicBezTo>
                  <a:pt x="0" y="197"/>
                  <a:pt x="39" y="87"/>
                  <a:pt x="130" y="43"/>
                </a:cubicBezTo>
                <a:cubicBezTo>
                  <a:pt x="221" y="0"/>
                  <a:pt x="331" y="38"/>
                  <a:pt x="374" y="130"/>
                </a:cubicBezTo>
                <a:cubicBezTo>
                  <a:pt x="397" y="176"/>
                  <a:pt x="454" y="295"/>
                  <a:pt x="454" y="295"/>
                </a:cubicBezTo>
                <a:cubicBezTo>
                  <a:pt x="454" y="295"/>
                  <a:pt x="334" y="353"/>
                  <a:pt x="289" y="37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" cap="flat">
            <a:noFill/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3362332" y="2751535"/>
            <a:ext cx="985265" cy="950833"/>
          </a:xfrm>
          <a:custGeom>
            <a:avLst/>
            <a:gdLst>
              <a:gd name="T0" fmla="*/ 293 w 315"/>
              <a:gd name="T1" fmla="*/ 173 h 304"/>
              <a:gd name="T2" fmla="*/ 131 w 315"/>
              <a:gd name="T3" fmla="*/ 292 h 304"/>
              <a:gd name="T4" fmla="*/ 12 w 315"/>
              <a:gd name="T5" fmla="*/ 130 h 304"/>
              <a:gd name="T6" fmla="*/ 174 w 315"/>
              <a:gd name="T7" fmla="*/ 12 h 304"/>
              <a:gd name="T8" fmla="*/ 315 w 315"/>
              <a:gd name="T9" fmla="*/ 33 h 304"/>
              <a:gd name="T10" fmla="*/ 293 w 315"/>
              <a:gd name="T11" fmla="*/ 173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5" h="304">
                <a:moveTo>
                  <a:pt x="293" y="173"/>
                </a:moveTo>
                <a:cubicBezTo>
                  <a:pt x="281" y="251"/>
                  <a:pt x="209" y="304"/>
                  <a:pt x="131" y="292"/>
                </a:cubicBezTo>
                <a:cubicBezTo>
                  <a:pt x="54" y="280"/>
                  <a:pt x="0" y="208"/>
                  <a:pt x="12" y="130"/>
                </a:cubicBezTo>
                <a:cubicBezTo>
                  <a:pt x="24" y="53"/>
                  <a:pt x="97" y="0"/>
                  <a:pt x="174" y="12"/>
                </a:cubicBezTo>
                <a:cubicBezTo>
                  <a:pt x="213" y="18"/>
                  <a:pt x="315" y="33"/>
                  <a:pt x="315" y="33"/>
                </a:cubicBezTo>
                <a:cubicBezTo>
                  <a:pt x="315" y="33"/>
                  <a:pt x="299" y="135"/>
                  <a:pt x="293" y="17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" cap="flat">
            <a:noFill/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" name="Oval 8"/>
          <p:cNvSpPr>
            <a:spLocks noChangeArrowheads="1"/>
          </p:cNvSpPr>
          <p:nvPr/>
        </p:nvSpPr>
        <p:spPr bwMode="auto">
          <a:xfrm>
            <a:off x="3306713" y="1277611"/>
            <a:ext cx="2761125" cy="2759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" cap="flat">
            <a:noFill/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8" name="Freeform 10"/>
          <p:cNvSpPr>
            <a:spLocks/>
          </p:cNvSpPr>
          <p:nvPr/>
        </p:nvSpPr>
        <p:spPr bwMode="auto">
          <a:xfrm>
            <a:off x="3433844" y="2804506"/>
            <a:ext cx="867404" cy="828999"/>
          </a:xfrm>
          <a:custGeom>
            <a:avLst/>
            <a:gdLst>
              <a:gd name="T0" fmla="*/ 249 w 277"/>
              <a:gd name="T1" fmla="*/ 161 h 265"/>
              <a:gd name="T2" fmla="*/ 103 w 277"/>
              <a:gd name="T3" fmla="*/ 249 h 265"/>
              <a:gd name="T4" fmla="*/ 15 w 277"/>
              <a:gd name="T5" fmla="*/ 104 h 265"/>
              <a:gd name="T6" fmla="*/ 161 w 277"/>
              <a:gd name="T7" fmla="*/ 16 h 265"/>
              <a:gd name="T8" fmla="*/ 277 w 277"/>
              <a:gd name="T9" fmla="*/ 45 h 265"/>
              <a:gd name="T10" fmla="*/ 249 w 277"/>
              <a:gd name="T11" fmla="*/ 161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7" h="265">
                <a:moveTo>
                  <a:pt x="249" y="161"/>
                </a:moveTo>
                <a:cubicBezTo>
                  <a:pt x="233" y="226"/>
                  <a:pt x="168" y="265"/>
                  <a:pt x="103" y="249"/>
                </a:cubicBezTo>
                <a:cubicBezTo>
                  <a:pt x="39" y="233"/>
                  <a:pt x="0" y="168"/>
                  <a:pt x="15" y="104"/>
                </a:cubicBezTo>
                <a:cubicBezTo>
                  <a:pt x="31" y="39"/>
                  <a:pt x="96" y="0"/>
                  <a:pt x="161" y="16"/>
                </a:cubicBezTo>
                <a:cubicBezTo>
                  <a:pt x="193" y="24"/>
                  <a:pt x="277" y="45"/>
                  <a:pt x="277" y="45"/>
                </a:cubicBezTo>
                <a:cubicBezTo>
                  <a:pt x="277" y="45"/>
                  <a:pt x="257" y="129"/>
                  <a:pt x="249" y="161"/>
                </a:cubicBezTo>
                <a:close/>
              </a:path>
            </a:pathLst>
          </a:custGeom>
          <a:solidFill>
            <a:srgbClr val="F830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9" name="Freeform 11"/>
          <p:cNvSpPr>
            <a:spLocks/>
          </p:cNvSpPr>
          <p:nvPr/>
        </p:nvSpPr>
        <p:spPr bwMode="auto">
          <a:xfrm>
            <a:off x="2949157" y="1612654"/>
            <a:ext cx="1292498" cy="1191852"/>
          </a:xfrm>
          <a:custGeom>
            <a:avLst/>
            <a:gdLst>
              <a:gd name="T0" fmla="*/ 264 w 413"/>
              <a:gd name="T1" fmla="*/ 340 h 381"/>
              <a:gd name="T2" fmla="*/ 41 w 413"/>
              <a:gd name="T3" fmla="*/ 264 h 381"/>
              <a:gd name="T4" fmla="*/ 117 w 413"/>
              <a:gd name="T5" fmla="*/ 41 h 381"/>
              <a:gd name="T6" fmla="*/ 340 w 413"/>
              <a:gd name="T7" fmla="*/ 117 h 381"/>
              <a:gd name="T8" fmla="*/ 413 w 413"/>
              <a:gd name="T9" fmla="*/ 267 h 381"/>
              <a:gd name="T10" fmla="*/ 264 w 413"/>
              <a:gd name="T11" fmla="*/ 34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3" h="381">
                <a:moveTo>
                  <a:pt x="264" y="340"/>
                </a:moveTo>
                <a:cubicBezTo>
                  <a:pt x="181" y="381"/>
                  <a:pt x="81" y="347"/>
                  <a:pt x="41" y="264"/>
                </a:cubicBezTo>
                <a:cubicBezTo>
                  <a:pt x="0" y="181"/>
                  <a:pt x="34" y="81"/>
                  <a:pt x="117" y="41"/>
                </a:cubicBezTo>
                <a:cubicBezTo>
                  <a:pt x="200" y="0"/>
                  <a:pt x="299" y="34"/>
                  <a:pt x="340" y="117"/>
                </a:cubicBezTo>
                <a:cubicBezTo>
                  <a:pt x="360" y="159"/>
                  <a:pt x="413" y="267"/>
                  <a:pt x="413" y="267"/>
                </a:cubicBezTo>
                <a:cubicBezTo>
                  <a:pt x="413" y="267"/>
                  <a:pt x="305" y="320"/>
                  <a:pt x="264" y="340"/>
                </a:cubicBezTo>
                <a:close/>
              </a:path>
            </a:pathLst>
          </a:custGeom>
          <a:solidFill>
            <a:srgbClr val="A2B93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21" name="Freeform 12"/>
          <p:cNvSpPr>
            <a:spLocks/>
          </p:cNvSpPr>
          <p:nvPr/>
        </p:nvSpPr>
        <p:spPr bwMode="auto">
          <a:xfrm>
            <a:off x="5004440" y="1064402"/>
            <a:ext cx="1235554" cy="1248796"/>
          </a:xfrm>
          <a:custGeom>
            <a:avLst/>
            <a:gdLst>
              <a:gd name="T0" fmla="*/ 5 w 395"/>
              <a:gd name="T1" fmla="*/ 206 h 399"/>
              <a:gd name="T2" fmla="*/ 190 w 395"/>
              <a:gd name="T3" fmla="*/ 5 h 399"/>
              <a:gd name="T4" fmla="*/ 391 w 395"/>
              <a:gd name="T5" fmla="*/ 190 h 399"/>
              <a:gd name="T6" fmla="*/ 206 w 395"/>
              <a:gd name="T7" fmla="*/ 391 h 399"/>
              <a:gd name="T8" fmla="*/ 13 w 395"/>
              <a:gd name="T9" fmla="*/ 399 h 399"/>
              <a:gd name="T10" fmla="*/ 5 w 395"/>
              <a:gd name="T11" fmla="*/ 206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5" h="399">
                <a:moveTo>
                  <a:pt x="5" y="206"/>
                </a:moveTo>
                <a:cubicBezTo>
                  <a:pt x="0" y="99"/>
                  <a:pt x="83" y="9"/>
                  <a:pt x="190" y="5"/>
                </a:cubicBezTo>
                <a:cubicBezTo>
                  <a:pt x="297" y="0"/>
                  <a:pt x="387" y="83"/>
                  <a:pt x="391" y="190"/>
                </a:cubicBezTo>
                <a:cubicBezTo>
                  <a:pt x="395" y="297"/>
                  <a:pt x="313" y="386"/>
                  <a:pt x="206" y="391"/>
                </a:cubicBezTo>
                <a:cubicBezTo>
                  <a:pt x="152" y="393"/>
                  <a:pt x="13" y="399"/>
                  <a:pt x="13" y="399"/>
                </a:cubicBezTo>
                <a:cubicBezTo>
                  <a:pt x="13" y="399"/>
                  <a:pt x="7" y="259"/>
                  <a:pt x="5" y="206"/>
                </a:cubicBezTo>
                <a:close/>
              </a:path>
            </a:pathLst>
          </a:custGeom>
          <a:solidFill>
            <a:srgbClr val="F830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22" name="Freeform 13"/>
          <p:cNvSpPr>
            <a:spLocks/>
          </p:cNvSpPr>
          <p:nvPr/>
        </p:nvSpPr>
        <p:spPr bwMode="auto">
          <a:xfrm>
            <a:off x="5045493" y="2967392"/>
            <a:ext cx="581360" cy="572089"/>
          </a:xfrm>
          <a:custGeom>
            <a:avLst/>
            <a:gdLst>
              <a:gd name="T0" fmla="*/ 90 w 186"/>
              <a:gd name="T1" fmla="*/ 2 h 183"/>
              <a:gd name="T2" fmla="*/ 184 w 186"/>
              <a:gd name="T3" fmla="*/ 88 h 183"/>
              <a:gd name="T4" fmla="*/ 97 w 186"/>
              <a:gd name="T5" fmla="*/ 181 h 183"/>
              <a:gd name="T6" fmla="*/ 4 w 186"/>
              <a:gd name="T7" fmla="*/ 95 h 183"/>
              <a:gd name="T8" fmla="*/ 0 w 186"/>
              <a:gd name="T9" fmla="*/ 5 h 183"/>
              <a:gd name="T10" fmla="*/ 90 w 186"/>
              <a:gd name="T11" fmla="*/ 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6" h="183">
                <a:moveTo>
                  <a:pt x="90" y="2"/>
                </a:moveTo>
                <a:cubicBezTo>
                  <a:pt x="140" y="0"/>
                  <a:pt x="182" y="38"/>
                  <a:pt x="184" y="88"/>
                </a:cubicBezTo>
                <a:cubicBezTo>
                  <a:pt x="186" y="137"/>
                  <a:pt x="147" y="179"/>
                  <a:pt x="97" y="181"/>
                </a:cubicBezTo>
                <a:cubicBezTo>
                  <a:pt x="48" y="183"/>
                  <a:pt x="6" y="145"/>
                  <a:pt x="4" y="95"/>
                </a:cubicBezTo>
                <a:cubicBezTo>
                  <a:pt x="3" y="70"/>
                  <a:pt x="0" y="5"/>
                  <a:pt x="0" y="5"/>
                </a:cubicBezTo>
                <a:cubicBezTo>
                  <a:pt x="0" y="5"/>
                  <a:pt x="65" y="3"/>
                  <a:pt x="90" y="2"/>
                </a:cubicBezTo>
                <a:close/>
              </a:path>
            </a:pathLst>
          </a:custGeom>
          <a:solidFill>
            <a:srgbClr val="A2B93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23" name="Freeform 14"/>
          <p:cNvSpPr>
            <a:spLocks/>
          </p:cNvSpPr>
          <p:nvPr/>
        </p:nvSpPr>
        <p:spPr bwMode="auto">
          <a:xfrm>
            <a:off x="4517105" y="3387189"/>
            <a:ext cx="362853" cy="409202"/>
          </a:xfrm>
          <a:custGeom>
            <a:avLst/>
            <a:gdLst>
              <a:gd name="T0" fmla="*/ 93 w 116"/>
              <a:gd name="T1" fmla="*/ 35 h 131"/>
              <a:gd name="T2" fmla="*/ 96 w 116"/>
              <a:gd name="T3" fmla="*/ 109 h 131"/>
              <a:gd name="T4" fmla="*/ 23 w 116"/>
              <a:gd name="T5" fmla="*/ 112 h 131"/>
              <a:gd name="T6" fmla="*/ 20 w 116"/>
              <a:gd name="T7" fmla="*/ 38 h 131"/>
              <a:gd name="T8" fmla="*/ 55 w 116"/>
              <a:gd name="T9" fmla="*/ 0 h 131"/>
              <a:gd name="T10" fmla="*/ 93 w 116"/>
              <a:gd name="T11" fmla="*/ 35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6" h="131">
                <a:moveTo>
                  <a:pt x="93" y="35"/>
                </a:moveTo>
                <a:cubicBezTo>
                  <a:pt x="115" y="54"/>
                  <a:pt x="116" y="87"/>
                  <a:pt x="96" y="109"/>
                </a:cubicBezTo>
                <a:cubicBezTo>
                  <a:pt x="77" y="130"/>
                  <a:pt x="44" y="131"/>
                  <a:pt x="23" y="112"/>
                </a:cubicBezTo>
                <a:cubicBezTo>
                  <a:pt x="2" y="92"/>
                  <a:pt x="0" y="59"/>
                  <a:pt x="20" y="38"/>
                </a:cubicBezTo>
                <a:cubicBezTo>
                  <a:pt x="30" y="27"/>
                  <a:pt x="55" y="0"/>
                  <a:pt x="55" y="0"/>
                </a:cubicBezTo>
                <a:cubicBezTo>
                  <a:pt x="55" y="0"/>
                  <a:pt x="83" y="25"/>
                  <a:pt x="93" y="35"/>
                </a:cubicBezTo>
                <a:close/>
              </a:path>
            </a:pathLst>
          </a:custGeom>
          <a:solidFill>
            <a:srgbClr val="EBAC07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24" name="Freeform 15"/>
          <p:cNvSpPr>
            <a:spLocks/>
          </p:cNvSpPr>
          <p:nvPr/>
        </p:nvSpPr>
        <p:spPr bwMode="auto">
          <a:xfrm>
            <a:off x="4498565" y="1518630"/>
            <a:ext cx="362853" cy="410527"/>
          </a:xfrm>
          <a:custGeom>
            <a:avLst/>
            <a:gdLst>
              <a:gd name="T0" fmla="*/ 23 w 116"/>
              <a:gd name="T1" fmla="*/ 96 h 131"/>
              <a:gd name="T2" fmla="*/ 20 w 116"/>
              <a:gd name="T3" fmla="*/ 22 h 131"/>
              <a:gd name="T4" fmla="*/ 94 w 116"/>
              <a:gd name="T5" fmla="*/ 19 h 131"/>
              <a:gd name="T6" fmla="*/ 97 w 116"/>
              <a:gd name="T7" fmla="*/ 93 h 131"/>
              <a:gd name="T8" fmla="*/ 61 w 116"/>
              <a:gd name="T9" fmla="*/ 131 h 131"/>
              <a:gd name="T10" fmla="*/ 23 w 116"/>
              <a:gd name="T11" fmla="*/ 96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6" h="131">
                <a:moveTo>
                  <a:pt x="23" y="96"/>
                </a:moveTo>
                <a:cubicBezTo>
                  <a:pt x="2" y="76"/>
                  <a:pt x="0" y="43"/>
                  <a:pt x="20" y="22"/>
                </a:cubicBezTo>
                <a:cubicBezTo>
                  <a:pt x="39" y="1"/>
                  <a:pt x="72" y="0"/>
                  <a:pt x="94" y="19"/>
                </a:cubicBezTo>
                <a:cubicBezTo>
                  <a:pt x="115" y="39"/>
                  <a:pt x="116" y="72"/>
                  <a:pt x="97" y="93"/>
                </a:cubicBezTo>
                <a:cubicBezTo>
                  <a:pt x="87" y="103"/>
                  <a:pt x="61" y="131"/>
                  <a:pt x="61" y="131"/>
                </a:cubicBezTo>
                <a:cubicBezTo>
                  <a:pt x="61" y="131"/>
                  <a:pt x="33" y="106"/>
                  <a:pt x="23" y="96"/>
                </a:cubicBezTo>
                <a:close/>
              </a:path>
            </a:pathLst>
          </a:custGeom>
          <a:solidFill>
            <a:srgbClr val="EBAC07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25" name="Oval 16"/>
          <p:cNvSpPr>
            <a:spLocks noChangeArrowheads="1"/>
          </p:cNvSpPr>
          <p:nvPr/>
        </p:nvSpPr>
        <p:spPr bwMode="auto">
          <a:xfrm>
            <a:off x="3956934" y="1925184"/>
            <a:ext cx="1460682" cy="1462005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" cap="flat">
            <a:noFill/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6" name="Freeform 17"/>
          <p:cNvSpPr>
            <a:spLocks/>
          </p:cNvSpPr>
          <p:nvPr/>
        </p:nvSpPr>
        <p:spPr bwMode="auto">
          <a:xfrm>
            <a:off x="4078768" y="2958123"/>
            <a:ext cx="144347" cy="131103"/>
          </a:xfrm>
          <a:custGeom>
            <a:avLst/>
            <a:gdLst>
              <a:gd name="T0" fmla="*/ 0 w 109"/>
              <a:gd name="T1" fmla="*/ 12 h 99"/>
              <a:gd name="T2" fmla="*/ 109 w 109"/>
              <a:gd name="T3" fmla="*/ 0 h 99"/>
              <a:gd name="T4" fmla="*/ 64 w 109"/>
              <a:gd name="T5" fmla="*/ 99 h 99"/>
              <a:gd name="T6" fmla="*/ 59 w 109"/>
              <a:gd name="T7" fmla="*/ 35 h 99"/>
              <a:gd name="T8" fmla="*/ 0 w 109"/>
              <a:gd name="T9" fmla="*/ 12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" h="99">
                <a:moveTo>
                  <a:pt x="0" y="12"/>
                </a:moveTo>
                <a:lnTo>
                  <a:pt x="109" y="0"/>
                </a:lnTo>
                <a:lnTo>
                  <a:pt x="64" y="99"/>
                </a:lnTo>
                <a:lnTo>
                  <a:pt x="59" y="35"/>
                </a:lnTo>
                <a:lnTo>
                  <a:pt x="0" y="12"/>
                </a:lnTo>
                <a:close/>
              </a:path>
            </a:pathLst>
          </a:custGeom>
          <a:solidFill>
            <a:srgbClr val="F830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27" name="Freeform 18"/>
          <p:cNvSpPr>
            <a:spLocks/>
          </p:cNvSpPr>
          <p:nvPr/>
        </p:nvSpPr>
        <p:spPr bwMode="auto">
          <a:xfrm>
            <a:off x="4050958" y="2329089"/>
            <a:ext cx="140374" cy="128455"/>
          </a:xfrm>
          <a:custGeom>
            <a:avLst/>
            <a:gdLst>
              <a:gd name="T0" fmla="*/ 42 w 106"/>
              <a:gd name="T1" fmla="*/ 0 h 97"/>
              <a:gd name="T2" fmla="*/ 106 w 106"/>
              <a:gd name="T3" fmla="*/ 85 h 97"/>
              <a:gd name="T4" fmla="*/ 0 w 106"/>
              <a:gd name="T5" fmla="*/ 97 h 97"/>
              <a:gd name="T6" fmla="*/ 52 w 106"/>
              <a:gd name="T7" fmla="*/ 61 h 97"/>
              <a:gd name="T8" fmla="*/ 42 w 106"/>
              <a:gd name="T9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97">
                <a:moveTo>
                  <a:pt x="42" y="0"/>
                </a:moveTo>
                <a:lnTo>
                  <a:pt x="106" y="85"/>
                </a:lnTo>
                <a:lnTo>
                  <a:pt x="0" y="97"/>
                </a:lnTo>
                <a:lnTo>
                  <a:pt x="52" y="61"/>
                </a:lnTo>
                <a:lnTo>
                  <a:pt x="42" y="0"/>
                </a:lnTo>
                <a:close/>
              </a:path>
            </a:pathLst>
          </a:custGeom>
          <a:solidFill>
            <a:srgbClr val="A2B93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28" name="Freeform 19"/>
          <p:cNvSpPr>
            <a:spLocks/>
          </p:cNvSpPr>
          <p:nvPr/>
        </p:nvSpPr>
        <p:spPr bwMode="auto">
          <a:xfrm>
            <a:off x="4623048" y="1975507"/>
            <a:ext cx="144347" cy="121834"/>
          </a:xfrm>
          <a:custGeom>
            <a:avLst/>
            <a:gdLst>
              <a:gd name="T0" fmla="*/ 109 w 109"/>
              <a:gd name="T1" fmla="*/ 0 h 92"/>
              <a:gd name="T2" fmla="*/ 54 w 109"/>
              <a:gd name="T3" fmla="*/ 92 h 92"/>
              <a:gd name="T4" fmla="*/ 0 w 109"/>
              <a:gd name="T5" fmla="*/ 0 h 92"/>
              <a:gd name="T6" fmla="*/ 54 w 109"/>
              <a:gd name="T7" fmla="*/ 33 h 92"/>
              <a:gd name="T8" fmla="*/ 109 w 109"/>
              <a:gd name="T9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" h="92">
                <a:moveTo>
                  <a:pt x="109" y="0"/>
                </a:moveTo>
                <a:lnTo>
                  <a:pt x="54" y="92"/>
                </a:lnTo>
                <a:lnTo>
                  <a:pt x="0" y="0"/>
                </a:lnTo>
                <a:lnTo>
                  <a:pt x="54" y="33"/>
                </a:lnTo>
                <a:lnTo>
                  <a:pt x="109" y="0"/>
                </a:lnTo>
                <a:close/>
              </a:path>
            </a:pathLst>
          </a:custGeom>
          <a:solidFill>
            <a:srgbClr val="EBAC07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29" name="Freeform 20"/>
          <p:cNvSpPr>
            <a:spLocks/>
          </p:cNvSpPr>
          <p:nvPr/>
        </p:nvSpPr>
        <p:spPr bwMode="auto">
          <a:xfrm>
            <a:off x="5073303" y="2138393"/>
            <a:ext cx="135077" cy="140374"/>
          </a:xfrm>
          <a:custGeom>
            <a:avLst/>
            <a:gdLst>
              <a:gd name="T0" fmla="*/ 102 w 102"/>
              <a:gd name="T1" fmla="*/ 71 h 106"/>
              <a:gd name="T2" fmla="*/ 0 w 102"/>
              <a:gd name="T3" fmla="*/ 106 h 106"/>
              <a:gd name="T4" fmla="*/ 22 w 102"/>
              <a:gd name="T5" fmla="*/ 0 h 106"/>
              <a:gd name="T6" fmla="*/ 40 w 102"/>
              <a:gd name="T7" fmla="*/ 59 h 106"/>
              <a:gd name="T8" fmla="*/ 102 w 102"/>
              <a:gd name="T9" fmla="*/ 71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" h="106">
                <a:moveTo>
                  <a:pt x="102" y="71"/>
                </a:moveTo>
                <a:lnTo>
                  <a:pt x="0" y="106"/>
                </a:lnTo>
                <a:lnTo>
                  <a:pt x="22" y="0"/>
                </a:lnTo>
                <a:lnTo>
                  <a:pt x="40" y="59"/>
                </a:lnTo>
                <a:lnTo>
                  <a:pt x="102" y="71"/>
                </a:lnTo>
                <a:close/>
              </a:path>
            </a:pathLst>
          </a:custGeom>
          <a:solidFill>
            <a:srgbClr val="F830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30" name="Freeform 21"/>
          <p:cNvSpPr>
            <a:spLocks/>
          </p:cNvSpPr>
          <p:nvPr/>
        </p:nvSpPr>
        <p:spPr bwMode="auto">
          <a:xfrm>
            <a:off x="5102437" y="3033606"/>
            <a:ext cx="136401" cy="133752"/>
          </a:xfrm>
          <a:custGeom>
            <a:avLst/>
            <a:gdLst>
              <a:gd name="T0" fmla="*/ 28 w 103"/>
              <a:gd name="T1" fmla="*/ 101 h 101"/>
              <a:gd name="T2" fmla="*/ 0 w 103"/>
              <a:gd name="T3" fmla="*/ 0 h 101"/>
              <a:gd name="T4" fmla="*/ 103 w 103"/>
              <a:gd name="T5" fmla="*/ 26 h 101"/>
              <a:gd name="T6" fmla="*/ 42 w 103"/>
              <a:gd name="T7" fmla="*/ 42 h 101"/>
              <a:gd name="T8" fmla="*/ 28 w 103"/>
              <a:gd name="T9" fmla="*/ 10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3" h="101">
                <a:moveTo>
                  <a:pt x="28" y="101"/>
                </a:moveTo>
                <a:lnTo>
                  <a:pt x="0" y="0"/>
                </a:lnTo>
                <a:lnTo>
                  <a:pt x="103" y="26"/>
                </a:lnTo>
                <a:lnTo>
                  <a:pt x="42" y="42"/>
                </a:lnTo>
                <a:lnTo>
                  <a:pt x="28" y="101"/>
                </a:lnTo>
                <a:close/>
              </a:path>
            </a:pathLst>
          </a:custGeom>
          <a:solidFill>
            <a:srgbClr val="A2B93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31" name="Freeform 22"/>
          <p:cNvSpPr>
            <a:spLocks/>
          </p:cNvSpPr>
          <p:nvPr/>
        </p:nvSpPr>
        <p:spPr bwMode="auto">
          <a:xfrm>
            <a:off x="4623048" y="3208411"/>
            <a:ext cx="140374" cy="124482"/>
          </a:xfrm>
          <a:custGeom>
            <a:avLst/>
            <a:gdLst>
              <a:gd name="T0" fmla="*/ 0 w 106"/>
              <a:gd name="T1" fmla="*/ 94 h 94"/>
              <a:gd name="T2" fmla="*/ 50 w 106"/>
              <a:gd name="T3" fmla="*/ 0 h 94"/>
              <a:gd name="T4" fmla="*/ 106 w 106"/>
              <a:gd name="T5" fmla="*/ 92 h 94"/>
              <a:gd name="T6" fmla="*/ 52 w 106"/>
              <a:gd name="T7" fmla="*/ 61 h 94"/>
              <a:gd name="T8" fmla="*/ 0 w 106"/>
              <a:gd name="T9" fmla="*/ 9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94">
                <a:moveTo>
                  <a:pt x="0" y="94"/>
                </a:moveTo>
                <a:lnTo>
                  <a:pt x="50" y="0"/>
                </a:lnTo>
                <a:lnTo>
                  <a:pt x="106" y="92"/>
                </a:lnTo>
                <a:lnTo>
                  <a:pt x="52" y="61"/>
                </a:lnTo>
                <a:lnTo>
                  <a:pt x="0" y="94"/>
                </a:lnTo>
                <a:close/>
              </a:path>
            </a:pathLst>
          </a:custGeom>
          <a:solidFill>
            <a:srgbClr val="EBAC07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25952" name="Freeform 23"/>
          <p:cNvSpPr>
            <a:spLocks/>
          </p:cNvSpPr>
          <p:nvPr/>
        </p:nvSpPr>
        <p:spPr bwMode="auto">
          <a:xfrm>
            <a:off x="4395271" y="2544947"/>
            <a:ext cx="78133" cy="105942"/>
          </a:xfrm>
          <a:custGeom>
            <a:avLst/>
            <a:gdLst>
              <a:gd name="T0" fmla="*/ 1 w 25"/>
              <a:gd name="T1" fmla="*/ 10 h 34"/>
              <a:gd name="T2" fmla="*/ 2 w 25"/>
              <a:gd name="T3" fmla="*/ 6 h 34"/>
              <a:gd name="T4" fmla="*/ 4 w 25"/>
              <a:gd name="T5" fmla="*/ 3 h 34"/>
              <a:gd name="T6" fmla="*/ 8 w 25"/>
              <a:gd name="T7" fmla="*/ 1 h 34"/>
              <a:gd name="T8" fmla="*/ 13 w 25"/>
              <a:gd name="T9" fmla="*/ 0 h 34"/>
              <a:gd name="T10" fmla="*/ 15 w 25"/>
              <a:gd name="T11" fmla="*/ 0 h 34"/>
              <a:gd name="T12" fmla="*/ 18 w 25"/>
              <a:gd name="T13" fmla="*/ 0 h 34"/>
              <a:gd name="T14" fmla="*/ 21 w 25"/>
              <a:gd name="T15" fmla="*/ 1 h 34"/>
              <a:gd name="T16" fmla="*/ 23 w 25"/>
              <a:gd name="T17" fmla="*/ 2 h 34"/>
              <a:gd name="T18" fmla="*/ 24 w 25"/>
              <a:gd name="T19" fmla="*/ 3 h 34"/>
              <a:gd name="T20" fmla="*/ 24 w 25"/>
              <a:gd name="T21" fmla="*/ 4 h 34"/>
              <a:gd name="T22" fmla="*/ 23 w 25"/>
              <a:gd name="T23" fmla="*/ 7 h 34"/>
              <a:gd name="T24" fmla="*/ 22 w 25"/>
              <a:gd name="T25" fmla="*/ 8 h 34"/>
              <a:gd name="T26" fmla="*/ 21 w 25"/>
              <a:gd name="T27" fmla="*/ 8 h 34"/>
              <a:gd name="T28" fmla="*/ 17 w 25"/>
              <a:gd name="T29" fmla="*/ 7 h 34"/>
              <a:gd name="T30" fmla="*/ 13 w 25"/>
              <a:gd name="T31" fmla="*/ 6 h 34"/>
              <a:gd name="T32" fmla="*/ 10 w 25"/>
              <a:gd name="T33" fmla="*/ 7 h 34"/>
              <a:gd name="T34" fmla="*/ 9 w 25"/>
              <a:gd name="T35" fmla="*/ 9 h 34"/>
              <a:gd name="T36" fmla="*/ 9 w 25"/>
              <a:gd name="T37" fmla="*/ 10 h 34"/>
              <a:gd name="T38" fmla="*/ 10 w 25"/>
              <a:gd name="T39" fmla="*/ 11 h 34"/>
              <a:gd name="T40" fmla="*/ 12 w 25"/>
              <a:gd name="T41" fmla="*/ 12 h 34"/>
              <a:gd name="T42" fmla="*/ 14 w 25"/>
              <a:gd name="T43" fmla="*/ 13 h 34"/>
              <a:gd name="T44" fmla="*/ 19 w 25"/>
              <a:gd name="T45" fmla="*/ 15 h 34"/>
              <a:gd name="T46" fmla="*/ 22 w 25"/>
              <a:gd name="T47" fmla="*/ 17 h 34"/>
              <a:gd name="T48" fmla="*/ 25 w 25"/>
              <a:gd name="T49" fmla="*/ 20 h 34"/>
              <a:gd name="T50" fmla="*/ 25 w 25"/>
              <a:gd name="T51" fmla="*/ 24 h 34"/>
              <a:gd name="T52" fmla="*/ 25 w 25"/>
              <a:gd name="T53" fmla="*/ 29 h 34"/>
              <a:gd name="T54" fmla="*/ 22 w 25"/>
              <a:gd name="T55" fmla="*/ 32 h 34"/>
              <a:gd name="T56" fmla="*/ 18 w 25"/>
              <a:gd name="T57" fmla="*/ 34 h 34"/>
              <a:gd name="T58" fmla="*/ 13 w 25"/>
              <a:gd name="T59" fmla="*/ 34 h 34"/>
              <a:gd name="T60" fmla="*/ 10 w 25"/>
              <a:gd name="T61" fmla="*/ 34 h 34"/>
              <a:gd name="T62" fmla="*/ 7 w 25"/>
              <a:gd name="T63" fmla="*/ 34 h 34"/>
              <a:gd name="T64" fmla="*/ 3 w 25"/>
              <a:gd name="T65" fmla="*/ 33 h 34"/>
              <a:gd name="T66" fmla="*/ 0 w 25"/>
              <a:gd name="T67" fmla="*/ 31 h 34"/>
              <a:gd name="T68" fmla="*/ 0 w 25"/>
              <a:gd name="T69" fmla="*/ 31 h 34"/>
              <a:gd name="T70" fmla="*/ 0 w 25"/>
              <a:gd name="T71" fmla="*/ 30 h 34"/>
              <a:gd name="T72" fmla="*/ 2 w 25"/>
              <a:gd name="T73" fmla="*/ 26 h 34"/>
              <a:gd name="T74" fmla="*/ 2 w 25"/>
              <a:gd name="T75" fmla="*/ 25 h 34"/>
              <a:gd name="T76" fmla="*/ 3 w 25"/>
              <a:gd name="T77" fmla="*/ 26 h 34"/>
              <a:gd name="T78" fmla="*/ 5 w 25"/>
              <a:gd name="T79" fmla="*/ 26 h 34"/>
              <a:gd name="T80" fmla="*/ 8 w 25"/>
              <a:gd name="T81" fmla="*/ 27 h 34"/>
              <a:gd name="T82" fmla="*/ 10 w 25"/>
              <a:gd name="T83" fmla="*/ 28 h 34"/>
              <a:gd name="T84" fmla="*/ 13 w 25"/>
              <a:gd name="T85" fmla="*/ 28 h 34"/>
              <a:gd name="T86" fmla="*/ 15 w 25"/>
              <a:gd name="T87" fmla="*/ 27 h 34"/>
              <a:gd name="T88" fmla="*/ 17 w 25"/>
              <a:gd name="T89" fmla="*/ 27 h 34"/>
              <a:gd name="T90" fmla="*/ 17 w 25"/>
              <a:gd name="T91" fmla="*/ 26 h 34"/>
              <a:gd name="T92" fmla="*/ 18 w 25"/>
              <a:gd name="T93" fmla="*/ 24 h 34"/>
              <a:gd name="T94" fmla="*/ 17 w 25"/>
              <a:gd name="T95" fmla="*/ 23 h 34"/>
              <a:gd name="T96" fmla="*/ 17 w 25"/>
              <a:gd name="T97" fmla="*/ 22 h 34"/>
              <a:gd name="T98" fmla="*/ 15 w 25"/>
              <a:gd name="T99" fmla="*/ 21 h 34"/>
              <a:gd name="T100" fmla="*/ 12 w 25"/>
              <a:gd name="T101" fmla="*/ 20 h 34"/>
              <a:gd name="T102" fmla="*/ 8 w 25"/>
              <a:gd name="T103" fmla="*/ 18 h 34"/>
              <a:gd name="T104" fmla="*/ 4 w 25"/>
              <a:gd name="T105" fmla="*/ 16 h 34"/>
              <a:gd name="T106" fmla="*/ 2 w 25"/>
              <a:gd name="T107" fmla="*/ 13 h 34"/>
              <a:gd name="T108" fmla="*/ 1 w 25"/>
              <a:gd name="T109" fmla="*/ 1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5" h="34">
                <a:moveTo>
                  <a:pt x="1" y="10"/>
                </a:moveTo>
                <a:cubicBezTo>
                  <a:pt x="1" y="8"/>
                  <a:pt x="2" y="7"/>
                  <a:pt x="2" y="6"/>
                </a:cubicBezTo>
                <a:cubicBezTo>
                  <a:pt x="2" y="5"/>
                  <a:pt x="3" y="4"/>
                  <a:pt x="4" y="3"/>
                </a:cubicBezTo>
                <a:cubicBezTo>
                  <a:pt x="5" y="2"/>
                  <a:pt x="6" y="1"/>
                  <a:pt x="8" y="1"/>
                </a:cubicBezTo>
                <a:cubicBezTo>
                  <a:pt x="9" y="0"/>
                  <a:pt x="11" y="0"/>
                  <a:pt x="13" y="0"/>
                </a:cubicBezTo>
                <a:cubicBezTo>
                  <a:pt x="14" y="0"/>
                  <a:pt x="14" y="0"/>
                  <a:pt x="15" y="0"/>
                </a:cubicBezTo>
                <a:cubicBezTo>
                  <a:pt x="16" y="0"/>
                  <a:pt x="17" y="0"/>
                  <a:pt x="18" y="0"/>
                </a:cubicBezTo>
                <a:cubicBezTo>
                  <a:pt x="19" y="1"/>
                  <a:pt x="20" y="1"/>
                  <a:pt x="21" y="1"/>
                </a:cubicBezTo>
                <a:cubicBezTo>
                  <a:pt x="22" y="1"/>
                  <a:pt x="23" y="2"/>
                  <a:pt x="23" y="2"/>
                </a:cubicBezTo>
                <a:cubicBezTo>
                  <a:pt x="24" y="2"/>
                  <a:pt x="24" y="2"/>
                  <a:pt x="24" y="3"/>
                </a:cubicBezTo>
                <a:cubicBezTo>
                  <a:pt x="24" y="3"/>
                  <a:pt x="24" y="3"/>
                  <a:pt x="24" y="4"/>
                </a:cubicBezTo>
                <a:cubicBezTo>
                  <a:pt x="23" y="7"/>
                  <a:pt x="23" y="7"/>
                  <a:pt x="23" y="7"/>
                </a:cubicBezTo>
                <a:cubicBezTo>
                  <a:pt x="22" y="8"/>
                  <a:pt x="22" y="8"/>
                  <a:pt x="22" y="8"/>
                </a:cubicBezTo>
                <a:cubicBezTo>
                  <a:pt x="22" y="8"/>
                  <a:pt x="22" y="8"/>
                  <a:pt x="21" y="8"/>
                </a:cubicBezTo>
                <a:cubicBezTo>
                  <a:pt x="20" y="7"/>
                  <a:pt x="18" y="7"/>
                  <a:pt x="17" y="7"/>
                </a:cubicBezTo>
                <a:cubicBezTo>
                  <a:pt x="15" y="6"/>
                  <a:pt x="14" y="6"/>
                  <a:pt x="13" y="6"/>
                </a:cubicBezTo>
                <a:cubicBezTo>
                  <a:pt x="11" y="6"/>
                  <a:pt x="10" y="7"/>
                  <a:pt x="10" y="7"/>
                </a:cubicBezTo>
                <a:cubicBezTo>
                  <a:pt x="9" y="8"/>
                  <a:pt x="9" y="8"/>
                  <a:pt x="9" y="9"/>
                </a:cubicBezTo>
                <a:cubicBezTo>
                  <a:pt x="9" y="9"/>
                  <a:pt x="9" y="10"/>
                  <a:pt x="9" y="10"/>
                </a:cubicBezTo>
                <a:cubicBezTo>
                  <a:pt x="9" y="10"/>
                  <a:pt x="10" y="11"/>
                  <a:pt x="10" y="11"/>
                </a:cubicBezTo>
                <a:cubicBezTo>
                  <a:pt x="10" y="11"/>
                  <a:pt x="11" y="12"/>
                  <a:pt x="12" y="12"/>
                </a:cubicBezTo>
                <a:cubicBezTo>
                  <a:pt x="12" y="12"/>
                  <a:pt x="13" y="13"/>
                  <a:pt x="14" y="13"/>
                </a:cubicBezTo>
                <a:cubicBezTo>
                  <a:pt x="16" y="14"/>
                  <a:pt x="17" y="15"/>
                  <a:pt x="19" y="15"/>
                </a:cubicBezTo>
                <a:cubicBezTo>
                  <a:pt x="20" y="16"/>
                  <a:pt x="21" y="17"/>
                  <a:pt x="22" y="17"/>
                </a:cubicBezTo>
                <a:cubicBezTo>
                  <a:pt x="23" y="18"/>
                  <a:pt x="24" y="19"/>
                  <a:pt x="25" y="20"/>
                </a:cubicBezTo>
                <a:cubicBezTo>
                  <a:pt x="25" y="21"/>
                  <a:pt x="25" y="23"/>
                  <a:pt x="25" y="24"/>
                </a:cubicBezTo>
                <a:cubicBezTo>
                  <a:pt x="25" y="26"/>
                  <a:pt x="25" y="27"/>
                  <a:pt x="25" y="29"/>
                </a:cubicBezTo>
                <a:cubicBezTo>
                  <a:pt x="24" y="30"/>
                  <a:pt x="23" y="31"/>
                  <a:pt x="22" y="32"/>
                </a:cubicBezTo>
                <a:cubicBezTo>
                  <a:pt x="21" y="33"/>
                  <a:pt x="20" y="33"/>
                  <a:pt x="18" y="34"/>
                </a:cubicBezTo>
                <a:cubicBezTo>
                  <a:pt x="17" y="34"/>
                  <a:pt x="15" y="34"/>
                  <a:pt x="13" y="34"/>
                </a:cubicBezTo>
                <a:cubicBezTo>
                  <a:pt x="12" y="34"/>
                  <a:pt x="11" y="34"/>
                  <a:pt x="10" y="34"/>
                </a:cubicBezTo>
                <a:cubicBezTo>
                  <a:pt x="9" y="34"/>
                  <a:pt x="8" y="34"/>
                  <a:pt x="7" y="34"/>
                </a:cubicBezTo>
                <a:cubicBezTo>
                  <a:pt x="5" y="33"/>
                  <a:pt x="4" y="33"/>
                  <a:pt x="3" y="33"/>
                </a:cubicBezTo>
                <a:cubicBezTo>
                  <a:pt x="2" y="32"/>
                  <a:pt x="1" y="32"/>
                  <a:pt x="0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31"/>
                  <a:pt x="0" y="30"/>
                  <a:pt x="0" y="30"/>
                </a:cubicBezTo>
                <a:cubicBezTo>
                  <a:pt x="2" y="26"/>
                  <a:pt x="2" y="26"/>
                  <a:pt x="2" y="26"/>
                </a:cubicBezTo>
                <a:cubicBezTo>
                  <a:pt x="2" y="26"/>
                  <a:pt x="2" y="25"/>
                  <a:pt x="2" y="25"/>
                </a:cubicBezTo>
                <a:cubicBezTo>
                  <a:pt x="2" y="25"/>
                  <a:pt x="3" y="25"/>
                  <a:pt x="3" y="26"/>
                </a:cubicBezTo>
                <a:cubicBezTo>
                  <a:pt x="4" y="26"/>
                  <a:pt x="4" y="26"/>
                  <a:pt x="5" y="26"/>
                </a:cubicBezTo>
                <a:cubicBezTo>
                  <a:pt x="6" y="27"/>
                  <a:pt x="7" y="27"/>
                  <a:pt x="8" y="27"/>
                </a:cubicBezTo>
                <a:cubicBezTo>
                  <a:pt x="8" y="27"/>
                  <a:pt x="9" y="27"/>
                  <a:pt x="10" y="28"/>
                </a:cubicBezTo>
                <a:cubicBezTo>
                  <a:pt x="11" y="28"/>
                  <a:pt x="12" y="28"/>
                  <a:pt x="13" y="28"/>
                </a:cubicBezTo>
                <a:cubicBezTo>
                  <a:pt x="14" y="28"/>
                  <a:pt x="14" y="28"/>
                  <a:pt x="15" y="27"/>
                </a:cubicBezTo>
                <a:cubicBezTo>
                  <a:pt x="16" y="27"/>
                  <a:pt x="16" y="27"/>
                  <a:pt x="17" y="27"/>
                </a:cubicBezTo>
                <a:cubicBezTo>
                  <a:pt x="17" y="26"/>
                  <a:pt x="17" y="26"/>
                  <a:pt x="17" y="26"/>
                </a:cubicBezTo>
                <a:cubicBezTo>
                  <a:pt x="18" y="25"/>
                  <a:pt x="18" y="25"/>
                  <a:pt x="18" y="24"/>
                </a:cubicBezTo>
                <a:cubicBezTo>
                  <a:pt x="18" y="24"/>
                  <a:pt x="18" y="24"/>
                  <a:pt x="17" y="23"/>
                </a:cubicBezTo>
                <a:cubicBezTo>
                  <a:pt x="17" y="23"/>
                  <a:pt x="17" y="22"/>
                  <a:pt x="17" y="22"/>
                </a:cubicBezTo>
                <a:cubicBezTo>
                  <a:pt x="16" y="22"/>
                  <a:pt x="16" y="21"/>
                  <a:pt x="15" y="21"/>
                </a:cubicBezTo>
                <a:cubicBezTo>
                  <a:pt x="14" y="21"/>
                  <a:pt x="13" y="20"/>
                  <a:pt x="12" y="20"/>
                </a:cubicBezTo>
                <a:cubicBezTo>
                  <a:pt x="11" y="19"/>
                  <a:pt x="9" y="19"/>
                  <a:pt x="8" y="18"/>
                </a:cubicBezTo>
                <a:cubicBezTo>
                  <a:pt x="7" y="17"/>
                  <a:pt x="5" y="17"/>
                  <a:pt x="4" y="16"/>
                </a:cubicBezTo>
                <a:cubicBezTo>
                  <a:pt x="3" y="15"/>
                  <a:pt x="3" y="14"/>
                  <a:pt x="2" y="13"/>
                </a:cubicBezTo>
                <a:cubicBezTo>
                  <a:pt x="2" y="12"/>
                  <a:pt x="1" y="11"/>
                  <a:pt x="1" y="10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53" name="Freeform 24"/>
          <p:cNvSpPr>
            <a:spLocks noEditPoints="1"/>
          </p:cNvSpPr>
          <p:nvPr/>
        </p:nvSpPr>
        <p:spPr bwMode="auto">
          <a:xfrm>
            <a:off x="4482674" y="2544947"/>
            <a:ext cx="90051" cy="105942"/>
          </a:xfrm>
          <a:custGeom>
            <a:avLst/>
            <a:gdLst>
              <a:gd name="T0" fmla="*/ 20 w 29"/>
              <a:gd name="T1" fmla="*/ 27 h 34"/>
              <a:gd name="T2" fmla="*/ 9 w 29"/>
              <a:gd name="T3" fmla="*/ 27 h 34"/>
              <a:gd name="T4" fmla="*/ 7 w 29"/>
              <a:gd name="T5" fmla="*/ 33 h 34"/>
              <a:gd name="T6" fmla="*/ 7 w 29"/>
              <a:gd name="T7" fmla="*/ 34 h 34"/>
              <a:gd name="T8" fmla="*/ 6 w 29"/>
              <a:gd name="T9" fmla="*/ 34 h 34"/>
              <a:gd name="T10" fmla="*/ 0 w 29"/>
              <a:gd name="T11" fmla="*/ 34 h 34"/>
              <a:gd name="T12" fmla="*/ 0 w 29"/>
              <a:gd name="T13" fmla="*/ 33 h 34"/>
              <a:gd name="T14" fmla="*/ 0 w 29"/>
              <a:gd name="T15" fmla="*/ 33 h 34"/>
              <a:gd name="T16" fmla="*/ 9 w 29"/>
              <a:gd name="T17" fmla="*/ 3 h 34"/>
              <a:gd name="T18" fmla="*/ 10 w 29"/>
              <a:gd name="T19" fmla="*/ 2 h 34"/>
              <a:gd name="T20" fmla="*/ 11 w 29"/>
              <a:gd name="T21" fmla="*/ 1 h 34"/>
              <a:gd name="T22" fmla="*/ 12 w 29"/>
              <a:gd name="T23" fmla="*/ 0 h 34"/>
              <a:gd name="T24" fmla="*/ 13 w 29"/>
              <a:gd name="T25" fmla="*/ 0 h 34"/>
              <a:gd name="T26" fmla="*/ 16 w 29"/>
              <a:gd name="T27" fmla="*/ 0 h 34"/>
              <a:gd name="T28" fmla="*/ 17 w 29"/>
              <a:gd name="T29" fmla="*/ 0 h 34"/>
              <a:gd name="T30" fmla="*/ 18 w 29"/>
              <a:gd name="T31" fmla="*/ 1 h 34"/>
              <a:gd name="T32" fmla="*/ 19 w 29"/>
              <a:gd name="T33" fmla="*/ 2 h 34"/>
              <a:gd name="T34" fmla="*/ 20 w 29"/>
              <a:gd name="T35" fmla="*/ 3 h 34"/>
              <a:gd name="T36" fmla="*/ 29 w 29"/>
              <a:gd name="T37" fmla="*/ 33 h 34"/>
              <a:gd name="T38" fmla="*/ 29 w 29"/>
              <a:gd name="T39" fmla="*/ 33 h 34"/>
              <a:gd name="T40" fmla="*/ 29 w 29"/>
              <a:gd name="T41" fmla="*/ 34 h 34"/>
              <a:gd name="T42" fmla="*/ 23 w 29"/>
              <a:gd name="T43" fmla="*/ 34 h 34"/>
              <a:gd name="T44" fmla="*/ 22 w 29"/>
              <a:gd name="T45" fmla="*/ 34 h 34"/>
              <a:gd name="T46" fmla="*/ 22 w 29"/>
              <a:gd name="T47" fmla="*/ 33 h 34"/>
              <a:gd name="T48" fmla="*/ 20 w 29"/>
              <a:gd name="T49" fmla="*/ 27 h 34"/>
              <a:gd name="T50" fmla="*/ 11 w 29"/>
              <a:gd name="T51" fmla="*/ 21 h 34"/>
              <a:gd name="T52" fmla="*/ 18 w 29"/>
              <a:gd name="T53" fmla="*/ 21 h 34"/>
              <a:gd name="T54" fmla="*/ 16 w 29"/>
              <a:gd name="T55" fmla="*/ 15 h 34"/>
              <a:gd name="T56" fmla="*/ 15 w 29"/>
              <a:gd name="T57" fmla="*/ 8 h 34"/>
              <a:gd name="T58" fmla="*/ 14 w 29"/>
              <a:gd name="T59" fmla="*/ 8 h 34"/>
              <a:gd name="T60" fmla="*/ 13 w 29"/>
              <a:gd name="T61" fmla="*/ 15 h 34"/>
              <a:gd name="T62" fmla="*/ 11 w 29"/>
              <a:gd name="T63" fmla="*/ 2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" h="34">
                <a:moveTo>
                  <a:pt x="20" y="27"/>
                </a:moveTo>
                <a:cubicBezTo>
                  <a:pt x="9" y="27"/>
                  <a:pt x="9" y="27"/>
                  <a:pt x="9" y="27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3"/>
                  <a:pt x="7" y="34"/>
                </a:cubicBezTo>
                <a:cubicBezTo>
                  <a:pt x="7" y="34"/>
                  <a:pt x="6" y="34"/>
                  <a:pt x="6" y="34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4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9" y="3"/>
                  <a:pt x="9" y="3"/>
                  <a:pt x="9" y="3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1"/>
                  <a:pt x="10" y="1"/>
                  <a:pt x="11" y="1"/>
                </a:cubicBezTo>
                <a:cubicBezTo>
                  <a:pt x="11" y="1"/>
                  <a:pt x="11" y="1"/>
                  <a:pt x="12" y="0"/>
                </a:cubicBezTo>
                <a:cubicBezTo>
                  <a:pt x="12" y="0"/>
                  <a:pt x="12" y="0"/>
                  <a:pt x="13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0"/>
                  <a:pt x="17" y="0"/>
                  <a:pt x="17" y="0"/>
                </a:cubicBezTo>
                <a:cubicBezTo>
                  <a:pt x="18" y="0"/>
                  <a:pt x="18" y="1"/>
                  <a:pt x="18" y="1"/>
                </a:cubicBezTo>
                <a:cubicBezTo>
                  <a:pt x="18" y="1"/>
                  <a:pt x="19" y="1"/>
                  <a:pt x="19" y="2"/>
                </a:cubicBezTo>
                <a:cubicBezTo>
                  <a:pt x="19" y="2"/>
                  <a:pt x="19" y="2"/>
                  <a:pt x="20" y="3"/>
                </a:cubicBezTo>
                <a:cubicBezTo>
                  <a:pt x="29" y="33"/>
                  <a:pt x="29" y="33"/>
                  <a:pt x="29" y="33"/>
                </a:cubicBezTo>
                <a:cubicBezTo>
                  <a:pt x="29" y="33"/>
                  <a:pt x="29" y="33"/>
                  <a:pt x="29" y="33"/>
                </a:cubicBezTo>
                <a:cubicBezTo>
                  <a:pt x="29" y="34"/>
                  <a:pt x="29" y="34"/>
                  <a:pt x="29" y="34"/>
                </a:cubicBezTo>
                <a:cubicBezTo>
                  <a:pt x="23" y="34"/>
                  <a:pt x="23" y="34"/>
                  <a:pt x="23" y="34"/>
                </a:cubicBezTo>
                <a:cubicBezTo>
                  <a:pt x="23" y="34"/>
                  <a:pt x="22" y="34"/>
                  <a:pt x="22" y="34"/>
                </a:cubicBezTo>
                <a:cubicBezTo>
                  <a:pt x="22" y="34"/>
                  <a:pt x="22" y="33"/>
                  <a:pt x="22" y="33"/>
                </a:cubicBezTo>
                <a:lnTo>
                  <a:pt x="20" y="27"/>
                </a:lnTo>
                <a:close/>
                <a:moveTo>
                  <a:pt x="11" y="21"/>
                </a:moveTo>
                <a:cubicBezTo>
                  <a:pt x="18" y="21"/>
                  <a:pt x="18" y="21"/>
                  <a:pt x="18" y="21"/>
                </a:cubicBezTo>
                <a:cubicBezTo>
                  <a:pt x="16" y="15"/>
                  <a:pt x="16" y="15"/>
                  <a:pt x="16" y="15"/>
                </a:cubicBezTo>
                <a:cubicBezTo>
                  <a:pt x="15" y="8"/>
                  <a:pt x="15" y="8"/>
                  <a:pt x="15" y="8"/>
                </a:cubicBezTo>
                <a:cubicBezTo>
                  <a:pt x="14" y="8"/>
                  <a:pt x="14" y="8"/>
                  <a:pt x="14" y="8"/>
                </a:cubicBezTo>
                <a:cubicBezTo>
                  <a:pt x="13" y="15"/>
                  <a:pt x="13" y="15"/>
                  <a:pt x="13" y="15"/>
                </a:cubicBezTo>
                <a:lnTo>
                  <a:pt x="11" y="21"/>
                </a:ln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57" name="Freeform 25"/>
          <p:cNvSpPr>
            <a:spLocks/>
          </p:cNvSpPr>
          <p:nvPr/>
        </p:nvSpPr>
        <p:spPr bwMode="auto">
          <a:xfrm>
            <a:off x="4588616" y="2544947"/>
            <a:ext cx="105942" cy="105942"/>
          </a:xfrm>
          <a:custGeom>
            <a:avLst/>
            <a:gdLst>
              <a:gd name="T0" fmla="*/ 27 w 34"/>
              <a:gd name="T1" fmla="*/ 15 h 34"/>
              <a:gd name="T2" fmla="*/ 27 w 34"/>
              <a:gd name="T3" fmla="*/ 15 h 34"/>
              <a:gd name="T4" fmla="*/ 25 w 34"/>
              <a:gd name="T5" fmla="*/ 19 h 34"/>
              <a:gd name="T6" fmla="*/ 21 w 34"/>
              <a:gd name="T7" fmla="*/ 28 h 34"/>
              <a:gd name="T8" fmla="*/ 20 w 34"/>
              <a:gd name="T9" fmla="*/ 29 h 34"/>
              <a:gd name="T10" fmla="*/ 18 w 34"/>
              <a:gd name="T11" fmla="*/ 30 h 34"/>
              <a:gd name="T12" fmla="*/ 16 w 34"/>
              <a:gd name="T13" fmla="*/ 30 h 34"/>
              <a:gd name="T14" fmla="*/ 14 w 34"/>
              <a:gd name="T15" fmla="*/ 29 h 34"/>
              <a:gd name="T16" fmla="*/ 13 w 34"/>
              <a:gd name="T17" fmla="*/ 28 h 34"/>
              <a:gd name="T18" fmla="*/ 10 w 34"/>
              <a:gd name="T19" fmla="*/ 22 h 34"/>
              <a:gd name="T20" fmla="*/ 7 w 34"/>
              <a:gd name="T21" fmla="*/ 15 h 34"/>
              <a:gd name="T22" fmla="*/ 7 w 34"/>
              <a:gd name="T23" fmla="*/ 15 h 34"/>
              <a:gd name="T24" fmla="*/ 7 w 34"/>
              <a:gd name="T25" fmla="*/ 33 h 34"/>
              <a:gd name="T26" fmla="*/ 6 w 34"/>
              <a:gd name="T27" fmla="*/ 34 h 34"/>
              <a:gd name="T28" fmla="*/ 6 w 34"/>
              <a:gd name="T29" fmla="*/ 34 h 34"/>
              <a:gd name="T30" fmla="*/ 1 w 34"/>
              <a:gd name="T31" fmla="*/ 34 h 34"/>
              <a:gd name="T32" fmla="*/ 0 w 34"/>
              <a:gd name="T33" fmla="*/ 34 h 34"/>
              <a:gd name="T34" fmla="*/ 0 w 34"/>
              <a:gd name="T35" fmla="*/ 33 h 34"/>
              <a:gd name="T36" fmla="*/ 0 w 34"/>
              <a:gd name="T37" fmla="*/ 4 h 34"/>
              <a:gd name="T38" fmla="*/ 0 w 34"/>
              <a:gd name="T39" fmla="*/ 1 h 34"/>
              <a:gd name="T40" fmla="*/ 3 w 34"/>
              <a:gd name="T41" fmla="*/ 0 h 34"/>
              <a:gd name="T42" fmla="*/ 5 w 34"/>
              <a:gd name="T43" fmla="*/ 0 h 34"/>
              <a:gd name="T44" fmla="*/ 7 w 34"/>
              <a:gd name="T45" fmla="*/ 1 h 34"/>
              <a:gd name="T46" fmla="*/ 9 w 34"/>
              <a:gd name="T47" fmla="*/ 3 h 34"/>
              <a:gd name="T48" fmla="*/ 14 w 34"/>
              <a:gd name="T49" fmla="*/ 14 h 34"/>
              <a:gd name="T50" fmla="*/ 17 w 34"/>
              <a:gd name="T51" fmla="*/ 21 h 34"/>
              <a:gd name="T52" fmla="*/ 17 w 34"/>
              <a:gd name="T53" fmla="*/ 21 h 34"/>
              <a:gd name="T54" fmla="*/ 20 w 34"/>
              <a:gd name="T55" fmla="*/ 14 h 34"/>
              <a:gd name="T56" fmla="*/ 25 w 34"/>
              <a:gd name="T57" fmla="*/ 3 h 34"/>
              <a:gd name="T58" fmla="*/ 26 w 34"/>
              <a:gd name="T59" fmla="*/ 1 h 34"/>
              <a:gd name="T60" fmla="*/ 29 w 34"/>
              <a:gd name="T61" fmla="*/ 0 h 34"/>
              <a:gd name="T62" fmla="*/ 31 w 34"/>
              <a:gd name="T63" fmla="*/ 0 h 34"/>
              <a:gd name="T64" fmla="*/ 33 w 34"/>
              <a:gd name="T65" fmla="*/ 1 h 34"/>
              <a:gd name="T66" fmla="*/ 34 w 34"/>
              <a:gd name="T67" fmla="*/ 3 h 34"/>
              <a:gd name="T68" fmla="*/ 34 w 34"/>
              <a:gd name="T69" fmla="*/ 33 h 34"/>
              <a:gd name="T70" fmla="*/ 34 w 34"/>
              <a:gd name="T71" fmla="*/ 34 h 34"/>
              <a:gd name="T72" fmla="*/ 33 w 34"/>
              <a:gd name="T73" fmla="*/ 34 h 34"/>
              <a:gd name="T74" fmla="*/ 28 w 34"/>
              <a:gd name="T75" fmla="*/ 34 h 34"/>
              <a:gd name="T76" fmla="*/ 27 w 34"/>
              <a:gd name="T77" fmla="*/ 34 h 34"/>
              <a:gd name="T78" fmla="*/ 27 w 34"/>
              <a:gd name="T79" fmla="*/ 33 h 34"/>
              <a:gd name="T80" fmla="*/ 27 w 34"/>
              <a:gd name="T81" fmla="*/ 15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4" h="34">
                <a:moveTo>
                  <a:pt x="27" y="15"/>
                </a:moveTo>
                <a:cubicBezTo>
                  <a:pt x="27" y="15"/>
                  <a:pt x="27" y="15"/>
                  <a:pt x="27" y="15"/>
                </a:cubicBezTo>
                <a:cubicBezTo>
                  <a:pt x="25" y="19"/>
                  <a:pt x="25" y="19"/>
                  <a:pt x="25" y="19"/>
                </a:cubicBezTo>
                <a:cubicBezTo>
                  <a:pt x="21" y="28"/>
                  <a:pt x="21" y="28"/>
                  <a:pt x="21" y="28"/>
                </a:cubicBezTo>
                <a:cubicBezTo>
                  <a:pt x="21" y="29"/>
                  <a:pt x="20" y="29"/>
                  <a:pt x="20" y="29"/>
                </a:cubicBezTo>
                <a:cubicBezTo>
                  <a:pt x="19" y="30"/>
                  <a:pt x="19" y="30"/>
                  <a:pt x="18" y="30"/>
                </a:cubicBezTo>
                <a:cubicBezTo>
                  <a:pt x="16" y="30"/>
                  <a:pt x="16" y="30"/>
                  <a:pt x="16" y="30"/>
                </a:cubicBezTo>
                <a:cubicBezTo>
                  <a:pt x="15" y="30"/>
                  <a:pt x="14" y="30"/>
                  <a:pt x="14" y="29"/>
                </a:cubicBezTo>
                <a:cubicBezTo>
                  <a:pt x="14" y="29"/>
                  <a:pt x="13" y="29"/>
                  <a:pt x="13" y="28"/>
                </a:cubicBezTo>
                <a:cubicBezTo>
                  <a:pt x="10" y="22"/>
                  <a:pt x="10" y="22"/>
                  <a:pt x="10" y="22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4"/>
                  <a:pt x="6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3"/>
                  <a:pt x="0" y="33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0" y="2"/>
                  <a:pt x="0" y="1"/>
                </a:cubicBezTo>
                <a:cubicBezTo>
                  <a:pt x="1" y="1"/>
                  <a:pt x="2" y="0"/>
                  <a:pt x="3" y="0"/>
                </a:cubicBezTo>
                <a:cubicBezTo>
                  <a:pt x="5" y="0"/>
                  <a:pt x="5" y="0"/>
                  <a:pt x="5" y="0"/>
                </a:cubicBezTo>
                <a:cubicBezTo>
                  <a:pt x="6" y="0"/>
                  <a:pt x="7" y="1"/>
                  <a:pt x="7" y="1"/>
                </a:cubicBezTo>
                <a:cubicBezTo>
                  <a:pt x="8" y="1"/>
                  <a:pt x="8" y="2"/>
                  <a:pt x="9" y="3"/>
                </a:cubicBezTo>
                <a:cubicBezTo>
                  <a:pt x="14" y="14"/>
                  <a:pt x="14" y="14"/>
                  <a:pt x="14" y="14"/>
                </a:cubicBezTo>
                <a:cubicBezTo>
                  <a:pt x="17" y="21"/>
                  <a:pt x="17" y="21"/>
                  <a:pt x="17" y="21"/>
                </a:cubicBezTo>
                <a:cubicBezTo>
                  <a:pt x="17" y="21"/>
                  <a:pt x="17" y="21"/>
                  <a:pt x="17" y="21"/>
                </a:cubicBezTo>
                <a:cubicBezTo>
                  <a:pt x="20" y="14"/>
                  <a:pt x="20" y="14"/>
                  <a:pt x="20" y="14"/>
                </a:cubicBezTo>
                <a:cubicBezTo>
                  <a:pt x="25" y="3"/>
                  <a:pt x="25" y="3"/>
                  <a:pt x="25" y="3"/>
                </a:cubicBezTo>
                <a:cubicBezTo>
                  <a:pt x="25" y="2"/>
                  <a:pt x="26" y="1"/>
                  <a:pt x="26" y="1"/>
                </a:cubicBezTo>
                <a:cubicBezTo>
                  <a:pt x="27" y="1"/>
                  <a:pt x="28" y="0"/>
                  <a:pt x="29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32" y="0"/>
                  <a:pt x="33" y="1"/>
                  <a:pt x="33" y="1"/>
                </a:cubicBezTo>
                <a:cubicBezTo>
                  <a:pt x="34" y="1"/>
                  <a:pt x="34" y="2"/>
                  <a:pt x="34" y="3"/>
                </a:cubicBezTo>
                <a:cubicBezTo>
                  <a:pt x="34" y="33"/>
                  <a:pt x="34" y="33"/>
                  <a:pt x="34" y="33"/>
                </a:cubicBezTo>
                <a:cubicBezTo>
                  <a:pt x="34" y="33"/>
                  <a:pt x="34" y="34"/>
                  <a:pt x="34" y="34"/>
                </a:cubicBezTo>
                <a:cubicBezTo>
                  <a:pt x="34" y="34"/>
                  <a:pt x="33" y="34"/>
                  <a:pt x="33" y="34"/>
                </a:cubicBezTo>
                <a:cubicBezTo>
                  <a:pt x="28" y="34"/>
                  <a:pt x="28" y="34"/>
                  <a:pt x="28" y="34"/>
                </a:cubicBezTo>
                <a:cubicBezTo>
                  <a:pt x="28" y="34"/>
                  <a:pt x="28" y="34"/>
                  <a:pt x="27" y="34"/>
                </a:cubicBezTo>
                <a:cubicBezTo>
                  <a:pt x="27" y="34"/>
                  <a:pt x="27" y="33"/>
                  <a:pt x="27" y="33"/>
                </a:cubicBezTo>
                <a:lnTo>
                  <a:pt x="27" y="15"/>
                </a:ln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61" name="Freeform 26"/>
          <p:cNvSpPr>
            <a:spLocks noEditPoints="1"/>
          </p:cNvSpPr>
          <p:nvPr/>
        </p:nvSpPr>
        <p:spPr bwMode="auto">
          <a:xfrm>
            <a:off x="4717071" y="2544947"/>
            <a:ext cx="80782" cy="105942"/>
          </a:xfrm>
          <a:custGeom>
            <a:avLst/>
            <a:gdLst>
              <a:gd name="T0" fmla="*/ 7 w 26"/>
              <a:gd name="T1" fmla="*/ 33 h 34"/>
              <a:gd name="T2" fmla="*/ 7 w 26"/>
              <a:gd name="T3" fmla="*/ 34 h 34"/>
              <a:gd name="T4" fmla="*/ 6 w 26"/>
              <a:gd name="T5" fmla="*/ 34 h 34"/>
              <a:gd name="T6" fmla="*/ 1 w 26"/>
              <a:gd name="T7" fmla="*/ 34 h 34"/>
              <a:gd name="T8" fmla="*/ 0 w 26"/>
              <a:gd name="T9" fmla="*/ 34 h 34"/>
              <a:gd name="T10" fmla="*/ 0 w 26"/>
              <a:gd name="T11" fmla="*/ 33 h 34"/>
              <a:gd name="T12" fmla="*/ 0 w 26"/>
              <a:gd name="T13" fmla="*/ 3 h 34"/>
              <a:gd name="T14" fmla="*/ 1 w 26"/>
              <a:gd name="T15" fmla="*/ 1 h 34"/>
              <a:gd name="T16" fmla="*/ 3 w 26"/>
              <a:gd name="T17" fmla="*/ 0 h 34"/>
              <a:gd name="T18" fmla="*/ 15 w 26"/>
              <a:gd name="T19" fmla="*/ 0 h 34"/>
              <a:gd name="T20" fmla="*/ 19 w 26"/>
              <a:gd name="T21" fmla="*/ 1 h 34"/>
              <a:gd name="T22" fmla="*/ 23 w 26"/>
              <a:gd name="T23" fmla="*/ 3 h 34"/>
              <a:gd name="T24" fmla="*/ 25 w 26"/>
              <a:gd name="T25" fmla="*/ 7 h 34"/>
              <a:gd name="T26" fmla="*/ 26 w 26"/>
              <a:gd name="T27" fmla="*/ 11 h 34"/>
              <a:gd name="T28" fmla="*/ 25 w 26"/>
              <a:gd name="T29" fmla="*/ 14 h 34"/>
              <a:gd name="T30" fmla="*/ 24 w 26"/>
              <a:gd name="T31" fmla="*/ 17 h 34"/>
              <a:gd name="T32" fmla="*/ 20 w 26"/>
              <a:gd name="T33" fmla="*/ 20 h 34"/>
              <a:gd name="T34" fmla="*/ 14 w 26"/>
              <a:gd name="T35" fmla="*/ 22 h 34"/>
              <a:gd name="T36" fmla="*/ 7 w 26"/>
              <a:gd name="T37" fmla="*/ 22 h 34"/>
              <a:gd name="T38" fmla="*/ 7 w 26"/>
              <a:gd name="T39" fmla="*/ 33 h 34"/>
              <a:gd name="T40" fmla="*/ 18 w 26"/>
              <a:gd name="T41" fmla="*/ 11 h 34"/>
              <a:gd name="T42" fmla="*/ 18 w 26"/>
              <a:gd name="T43" fmla="*/ 10 h 34"/>
              <a:gd name="T44" fmla="*/ 17 w 26"/>
              <a:gd name="T45" fmla="*/ 8 h 34"/>
              <a:gd name="T46" fmla="*/ 16 w 26"/>
              <a:gd name="T47" fmla="*/ 7 h 34"/>
              <a:gd name="T48" fmla="*/ 13 w 26"/>
              <a:gd name="T49" fmla="*/ 7 h 34"/>
              <a:gd name="T50" fmla="*/ 7 w 26"/>
              <a:gd name="T51" fmla="*/ 7 h 34"/>
              <a:gd name="T52" fmla="*/ 7 w 26"/>
              <a:gd name="T53" fmla="*/ 16 h 34"/>
              <a:gd name="T54" fmla="*/ 14 w 26"/>
              <a:gd name="T55" fmla="*/ 16 h 34"/>
              <a:gd name="T56" fmla="*/ 17 w 26"/>
              <a:gd name="T57" fmla="*/ 15 h 34"/>
              <a:gd name="T58" fmla="*/ 18 w 26"/>
              <a:gd name="T59" fmla="*/ 1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6" h="34">
                <a:moveTo>
                  <a:pt x="7" y="33"/>
                </a:moveTo>
                <a:cubicBezTo>
                  <a:pt x="7" y="33"/>
                  <a:pt x="7" y="33"/>
                  <a:pt x="7" y="34"/>
                </a:cubicBezTo>
                <a:cubicBezTo>
                  <a:pt x="7" y="34"/>
                  <a:pt x="7" y="34"/>
                  <a:pt x="6" y="34"/>
                </a:cubicBezTo>
                <a:cubicBezTo>
                  <a:pt x="1" y="34"/>
                  <a:pt x="1" y="34"/>
                  <a:pt x="1" y="34"/>
                </a:cubicBezTo>
                <a:cubicBezTo>
                  <a:pt x="1" y="34"/>
                  <a:pt x="0" y="34"/>
                  <a:pt x="0" y="34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2"/>
                  <a:pt x="1" y="1"/>
                </a:cubicBezTo>
                <a:cubicBezTo>
                  <a:pt x="1" y="1"/>
                  <a:pt x="2" y="0"/>
                  <a:pt x="3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6" y="0"/>
                  <a:pt x="18" y="1"/>
                  <a:pt x="19" y="1"/>
                </a:cubicBezTo>
                <a:cubicBezTo>
                  <a:pt x="21" y="2"/>
                  <a:pt x="22" y="2"/>
                  <a:pt x="23" y="3"/>
                </a:cubicBezTo>
                <a:cubicBezTo>
                  <a:pt x="24" y="4"/>
                  <a:pt x="24" y="5"/>
                  <a:pt x="25" y="7"/>
                </a:cubicBezTo>
                <a:cubicBezTo>
                  <a:pt x="25" y="8"/>
                  <a:pt x="26" y="9"/>
                  <a:pt x="26" y="11"/>
                </a:cubicBezTo>
                <a:cubicBezTo>
                  <a:pt x="26" y="12"/>
                  <a:pt x="26" y="13"/>
                  <a:pt x="25" y="14"/>
                </a:cubicBezTo>
                <a:cubicBezTo>
                  <a:pt x="25" y="15"/>
                  <a:pt x="25" y="16"/>
                  <a:pt x="24" y="17"/>
                </a:cubicBezTo>
                <a:cubicBezTo>
                  <a:pt x="23" y="19"/>
                  <a:pt x="22" y="20"/>
                  <a:pt x="20" y="20"/>
                </a:cubicBezTo>
                <a:cubicBezTo>
                  <a:pt x="18" y="21"/>
                  <a:pt x="16" y="22"/>
                  <a:pt x="14" y="22"/>
                </a:cubicBezTo>
                <a:cubicBezTo>
                  <a:pt x="7" y="22"/>
                  <a:pt x="7" y="22"/>
                  <a:pt x="7" y="22"/>
                </a:cubicBezTo>
                <a:lnTo>
                  <a:pt x="7" y="33"/>
                </a:lnTo>
                <a:close/>
                <a:moveTo>
                  <a:pt x="18" y="11"/>
                </a:moveTo>
                <a:cubicBezTo>
                  <a:pt x="18" y="11"/>
                  <a:pt x="18" y="10"/>
                  <a:pt x="18" y="10"/>
                </a:cubicBezTo>
                <a:cubicBezTo>
                  <a:pt x="18" y="9"/>
                  <a:pt x="18" y="9"/>
                  <a:pt x="17" y="8"/>
                </a:cubicBezTo>
                <a:cubicBezTo>
                  <a:pt x="17" y="8"/>
                  <a:pt x="16" y="8"/>
                  <a:pt x="16" y="7"/>
                </a:cubicBezTo>
                <a:cubicBezTo>
                  <a:pt x="15" y="7"/>
                  <a:pt x="14" y="7"/>
                  <a:pt x="13" y="7"/>
                </a:cubicBezTo>
                <a:cubicBezTo>
                  <a:pt x="7" y="7"/>
                  <a:pt x="7" y="7"/>
                  <a:pt x="7" y="7"/>
                </a:cubicBezTo>
                <a:cubicBezTo>
                  <a:pt x="7" y="16"/>
                  <a:pt x="7" y="16"/>
                  <a:pt x="7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5" y="16"/>
                  <a:pt x="16" y="15"/>
                  <a:pt x="17" y="15"/>
                </a:cubicBezTo>
                <a:cubicBezTo>
                  <a:pt x="18" y="14"/>
                  <a:pt x="18" y="13"/>
                  <a:pt x="18" y="11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62" name="Freeform 27"/>
          <p:cNvSpPr>
            <a:spLocks/>
          </p:cNvSpPr>
          <p:nvPr/>
        </p:nvSpPr>
        <p:spPr bwMode="auto">
          <a:xfrm>
            <a:off x="4813744" y="2544947"/>
            <a:ext cx="72836" cy="105942"/>
          </a:xfrm>
          <a:custGeom>
            <a:avLst/>
            <a:gdLst>
              <a:gd name="T0" fmla="*/ 4 w 23"/>
              <a:gd name="T1" fmla="*/ 33 h 34"/>
              <a:gd name="T2" fmla="*/ 1 w 23"/>
              <a:gd name="T3" fmla="*/ 31 h 34"/>
              <a:gd name="T4" fmla="*/ 0 w 23"/>
              <a:gd name="T5" fmla="*/ 28 h 34"/>
              <a:gd name="T6" fmla="*/ 0 w 23"/>
              <a:gd name="T7" fmla="*/ 25 h 34"/>
              <a:gd name="T8" fmla="*/ 0 w 23"/>
              <a:gd name="T9" fmla="*/ 1 h 34"/>
              <a:gd name="T10" fmla="*/ 0 w 23"/>
              <a:gd name="T11" fmla="*/ 1 h 34"/>
              <a:gd name="T12" fmla="*/ 1 w 23"/>
              <a:gd name="T13" fmla="*/ 0 h 34"/>
              <a:gd name="T14" fmla="*/ 6 w 23"/>
              <a:gd name="T15" fmla="*/ 0 h 34"/>
              <a:gd name="T16" fmla="*/ 7 w 23"/>
              <a:gd name="T17" fmla="*/ 1 h 34"/>
              <a:gd name="T18" fmla="*/ 7 w 23"/>
              <a:gd name="T19" fmla="*/ 1 h 34"/>
              <a:gd name="T20" fmla="*/ 7 w 23"/>
              <a:gd name="T21" fmla="*/ 24 h 34"/>
              <a:gd name="T22" fmla="*/ 8 w 23"/>
              <a:gd name="T23" fmla="*/ 27 h 34"/>
              <a:gd name="T24" fmla="*/ 10 w 23"/>
              <a:gd name="T25" fmla="*/ 28 h 34"/>
              <a:gd name="T26" fmla="*/ 22 w 23"/>
              <a:gd name="T27" fmla="*/ 28 h 34"/>
              <a:gd name="T28" fmla="*/ 23 w 23"/>
              <a:gd name="T29" fmla="*/ 28 h 34"/>
              <a:gd name="T30" fmla="*/ 23 w 23"/>
              <a:gd name="T31" fmla="*/ 29 h 34"/>
              <a:gd name="T32" fmla="*/ 23 w 23"/>
              <a:gd name="T33" fmla="*/ 33 h 34"/>
              <a:gd name="T34" fmla="*/ 22 w 23"/>
              <a:gd name="T35" fmla="*/ 34 h 34"/>
              <a:gd name="T36" fmla="*/ 9 w 23"/>
              <a:gd name="T37" fmla="*/ 34 h 34"/>
              <a:gd name="T38" fmla="*/ 4 w 23"/>
              <a:gd name="T39" fmla="*/ 33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" h="34">
                <a:moveTo>
                  <a:pt x="4" y="33"/>
                </a:moveTo>
                <a:cubicBezTo>
                  <a:pt x="3" y="32"/>
                  <a:pt x="2" y="32"/>
                  <a:pt x="1" y="31"/>
                </a:cubicBezTo>
                <a:cubicBezTo>
                  <a:pt x="1" y="30"/>
                  <a:pt x="0" y="29"/>
                  <a:pt x="0" y="28"/>
                </a:cubicBezTo>
                <a:cubicBezTo>
                  <a:pt x="0" y="27"/>
                  <a:pt x="0" y="26"/>
                  <a:pt x="0" y="25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0"/>
                  <a:pt x="7" y="0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6"/>
                  <a:pt x="7" y="26"/>
                  <a:pt x="8" y="27"/>
                </a:cubicBezTo>
                <a:cubicBezTo>
                  <a:pt x="8" y="27"/>
                  <a:pt x="9" y="28"/>
                  <a:pt x="10" y="28"/>
                </a:cubicBezTo>
                <a:cubicBezTo>
                  <a:pt x="22" y="28"/>
                  <a:pt x="22" y="28"/>
                  <a:pt x="22" y="28"/>
                </a:cubicBezTo>
                <a:cubicBezTo>
                  <a:pt x="23" y="28"/>
                  <a:pt x="23" y="28"/>
                  <a:pt x="23" y="28"/>
                </a:cubicBezTo>
                <a:cubicBezTo>
                  <a:pt x="23" y="28"/>
                  <a:pt x="23" y="28"/>
                  <a:pt x="23" y="29"/>
                </a:cubicBezTo>
                <a:cubicBezTo>
                  <a:pt x="23" y="33"/>
                  <a:pt x="23" y="33"/>
                  <a:pt x="23" y="33"/>
                </a:cubicBezTo>
                <a:cubicBezTo>
                  <a:pt x="23" y="33"/>
                  <a:pt x="23" y="34"/>
                  <a:pt x="22" y="34"/>
                </a:cubicBezTo>
                <a:cubicBezTo>
                  <a:pt x="9" y="34"/>
                  <a:pt x="9" y="34"/>
                  <a:pt x="9" y="34"/>
                </a:cubicBezTo>
                <a:cubicBezTo>
                  <a:pt x="7" y="34"/>
                  <a:pt x="5" y="34"/>
                  <a:pt x="4" y="33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64" name="Freeform 28"/>
          <p:cNvSpPr>
            <a:spLocks/>
          </p:cNvSpPr>
          <p:nvPr/>
        </p:nvSpPr>
        <p:spPr bwMode="auto">
          <a:xfrm>
            <a:off x="4898498" y="2544947"/>
            <a:ext cx="75484" cy="105942"/>
          </a:xfrm>
          <a:custGeom>
            <a:avLst/>
            <a:gdLst>
              <a:gd name="T0" fmla="*/ 24 w 24"/>
              <a:gd name="T1" fmla="*/ 33 h 34"/>
              <a:gd name="T2" fmla="*/ 23 w 24"/>
              <a:gd name="T3" fmla="*/ 34 h 34"/>
              <a:gd name="T4" fmla="*/ 9 w 24"/>
              <a:gd name="T5" fmla="*/ 34 h 34"/>
              <a:gd name="T6" fmla="*/ 5 w 24"/>
              <a:gd name="T7" fmla="*/ 33 h 34"/>
              <a:gd name="T8" fmla="*/ 2 w 24"/>
              <a:gd name="T9" fmla="*/ 31 h 34"/>
              <a:gd name="T10" fmla="*/ 1 w 24"/>
              <a:gd name="T11" fmla="*/ 28 h 34"/>
              <a:gd name="T12" fmla="*/ 0 w 24"/>
              <a:gd name="T13" fmla="*/ 25 h 34"/>
              <a:gd name="T14" fmla="*/ 0 w 24"/>
              <a:gd name="T15" fmla="*/ 9 h 34"/>
              <a:gd name="T16" fmla="*/ 1 w 24"/>
              <a:gd name="T17" fmla="*/ 6 h 34"/>
              <a:gd name="T18" fmla="*/ 2 w 24"/>
              <a:gd name="T19" fmla="*/ 3 h 34"/>
              <a:gd name="T20" fmla="*/ 5 w 24"/>
              <a:gd name="T21" fmla="*/ 1 h 34"/>
              <a:gd name="T22" fmla="*/ 9 w 24"/>
              <a:gd name="T23" fmla="*/ 0 h 34"/>
              <a:gd name="T24" fmla="*/ 23 w 24"/>
              <a:gd name="T25" fmla="*/ 0 h 34"/>
              <a:gd name="T26" fmla="*/ 23 w 24"/>
              <a:gd name="T27" fmla="*/ 1 h 34"/>
              <a:gd name="T28" fmla="*/ 24 w 24"/>
              <a:gd name="T29" fmla="*/ 2 h 34"/>
              <a:gd name="T30" fmla="*/ 24 w 24"/>
              <a:gd name="T31" fmla="*/ 6 h 34"/>
              <a:gd name="T32" fmla="*/ 23 w 24"/>
              <a:gd name="T33" fmla="*/ 6 h 34"/>
              <a:gd name="T34" fmla="*/ 23 w 24"/>
              <a:gd name="T35" fmla="*/ 7 h 34"/>
              <a:gd name="T36" fmla="*/ 11 w 24"/>
              <a:gd name="T37" fmla="*/ 7 h 34"/>
              <a:gd name="T38" fmla="*/ 8 w 24"/>
              <a:gd name="T39" fmla="*/ 7 h 34"/>
              <a:gd name="T40" fmla="*/ 7 w 24"/>
              <a:gd name="T41" fmla="*/ 10 h 34"/>
              <a:gd name="T42" fmla="*/ 7 w 24"/>
              <a:gd name="T43" fmla="*/ 13 h 34"/>
              <a:gd name="T44" fmla="*/ 21 w 24"/>
              <a:gd name="T45" fmla="*/ 13 h 34"/>
              <a:gd name="T46" fmla="*/ 22 w 24"/>
              <a:gd name="T47" fmla="*/ 13 h 34"/>
              <a:gd name="T48" fmla="*/ 22 w 24"/>
              <a:gd name="T49" fmla="*/ 14 h 34"/>
              <a:gd name="T50" fmla="*/ 22 w 24"/>
              <a:gd name="T51" fmla="*/ 18 h 34"/>
              <a:gd name="T52" fmla="*/ 22 w 24"/>
              <a:gd name="T53" fmla="*/ 19 h 34"/>
              <a:gd name="T54" fmla="*/ 21 w 24"/>
              <a:gd name="T55" fmla="*/ 19 h 34"/>
              <a:gd name="T56" fmla="*/ 7 w 24"/>
              <a:gd name="T57" fmla="*/ 19 h 34"/>
              <a:gd name="T58" fmla="*/ 7 w 24"/>
              <a:gd name="T59" fmla="*/ 25 h 34"/>
              <a:gd name="T60" fmla="*/ 8 w 24"/>
              <a:gd name="T61" fmla="*/ 27 h 34"/>
              <a:gd name="T62" fmla="*/ 11 w 24"/>
              <a:gd name="T63" fmla="*/ 27 h 34"/>
              <a:gd name="T64" fmla="*/ 23 w 24"/>
              <a:gd name="T65" fmla="*/ 27 h 34"/>
              <a:gd name="T66" fmla="*/ 24 w 24"/>
              <a:gd name="T67" fmla="*/ 28 h 34"/>
              <a:gd name="T68" fmla="*/ 24 w 24"/>
              <a:gd name="T69" fmla="*/ 29 h 34"/>
              <a:gd name="T70" fmla="*/ 24 w 24"/>
              <a:gd name="T71" fmla="*/ 33 h 34"/>
              <a:gd name="T72" fmla="*/ 24 w 24"/>
              <a:gd name="T73" fmla="*/ 33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4" h="34">
                <a:moveTo>
                  <a:pt x="24" y="33"/>
                </a:moveTo>
                <a:cubicBezTo>
                  <a:pt x="24" y="34"/>
                  <a:pt x="24" y="34"/>
                  <a:pt x="23" y="34"/>
                </a:cubicBezTo>
                <a:cubicBezTo>
                  <a:pt x="9" y="34"/>
                  <a:pt x="9" y="34"/>
                  <a:pt x="9" y="34"/>
                </a:cubicBezTo>
                <a:cubicBezTo>
                  <a:pt x="7" y="34"/>
                  <a:pt x="6" y="34"/>
                  <a:pt x="5" y="33"/>
                </a:cubicBezTo>
                <a:cubicBezTo>
                  <a:pt x="4" y="32"/>
                  <a:pt x="3" y="32"/>
                  <a:pt x="2" y="31"/>
                </a:cubicBezTo>
                <a:cubicBezTo>
                  <a:pt x="1" y="30"/>
                  <a:pt x="1" y="29"/>
                  <a:pt x="1" y="28"/>
                </a:cubicBezTo>
                <a:cubicBezTo>
                  <a:pt x="0" y="27"/>
                  <a:pt x="0" y="26"/>
                  <a:pt x="0" y="25"/>
                </a:cubicBezTo>
                <a:cubicBezTo>
                  <a:pt x="0" y="9"/>
                  <a:pt x="0" y="9"/>
                  <a:pt x="0" y="9"/>
                </a:cubicBezTo>
                <a:cubicBezTo>
                  <a:pt x="0" y="8"/>
                  <a:pt x="0" y="7"/>
                  <a:pt x="1" y="6"/>
                </a:cubicBezTo>
                <a:cubicBezTo>
                  <a:pt x="1" y="5"/>
                  <a:pt x="2" y="4"/>
                  <a:pt x="2" y="3"/>
                </a:cubicBezTo>
                <a:cubicBezTo>
                  <a:pt x="3" y="2"/>
                  <a:pt x="4" y="2"/>
                  <a:pt x="5" y="1"/>
                </a:cubicBezTo>
                <a:cubicBezTo>
                  <a:pt x="6" y="1"/>
                  <a:pt x="7" y="0"/>
                  <a:pt x="9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0"/>
                  <a:pt x="23" y="0"/>
                  <a:pt x="23" y="1"/>
                </a:cubicBezTo>
                <a:cubicBezTo>
                  <a:pt x="23" y="1"/>
                  <a:pt x="24" y="1"/>
                  <a:pt x="24" y="2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6"/>
                  <a:pt x="23" y="6"/>
                  <a:pt x="23" y="6"/>
                </a:cubicBezTo>
                <a:cubicBezTo>
                  <a:pt x="23" y="7"/>
                  <a:pt x="23" y="7"/>
                  <a:pt x="23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9" y="7"/>
                  <a:pt x="8" y="7"/>
                  <a:pt x="8" y="7"/>
                </a:cubicBezTo>
                <a:cubicBezTo>
                  <a:pt x="8" y="8"/>
                  <a:pt x="7" y="9"/>
                  <a:pt x="7" y="10"/>
                </a:cubicBezTo>
                <a:cubicBezTo>
                  <a:pt x="7" y="13"/>
                  <a:pt x="7" y="13"/>
                  <a:pt x="7" y="13"/>
                </a:cubicBezTo>
                <a:cubicBezTo>
                  <a:pt x="21" y="13"/>
                  <a:pt x="21" y="13"/>
                  <a:pt x="21" y="13"/>
                </a:cubicBezTo>
                <a:cubicBezTo>
                  <a:pt x="21" y="13"/>
                  <a:pt x="22" y="13"/>
                  <a:pt x="22" y="13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9"/>
                  <a:pt x="22" y="19"/>
                </a:cubicBezTo>
                <a:cubicBezTo>
                  <a:pt x="22" y="19"/>
                  <a:pt x="21" y="19"/>
                  <a:pt x="21" y="19"/>
                </a:cubicBezTo>
                <a:cubicBezTo>
                  <a:pt x="7" y="19"/>
                  <a:pt x="7" y="19"/>
                  <a:pt x="7" y="19"/>
                </a:cubicBezTo>
                <a:cubicBezTo>
                  <a:pt x="7" y="25"/>
                  <a:pt x="7" y="25"/>
                  <a:pt x="7" y="25"/>
                </a:cubicBezTo>
                <a:cubicBezTo>
                  <a:pt x="7" y="26"/>
                  <a:pt x="8" y="26"/>
                  <a:pt x="8" y="27"/>
                </a:cubicBezTo>
                <a:cubicBezTo>
                  <a:pt x="9" y="27"/>
                  <a:pt x="10" y="27"/>
                  <a:pt x="11" y="27"/>
                </a:cubicBezTo>
                <a:cubicBezTo>
                  <a:pt x="23" y="27"/>
                  <a:pt x="23" y="27"/>
                  <a:pt x="23" y="27"/>
                </a:cubicBezTo>
                <a:cubicBezTo>
                  <a:pt x="24" y="27"/>
                  <a:pt x="24" y="28"/>
                  <a:pt x="24" y="28"/>
                </a:cubicBezTo>
                <a:cubicBezTo>
                  <a:pt x="24" y="28"/>
                  <a:pt x="24" y="28"/>
                  <a:pt x="24" y="29"/>
                </a:cubicBezTo>
                <a:cubicBezTo>
                  <a:pt x="24" y="33"/>
                  <a:pt x="24" y="33"/>
                  <a:pt x="24" y="33"/>
                </a:cubicBezTo>
                <a:cubicBezTo>
                  <a:pt x="24" y="33"/>
                  <a:pt x="24" y="33"/>
                  <a:pt x="24" y="33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65" name="Freeform 29"/>
          <p:cNvSpPr>
            <a:spLocks/>
          </p:cNvSpPr>
          <p:nvPr/>
        </p:nvSpPr>
        <p:spPr bwMode="auto">
          <a:xfrm>
            <a:off x="4510483" y="2682672"/>
            <a:ext cx="80782" cy="103294"/>
          </a:xfrm>
          <a:custGeom>
            <a:avLst/>
            <a:gdLst>
              <a:gd name="T0" fmla="*/ 25 w 26"/>
              <a:gd name="T1" fmla="*/ 6 h 33"/>
              <a:gd name="T2" fmla="*/ 16 w 26"/>
              <a:gd name="T3" fmla="*/ 6 h 33"/>
              <a:gd name="T4" fmla="*/ 16 w 26"/>
              <a:gd name="T5" fmla="*/ 32 h 33"/>
              <a:gd name="T6" fmla="*/ 16 w 26"/>
              <a:gd name="T7" fmla="*/ 33 h 33"/>
              <a:gd name="T8" fmla="*/ 15 w 26"/>
              <a:gd name="T9" fmla="*/ 33 h 33"/>
              <a:gd name="T10" fmla="*/ 10 w 26"/>
              <a:gd name="T11" fmla="*/ 33 h 33"/>
              <a:gd name="T12" fmla="*/ 9 w 26"/>
              <a:gd name="T13" fmla="*/ 33 h 33"/>
              <a:gd name="T14" fmla="*/ 9 w 26"/>
              <a:gd name="T15" fmla="*/ 32 h 33"/>
              <a:gd name="T16" fmla="*/ 9 w 26"/>
              <a:gd name="T17" fmla="*/ 6 h 33"/>
              <a:gd name="T18" fmla="*/ 0 w 26"/>
              <a:gd name="T19" fmla="*/ 6 h 33"/>
              <a:gd name="T20" fmla="*/ 0 w 26"/>
              <a:gd name="T21" fmla="*/ 5 h 33"/>
              <a:gd name="T22" fmla="*/ 0 w 26"/>
              <a:gd name="T23" fmla="*/ 1 h 33"/>
              <a:gd name="T24" fmla="*/ 0 w 26"/>
              <a:gd name="T25" fmla="*/ 0 h 33"/>
              <a:gd name="T26" fmla="*/ 0 w 26"/>
              <a:gd name="T27" fmla="*/ 0 h 33"/>
              <a:gd name="T28" fmla="*/ 25 w 26"/>
              <a:gd name="T29" fmla="*/ 0 h 33"/>
              <a:gd name="T30" fmla="*/ 26 w 26"/>
              <a:gd name="T31" fmla="*/ 0 h 33"/>
              <a:gd name="T32" fmla="*/ 26 w 26"/>
              <a:gd name="T33" fmla="*/ 1 h 33"/>
              <a:gd name="T34" fmla="*/ 26 w 26"/>
              <a:gd name="T35" fmla="*/ 5 h 33"/>
              <a:gd name="T36" fmla="*/ 25 w 26"/>
              <a:gd name="T37" fmla="*/ 6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" h="33">
                <a:moveTo>
                  <a:pt x="25" y="6"/>
                </a:moveTo>
                <a:cubicBezTo>
                  <a:pt x="16" y="6"/>
                  <a:pt x="16" y="6"/>
                  <a:pt x="16" y="6"/>
                </a:cubicBezTo>
                <a:cubicBezTo>
                  <a:pt x="16" y="32"/>
                  <a:pt x="16" y="32"/>
                  <a:pt x="16" y="32"/>
                </a:cubicBezTo>
                <a:cubicBezTo>
                  <a:pt x="16" y="33"/>
                  <a:pt x="16" y="33"/>
                  <a:pt x="16" y="33"/>
                </a:cubicBezTo>
                <a:cubicBezTo>
                  <a:pt x="16" y="33"/>
                  <a:pt x="16" y="33"/>
                  <a:pt x="15" y="33"/>
                </a:cubicBezTo>
                <a:cubicBezTo>
                  <a:pt x="10" y="33"/>
                  <a:pt x="10" y="33"/>
                  <a:pt x="10" y="33"/>
                </a:cubicBezTo>
                <a:cubicBezTo>
                  <a:pt x="10" y="33"/>
                  <a:pt x="9" y="33"/>
                  <a:pt x="9" y="33"/>
                </a:cubicBezTo>
                <a:cubicBezTo>
                  <a:pt x="9" y="33"/>
                  <a:pt x="9" y="33"/>
                  <a:pt x="9" y="32"/>
                </a:cubicBezTo>
                <a:cubicBezTo>
                  <a:pt x="9" y="6"/>
                  <a:pt x="9" y="6"/>
                  <a:pt x="9" y="6"/>
                </a:cubicBez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5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6" y="0"/>
                </a:cubicBezTo>
                <a:cubicBezTo>
                  <a:pt x="26" y="0"/>
                  <a:pt x="26" y="1"/>
                  <a:pt x="26" y="1"/>
                </a:cubicBezTo>
                <a:cubicBezTo>
                  <a:pt x="26" y="5"/>
                  <a:pt x="26" y="5"/>
                  <a:pt x="26" y="5"/>
                </a:cubicBezTo>
                <a:cubicBezTo>
                  <a:pt x="26" y="6"/>
                  <a:pt x="25" y="6"/>
                  <a:pt x="25" y="6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66" name="Freeform 30"/>
          <p:cNvSpPr>
            <a:spLocks/>
          </p:cNvSpPr>
          <p:nvPr/>
        </p:nvSpPr>
        <p:spPr bwMode="auto">
          <a:xfrm>
            <a:off x="4604508" y="2682672"/>
            <a:ext cx="75484" cy="103294"/>
          </a:xfrm>
          <a:custGeom>
            <a:avLst/>
            <a:gdLst>
              <a:gd name="T0" fmla="*/ 24 w 24"/>
              <a:gd name="T1" fmla="*/ 33 h 33"/>
              <a:gd name="T2" fmla="*/ 23 w 24"/>
              <a:gd name="T3" fmla="*/ 33 h 33"/>
              <a:gd name="T4" fmla="*/ 9 w 24"/>
              <a:gd name="T5" fmla="*/ 33 h 33"/>
              <a:gd name="T6" fmla="*/ 4 w 24"/>
              <a:gd name="T7" fmla="*/ 33 h 33"/>
              <a:gd name="T8" fmla="*/ 2 w 24"/>
              <a:gd name="T9" fmla="*/ 31 h 33"/>
              <a:gd name="T10" fmla="*/ 0 w 24"/>
              <a:gd name="T11" fmla="*/ 28 h 33"/>
              <a:gd name="T12" fmla="*/ 0 w 24"/>
              <a:gd name="T13" fmla="*/ 25 h 33"/>
              <a:gd name="T14" fmla="*/ 0 w 24"/>
              <a:gd name="T15" fmla="*/ 9 h 33"/>
              <a:gd name="T16" fmla="*/ 0 w 24"/>
              <a:gd name="T17" fmla="*/ 6 h 33"/>
              <a:gd name="T18" fmla="*/ 2 w 24"/>
              <a:gd name="T19" fmla="*/ 3 h 33"/>
              <a:gd name="T20" fmla="*/ 5 w 24"/>
              <a:gd name="T21" fmla="*/ 1 h 33"/>
              <a:gd name="T22" fmla="*/ 9 w 24"/>
              <a:gd name="T23" fmla="*/ 0 h 33"/>
              <a:gd name="T24" fmla="*/ 22 w 24"/>
              <a:gd name="T25" fmla="*/ 0 h 33"/>
              <a:gd name="T26" fmla="*/ 23 w 24"/>
              <a:gd name="T27" fmla="*/ 0 h 33"/>
              <a:gd name="T28" fmla="*/ 23 w 24"/>
              <a:gd name="T29" fmla="*/ 1 h 33"/>
              <a:gd name="T30" fmla="*/ 23 w 24"/>
              <a:gd name="T31" fmla="*/ 5 h 33"/>
              <a:gd name="T32" fmla="*/ 23 w 24"/>
              <a:gd name="T33" fmla="*/ 6 h 33"/>
              <a:gd name="T34" fmla="*/ 22 w 24"/>
              <a:gd name="T35" fmla="*/ 6 h 33"/>
              <a:gd name="T36" fmla="*/ 10 w 24"/>
              <a:gd name="T37" fmla="*/ 6 h 33"/>
              <a:gd name="T38" fmla="*/ 8 w 24"/>
              <a:gd name="T39" fmla="*/ 7 h 33"/>
              <a:gd name="T40" fmla="*/ 7 w 24"/>
              <a:gd name="T41" fmla="*/ 9 h 33"/>
              <a:gd name="T42" fmla="*/ 7 w 24"/>
              <a:gd name="T43" fmla="*/ 13 h 33"/>
              <a:gd name="T44" fmla="*/ 21 w 24"/>
              <a:gd name="T45" fmla="*/ 13 h 33"/>
              <a:gd name="T46" fmla="*/ 21 w 24"/>
              <a:gd name="T47" fmla="*/ 13 h 33"/>
              <a:gd name="T48" fmla="*/ 22 w 24"/>
              <a:gd name="T49" fmla="*/ 14 h 33"/>
              <a:gd name="T50" fmla="*/ 22 w 24"/>
              <a:gd name="T51" fmla="*/ 18 h 33"/>
              <a:gd name="T52" fmla="*/ 21 w 24"/>
              <a:gd name="T53" fmla="*/ 19 h 33"/>
              <a:gd name="T54" fmla="*/ 21 w 24"/>
              <a:gd name="T55" fmla="*/ 19 h 33"/>
              <a:gd name="T56" fmla="*/ 7 w 24"/>
              <a:gd name="T57" fmla="*/ 19 h 33"/>
              <a:gd name="T58" fmla="*/ 7 w 24"/>
              <a:gd name="T59" fmla="*/ 24 h 33"/>
              <a:gd name="T60" fmla="*/ 8 w 24"/>
              <a:gd name="T61" fmla="*/ 27 h 33"/>
              <a:gd name="T62" fmla="*/ 10 w 24"/>
              <a:gd name="T63" fmla="*/ 27 h 33"/>
              <a:gd name="T64" fmla="*/ 23 w 24"/>
              <a:gd name="T65" fmla="*/ 27 h 33"/>
              <a:gd name="T66" fmla="*/ 24 w 24"/>
              <a:gd name="T67" fmla="*/ 27 h 33"/>
              <a:gd name="T68" fmla="*/ 24 w 24"/>
              <a:gd name="T69" fmla="*/ 28 h 33"/>
              <a:gd name="T70" fmla="*/ 24 w 24"/>
              <a:gd name="T71" fmla="*/ 32 h 33"/>
              <a:gd name="T72" fmla="*/ 24 w 24"/>
              <a:gd name="T73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4" h="33">
                <a:moveTo>
                  <a:pt x="24" y="33"/>
                </a:moveTo>
                <a:cubicBezTo>
                  <a:pt x="23" y="33"/>
                  <a:pt x="23" y="33"/>
                  <a:pt x="23" y="33"/>
                </a:cubicBezTo>
                <a:cubicBezTo>
                  <a:pt x="9" y="33"/>
                  <a:pt x="9" y="33"/>
                  <a:pt x="9" y="33"/>
                </a:cubicBezTo>
                <a:cubicBezTo>
                  <a:pt x="7" y="33"/>
                  <a:pt x="5" y="33"/>
                  <a:pt x="4" y="33"/>
                </a:cubicBezTo>
                <a:cubicBezTo>
                  <a:pt x="3" y="32"/>
                  <a:pt x="2" y="31"/>
                  <a:pt x="2" y="31"/>
                </a:cubicBezTo>
                <a:cubicBezTo>
                  <a:pt x="1" y="30"/>
                  <a:pt x="0" y="29"/>
                  <a:pt x="0" y="28"/>
                </a:cubicBezTo>
                <a:cubicBezTo>
                  <a:pt x="0" y="27"/>
                  <a:pt x="0" y="26"/>
                  <a:pt x="0" y="25"/>
                </a:cubicBezTo>
                <a:cubicBezTo>
                  <a:pt x="0" y="9"/>
                  <a:pt x="0" y="9"/>
                  <a:pt x="0" y="9"/>
                </a:cubicBezTo>
                <a:cubicBezTo>
                  <a:pt x="0" y="8"/>
                  <a:pt x="0" y="7"/>
                  <a:pt x="0" y="6"/>
                </a:cubicBezTo>
                <a:cubicBezTo>
                  <a:pt x="1" y="5"/>
                  <a:pt x="1" y="4"/>
                  <a:pt x="2" y="3"/>
                </a:cubicBezTo>
                <a:cubicBezTo>
                  <a:pt x="3" y="2"/>
                  <a:pt x="3" y="1"/>
                  <a:pt x="5" y="1"/>
                </a:cubicBezTo>
                <a:cubicBezTo>
                  <a:pt x="6" y="0"/>
                  <a:pt x="7" y="0"/>
                  <a:pt x="9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0"/>
                  <a:pt x="23" y="1"/>
                  <a:pt x="23" y="1"/>
                </a:cubicBezTo>
                <a:cubicBezTo>
                  <a:pt x="23" y="5"/>
                  <a:pt x="23" y="5"/>
                  <a:pt x="23" y="5"/>
                </a:cubicBezTo>
                <a:cubicBezTo>
                  <a:pt x="23" y="6"/>
                  <a:pt x="23" y="6"/>
                  <a:pt x="23" y="6"/>
                </a:cubicBezTo>
                <a:cubicBezTo>
                  <a:pt x="23" y="6"/>
                  <a:pt x="23" y="6"/>
                  <a:pt x="22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9" y="6"/>
                  <a:pt x="8" y="7"/>
                  <a:pt x="8" y="7"/>
                </a:cubicBezTo>
                <a:cubicBezTo>
                  <a:pt x="7" y="8"/>
                  <a:pt x="7" y="8"/>
                  <a:pt x="7" y="9"/>
                </a:cubicBezTo>
                <a:cubicBezTo>
                  <a:pt x="7" y="13"/>
                  <a:pt x="7" y="13"/>
                  <a:pt x="7" y="13"/>
                </a:cubicBezTo>
                <a:cubicBezTo>
                  <a:pt x="21" y="13"/>
                  <a:pt x="21" y="13"/>
                  <a:pt x="21" y="13"/>
                </a:cubicBezTo>
                <a:cubicBezTo>
                  <a:pt x="21" y="13"/>
                  <a:pt x="21" y="13"/>
                  <a:pt x="21" y="13"/>
                </a:cubicBezTo>
                <a:cubicBezTo>
                  <a:pt x="22" y="13"/>
                  <a:pt x="22" y="14"/>
                  <a:pt x="22" y="14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8"/>
                  <a:pt x="22" y="18"/>
                  <a:pt x="21" y="19"/>
                </a:cubicBezTo>
                <a:cubicBezTo>
                  <a:pt x="21" y="19"/>
                  <a:pt x="21" y="19"/>
                  <a:pt x="21" y="19"/>
                </a:cubicBezTo>
                <a:cubicBezTo>
                  <a:pt x="7" y="19"/>
                  <a:pt x="7" y="19"/>
                  <a:pt x="7" y="19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5"/>
                  <a:pt x="7" y="26"/>
                  <a:pt x="8" y="27"/>
                </a:cubicBezTo>
                <a:cubicBezTo>
                  <a:pt x="8" y="27"/>
                  <a:pt x="9" y="27"/>
                  <a:pt x="10" y="27"/>
                </a:cubicBezTo>
                <a:cubicBezTo>
                  <a:pt x="23" y="27"/>
                  <a:pt x="23" y="27"/>
                  <a:pt x="23" y="27"/>
                </a:cubicBezTo>
                <a:cubicBezTo>
                  <a:pt x="23" y="27"/>
                  <a:pt x="23" y="27"/>
                  <a:pt x="24" y="27"/>
                </a:cubicBezTo>
                <a:cubicBezTo>
                  <a:pt x="24" y="27"/>
                  <a:pt x="24" y="28"/>
                  <a:pt x="24" y="28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33"/>
                  <a:pt x="24" y="33"/>
                  <a:pt x="24" y="33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67" name="Freeform 31"/>
          <p:cNvSpPr>
            <a:spLocks/>
          </p:cNvSpPr>
          <p:nvPr/>
        </p:nvSpPr>
        <p:spPr bwMode="auto">
          <a:xfrm>
            <a:off x="4685288" y="2682672"/>
            <a:ext cx="91376" cy="103294"/>
          </a:xfrm>
          <a:custGeom>
            <a:avLst/>
            <a:gdLst>
              <a:gd name="T0" fmla="*/ 14 w 29"/>
              <a:gd name="T1" fmla="*/ 22 h 33"/>
              <a:gd name="T2" fmla="*/ 8 w 29"/>
              <a:gd name="T3" fmla="*/ 32 h 33"/>
              <a:gd name="T4" fmla="*/ 8 w 29"/>
              <a:gd name="T5" fmla="*/ 33 h 33"/>
              <a:gd name="T6" fmla="*/ 6 w 29"/>
              <a:gd name="T7" fmla="*/ 33 h 33"/>
              <a:gd name="T8" fmla="*/ 0 w 29"/>
              <a:gd name="T9" fmla="*/ 33 h 33"/>
              <a:gd name="T10" fmla="*/ 0 w 29"/>
              <a:gd name="T11" fmla="*/ 33 h 33"/>
              <a:gd name="T12" fmla="*/ 0 w 29"/>
              <a:gd name="T13" fmla="*/ 32 h 33"/>
              <a:gd name="T14" fmla="*/ 10 w 29"/>
              <a:gd name="T15" fmla="*/ 16 h 33"/>
              <a:gd name="T16" fmla="*/ 1 w 29"/>
              <a:gd name="T17" fmla="*/ 1 h 33"/>
              <a:gd name="T18" fmla="*/ 1 w 29"/>
              <a:gd name="T19" fmla="*/ 0 h 33"/>
              <a:gd name="T20" fmla="*/ 1 w 29"/>
              <a:gd name="T21" fmla="*/ 0 h 33"/>
              <a:gd name="T22" fmla="*/ 7 w 29"/>
              <a:gd name="T23" fmla="*/ 0 h 33"/>
              <a:gd name="T24" fmla="*/ 8 w 29"/>
              <a:gd name="T25" fmla="*/ 0 h 33"/>
              <a:gd name="T26" fmla="*/ 9 w 29"/>
              <a:gd name="T27" fmla="*/ 1 h 33"/>
              <a:gd name="T28" fmla="*/ 14 w 29"/>
              <a:gd name="T29" fmla="*/ 10 h 33"/>
              <a:gd name="T30" fmla="*/ 19 w 29"/>
              <a:gd name="T31" fmla="*/ 1 h 33"/>
              <a:gd name="T32" fmla="*/ 20 w 29"/>
              <a:gd name="T33" fmla="*/ 0 h 33"/>
              <a:gd name="T34" fmla="*/ 21 w 29"/>
              <a:gd name="T35" fmla="*/ 0 h 33"/>
              <a:gd name="T36" fmla="*/ 27 w 29"/>
              <a:gd name="T37" fmla="*/ 0 h 33"/>
              <a:gd name="T38" fmla="*/ 28 w 29"/>
              <a:gd name="T39" fmla="*/ 0 h 33"/>
              <a:gd name="T40" fmla="*/ 27 w 29"/>
              <a:gd name="T41" fmla="*/ 1 h 33"/>
              <a:gd name="T42" fmla="*/ 18 w 29"/>
              <a:gd name="T43" fmla="*/ 16 h 33"/>
              <a:gd name="T44" fmla="*/ 28 w 29"/>
              <a:gd name="T45" fmla="*/ 32 h 33"/>
              <a:gd name="T46" fmla="*/ 28 w 29"/>
              <a:gd name="T47" fmla="*/ 33 h 33"/>
              <a:gd name="T48" fmla="*/ 28 w 29"/>
              <a:gd name="T49" fmla="*/ 33 h 33"/>
              <a:gd name="T50" fmla="*/ 22 w 29"/>
              <a:gd name="T51" fmla="*/ 33 h 33"/>
              <a:gd name="T52" fmla="*/ 21 w 29"/>
              <a:gd name="T53" fmla="*/ 33 h 33"/>
              <a:gd name="T54" fmla="*/ 20 w 29"/>
              <a:gd name="T55" fmla="*/ 32 h 33"/>
              <a:gd name="T56" fmla="*/ 14 w 29"/>
              <a:gd name="T57" fmla="*/ 22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9" h="33">
                <a:moveTo>
                  <a:pt x="14" y="22"/>
                </a:moveTo>
                <a:cubicBezTo>
                  <a:pt x="8" y="32"/>
                  <a:pt x="8" y="32"/>
                  <a:pt x="8" y="32"/>
                </a:cubicBezTo>
                <a:cubicBezTo>
                  <a:pt x="8" y="33"/>
                  <a:pt x="8" y="33"/>
                  <a:pt x="8" y="33"/>
                </a:cubicBezTo>
                <a:cubicBezTo>
                  <a:pt x="7" y="33"/>
                  <a:pt x="7" y="33"/>
                  <a:pt x="6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2"/>
                </a:cubicBezTo>
                <a:cubicBezTo>
                  <a:pt x="10" y="16"/>
                  <a:pt x="10" y="16"/>
                  <a:pt x="10" y="16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7" y="0"/>
                  <a:pt x="7" y="0"/>
                  <a:pt x="7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9" y="1"/>
                  <a:pt x="9" y="1"/>
                </a:cubicBezTo>
                <a:cubicBezTo>
                  <a:pt x="14" y="10"/>
                  <a:pt x="14" y="10"/>
                  <a:pt x="14" y="10"/>
                </a:cubicBezTo>
                <a:cubicBezTo>
                  <a:pt x="19" y="1"/>
                  <a:pt x="19" y="1"/>
                  <a:pt x="19" y="1"/>
                </a:cubicBezTo>
                <a:cubicBezTo>
                  <a:pt x="20" y="1"/>
                  <a:pt x="20" y="0"/>
                  <a:pt x="20" y="0"/>
                </a:cubicBezTo>
                <a:cubicBezTo>
                  <a:pt x="20" y="0"/>
                  <a:pt x="21" y="0"/>
                  <a:pt x="21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27" y="0"/>
                  <a:pt x="27" y="0"/>
                  <a:pt x="28" y="0"/>
                </a:cubicBezTo>
                <a:cubicBezTo>
                  <a:pt x="28" y="1"/>
                  <a:pt x="28" y="1"/>
                  <a:pt x="27" y="1"/>
                </a:cubicBezTo>
                <a:cubicBezTo>
                  <a:pt x="18" y="16"/>
                  <a:pt x="18" y="16"/>
                  <a:pt x="18" y="16"/>
                </a:cubicBezTo>
                <a:cubicBezTo>
                  <a:pt x="28" y="32"/>
                  <a:pt x="28" y="32"/>
                  <a:pt x="28" y="32"/>
                </a:cubicBezTo>
                <a:cubicBezTo>
                  <a:pt x="29" y="33"/>
                  <a:pt x="29" y="33"/>
                  <a:pt x="28" y="33"/>
                </a:cubicBezTo>
                <a:cubicBezTo>
                  <a:pt x="28" y="33"/>
                  <a:pt x="28" y="33"/>
                  <a:pt x="28" y="33"/>
                </a:cubicBezTo>
                <a:cubicBezTo>
                  <a:pt x="22" y="33"/>
                  <a:pt x="22" y="33"/>
                  <a:pt x="22" y="33"/>
                </a:cubicBezTo>
                <a:cubicBezTo>
                  <a:pt x="21" y="33"/>
                  <a:pt x="21" y="33"/>
                  <a:pt x="21" y="33"/>
                </a:cubicBezTo>
                <a:cubicBezTo>
                  <a:pt x="20" y="33"/>
                  <a:pt x="20" y="33"/>
                  <a:pt x="20" y="32"/>
                </a:cubicBezTo>
                <a:lnTo>
                  <a:pt x="14" y="22"/>
                </a:ln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68" name="Freeform 32"/>
          <p:cNvSpPr>
            <a:spLocks/>
          </p:cNvSpPr>
          <p:nvPr/>
        </p:nvSpPr>
        <p:spPr bwMode="auto">
          <a:xfrm>
            <a:off x="4776664" y="2682672"/>
            <a:ext cx="84754" cy="103294"/>
          </a:xfrm>
          <a:custGeom>
            <a:avLst/>
            <a:gdLst>
              <a:gd name="T0" fmla="*/ 26 w 27"/>
              <a:gd name="T1" fmla="*/ 6 h 33"/>
              <a:gd name="T2" fmla="*/ 17 w 27"/>
              <a:gd name="T3" fmla="*/ 6 h 33"/>
              <a:gd name="T4" fmla="*/ 17 w 27"/>
              <a:gd name="T5" fmla="*/ 32 h 33"/>
              <a:gd name="T6" fmla="*/ 17 w 27"/>
              <a:gd name="T7" fmla="*/ 33 h 33"/>
              <a:gd name="T8" fmla="*/ 16 w 27"/>
              <a:gd name="T9" fmla="*/ 33 h 33"/>
              <a:gd name="T10" fmla="*/ 11 w 27"/>
              <a:gd name="T11" fmla="*/ 33 h 33"/>
              <a:gd name="T12" fmla="*/ 10 w 27"/>
              <a:gd name="T13" fmla="*/ 33 h 33"/>
              <a:gd name="T14" fmla="*/ 10 w 27"/>
              <a:gd name="T15" fmla="*/ 32 h 33"/>
              <a:gd name="T16" fmla="*/ 10 w 27"/>
              <a:gd name="T17" fmla="*/ 6 h 33"/>
              <a:gd name="T18" fmla="*/ 1 w 27"/>
              <a:gd name="T19" fmla="*/ 6 h 33"/>
              <a:gd name="T20" fmla="*/ 0 w 27"/>
              <a:gd name="T21" fmla="*/ 5 h 33"/>
              <a:gd name="T22" fmla="*/ 0 w 27"/>
              <a:gd name="T23" fmla="*/ 1 h 33"/>
              <a:gd name="T24" fmla="*/ 1 w 27"/>
              <a:gd name="T25" fmla="*/ 0 h 33"/>
              <a:gd name="T26" fmla="*/ 1 w 27"/>
              <a:gd name="T27" fmla="*/ 0 h 33"/>
              <a:gd name="T28" fmla="*/ 26 w 27"/>
              <a:gd name="T29" fmla="*/ 0 h 33"/>
              <a:gd name="T30" fmla="*/ 26 w 27"/>
              <a:gd name="T31" fmla="*/ 0 h 33"/>
              <a:gd name="T32" fmla="*/ 27 w 27"/>
              <a:gd name="T33" fmla="*/ 1 h 33"/>
              <a:gd name="T34" fmla="*/ 27 w 27"/>
              <a:gd name="T35" fmla="*/ 5 h 33"/>
              <a:gd name="T36" fmla="*/ 26 w 27"/>
              <a:gd name="T37" fmla="*/ 6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" h="33">
                <a:moveTo>
                  <a:pt x="26" y="6"/>
                </a:moveTo>
                <a:cubicBezTo>
                  <a:pt x="17" y="6"/>
                  <a:pt x="17" y="6"/>
                  <a:pt x="17" y="6"/>
                </a:cubicBezTo>
                <a:cubicBezTo>
                  <a:pt x="17" y="32"/>
                  <a:pt x="17" y="32"/>
                  <a:pt x="17" y="32"/>
                </a:cubicBezTo>
                <a:cubicBezTo>
                  <a:pt x="17" y="33"/>
                  <a:pt x="17" y="33"/>
                  <a:pt x="17" y="33"/>
                </a:cubicBezTo>
                <a:cubicBezTo>
                  <a:pt x="17" y="33"/>
                  <a:pt x="16" y="33"/>
                  <a:pt x="16" y="33"/>
                </a:cubicBezTo>
                <a:cubicBezTo>
                  <a:pt x="11" y="33"/>
                  <a:pt x="11" y="33"/>
                  <a:pt x="11" y="33"/>
                </a:cubicBezTo>
                <a:cubicBezTo>
                  <a:pt x="11" y="33"/>
                  <a:pt x="10" y="33"/>
                  <a:pt x="10" y="33"/>
                </a:cubicBezTo>
                <a:cubicBezTo>
                  <a:pt x="10" y="33"/>
                  <a:pt x="10" y="33"/>
                  <a:pt x="10" y="32"/>
                </a:cubicBezTo>
                <a:cubicBezTo>
                  <a:pt x="10" y="6"/>
                  <a:pt x="10" y="6"/>
                  <a:pt x="10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0" y="6"/>
                  <a:pt x="0" y="5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7" y="0"/>
                  <a:pt x="27" y="1"/>
                  <a:pt x="27" y="1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6"/>
                  <a:pt x="26" y="6"/>
                  <a:pt x="26" y="6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69" name="Freeform 33"/>
          <p:cNvSpPr>
            <a:spLocks/>
          </p:cNvSpPr>
          <p:nvPr/>
        </p:nvSpPr>
        <p:spPr bwMode="auto">
          <a:xfrm>
            <a:off x="5311673" y="1555709"/>
            <a:ext cx="174805" cy="238370"/>
          </a:xfrm>
          <a:custGeom>
            <a:avLst/>
            <a:gdLst>
              <a:gd name="T0" fmla="*/ 43 w 56"/>
              <a:gd name="T1" fmla="*/ 36 h 76"/>
              <a:gd name="T2" fmla="*/ 53 w 56"/>
              <a:gd name="T3" fmla="*/ 43 h 76"/>
              <a:gd name="T4" fmla="*/ 56 w 56"/>
              <a:gd name="T5" fmla="*/ 53 h 76"/>
              <a:gd name="T6" fmla="*/ 54 w 56"/>
              <a:gd name="T7" fmla="*/ 63 h 76"/>
              <a:gd name="T8" fmla="*/ 48 w 56"/>
              <a:gd name="T9" fmla="*/ 70 h 76"/>
              <a:gd name="T10" fmla="*/ 39 w 56"/>
              <a:gd name="T11" fmla="*/ 74 h 76"/>
              <a:gd name="T12" fmla="*/ 27 w 56"/>
              <a:gd name="T13" fmla="*/ 76 h 76"/>
              <a:gd name="T14" fmla="*/ 13 w 56"/>
              <a:gd name="T15" fmla="*/ 74 h 76"/>
              <a:gd name="T16" fmla="*/ 1 w 56"/>
              <a:gd name="T17" fmla="*/ 68 h 76"/>
              <a:gd name="T18" fmla="*/ 0 w 56"/>
              <a:gd name="T19" fmla="*/ 67 h 76"/>
              <a:gd name="T20" fmla="*/ 1 w 56"/>
              <a:gd name="T21" fmla="*/ 66 h 76"/>
              <a:gd name="T22" fmla="*/ 6 w 56"/>
              <a:gd name="T23" fmla="*/ 58 h 76"/>
              <a:gd name="T24" fmla="*/ 7 w 56"/>
              <a:gd name="T25" fmla="*/ 56 h 76"/>
              <a:gd name="T26" fmla="*/ 9 w 56"/>
              <a:gd name="T27" fmla="*/ 57 h 76"/>
              <a:gd name="T28" fmla="*/ 18 w 56"/>
              <a:gd name="T29" fmla="*/ 61 h 76"/>
              <a:gd name="T30" fmla="*/ 26 w 56"/>
              <a:gd name="T31" fmla="*/ 62 h 76"/>
              <a:gd name="T32" fmla="*/ 36 w 56"/>
              <a:gd name="T33" fmla="*/ 59 h 76"/>
              <a:gd name="T34" fmla="*/ 39 w 56"/>
              <a:gd name="T35" fmla="*/ 51 h 76"/>
              <a:gd name="T36" fmla="*/ 37 w 56"/>
              <a:gd name="T37" fmla="*/ 45 h 76"/>
              <a:gd name="T38" fmla="*/ 28 w 56"/>
              <a:gd name="T39" fmla="*/ 42 h 76"/>
              <a:gd name="T40" fmla="*/ 25 w 56"/>
              <a:gd name="T41" fmla="*/ 42 h 76"/>
              <a:gd name="T42" fmla="*/ 22 w 56"/>
              <a:gd name="T43" fmla="*/ 41 h 76"/>
              <a:gd name="T44" fmla="*/ 21 w 56"/>
              <a:gd name="T45" fmla="*/ 38 h 76"/>
              <a:gd name="T46" fmla="*/ 21 w 56"/>
              <a:gd name="T47" fmla="*/ 34 h 76"/>
              <a:gd name="T48" fmla="*/ 22 w 56"/>
              <a:gd name="T49" fmla="*/ 31 h 76"/>
              <a:gd name="T50" fmla="*/ 24 w 56"/>
              <a:gd name="T51" fmla="*/ 30 h 76"/>
              <a:gd name="T52" fmla="*/ 27 w 56"/>
              <a:gd name="T53" fmla="*/ 30 h 76"/>
              <a:gd name="T54" fmla="*/ 35 w 56"/>
              <a:gd name="T55" fmla="*/ 28 h 76"/>
              <a:gd name="T56" fmla="*/ 38 w 56"/>
              <a:gd name="T57" fmla="*/ 22 h 76"/>
              <a:gd name="T58" fmla="*/ 37 w 56"/>
              <a:gd name="T59" fmla="*/ 18 h 76"/>
              <a:gd name="T60" fmla="*/ 35 w 56"/>
              <a:gd name="T61" fmla="*/ 16 h 76"/>
              <a:gd name="T62" fmla="*/ 31 w 56"/>
              <a:gd name="T63" fmla="*/ 15 h 76"/>
              <a:gd name="T64" fmla="*/ 28 w 56"/>
              <a:gd name="T65" fmla="*/ 14 h 76"/>
              <a:gd name="T66" fmla="*/ 19 w 56"/>
              <a:gd name="T67" fmla="*/ 15 h 76"/>
              <a:gd name="T68" fmla="*/ 11 w 56"/>
              <a:gd name="T69" fmla="*/ 19 h 76"/>
              <a:gd name="T70" fmla="*/ 9 w 56"/>
              <a:gd name="T71" fmla="*/ 20 h 76"/>
              <a:gd name="T72" fmla="*/ 8 w 56"/>
              <a:gd name="T73" fmla="*/ 19 h 76"/>
              <a:gd name="T74" fmla="*/ 3 w 56"/>
              <a:gd name="T75" fmla="*/ 11 h 76"/>
              <a:gd name="T76" fmla="*/ 3 w 56"/>
              <a:gd name="T77" fmla="*/ 10 h 76"/>
              <a:gd name="T78" fmla="*/ 4 w 56"/>
              <a:gd name="T79" fmla="*/ 8 h 76"/>
              <a:gd name="T80" fmla="*/ 9 w 56"/>
              <a:gd name="T81" fmla="*/ 5 h 76"/>
              <a:gd name="T82" fmla="*/ 16 w 56"/>
              <a:gd name="T83" fmla="*/ 2 h 76"/>
              <a:gd name="T84" fmla="*/ 22 w 56"/>
              <a:gd name="T85" fmla="*/ 1 h 76"/>
              <a:gd name="T86" fmla="*/ 29 w 56"/>
              <a:gd name="T87" fmla="*/ 0 h 76"/>
              <a:gd name="T88" fmla="*/ 38 w 56"/>
              <a:gd name="T89" fmla="*/ 1 h 76"/>
              <a:gd name="T90" fmla="*/ 46 w 56"/>
              <a:gd name="T91" fmla="*/ 5 h 76"/>
              <a:gd name="T92" fmla="*/ 52 w 56"/>
              <a:gd name="T93" fmla="*/ 10 h 76"/>
              <a:gd name="T94" fmla="*/ 54 w 56"/>
              <a:gd name="T95" fmla="*/ 19 h 76"/>
              <a:gd name="T96" fmla="*/ 53 w 56"/>
              <a:gd name="T97" fmla="*/ 24 h 76"/>
              <a:gd name="T98" fmla="*/ 51 w 56"/>
              <a:gd name="T99" fmla="*/ 29 h 76"/>
              <a:gd name="T100" fmla="*/ 47 w 56"/>
              <a:gd name="T101" fmla="*/ 33 h 76"/>
              <a:gd name="T102" fmla="*/ 43 w 56"/>
              <a:gd name="T103" fmla="*/ 36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6" h="76">
                <a:moveTo>
                  <a:pt x="43" y="36"/>
                </a:moveTo>
                <a:cubicBezTo>
                  <a:pt x="47" y="37"/>
                  <a:pt x="51" y="40"/>
                  <a:pt x="53" y="43"/>
                </a:cubicBezTo>
                <a:cubicBezTo>
                  <a:pt x="55" y="46"/>
                  <a:pt x="56" y="49"/>
                  <a:pt x="56" y="53"/>
                </a:cubicBezTo>
                <a:cubicBezTo>
                  <a:pt x="56" y="57"/>
                  <a:pt x="55" y="60"/>
                  <a:pt x="54" y="63"/>
                </a:cubicBezTo>
                <a:cubicBezTo>
                  <a:pt x="52" y="65"/>
                  <a:pt x="50" y="68"/>
                  <a:pt x="48" y="70"/>
                </a:cubicBezTo>
                <a:cubicBezTo>
                  <a:pt x="45" y="72"/>
                  <a:pt x="42" y="73"/>
                  <a:pt x="39" y="74"/>
                </a:cubicBezTo>
                <a:cubicBezTo>
                  <a:pt x="35" y="76"/>
                  <a:pt x="31" y="76"/>
                  <a:pt x="27" y="76"/>
                </a:cubicBezTo>
                <a:cubicBezTo>
                  <a:pt x="22" y="76"/>
                  <a:pt x="17" y="75"/>
                  <a:pt x="13" y="74"/>
                </a:cubicBezTo>
                <a:cubicBezTo>
                  <a:pt x="9" y="73"/>
                  <a:pt x="5" y="71"/>
                  <a:pt x="1" y="68"/>
                </a:cubicBezTo>
                <a:cubicBezTo>
                  <a:pt x="1" y="68"/>
                  <a:pt x="0" y="67"/>
                  <a:pt x="0" y="67"/>
                </a:cubicBezTo>
                <a:cubicBezTo>
                  <a:pt x="0" y="67"/>
                  <a:pt x="1" y="66"/>
                  <a:pt x="1" y="66"/>
                </a:cubicBezTo>
                <a:cubicBezTo>
                  <a:pt x="6" y="58"/>
                  <a:pt x="6" y="58"/>
                  <a:pt x="6" y="58"/>
                </a:cubicBezTo>
                <a:cubicBezTo>
                  <a:pt x="6" y="57"/>
                  <a:pt x="7" y="56"/>
                  <a:pt x="7" y="56"/>
                </a:cubicBezTo>
                <a:cubicBezTo>
                  <a:pt x="8" y="56"/>
                  <a:pt x="8" y="56"/>
                  <a:pt x="9" y="57"/>
                </a:cubicBezTo>
                <a:cubicBezTo>
                  <a:pt x="12" y="59"/>
                  <a:pt x="15" y="60"/>
                  <a:pt x="18" y="61"/>
                </a:cubicBezTo>
                <a:cubicBezTo>
                  <a:pt x="21" y="62"/>
                  <a:pt x="23" y="62"/>
                  <a:pt x="26" y="62"/>
                </a:cubicBezTo>
                <a:cubicBezTo>
                  <a:pt x="30" y="62"/>
                  <a:pt x="34" y="61"/>
                  <a:pt x="36" y="59"/>
                </a:cubicBezTo>
                <a:cubicBezTo>
                  <a:pt x="38" y="57"/>
                  <a:pt x="39" y="54"/>
                  <a:pt x="39" y="51"/>
                </a:cubicBezTo>
                <a:cubicBezTo>
                  <a:pt x="39" y="49"/>
                  <a:pt x="39" y="47"/>
                  <a:pt x="37" y="45"/>
                </a:cubicBezTo>
                <a:cubicBezTo>
                  <a:pt x="35" y="43"/>
                  <a:pt x="32" y="42"/>
                  <a:pt x="28" y="42"/>
                </a:cubicBezTo>
                <a:cubicBezTo>
                  <a:pt x="25" y="42"/>
                  <a:pt x="25" y="42"/>
                  <a:pt x="25" y="42"/>
                </a:cubicBezTo>
                <a:cubicBezTo>
                  <a:pt x="23" y="42"/>
                  <a:pt x="22" y="42"/>
                  <a:pt x="22" y="41"/>
                </a:cubicBezTo>
                <a:cubicBezTo>
                  <a:pt x="21" y="41"/>
                  <a:pt x="21" y="40"/>
                  <a:pt x="21" y="38"/>
                </a:cubicBezTo>
                <a:cubicBezTo>
                  <a:pt x="21" y="34"/>
                  <a:pt x="21" y="34"/>
                  <a:pt x="21" y="34"/>
                </a:cubicBezTo>
                <a:cubicBezTo>
                  <a:pt x="21" y="32"/>
                  <a:pt x="21" y="31"/>
                  <a:pt x="22" y="31"/>
                </a:cubicBezTo>
                <a:cubicBezTo>
                  <a:pt x="22" y="30"/>
                  <a:pt x="23" y="30"/>
                  <a:pt x="24" y="30"/>
                </a:cubicBezTo>
                <a:cubicBezTo>
                  <a:pt x="27" y="30"/>
                  <a:pt x="27" y="30"/>
                  <a:pt x="27" y="30"/>
                </a:cubicBezTo>
                <a:cubicBezTo>
                  <a:pt x="31" y="30"/>
                  <a:pt x="33" y="29"/>
                  <a:pt x="35" y="28"/>
                </a:cubicBezTo>
                <a:cubicBezTo>
                  <a:pt x="37" y="26"/>
                  <a:pt x="38" y="24"/>
                  <a:pt x="38" y="22"/>
                </a:cubicBezTo>
                <a:cubicBezTo>
                  <a:pt x="38" y="20"/>
                  <a:pt x="38" y="19"/>
                  <a:pt x="37" y="18"/>
                </a:cubicBezTo>
                <a:cubicBezTo>
                  <a:pt x="36" y="17"/>
                  <a:pt x="36" y="16"/>
                  <a:pt x="35" y="16"/>
                </a:cubicBezTo>
                <a:cubicBezTo>
                  <a:pt x="34" y="15"/>
                  <a:pt x="33" y="15"/>
                  <a:pt x="31" y="15"/>
                </a:cubicBezTo>
                <a:cubicBezTo>
                  <a:pt x="30" y="14"/>
                  <a:pt x="29" y="14"/>
                  <a:pt x="28" y="14"/>
                </a:cubicBezTo>
                <a:cubicBezTo>
                  <a:pt x="25" y="14"/>
                  <a:pt x="22" y="15"/>
                  <a:pt x="19" y="15"/>
                </a:cubicBezTo>
                <a:cubicBezTo>
                  <a:pt x="16" y="16"/>
                  <a:pt x="14" y="17"/>
                  <a:pt x="11" y="19"/>
                </a:cubicBezTo>
                <a:cubicBezTo>
                  <a:pt x="10" y="20"/>
                  <a:pt x="10" y="20"/>
                  <a:pt x="9" y="20"/>
                </a:cubicBezTo>
                <a:cubicBezTo>
                  <a:pt x="9" y="20"/>
                  <a:pt x="8" y="19"/>
                  <a:pt x="8" y="19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3" y="10"/>
                  <a:pt x="3" y="10"/>
                </a:cubicBezTo>
                <a:cubicBezTo>
                  <a:pt x="3" y="9"/>
                  <a:pt x="3" y="9"/>
                  <a:pt x="4" y="8"/>
                </a:cubicBezTo>
                <a:cubicBezTo>
                  <a:pt x="5" y="7"/>
                  <a:pt x="7" y="6"/>
                  <a:pt x="9" y="5"/>
                </a:cubicBezTo>
                <a:cubicBezTo>
                  <a:pt x="11" y="4"/>
                  <a:pt x="14" y="3"/>
                  <a:pt x="16" y="2"/>
                </a:cubicBezTo>
                <a:cubicBezTo>
                  <a:pt x="18" y="1"/>
                  <a:pt x="20" y="1"/>
                  <a:pt x="22" y="1"/>
                </a:cubicBezTo>
                <a:cubicBezTo>
                  <a:pt x="25" y="0"/>
                  <a:pt x="27" y="0"/>
                  <a:pt x="29" y="0"/>
                </a:cubicBezTo>
                <a:cubicBezTo>
                  <a:pt x="32" y="0"/>
                  <a:pt x="35" y="1"/>
                  <a:pt x="38" y="1"/>
                </a:cubicBezTo>
                <a:cubicBezTo>
                  <a:pt x="41" y="2"/>
                  <a:pt x="44" y="3"/>
                  <a:pt x="46" y="5"/>
                </a:cubicBezTo>
                <a:cubicBezTo>
                  <a:pt x="49" y="6"/>
                  <a:pt x="51" y="8"/>
                  <a:pt x="52" y="10"/>
                </a:cubicBezTo>
                <a:cubicBezTo>
                  <a:pt x="53" y="13"/>
                  <a:pt x="54" y="16"/>
                  <a:pt x="54" y="19"/>
                </a:cubicBezTo>
                <a:cubicBezTo>
                  <a:pt x="54" y="21"/>
                  <a:pt x="54" y="23"/>
                  <a:pt x="53" y="24"/>
                </a:cubicBezTo>
                <a:cubicBezTo>
                  <a:pt x="53" y="26"/>
                  <a:pt x="52" y="28"/>
                  <a:pt x="51" y="29"/>
                </a:cubicBezTo>
                <a:cubicBezTo>
                  <a:pt x="50" y="31"/>
                  <a:pt x="49" y="32"/>
                  <a:pt x="47" y="33"/>
                </a:cubicBezTo>
                <a:cubicBezTo>
                  <a:pt x="46" y="34"/>
                  <a:pt x="44" y="35"/>
                  <a:pt x="43" y="36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0" name="Freeform 34"/>
          <p:cNvSpPr>
            <a:spLocks/>
          </p:cNvSpPr>
          <p:nvPr/>
        </p:nvSpPr>
        <p:spPr bwMode="auto">
          <a:xfrm>
            <a:off x="5534153" y="1559683"/>
            <a:ext cx="184075" cy="234397"/>
          </a:xfrm>
          <a:custGeom>
            <a:avLst/>
            <a:gdLst>
              <a:gd name="T0" fmla="*/ 59 w 59"/>
              <a:gd name="T1" fmla="*/ 49 h 75"/>
              <a:gd name="T2" fmla="*/ 56 w 59"/>
              <a:gd name="T3" fmla="*/ 60 h 75"/>
              <a:gd name="T4" fmla="*/ 50 w 59"/>
              <a:gd name="T5" fmla="*/ 68 h 75"/>
              <a:gd name="T6" fmla="*/ 40 w 59"/>
              <a:gd name="T7" fmla="*/ 73 h 75"/>
              <a:gd name="T8" fmla="*/ 28 w 59"/>
              <a:gd name="T9" fmla="*/ 75 h 75"/>
              <a:gd name="T10" fmla="*/ 14 w 59"/>
              <a:gd name="T11" fmla="*/ 74 h 75"/>
              <a:gd name="T12" fmla="*/ 1 w 59"/>
              <a:gd name="T13" fmla="*/ 67 h 75"/>
              <a:gd name="T14" fmla="*/ 0 w 59"/>
              <a:gd name="T15" fmla="*/ 65 h 75"/>
              <a:gd name="T16" fmla="*/ 1 w 59"/>
              <a:gd name="T17" fmla="*/ 63 h 75"/>
              <a:gd name="T18" fmla="*/ 3 w 59"/>
              <a:gd name="T19" fmla="*/ 60 h 75"/>
              <a:gd name="T20" fmla="*/ 5 w 59"/>
              <a:gd name="T21" fmla="*/ 58 h 75"/>
              <a:gd name="T22" fmla="*/ 6 w 59"/>
              <a:gd name="T23" fmla="*/ 56 h 75"/>
              <a:gd name="T24" fmla="*/ 7 w 59"/>
              <a:gd name="T25" fmla="*/ 55 h 75"/>
              <a:gd name="T26" fmla="*/ 10 w 59"/>
              <a:gd name="T27" fmla="*/ 56 h 75"/>
              <a:gd name="T28" fmla="*/ 18 w 59"/>
              <a:gd name="T29" fmla="*/ 60 h 75"/>
              <a:gd name="T30" fmla="*/ 27 w 59"/>
              <a:gd name="T31" fmla="*/ 61 h 75"/>
              <a:gd name="T32" fmla="*/ 38 w 59"/>
              <a:gd name="T33" fmla="*/ 58 h 75"/>
              <a:gd name="T34" fmla="*/ 42 w 59"/>
              <a:gd name="T35" fmla="*/ 49 h 75"/>
              <a:gd name="T36" fmla="*/ 39 w 59"/>
              <a:gd name="T37" fmla="*/ 42 h 75"/>
              <a:gd name="T38" fmla="*/ 31 w 59"/>
              <a:gd name="T39" fmla="*/ 39 h 75"/>
              <a:gd name="T40" fmla="*/ 26 w 59"/>
              <a:gd name="T41" fmla="*/ 39 h 75"/>
              <a:gd name="T42" fmla="*/ 23 w 59"/>
              <a:gd name="T43" fmla="*/ 40 h 75"/>
              <a:gd name="T44" fmla="*/ 20 w 59"/>
              <a:gd name="T45" fmla="*/ 41 h 75"/>
              <a:gd name="T46" fmla="*/ 16 w 59"/>
              <a:gd name="T47" fmla="*/ 43 h 75"/>
              <a:gd name="T48" fmla="*/ 13 w 59"/>
              <a:gd name="T49" fmla="*/ 44 h 75"/>
              <a:gd name="T50" fmla="*/ 10 w 59"/>
              <a:gd name="T51" fmla="*/ 43 h 75"/>
              <a:gd name="T52" fmla="*/ 6 w 59"/>
              <a:gd name="T53" fmla="*/ 42 h 75"/>
              <a:gd name="T54" fmla="*/ 3 w 59"/>
              <a:gd name="T55" fmla="*/ 40 h 75"/>
              <a:gd name="T56" fmla="*/ 2 w 59"/>
              <a:gd name="T57" fmla="*/ 36 h 75"/>
              <a:gd name="T58" fmla="*/ 5 w 59"/>
              <a:gd name="T59" fmla="*/ 8 h 75"/>
              <a:gd name="T60" fmla="*/ 7 w 59"/>
              <a:gd name="T61" fmla="*/ 2 h 75"/>
              <a:gd name="T62" fmla="*/ 13 w 59"/>
              <a:gd name="T63" fmla="*/ 0 h 75"/>
              <a:gd name="T64" fmla="*/ 51 w 59"/>
              <a:gd name="T65" fmla="*/ 0 h 75"/>
              <a:gd name="T66" fmla="*/ 53 w 59"/>
              <a:gd name="T67" fmla="*/ 1 h 75"/>
              <a:gd name="T68" fmla="*/ 53 w 59"/>
              <a:gd name="T69" fmla="*/ 3 h 75"/>
              <a:gd name="T70" fmla="*/ 53 w 59"/>
              <a:gd name="T71" fmla="*/ 11 h 75"/>
              <a:gd name="T72" fmla="*/ 53 w 59"/>
              <a:gd name="T73" fmla="*/ 13 h 75"/>
              <a:gd name="T74" fmla="*/ 51 w 59"/>
              <a:gd name="T75" fmla="*/ 14 h 75"/>
              <a:gd name="T76" fmla="*/ 19 w 59"/>
              <a:gd name="T77" fmla="*/ 14 h 75"/>
              <a:gd name="T78" fmla="*/ 18 w 59"/>
              <a:gd name="T79" fmla="*/ 28 h 75"/>
              <a:gd name="T80" fmla="*/ 25 w 59"/>
              <a:gd name="T81" fmla="*/ 26 h 75"/>
              <a:gd name="T82" fmla="*/ 32 w 59"/>
              <a:gd name="T83" fmla="*/ 26 h 75"/>
              <a:gd name="T84" fmla="*/ 43 w 59"/>
              <a:gd name="T85" fmla="*/ 28 h 75"/>
              <a:gd name="T86" fmla="*/ 51 w 59"/>
              <a:gd name="T87" fmla="*/ 32 h 75"/>
              <a:gd name="T88" fmla="*/ 57 w 59"/>
              <a:gd name="T89" fmla="*/ 39 h 75"/>
              <a:gd name="T90" fmla="*/ 59 w 59"/>
              <a:gd name="T91" fmla="*/ 49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9" h="75">
                <a:moveTo>
                  <a:pt x="59" y="49"/>
                </a:moveTo>
                <a:cubicBezTo>
                  <a:pt x="59" y="53"/>
                  <a:pt x="58" y="57"/>
                  <a:pt x="56" y="60"/>
                </a:cubicBezTo>
                <a:cubicBezTo>
                  <a:pt x="55" y="64"/>
                  <a:pt x="53" y="66"/>
                  <a:pt x="50" y="68"/>
                </a:cubicBezTo>
                <a:cubicBezTo>
                  <a:pt x="47" y="71"/>
                  <a:pt x="44" y="72"/>
                  <a:pt x="40" y="73"/>
                </a:cubicBezTo>
                <a:cubicBezTo>
                  <a:pt x="36" y="75"/>
                  <a:pt x="32" y="75"/>
                  <a:pt x="28" y="75"/>
                </a:cubicBezTo>
                <a:cubicBezTo>
                  <a:pt x="24" y="75"/>
                  <a:pt x="19" y="75"/>
                  <a:pt x="14" y="74"/>
                </a:cubicBezTo>
                <a:cubicBezTo>
                  <a:pt x="9" y="73"/>
                  <a:pt x="5" y="71"/>
                  <a:pt x="1" y="67"/>
                </a:cubicBezTo>
                <a:cubicBezTo>
                  <a:pt x="0" y="66"/>
                  <a:pt x="0" y="66"/>
                  <a:pt x="0" y="65"/>
                </a:cubicBezTo>
                <a:cubicBezTo>
                  <a:pt x="1" y="64"/>
                  <a:pt x="1" y="64"/>
                  <a:pt x="1" y="63"/>
                </a:cubicBezTo>
                <a:cubicBezTo>
                  <a:pt x="2" y="62"/>
                  <a:pt x="2" y="61"/>
                  <a:pt x="3" y="60"/>
                </a:cubicBezTo>
                <a:cubicBezTo>
                  <a:pt x="4" y="59"/>
                  <a:pt x="4" y="59"/>
                  <a:pt x="5" y="58"/>
                </a:cubicBezTo>
                <a:cubicBezTo>
                  <a:pt x="5" y="57"/>
                  <a:pt x="6" y="56"/>
                  <a:pt x="6" y="56"/>
                </a:cubicBezTo>
                <a:cubicBezTo>
                  <a:pt x="6" y="55"/>
                  <a:pt x="7" y="55"/>
                  <a:pt x="7" y="55"/>
                </a:cubicBezTo>
                <a:cubicBezTo>
                  <a:pt x="8" y="55"/>
                  <a:pt x="9" y="55"/>
                  <a:pt x="10" y="56"/>
                </a:cubicBezTo>
                <a:cubicBezTo>
                  <a:pt x="12" y="58"/>
                  <a:pt x="15" y="59"/>
                  <a:pt x="18" y="60"/>
                </a:cubicBezTo>
                <a:cubicBezTo>
                  <a:pt x="21" y="61"/>
                  <a:pt x="24" y="61"/>
                  <a:pt x="27" y="61"/>
                </a:cubicBezTo>
                <a:cubicBezTo>
                  <a:pt x="32" y="61"/>
                  <a:pt x="36" y="60"/>
                  <a:pt x="38" y="58"/>
                </a:cubicBezTo>
                <a:cubicBezTo>
                  <a:pt x="41" y="56"/>
                  <a:pt x="42" y="53"/>
                  <a:pt x="42" y="49"/>
                </a:cubicBezTo>
                <a:cubicBezTo>
                  <a:pt x="42" y="46"/>
                  <a:pt x="41" y="43"/>
                  <a:pt x="39" y="42"/>
                </a:cubicBezTo>
                <a:cubicBezTo>
                  <a:pt x="37" y="40"/>
                  <a:pt x="34" y="39"/>
                  <a:pt x="31" y="39"/>
                </a:cubicBezTo>
                <a:cubicBezTo>
                  <a:pt x="29" y="39"/>
                  <a:pt x="28" y="39"/>
                  <a:pt x="26" y="39"/>
                </a:cubicBezTo>
                <a:cubicBezTo>
                  <a:pt x="25" y="40"/>
                  <a:pt x="24" y="40"/>
                  <a:pt x="23" y="40"/>
                </a:cubicBezTo>
                <a:cubicBezTo>
                  <a:pt x="22" y="40"/>
                  <a:pt x="21" y="41"/>
                  <a:pt x="20" y="41"/>
                </a:cubicBezTo>
                <a:cubicBezTo>
                  <a:pt x="18" y="42"/>
                  <a:pt x="17" y="42"/>
                  <a:pt x="16" y="43"/>
                </a:cubicBezTo>
                <a:cubicBezTo>
                  <a:pt x="15" y="43"/>
                  <a:pt x="14" y="43"/>
                  <a:pt x="13" y="44"/>
                </a:cubicBezTo>
                <a:cubicBezTo>
                  <a:pt x="12" y="44"/>
                  <a:pt x="11" y="44"/>
                  <a:pt x="10" y="43"/>
                </a:cubicBezTo>
                <a:cubicBezTo>
                  <a:pt x="6" y="42"/>
                  <a:pt x="6" y="42"/>
                  <a:pt x="6" y="42"/>
                </a:cubicBezTo>
                <a:cubicBezTo>
                  <a:pt x="4" y="41"/>
                  <a:pt x="3" y="41"/>
                  <a:pt x="3" y="40"/>
                </a:cubicBezTo>
                <a:cubicBezTo>
                  <a:pt x="2" y="39"/>
                  <a:pt x="2" y="37"/>
                  <a:pt x="2" y="36"/>
                </a:cubicBezTo>
                <a:cubicBezTo>
                  <a:pt x="5" y="8"/>
                  <a:pt x="5" y="8"/>
                  <a:pt x="5" y="8"/>
                </a:cubicBezTo>
                <a:cubicBezTo>
                  <a:pt x="5" y="6"/>
                  <a:pt x="6" y="4"/>
                  <a:pt x="7" y="2"/>
                </a:cubicBezTo>
                <a:cubicBezTo>
                  <a:pt x="9" y="1"/>
                  <a:pt x="11" y="0"/>
                  <a:pt x="13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2" y="0"/>
                  <a:pt x="53" y="0"/>
                  <a:pt x="53" y="1"/>
                </a:cubicBezTo>
                <a:cubicBezTo>
                  <a:pt x="53" y="1"/>
                  <a:pt x="53" y="2"/>
                  <a:pt x="53" y="3"/>
                </a:cubicBezTo>
                <a:cubicBezTo>
                  <a:pt x="53" y="11"/>
                  <a:pt x="53" y="11"/>
                  <a:pt x="53" y="11"/>
                </a:cubicBezTo>
                <a:cubicBezTo>
                  <a:pt x="53" y="12"/>
                  <a:pt x="53" y="13"/>
                  <a:pt x="53" y="13"/>
                </a:cubicBezTo>
                <a:cubicBezTo>
                  <a:pt x="53" y="14"/>
                  <a:pt x="52" y="14"/>
                  <a:pt x="51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8" y="28"/>
                  <a:pt x="18" y="28"/>
                  <a:pt x="18" y="28"/>
                </a:cubicBezTo>
                <a:cubicBezTo>
                  <a:pt x="20" y="27"/>
                  <a:pt x="22" y="27"/>
                  <a:pt x="25" y="26"/>
                </a:cubicBezTo>
                <a:cubicBezTo>
                  <a:pt x="27" y="26"/>
                  <a:pt x="30" y="26"/>
                  <a:pt x="32" y="26"/>
                </a:cubicBezTo>
                <a:cubicBezTo>
                  <a:pt x="36" y="26"/>
                  <a:pt x="39" y="27"/>
                  <a:pt x="43" y="28"/>
                </a:cubicBezTo>
                <a:cubicBezTo>
                  <a:pt x="46" y="29"/>
                  <a:pt x="49" y="30"/>
                  <a:pt x="51" y="32"/>
                </a:cubicBezTo>
                <a:cubicBezTo>
                  <a:pt x="53" y="34"/>
                  <a:pt x="55" y="37"/>
                  <a:pt x="57" y="39"/>
                </a:cubicBezTo>
                <a:cubicBezTo>
                  <a:pt x="58" y="42"/>
                  <a:pt x="59" y="45"/>
                  <a:pt x="59" y="49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1" name="Freeform 35"/>
          <p:cNvSpPr>
            <a:spLocks noEditPoints="1"/>
          </p:cNvSpPr>
          <p:nvPr/>
        </p:nvSpPr>
        <p:spPr bwMode="auto">
          <a:xfrm>
            <a:off x="5750010" y="1550412"/>
            <a:ext cx="305909" cy="250289"/>
          </a:xfrm>
          <a:custGeom>
            <a:avLst/>
            <a:gdLst>
              <a:gd name="T0" fmla="*/ 42 w 98"/>
              <a:gd name="T1" fmla="*/ 26 h 80"/>
              <a:gd name="T2" fmla="*/ 41 w 98"/>
              <a:gd name="T3" fmla="*/ 35 h 80"/>
              <a:gd name="T4" fmla="*/ 37 w 98"/>
              <a:gd name="T5" fmla="*/ 42 h 80"/>
              <a:gd name="T6" fmla="*/ 30 w 98"/>
              <a:gd name="T7" fmla="*/ 47 h 80"/>
              <a:gd name="T8" fmla="*/ 21 w 98"/>
              <a:gd name="T9" fmla="*/ 48 h 80"/>
              <a:gd name="T10" fmla="*/ 6 w 98"/>
              <a:gd name="T11" fmla="*/ 42 h 80"/>
              <a:gd name="T12" fmla="*/ 0 w 98"/>
              <a:gd name="T13" fmla="*/ 26 h 80"/>
              <a:gd name="T14" fmla="*/ 2 w 98"/>
              <a:gd name="T15" fmla="*/ 16 h 80"/>
              <a:gd name="T16" fmla="*/ 6 w 98"/>
              <a:gd name="T17" fmla="*/ 9 h 80"/>
              <a:gd name="T18" fmla="*/ 12 w 98"/>
              <a:gd name="T19" fmla="*/ 4 h 80"/>
              <a:gd name="T20" fmla="*/ 21 w 98"/>
              <a:gd name="T21" fmla="*/ 3 h 80"/>
              <a:gd name="T22" fmla="*/ 37 w 98"/>
              <a:gd name="T23" fmla="*/ 9 h 80"/>
              <a:gd name="T24" fmla="*/ 42 w 98"/>
              <a:gd name="T25" fmla="*/ 26 h 80"/>
              <a:gd name="T26" fmla="*/ 29 w 98"/>
              <a:gd name="T27" fmla="*/ 26 h 80"/>
              <a:gd name="T28" fmla="*/ 28 w 98"/>
              <a:gd name="T29" fmla="*/ 16 h 80"/>
              <a:gd name="T30" fmla="*/ 21 w 98"/>
              <a:gd name="T31" fmla="*/ 13 h 80"/>
              <a:gd name="T32" fmla="*/ 15 w 98"/>
              <a:gd name="T33" fmla="*/ 16 h 80"/>
              <a:gd name="T34" fmla="*/ 13 w 98"/>
              <a:gd name="T35" fmla="*/ 26 h 80"/>
              <a:gd name="T36" fmla="*/ 13 w 98"/>
              <a:gd name="T37" fmla="*/ 31 h 80"/>
              <a:gd name="T38" fmla="*/ 15 w 98"/>
              <a:gd name="T39" fmla="*/ 35 h 80"/>
              <a:gd name="T40" fmla="*/ 17 w 98"/>
              <a:gd name="T41" fmla="*/ 37 h 80"/>
              <a:gd name="T42" fmla="*/ 21 w 98"/>
              <a:gd name="T43" fmla="*/ 38 h 80"/>
              <a:gd name="T44" fmla="*/ 28 w 98"/>
              <a:gd name="T45" fmla="*/ 35 h 80"/>
              <a:gd name="T46" fmla="*/ 29 w 98"/>
              <a:gd name="T47" fmla="*/ 26 h 80"/>
              <a:gd name="T48" fmla="*/ 32 w 98"/>
              <a:gd name="T49" fmla="*/ 78 h 80"/>
              <a:gd name="T50" fmla="*/ 31 w 98"/>
              <a:gd name="T51" fmla="*/ 80 h 80"/>
              <a:gd name="T52" fmla="*/ 28 w 98"/>
              <a:gd name="T53" fmla="*/ 80 h 80"/>
              <a:gd name="T54" fmla="*/ 23 w 98"/>
              <a:gd name="T55" fmla="*/ 80 h 80"/>
              <a:gd name="T56" fmla="*/ 21 w 98"/>
              <a:gd name="T57" fmla="*/ 80 h 80"/>
              <a:gd name="T58" fmla="*/ 22 w 98"/>
              <a:gd name="T59" fmla="*/ 78 h 80"/>
              <a:gd name="T60" fmla="*/ 67 w 98"/>
              <a:gd name="T61" fmla="*/ 1 h 80"/>
              <a:gd name="T62" fmla="*/ 68 w 98"/>
              <a:gd name="T63" fmla="*/ 0 h 80"/>
              <a:gd name="T64" fmla="*/ 70 w 98"/>
              <a:gd name="T65" fmla="*/ 0 h 80"/>
              <a:gd name="T66" fmla="*/ 76 w 98"/>
              <a:gd name="T67" fmla="*/ 0 h 80"/>
              <a:gd name="T68" fmla="*/ 77 w 98"/>
              <a:gd name="T69" fmla="*/ 0 h 80"/>
              <a:gd name="T70" fmla="*/ 77 w 98"/>
              <a:gd name="T71" fmla="*/ 2 h 80"/>
              <a:gd name="T72" fmla="*/ 32 w 98"/>
              <a:gd name="T73" fmla="*/ 78 h 80"/>
              <a:gd name="T74" fmla="*/ 98 w 98"/>
              <a:gd name="T75" fmla="*/ 55 h 80"/>
              <a:gd name="T76" fmla="*/ 97 w 98"/>
              <a:gd name="T77" fmla="*/ 64 h 80"/>
              <a:gd name="T78" fmla="*/ 93 w 98"/>
              <a:gd name="T79" fmla="*/ 71 h 80"/>
              <a:gd name="T80" fmla="*/ 87 w 98"/>
              <a:gd name="T81" fmla="*/ 76 h 80"/>
              <a:gd name="T82" fmla="*/ 77 w 98"/>
              <a:gd name="T83" fmla="*/ 77 h 80"/>
              <a:gd name="T84" fmla="*/ 62 w 98"/>
              <a:gd name="T85" fmla="*/ 71 h 80"/>
              <a:gd name="T86" fmla="*/ 57 w 98"/>
              <a:gd name="T87" fmla="*/ 55 h 80"/>
              <a:gd name="T88" fmla="*/ 58 w 98"/>
              <a:gd name="T89" fmla="*/ 45 h 80"/>
              <a:gd name="T90" fmla="*/ 62 w 98"/>
              <a:gd name="T91" fmla="*/ 38 h 80"/>
              <a:gd name="T92" fmla="*/ 68 w 98"/>
              <a:gd name="T93" fmla="*/ 33 h 80"/>
              <a:gd name="T94" fmla="*/ 78 w 98"/>
              <a:gd name="T95" fmla="*/ 32 h 80"/>
              <a:gd name="T96" fmla="*/ 93 w 98"/>
              <a:gd name="T97" fmla="*/ 38 h 80"/>
              <a:gd name="T98" fmla="*/ 98 w 98"/>
              <a:gd name="T99" fmla="*/ 55 h 80"/>
              <a:gd name="T100" fmla="*/ 86 w 98"/>
              <a:gd name="T101" fmla="*/ 55 h 80"/>
              <a:gd name="T102" fmla="*/ 84 w 98"/>
              <a:gd name="T103" fmla="*/ 46 h 80"/>
              <a:gd name="T104" fmla="*/ 77 w 98"/>
              <a:gd name="T105" fmla="*/ 42 h 80"/>
              <a:gd name="T106" fmla="*/ 71 w 98"/>
              <a:gd name="T107" fmla="*/ 45 h 80"/>
              <a:gd name="T108" fmla="*/ 69 w 98"/>
              <a:gd name="T109" fmla="*/ 55 h 80"/>
              <a:gd name="T110" fmla="*/ 70 w 98"/>
              <a:gd name="T111" fmla="*/ 60 h 80"/>
              <a:gd name="T112" fmla="*/ 71 w 98"/>
              <a:gd name="T113" fmla="*/ 64 h 80"/>
              <a:gd name="T114" fmla="*/ 74 w 98"/>
              <a:gd name="T115" fmla="*/ 67 h 80"/>
              <a:gd name="T116" fmla="*/ 78 w 98"/>
              <a:gd name="T117" fmla="*/ 68 h 80"/>
              <a:gd name="T118" fmla="*/ 84 w 98"/>
              <a:gd name="T119" fmla="*/ 64 h 80"/>
              <a:gd name="T120" fmla="*/ 86 w 98"/>
              <a:gd name="T121" fmla="*/ 55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98" h="80">
                <a:moveTo>
                  <a:pt x="42" y="26"/>
                </a:moveTo>
                <a:cubicBezTo>
                  <a:pt x="42" y="29"/>
                  <a:pt x="42" y="32"/>
                  <a:pt x="41" y="35"/>
                </a:cubicBezTo>
                <a:cubicBezTo>
                  <a:pt x="40" y="38"/>
                  <a:pt x="39" y="40"/>
                  <a:pt x="37" y="42"/>
                </a:cubicBezTo>
                <a:cubicBezTo>
                  <a:pt x="35" y="44"/>
                  <a:pt x="33" y="46"/>
                  <a:pt x="30" y="47"/>
                </a:cubicBezTo>
                <a:cubicBezTo>
                  <a:pt x="28" y="48"/>
                  <a:pt x="25" y="48"/>
                  <a:pt x="21" y="48"/>
                </a:cubicBezTo>
                <a:cubicBezTo>
                  <a:pt x="14" y="48"/>
                  <a:pt x="9" y="46"/>
                  <a:pt x="6" y="42"/>
                </a:cubicBezTo>
                <a:cubicBezTo>
                  <a:pt x="2" y="38"/>
                  <a:pt x="0" y="33"/>
                  <a:pt x="0" y="26"/>
                </a:cubicBezTo>
                <a:cubicBezTo>
                  <a:pt x="0" y="22"/>
                  <a:pt x="1" y="19"/>
                  <a:pt x="2" y="16"/>
                </a:cubicBezTo>
                <a:cubicBezTo>
                  <a:pt x="3" y="13"/>
                  <a:pt x="4" y="11"/>
                  <a:pt x="6" y="9"/>
                </a:cubicBezTo>
                <a:cubicBezTo>
                  <a:pt x="7" y="7"/>
                  <a:pt x="9" y="5"/>
                  <a:pt x="12" y="4"/>
                </a:cubicBezTo>
                <a:cubicBezTo>
                  <a:pt x="15" y="3"/>
                  <a:pt x="18" y="3"/>
                  <a:pt x="21" y="3"/>
                </a:cubicBezTo>
                <a:cubicBezTo>
                  <a:pt x="28" y="3"/>
                  <a:pt x="34" y="5"/>
                  <a:pt x="37" y="9"/>
                </a:cubicBezTo>
                <a:cubicBezTo>
                  <a:pt x="40" y="13"/>
                  <a:pt x="42" y="19"/>
                  <a:pt x="42" y="26"/>
                </a:cubicBezTo>
                <a:close/>
                <a:moveTo>
                  <a:pt x="29" y="26"/>
                </a:moveTo>
                <a:cubicBezTo>
                  <a:pt x="29" y="22"/>
                  <a:pt x="29" y="19"/>
                  <a:pt x="28" y="16"/>
                </a:cubicBezTo>
                <a:cubicBezTo>
                  <a:pt x="26" y="14"/>
                  <a:pt x="24" y="13"/>
                  <a:pt x="21" y="13"/>
                </a:cubicBezTo>
                <a:cubicBezTo>
                  <a:pt x="18" y="13"/>
                  <a:pt x="16" y="14"/>
                  <a:pt x="15" y="16"/>
                </a:cubicBezTo>
                <a:cubicBezTo>
                  <a:pt x="14" y="19"/>
                  <a:pt x="13" y="22"/>
                  <a:pt x="13" y="26"/>
                </a:cubicBezTo>
                <a:cubicBezTo>
                  <a:pt x="13" y="27"/>
                  <a:pt x="13" y="29"/>
                  <a:pt x="13" y="31"/>
                </a:cubicBezTo>
                <a:cubicBezTo>
                  <a:pt x="14" y="32"/>
                  <a:pt x="14" y="34"/>
                  <a:pt x="15" y="35"/>
                </a:cubicBezTo>
                <a:cubicBezTo>
                  <a:pt x="15" y="36"/>
                  <a:pt x="16" y="37"/>
                  <a:pt x="17" y="37"/>
                </a:cubicBezTo>
                <a:cubicBezTo>
                  <a:pt x="18" y="38"/>
                  <a:pt x="20" y="38"/>
                  <a:pt x="21" y="38"/>
                </a:cubicBezTo>
                <a:cubicBezTo>
                  <a:pt x="24" y="38"/>
                  <a:pt x="26" y="37"/>
                  <a:pt x="28" y="35"/>
                </a:cubicBezTo>
                <a:cubicBezTo>
                  <a:pt x="29" y="32"/>
                  <a:pt x="29" y="29"/>
                  <a:pt x="29" y="26"/>
                </a:cubicBezTo>
                <a:close/>
                <a:moveTo>
                  <a:pt x="32" y="78"/>
                </a:moveTo>
                <a:cubicBezTo>
                  <a:pt x="32" y="79"/>
                  <a:pt x="31" y="80"/>
                  <a:pt x="31" y="80"/>
                </a:cubicBezTo>
                <a:cubicBezTo>
                  <a:pt x="30" y="80"/>
                  <a:pt x="30" y="80"/>
                  <a:pt x="28" y="80"/>
                </a:cubicBezTo>
                <a:cubicBezTo>
                  <a:pt x="23" y="80"/>
                  <a:pt x="23" y="80"/>
                  <a:pt x="23" y="80"/>
                </a:cubicBezTo>
                <a:cubicBezTo>
                  <a:pt x="22" y="80"/>
                  <a:pt x="22" y="80"/>
                  <a:pt x="21" y="80"/>
                </a:cubicBezTo>
                <a:cubicBezTo>
                  <a:pt x="21" y="79"/>
                  <a:pt x="21" y="79"/>
                  <a:pt x="22" y="78"/>
                </a:cubicBezTo>
                <a:cubicBezTo>
                  <a:pt x="67" y="1"/>
                  <a:pt x="67" y="1"/>
                  <a:pt x="67" y="1"/>
                </a:cubicBezTo>
                <a:cubicBezTo>
                  <a:pt x="67" y="1"/>
                  <a:pt x="68" y="0"/>
                  <a:pt x="68" y="0"/>
                </a:cubicBezTo>
                <a:cubicBezTo>
                  <a:pt x="68" y="0"/>
                  <a:pt x="69" y="0"/>
                  <a:pt x="70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7" y="0"/>
                  <a:pt x="77" y="0"/>
                  <a:pt x="77" y="0"/>
                </a:cubicBezTo>
                <a:cubicBezTo>
                  <a:pt x="78" y="1"/>
                  <a:pt x="77" y="1"/>
                  <a:pt x="77" y="2"/>
                </a:cubicBezTo>
                <a:lnTo>
                  <a:pt x="32" y="78"/>
                </a:lnTo>
                <a:close/>
                <a:moveTo>
                  <a:pt x="98" y="55"/>
                </a:moveTo>
                <a:cubicBezTo>
                  <a:pt x="98" y="58"/>
                  <a:pt x="98" y="61"/>
                  <a:pt x="97" y="64"/>
                </a:cubicBezTo>
                <a:cubicBezTo>
                  <a:pt x="96" y="67"/>
                  <a:pt x="95" y="69"/>
                  <a:pt x="93" y="71"/>
                </a:cubicBezTo>
                <a:cubicBezTo>
                  <a:pt x="91" y="73"/>
                  <a:pt x="89" y="75"/>
                  <a:pt x="87" y="76"/>
                </a:cubicBezTo>
                <a:cubicBezTo>
                  <a:pt x="84" y="77"/>
                  <a:pt x="81" y="77"/>
                  <a:pt x="77" y="77"/>
                </a:cubicBezTo>
                <a:cubicBezTo>
                  <a:pt x="70" y="77"/>
                  <a:pt x="65" y="75"/>
                  <a:pt x="62" y="71"/>
                </a:cubicBezTo>
                <a:cubicBezTo>
                  <a:pt x="58" y="67"/>
                  <a:pt x="57" y="62"/>
                  <a:pt x="57" y="55"/>
                </a:cubicBezTo>
                <a:cubicBezTo>
                  <a:pt x="57" y="51"/>
                  <a:pt x="57" y="48"/>
                  <a:pt x="58" y="45"/>
                </a:cubicBezTo>
                <a:cubicBezTo>
                  <a:pt x="59" y="43"/>
                  <a:pt x="60" y="40"/>
                  <a:pt x="62" y="38"/>
                </a:cubicBezTo>
                <a:cubicBezTo>
                  <a:pt x="64" y="36"/>
                  <a:pt x="66" y="34"/>
                  <a:pt x="68" y="33"/>
                </a:cubicBezTo>
                <a:cubicBezTo>
                  <a:pt x="71" y="32"/>
                  <a:pt x="74" y="32"/>
                  <a:pt x="78" y="32"/>
                </a:cubicBezTo>
                <a:cubicBezTo>
                  <a:pt x="85" y="32"/>
                  <a:pt x="90" y="34"/>
                  <a:pt x="93" y="38"/>
                </a:cubicBezTo>
                <a:cubicBezTo>
                  <a:pt x="97" y="42"/>
                  <a:pt x="98" y="48"/>
                  <a:pt x="98" y="55"/>
                </a:cubicBezTo>
                <a:close/>
                <a:moveTo>
                  <a:pt x="86" y="55"/>
                </a:moveTo>
                <a:cubicBezTo>
                  <a:pt x="86" y="51"/>
                  <a:pt x="85" y="48"/>
                  <a:pt x="84" y="46"/>
                </a:cubicBezTo>
                <a:cubicBezTo>
                  <a:pt x="83" y="43"/>
                  <a:pt x="81" y="42"/>
                  <a:pt x="77" y="42"/>
                </a:cubicBezTo>
                <a:cubicBezTo>
                  <a:pt x="74" y="42"/>
                  <a:pt x="72" y="43"/>
                  <a:pt x="71" y="45"/>
                </a:cubicBezTo>
                <a:cubicBezTo>
                  <a:pt x="70" y="48"/>
                  <a:pt x="69" y="51"/>
                  <a:pt x="69" y="55"/>
                </a:cubicBezTo>
                <a:cubicBezTo>
                  <a:pt x="69" y="56"/>
                  <a:pt x="69" y="58"/>
                  <a:pt x="70" y="60"/>
                </a:cubicBezTo>
                <a:cubicBezTo>
                  <a:pt x="70" y="61"/>
                  <a:pt x="71" y="63"/>
                  <a:pt x="71" y="64"/>
                </a:cubicBezTo>
                <a:cubicBezTo>
                  <a:pt x="72" y="65"/>
                  <a:pt x="73" y="66"/>
                  <a:pt x="74" y="67"/>
                </a:cubicBezTo>
                <a:cubicBezTo>
                  <a:pt x="75" y="67"/>
                  <a:pt x="76" y="68"/>
                  <a:pt x="78" y="68"/>
                </a:cubicBezTo>
                <a:cubicBezTo>
                  <a:pt x="81" y="68"/>
                  <a:pt x="83" y="66"/>
                  <a:pt x="84" y="64"/>
                </a:cubicBezTo>
                <a:cubicBezTo>
                  <a:pt x="85" y="61"/>
                  <a:pt x="86" y="58"/>
                  <a:pt x="86" y="55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2" name="Freeform 36"/>
          <p:cNvSpPr>
            <a:spLocks/>
          </p:cNvSpPr>
          <p:nvPr/>
        </p:nvSpPr>
        <p:spPr bwMode="auto">
          <a:xfrm>
            <a:off x="5215000" y="3201790"/>
            <a:ext cx="62242" cy="112563"/>
          </a:xfrm>
          <a:custGeom>
            <a:avLst/>
            <a:gdLst>
              <a:gd name="T0" fmla="*/ 20 w 20"/>
              <a:gd name="T1" fmla="*/ 35 h 36"/>
              <a:gd name="T2" fmla="*/ 19 w 20"/>
              <a:gd name="T3" fmla="*/ 36 h 36"/>
              <a:gd name="T4" fmla="*/ 1 w 20"/>
              <a:gd name="T5" fmla="*/ 36 h 36"/>
              <a:gd name="T6" fmla="*/ 0 w 20"/>
              <a:gd name="T7" fmla="*/ 35 h 36"/>
              <a:gd name="T8" fmla="*/ 0 w 20"/>
              <a:gd name="T9" fmla="*/ 34 h 36"/>
              <a:gd name="T10" fmla="*/ 0 w 20"/>
              <a:gd name="T11" fmla="*/ 30 h 36"/>
              <a:gd name="T12" fmla="*/ 0 w 20"/>
              <a:gd name="T13" fmla="*/ 30 h 36"/>
              <a:gd name="T14" fmla="*/ 1 w 20"/>
              <a:gd name="T15" fmla="*/ 29 h 36"/>
              <a:gd name="T16" fmla="*/ 6 w 20"/>
              <a:gd name="T17" fmla="*/ 29 h 36"/>
              <a:gd name="T18" fmla="*/ 6 w 20"/>
              <a:gd name="T19" fmla="*/ 8 h 36"/>
              <a:gd name="T20" fmla="*/ 1 w 20"/>
              <a:gd name="T21" fmla="*/ 9 h 36"/>
              <a:gd name="T22" fmla="*/ 0 w 20"/>
              <a:gd name="T23" fmla="*/ 9 h 36"/>
              <a:gd name="T24" fmla="*/ 0 w 20"/>
              <a:gd name="T25" fmla="*/ 8 h 36"/>
              <a:gd name="T26" fmla="*/ 0 w 20"/>
              <a:gd name="T27" fmla="*/ 4 h 36"/>
              <a:gd name="T28" fmla="*/ 0 w 20"/>
              <a:gd name="T29" fmla="*/ 4 h 36"/>
              <a:gd name="T30" fmla="*/ 0 w 20"/>
              <a:gd name="T31" fmla="*/ 3 h 36"/>
              <a:gd name="T32" fmla="*/ 9 w 20"/>
              <a:gd name="T33" fmla="*/ 1 h 36"/>
              <a:gd name="T34" fmla="*/ 11 w 20"/>
              <a:gd name="T35" fmla="*/ 0 h 36"/>
              <a:gd name="T36" fmla="*/ 12 w 20"/>
              <a:gd name="T37" fmla="*/ 1 h 36"/>
              <a:gd name="T38" fmla="*/ 13 w 20"/>
              <a:gd name="T39" fmla="*/ 2 h 36"/>
              <a:gd name="T40" fmla="*/ 13 w 20"/>
              <a:gd name="T41" fmla="*/ 3 h 36"/>
              <a:gd name="T42" fmla="*/ 13 w 20"/>
              <a:gd name="T43" fmla="*/ 29 h 36"/>
              <a:gd name="T44" fmla="*/ 19 w 20"/>
              <a:gd name="T45" fmla="*/ 29 h 36"/>
              <a:gd name="T46" fmla="*/ 20 w 20"/>
              <a:gd name="T47" fmla="*/ 30 h 36"/>
              <a:gd name="T48" fmla="*/ 20 w 20"/>
              <a:gd name="T49" fmla="*/ 30 h 36"/>
              <a:gd name="T50" fmla="*/ 20 w 20"/>
              <a:gd name="T51" fmla="*/ 34 h 36"/>
              <a:gd name="T52" fmla="*/ 20 w 20"/>
              <a:gd name="T53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0" h="36">
                <a:moveTo>
                  <a:pt x="20" y="35"/>
                </a:moveTo>
                <a:cubicBezTo>
                  <a:pt x="20" y="35"/>
                  <a:pt x="20" y="36"/>
                  <a:pt x="19" y="36"/>
                </a:cubicBezTo>
                <a:cubicBezTo>
                  <a:pt x="1" y="36"/>
                  <a:pt x="1" y="36"/>
                  <a:pt x="1" y="36"/>
                </a:cubicBezTo>
                <a:cubicBezTo>
                  <a:pt x="0" y="36"/>
                  <a:pt x="0" y="35"/>
                  <a:pt x="0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29"/>
                  <a:pt x="0" y="29"/>
                  <a:pt x="1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8"/>
                  <a:pt x="6" y="8"/>
                  <a:pt x="6" y="8"/>
                </a:cubicBezTo>
                <a:cubicBezTo>
                  <a:pt x="1" y="9"/>
                  <a:pt x="1" y="9"/>
                  <a:pt x="1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8"/>
                  <a:pt x="0" y="8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0" y="3"/>
                  <a:pt x="0" y="3"/>
                </a:cubicBezTo>
                <a:cubicBezTo>
                  <a:pt x="9" y="1"/>
                  <a:pt x="9" y="1"/>
                  <a:pt x="9" y="1"/>
                </a:cubicBezTo>
                <a:cubicBezTo>
                  <a:pt x="9" y="1"/>
                  <a:pt x="10" y="0"/>
                  <a:pt x="11" y="0"/>
                </a:cubicBezTo>
                <a:cubicBezTo>
                  <a:pt x="11" y="0"/>
                  <a:pt x="12" y="1"/>
                  <a:pt x="12" y="1"/>
                </a:cubicBezTo>
                <a:cubicBezTo>
                  <a:pt x="12" y="1"/>
                  <a:pt x="13" y="1"/>
                  <a:pt x="13" y="2"/>
                </a:cubicBezTo>
                <a:cubicBezTo>
                  <a:pt x="13" y="2"/>
                  <a:pt x="13" y="3"/>
                  <a:pt x="13" y="3"/>
                </a:cubicBezTo>
                <a:cubicBezTo>
                  <a:pt x="13" y="29"/>
                  <a:pt x="13" y="29"/>
                  <a:pt x="13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20" y="29"/>
                  <a:pt x="20" y="29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4"/>
                  <a:pt x="20" y="34"/>
                  <a:pt x="20" y="34"/>
                </a:cubicBezTo>
                <a:cubicBezTo>
                  <a:pt x="20" y="35"/>
                  <a:pt x="20" y="35"/>
                  <a:pt x="20" y="35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3" name="Freeform 37"/>
          <p:cNvSpPr>
            <a:spLocks/>
          </p:cNvSpPr>
          <p:nvPr/>
        </p:nvSpPr>
        <p:spPr bwMode="auto">
          <a:xfrm>
            <a:off x="5305052" y="3205762"/>
            <a:ext cx="84754" cy="108591"/>
          </a:xfrm>
          <a:custGeom>
            <a:avLst/>
            <a:gdLst>
              <a:gd name="T0" fmla="*/ 27 w 27"/>
              <a:gd name="T1" fmla="*/ 23 h 35"/>
              <a:gd name="T2" fmla="*/ 26 w 27"/>
              <a:gd name="T3" fmla="*/ 28 h 35"/>
              <a:gd name="T4" fmla="*/ 23 w 27"/>
              <a:gd name="T5" fmla="*/ 32 h 35"/>
              <a:gd name="T6" fmla="*/ 19 w 27"/>
              <a:gd name="T7" fmla="*/ 34 h 35"/>
              <a:gd name="T8" fmla="*/ 13 w 27"/>
              <a:gd name="T9" fmla="*/ 35 h 35"/>
              <a:gd name="T10" fmla="*/ 7 w 27"/>
              <a:gd name="T11" fmla="*/ 34 h 35"/>
              <a:gd name="T12" fmla="*/ 0 w 27"/>
              <a:gd name="T13" fmla="*/ 31 h 35"/>
              <a:gd name="T14" fmla="*/ 0 w 27"/>
              <a:gd name="T15" fmla="*/ 30 h 35"/>
              <a:gd name="T16" fmla="*/ 1 w 27"/>
              <a:gd name="T17" fmla="*/ 29 h 35"/>
              <a:gd name="T18" fmla="*/ 1 w 27"/>
              <a:gd name="T19" fmla="*/ 28 h 35"/>
              <a:gd name="T20" fmla="*/ 2 w 27"/>
              <a:gd name="T21" fmla="*/ 27 h 35"/>
              <a:gd name="T22" fmla="*/ 3 w 27"/>
              <a:gd name="T23" fmla="*/ 26 h 35"/>
              <a:gd name="T24" fmla="*/ 3 w 27"/>
              <a:gd name="T25" fmla="*/ 26 h 35"/>
              <a:gd name="T26" fmla="*/ 4 w 27"/>
              <a:gd name="T27" fmla="*/ 26 h 35"/>
              <a:gd name="T28" fmla="*/ 8 w 27"/>
              <a:gd name="T29" fmla="*/ 28 h 35"/>
              <a:gd name="T30" fmla="*/ 13 w 27"/>
              <a:gd name="T31" fmla="*/ 29 h 35"/>
              <a:gd name="T32" fmla="*/ 18 w 27"/>
              <a:gd name="T33" fmla="*/ 27 h 35"/>
              <a:gd name="T34" fmla="*/ 20 w 27"/>
              <a:gd name="T35" fmla="*/ 23 h 35"/>
              <a:gd name="T36" fmla="*/ 18 w 27"/>
              <a:gd name="T37" fmla="*/ 19 h 35"/>
              <a:gd name="T38" fmla="*/ 14 w 27"/>
              <a:gd name="T39" fmla="*/ 18 h 35"/>
              <a:gd name="T40" fmla="*/ 12 w 27"/>
              <a:gd name="T41" fmla="*/ 18 h 35"/>
              <a:gd name="T42" fmla="*/ 11 w 27"/>
              <a:gd name="T43" fmla="*/ 19 h 35"/>
              <a:gd name="T44" fmla="*/ 9 w 27"/>
              <a:gd name="T45" fmla="*/ 19 h 35"/>
              <a:gd name="T46" fmla="*/ 8 w 27"/>
              <a:gd name="T47" fmla="*/ 20 h 35"/>
              <a:gd name="T48" fmla="*/ 6 w 27"/>
              <a:gd name="T49" fmla="*/ 20 h 35"/>
              <a:gd name="T50" fmla="*/ 5 w 27"/>
              <a:gd name="T51" fmla="*/ 20 h 35"/>
              <a:gd name="T52" fmla="*/ 3 w 27"/>
              <a:gd name="T53" fmla="*/ 20 h 35"/>
              <a:gd name="T54" fmla="*/ 1 w 27"/>
              <a:gd name="T55" fmla="*/ 19 h 35"/>
              <a:gd name="T56" fmla="*/ 1 w 27"/>
              <a:gd name="T57" fmla="*/ 17 h 35"/>
              <a:gd name="T58" fmla="*/ 2 w 27"/>
              <a:gd name="T59" fmla="*/ 4 h 35"/>
              <a:gd name="T60" fmla="*/ 3 w 27"/>
              <a:gd name="T61" fmla="*/ 1 h 35"/>
              <a:gd name="T62" fmla="*/ 6 w 27"/>
              <a:gd name="T63" fmla="*/ 0 h 35"/>
              <a:gd name="T64" fmla="*/ 24 w 27"/>
              <a:gd name="T65" fmla="*/ 0 h 35"/>
              <a:gd name="T66" fmla="*/ 25 w 27"/>
              <a:gd name="T67" fmla="*/ 0 h 35"/>
              <a:gd name="T68" fmla="*/ 25 w 27"/>
              <a:gd name="T69" fmla="*/ 1 h 35"/>
              <a:gd name="T70" fmla="*/ 25 w 27"/>
              <a:gd name="T71" fmla="*/ 5 h 35"/>
              <a:gd name="T72" fmla="*/ 25 w 27"/>
              <a:gd name="T73" fmla="*/ 6 h 35"/>
              <a:gd name="T74" fmla="*/ 24 w 27"/>
              <a:gd name="T75" fmla="*/ 6 h 35"/>
              <a:gd name="T76" fmla="*/ 9 w 27"/>
              <a:gd name="T77" fmla="*/ 6 h 35"/>
              <a:gd name="T78" fmla="*/ 8 w 27"/>
              <a:gd name="T79" fmla="*/ 13 h 35"/>
              <a:gd name="T80" fmla="*/ 12 w 27"/>
              <a:gd name="T81" fmla="*/ 12 h 35"/>
              <a:gd name="T82" fmla="*/ 15 w 27"/>
              <a:gd name="T83" fmla="*/ 12 h 35"/>
              <a:gd name="T84" fmla="*/ 20 w 27"/>
              <a:gd name="T85" fmla="*/ 13 h 35"/>
              <a:gd name="T86" fmla="*/ 24 w 27"/>
              <a:gd name="T87" fmla="*/ 15 h 35"/>
              <a:gd name="T88" fmla="*/ 26 w 27"/>
              <a:gd name="T89" fmla="*/ 18 h 35"/>
              <a:gd name="T90" fmla="*/ 27 w 27"/>
              <a:gd name="T91" fmla="*/ 23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7" h="35">
                <a:moveTo>
                  <a:pt x="27" y="23"/>
                </a:moveTo>
                <a:cubicBezTo>
                  <a:pt x="27" y="25"/>
                  <a:pt x="27" y="27"/>
                  <a:pt x="26" y="28"/>
                </a:cubicBezTo>
                <a:cubicBezTo>
                  <a:pt x="26" y="30"/>
                  <a:pt x="25" y="31"/>
                  <a:pt x="23" y="32"/>
                </a:cubicBezTo>
                <a:cubicBezTo>
                  <a:pt x="22" y="33"/>
                  <a:pt x="20" y="34"/>
                  <a:pt x="19" y="34"/>
                </a:cubicBezTo>
                <a:cubicBezTo>
                  <a:pt x="17" y="35"/>
                  <a:pt x="15" y="35"/>
                  <a:pt x="13" y="35"/>
                </a:cubicBezTo>
                <a:cubicBezTo>
                  <a:pt x="11" y="35"/>
                  <a:pt x="9" y="35"/>
                  <a:pt x="7" y="34"/>
                </a:cubicBezTo>
                <a:cubicBezTo>
                  <a:pt x="4" y="34"/>
                  <a:pt x="2" y="33"/>
                  <a:pt x="0" y="31"/>
                </a:cubicBezTo>
                <a:cubicBezTo>
                  <a:pt x="0" y="31"/>
                  <a:pt x="0" y="31"/>
                  <a:pt x="0" y="30"/>
                </a:cubicBezTo>
                <a:cubicBezTo>
                  <a:pt x="0" y="30"/>
                  <a:pt x="0" y="30"/>
                  <a:pt x="1" y="29"/>
                </a:cubicBezTo>
                <a:cubicBezTo>
                  <a:pt x="1" y="29"/>
                  <a:pt x="1" y="29"/>
                  <a:pt x="1" y="28"/>
                </a:cubicBezTo>
                <a:cubicBezTo>
                  <a:pt x="2" y="28"/>
                  <a:pt x="2" y="27"/>
                  <a:pt x="2" y="27"/>
                </a:cubicBezTo>
                <a:cubicBezTo>
                  <a:pt x="2" y="27"/>
                  <a:pt x="3" y="26"/>
                  <a:pt x="3" y="26"/>
                </a:cubicBezTo>
                <a:cubicBezTo>
                  <a:pt x="3" y="26"/>
                  <a:pt x="3" y="26"/>
                  <a:pt x="3" y="26"/>
                </a:cubicBezTo>
                <a:cubicBezTo>
                  <a:pt x="4" y="26"/>
                  <a:pt x="4" y="26"/>
                  <a:pt x="4" y="26"/>
                </a:cubicBezTo>
                <a:cubicBezTo>
                  <a:pt x="6" y="27"/>
                  <a:pt x="7" y="28"/>
                  <a:pt x="8" y="28"/>
                </a:cubicBezTo>
                <a:cubicBezTo>
                  <a:pt x="10" y="28"/>
                  <a:pt x="11" y="29"/>
                  <a:pt x="13" y="29"/>
                </a:cubicBezTo>
                <a:cubicBezTo>
                  <a:pt x="15" y="29"/>
                  <a:pt x="17" y="28"/>
                  <a:pt x="18" y="27"/>
                </a:cubicBezTo>
                <a:cubicBezTo>
                  <a:pt x="19" y="26"/>
                  <a:pt x="20" y="25"/>
                  <a:pt x="20" y="23"/>
                </a:cubicBezTo>
                <a:cubicBezTo>
                  <a:pt x="20" y="21"/>
                  <a:pt x="19" y="20"/>
                  <a:pt x="18" y="19"/>
                </a:cubicBezTo>
                <a:cubicBezTo>
                  <a:pt x="17" y="19"/>
                  <a:pt x="16" y="18"/>
                  <a:pt x="14" y="18"/>
                </a:cubicBezTo>
                <a:cubicBezTo>
                  <a:pt x="14" y="18"/>
                  <a:pt x="13" y="18"/>
                  <a:pt x="12" y="18"/>
                </a:cubicBezTo>
                <a:cubicBezTo>
                  <a:pt x="12" y="18"/>
                  <a:pt x="11" y="19"/>
                  <a:pt x="11" y="19"/>
                </a:cubicBezTo>
                <a:cubicBezTo>
                  <a:pt x="10" y="19"/>
                  <a:pt x="10" y="19"/>
                  <a:pt x="9" y="19"/>
                </a:cubicBezTo>
                <a:cubicBezTo>
                  <a:pt x="9" y="20"/>
                  <a:pt x="8" y="20"/>
                  <a:pt x="8" y="20"/>
                </a:cubicBezTo>
                <a:cubicBezTo>
                  <a:pt x="7" y="20"/>
                  <a:pt x="7" y="20"/>
                  <a:pt x="6" y="20"/>
                </a:cubicBezTo>
                <a:cubicBezTo>
                  <a:pt x="6" y="20"/>
                  <a:pt x="5" y="20"/>
                  <a:pt x="5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2" y="19"/>
                  <a:pt x="1" y="19"/>
                  <a:pt x="1" y="19"/>
                </a:cubicBezTo>
                <a:cubicBezTo>
                  <a:pt x="1" y="18"/>
                  <a:pt x="1" y="17"/>
                  <a:pt x="1" y="17"/>
                </a:cubicBezTo>
                <a:cubicBezTo>
                  <a:pt x="2" y="4"/>
                  <a:pt x="2" y="4"/>
                  <a:pt x="2" y="4"/>
                </a:cubicBezTo>
                <a:cubicBezTo>
                  <a:pt x="2" y="3"/>
                  <a:pt x="3" y="2"/>
                  <a:pt x="3" y="1"/>
                </a:cubicBezTo>
                <a:cubicBezTo>
                  <a:pt x="4" y="0"/>
                  <a:pt x="5" y="0"/>
                  <a:pt x="6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5" y="0"/>
                  <a:pt x="25" y="0"/>
                </a:cubicBezTo>
                <a:cubicBezTo>
                  <a:pt x="25" y="0"/>
                  <a:pt x="25" y="1"/>
                  <a:pt x="25" y="1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6"/>
                  <a:pt x="25" y="6"/>
                  <a:pt x="25" y="6"/>
                </a:cubicBezTo>
                <a:cubicBezTo>
                  <a:pt x="25" y="6"/>
                  <a:pt x="24" y="6"/>
                  <a:pt x="24" y="6"/>
                </a:cubicBezTo>
                <a:cubicBezTo>
                  <a:pt x="9" y="6"/>
                  <a:pt x="9" y="6"/>
                  <a:pt x="9" y="6"/>
                </a:cubicBezTo>
                <a:cubicBezTo>
                  <a:pt x="8" y="13"/>
                  <a:pt x="8" y="13"/>
                  <a:pt x="8" y="13"/>
                </a:cubicBezTo>
                <a:cubicBezTo>
                  <a:pt x="9" y="13"/>
                  <a:pt x="10" y="12"/>
                  <a:pt x="12" y="12"/>
                </a:cubicBezTo>
                <a:cubicBezTo>
                  <a:pt x="13" y="12"/>
                  <a:pt x="14" y="12"/>
                  <a:pt x="15" y="12"/>
                </a:cubicBezTo>
                <a:cubicBezTo>
                  <a:pt x="17" y="12"/>
                  <a:pt x="18" y="12"/>
                  <a:pt x="20" y="13"/>
                </a:cubicBezTo>
                <a:cubicBezTo>
                  <a:pt x="21" y="13"/>
                  <a:pt x="23" y="14"/>
                  <a:pt x="24" y="15"/>
                </a:cubicBezTo>
                <a:cubicBezTo>
                  <a:pt x="25" y="16"/>
                  <a:pt x="26" y="17"/>
                  <a:pt x="26" y="18"/>
                </a:cubicBezTo>
                <a:cubicBezTo>
                  <a:pt x="27" y="20"/>
                  <a:pt x="27" y="21"/>
                  <a:pt x="27" y="23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4" name="Freeform 38"/>
          <p:cNvSpPr>
            <a:spLocks noEditPoints="1"/>
          </p:cNvSpPr>
          <p:nvPr/>
        </p:nvSpPr>
        <p:spPr bwMode="auto">
          <a:xfrm>
            <a:off x="5405697" y="3199142"/>
            <a:ext cx="143022" cy="119185"/>
          </a:xfrm>
          <a:custGeom>
            <a:avLst/>
            <a:gdLst>
              <a:gd name="T0" fmla="*/ 20 w 46"/>
              <a:gd name="T1" fmla="*/ 12 h 38"/>
              <a:gd name="T2" fmla="*/ 19 w 46"/>
              <a:gd name="T3" fmla="*/ 17 h 38"/>
              <a:gd name="T4" fmla="*/ 17 w 46"/>
              <a:gd name="T5" fmla="*/ 20 h 38"/>
              <a:gd name="T6" fmla="*/ 14 w 46"/>
              <a:gd name="T7" fmla="*/ 22 h 38"/>
              <a:gd name="T8" fmla="*/ 10 w 46"/>
              <a:gd name="T9" fmla="*/ 23 h 38"/>
              <a:gd name="T10" fmla="*/ 3 w 46"/>
              <a:gd name="T11" fmla="*/ 20 h 38"/>
              <a:gd name="T12" fmla="*/ 0 w 46"/>
              <a:gd name="T13" fmla="*/ 13 h 38"/>
              <a:gd name="T14" fmla="*/ 1 w 46"/>
              <a:gd name="T15" fmla="*/ 8 h 38"/>
              <a:gd name="T16" fmla="*/ 3 w 46"/>
              <a:gd name="T17" fmla="*/ 5 h 38"/>
              <a:gd name="T18" fmla="*/ 6 w 46"/>
              <a:gd name="T19" fmla="*/ 3 h 38"/>
              <a:gd name="T20" fmla="*/ 10 w 46"/>
              <a:gd name="T21" fmla="*/ 2 h 38"/>
              <a:gd name="T22" fmla="*/ 18 w 46"/>
              <a:gd name="T23" fmla="*/ 5 h 38"/>
              <a:gd name="T24" fmla="*/ 20 w 46"/>
              <a:gd name="T25" fmla="*/ 12 h 38"/>
              <a:gd name="T26" fmla="*/ 14 w 46"/>
              <a:gd name="T27" fmla="*/ 13 h 38"/>
              <a:gd name="T28" fmla="*/ 13 w 46"/>
              <a:gd name="T29" fmla="*/ 8 h 38"/>
              <a:gd name="T30" fmla="*/ 10 w 46"/>
              <a:gd name="T31" fmla="*/ 6 h 38"/>
              <a:gd name="T32" fmla="*/ 7 w 46"/>
              <a:gd name="T33" fmla="*/ 8 h 38"/>
              <a:gd name="T34" fmla="*/ 6 w 46"/>
              <a:gd name="T35" fmla="*/ 12 h 38"/>
              <a:gd name="T36" fmla="*/ 7 w 46"/>
              <a:gd name="T37" fmla="*/ 15 h 38"/>
              <a:gd name="T38" fmla="*/ 7 w 46"/>
              <a:gd name="T39" fmla="*/ 17 h 38"/>
              <a:gd name="T40" fmla="*/ 8 w 46"/>
              <a:gd name="T41" fmla="*/ 18 h 38"/>
              <a:gd name="T42" fmla="*/ 10 w 46"/>
              <a:gd name="T43" fmla="*/ 19 h 38"/>
              <a:gd name="T44" fmla="*/ 13 w 46"/>
              <a:gd name="T45" fmla="*/ 17 h 38"/>
              <a:gd name="T46" fmla="*/ 14 w 46"/>
              <a:gd name="T47" fmla="*/ 13 h 38"/>
              <a:gd name="T48" fmla="*/ 15 w 46"/>
              <a:gd name="T49" fmla="*/ 37 h 38"/>
              <a:gd name="T50" fmla="*/ 15 w 46"/>
              <a:gd name="T51" fmla="*/ 38 h 38"/>
              <a:gd name="T52" fmla="*/ 14 w 46"/>
              <a:gd name="T53" fmla="*/ 38 h 38"/>
              <a:gd name="T54" fmla="*/ 11 w 46"/>
              <a:gd name="T55" fmla="*/ 38 h 38"/>
              <a:gd name="T56" fmla="*/ 10 w 46"/>
              <a:gd name="T57" fmla="*/ 38 h 38"/>
              <a:gd name="T58" fmla="*/ 10 w 46"/>
              <a:gd name="T59" fmla="*/ 37 h 38"/>
              <a:gd name="T60" fmla="*/ 32 w 46"/>
              <a:gd name="T61" fmla="*/ 1 h 38"/>
              <a:gd name="T62" fmla="*/ 32 w 46"/>
              <a:gd name="T63" fmla="*/ 1 h 38"/>
              <a:gd name="T64" fmla="*/ 33 w 46"/>
              <a:gd name="T65" fmla="*/ 0 h 38"/>
              <a:gd name="T66" fmla="*/ 36 w 46"/>
              <a:gd name="T67" fmla="*/ 0 h 38"/>
              <a:gd name="T68" fmla="*/ 36 w 46"/>
              <a:gd name="T69" fmla="*/ 1 h 38"/>
              <a:gd name="T70" fmla="*/ 36 w 46"/>
              <a:gd name="T71" fmla="*/ 1 h 38"/>
              <a:gd name="T72" fmla="*/ 15 w 46"/>
              <a:gd name="T73" fmla="*/ 37 h 38"/>
              <a:gd name="T74" fmla="*/ 46 w 46"/>
              <a:gd name="T75" fmla="*/ 26 h 38"/>
              <a:gd name="T76" fmla="*/ 46 w 46"/>
              <a:gd name="T77" fmla="*/ 30 h 38"/>
              <a:gd name="T78" fmla="*/ 44 w 46"/>
              <a:gd name="T79" fmla="*/ 34 h 38"/>
              <a:gd name="T80" fmla="*/ 41 w 46"/>
              <a:gd name="T81" fmla="*/ 36 h 38"/>
              <a:gd name="T82" fmla="*/ 36 w 46"/>
              <a:gd name="T83" fmla="*/ 37 h 38"/>
              <a:gd name="T84" fmla="*/ 29 w 46"/>
              <a:gd name="T85" fmla="*/ 34 h 38"/>
              <a:gd name="T86" fmla="*/ 27 w 46"/>
              <a:gd name="T87" fmla="*/ 26 h 38"/>
              <a:gd name="T88" fmla="*/ 27 w 46"/>
              <a:gd name="T89" fmla="*/ 22 h 38"/>
              <a:gd name="T90" fmla="*/ 29 w 46"/>
              <a:gd name="T91" fmla="*/ 18 h 38"/>
              <a:gd name="T92" fmla="*/ 32 w 46"/>
              <a:gd name="T93" fmla="*/ 16 h 38"/>
              <a:gd name="T94" fmla="*/ 37 w 46"/>
              <a:gd name="T95" fmla="*/ 15 h 38"/>
              <a:gd name="T96" fmla="*/ 44 w 46"/>
              <a:gd name="T97" fmla="*/ 18 h 38"/>
              <a:gd name="T98" fmla="*/ 46 w 46"/>
              <a:gd name="T99" fmla="*/ 26 h 38"/>
              <a:gd name="T100" fmla="*/ 40 w 46"/>
              <a:gd name="T101" fmla="*/ 26 h 38"/>
              <a:gd name="T102" fmla="*/ 40 w 46"/>
              <a:gd name="T103" fmla="*/ 22 h 38"/>
              <a:gd name="T104" fmla="*/ 36 w 46"/>
              <a:gd name="T105" fmla="*/ 20 h 38"/>
              <a:gd name="T106" fmla="*/ 34 w 46"/>
              <a:gd name="T107" fmla="*/ 22 h 38"/>
              <a:gd name="T108" fmla="*/ 33 w 46"/>
              <a:gd name="T109" fmla="*/ 26 h 38"/>
              <a:gd name="T110" fmla="*/ 33 w 46"/>
              <a:gd name="T111" fmla="*/ 29 h 38"/>
              <a:gd name="T112" fmla="*/ 34 w 46"/>
              <a:gd name="T113" fmla="*/ 30 h 38"/>
              <a:gd name="T114" fmla="*/ 35 w 46"/>
              <a:gd name="T115" fmla="*/ 32 h 38"/>
              <a:gd name="T116" fmla="*/ 37 w 46"/>
              <a:gd name="T117" fmla="*/ 32 h 38"/>
              <a:gd name="T118" fmla="*/ 40 w 46"/>
              <a:gd name="T119" fmla="*/ 30 h 38"/>
              <a:gd name="T120" fmla="*/ 40 w 46"/>
              <a:gd name="T121" fmla="*/ 2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6" h="38">
                <a:moveTo>
                  <a:pt x="20" y="12"/>
                </a:moveTo>
                <a:cubicBezTo>
                  <a:pt x="20" y="14"/>
                  <a:pt x="20" y="16"/>
                  <a:pt x="19" y="17"/>
                </a:cubicBezTo>
                <a:cubicBezTo>
                  <a:pt x="19" y="18"/>
                  <a:pt x="18" y="19"/>
                  <a:pt x="17" y="20"/>
                </a:cubicBezTo>
                <a:cubicBezTo>
                  <a:pt x="17" y="21"/>
                  <a:pt x="16" y="22"/>
                  <a:pt x="14" y="22"/>
                </a:cubicBezTo>
                <a:cubicBezTo>
                  <a:pt x="13" y="23"/>
                  <a:pt x="12" y="23"/>
                  <a:pt x="10" y="23"/>
                </a:cubicBezTo>
                <a:cubicBezTo>
                  <a:pt x="7" y="23"/>
                  <a:pt x="4" y="22"/>
                  <a:pt x="3" y="20"/>
                </a:cubicBezTo>
                <a:cubicBezTo>
                  <a:pt x="1" y="18"/>
                  <a:pt x="0" y="16"/>
                  <a:pt x="0" y="13"/>
                </a:cubicBezTo>
                <a:cubicBezTo>
                  <a:pt x="0" y="11"/>
                  <a:pt x="1" y="9"/>
                  <a:pt x="1" y="8"/>
                </a:cubicBezTo>
                <a:cubicBezTo>
                  <a:pt x="1" y="7"/>
                  <a:pt x="2" y="6"/>
                  <a:pt x="3" y="5"/>
                </a:cubicBezTo>
                <a:cubicBezTo>
                  <a:pt x="4" y="4"/>
                  <a:pt x="5" y="3"/>
                  <a:pt x="6" y="3"/>
                </a:cubicBezTo>
                <a:cubicBezTo>
                  <a:pt x="7" y="2"/>
                  <a:pt x="9" y="2"/>
                  <a:pt x="10" y="2"/>
                </a:cubicBezTo>
                <a:cubicBezTo>
                  <a:pt x="14" y="2"/>
                  <a:pt x="16" y="3"/>
                  <a:pt x="18" y="5"/>
                </a:cubicBezTo>
                <a:cubicBezTo>
                  <a:pt x="19" y="7"/>
                  <a:pt x="20" y="9"/>
                  <a:pt x="20" y="12"/>
                </a:cubicBezTo>
                <a:close/>
                <a:moveTo>
                  <a:pt x="14" y="13"/>
                </a:moveTo>
                <a:cubicBezTo>
                  <a:pt x="14" y="11"/>
                  <a:pt x="14" y="9"/>
                  <a:pt x="13" y="8"/>
                </a:cubicBezTo>
                <a:cubicBezTo>
                  <a:pt x="13" y="7"/>
                  <a:pt x="12" y="6"/>
                  <a:pt x="10" y="6"/>
                </a:cubicBezTo>
                <a:cubicBezTo>
                  <a:pt x="9" y="6"/>
                  <a:pt x="8" y="7"/>
                  <a:pt x="7" y="8"/>
                </a:cubicBezTo>
                <a:cubicBezTo>
                  <a:pt x="7" y="9"/>
                  <a:pt x="6" y="11"/>
                  <a:pt x="6" y="12"/>
                </a:cubicBezTo>
                <a:cubicBezTo>
                  <a:pt x="6" y="13"/>
                  <a:pt x="6" y="14"/>
                  <a:pt x="7" y="15"/>
                </a:cubicBezTo>
                <a:cubicBezTo>
                  <a:pt x="7" y="16"/>
                  <a:pt x="7" y="16"/>
                  <a:pt x="7" y="17"/>
                </a:cubicBezTo>
                <a:cubicBezTo>
                  <a:pt x="7" y="17"/>
                  <a:pt x="8" y="18"/>
                  <a:pt x="8" y="18"/>
                </a:cubicBezTo>
                <a:cubicBezTo>
                  <a:pt x="9" y="18"/>
                  <a:pt x="9" y="19"/>
                  <a:pt x="10" y="19"/>
                </a:cubicBezTo>
                <a:cubicBezTo>
                  <a:pt x="12" y="19"/>
                  <a:pt x="13" y="18"/>
                  <a:pt x="13" y="17"/>
                </a:cubicBezTo>
                <a:cubicBezTo>
                  <a:pt x="14" y="16"/>
                  <a:pt x="14" y="14"/>
                  <a:pt x="14" y="13"/>
                </a:cubicBezTo>
                <a:close/>
                <a:moveTo>
                  <a:pt x="15" y="37"/>
                </a:move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8"/>
                  <a:pt x="14" y="38"/>
                </a:cubicBezTo>
                <a:cubicBezTo>
                  <a:pt x="11" y="38"/>
                  <a:pt x="11" y="38"/>
                  <a:pt x="11" y="38"/>
                </a:cubicBezTo>
                <a:cubicBezTo>
                  <a:pt x="11" y="38"/>
                  <a:pt x="10" y="38"/>
                  <a:pt x="10" y="38"/>
                </a:cubicBezTo>
                <a:cubicBezTo>
                  <a:pt x="10" y="38"/>
                  <a:pt x="10" y="37"/>
                  <a:pt x="10" y="37"/>
                </a:cubicBezTo>
                <a:cubicBezTo>
                  <a:pt x="32" y="1"/>
                  <a:pt x="32" y="1"/>
                  <a:pt x="32" y="1"/>
                </a:cubicBezTo>
                <a:cubicBezTo>
                  <a:pt x="32" y="1"/>
                  <a:pt x="32" y="1"/>
                  <a:pt x="32" y="1"/>
                </a:cubicBezTo>
                <a:cubicBezTo>
                  <a:pt x="32" y="0"/>
                  <a:pt x="32" y="0"/>
                  <a:pt x="33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0"/>
                  <a:pt x="36" y="1"/>
                  <a:pt x="36" y="1"/>
                </a:cubicBezTo>
                <a:cubicBezTo>
                  <a:pt x="37" y="1"/>
                  <a:pt x="37" y="1"/>
                  <a:pt x="36" y="1"/>
                </a:cubicBezTo>
                <a:lnTo>
                  <a:pt x="15" y="37"/>
                </a:lnTo>
                <a:close/>
                <a:moveTo>
                  <a:pt x="46" y="26"/>
                </a:moveTo>
                <a:cubicBezTo>
                  <a:pt x="46" y="28"/>
                  <a:pt x="46" y="29"/>
                  <a:pt x="46" y="30"/>
                </a:cubicBezTo>
                <a:cubicBezTo>
                  <a:pt x="45" y="32"/>
                  <a:pt x="45" y="33"/>
                  <a:pt x="44" y="34"/>
                </a:cubicBezTo>
                <a:cubicBezTo>
                  <a:pt x="43" y="35"/>
                  <a:pt x="42" y="36"/>
                  <a:pt x="41" y="36"/>
                </a:cubicBezTo>
                <a:cubicBezTo>
                  <a:pt x="40" y="37"/>
                  <a:pt x="38" y="37"/>
                  <a:pt x="36" y="37"/>
                </a:cubicBezTo>
                <a:cubicBezTo>
                  <a:pt x="33" y="37"/>
                  <a:pt x="31" y="36"/>
                  <a:pt x="29" y="34"/>
                </a:cubicBezTo>
                <a:cubicBezTo>
                  <a:pt x="28" y="32"/>
                  <a:pt x="27" y="29"/>
                  <a:pt x="27" y="26"/>
                </a:cubicBezTo>
                <a:cubicBezTo>
                  <a:pt x="27" y="25"/>
                  <a:pt x="27" y="23"/>
                  <a:pt x="27" y="22"/>
                </a:cubicBezTo>
                <a:cubicBezTo>
                  <a:pt x="28" y="20"/>
                  <a:pt x="28" y="19"/>
                  <a:pt x="29" y="18"/>
                </a:cubicBezTo>
                <a:cubicBezTo>
                  <a:pt x="30" y="17"/>
                  <a:pt x="31" y="17"/>
                  <a:pt x="32" y="16"/>
                </a:cubicBezTo>
                <a:cubicBezTo>
                  <a:pt x="34" y="16"/>
                  <a:pt x="35" y="15"/>
                  <a:pt x="37" y="15"/>
                </a:cubicBezTo>
                <a:cubicBezTo>
                  <a:pt x="40" y="15"/>
                  <a:pt x="42" y="16"/>
                  <a:pt x="44" y="18"/>
                </a:cubicBezTo>
                <a:cubicBezTo>
                  <a:pt x="45" y="20"/>
                  <a:pt x="46" y="23"/>
                  <a:pt x="46" y="26"/>
                </a:cubicBezTo>
                <a:close/>
                <a:moveTo>
                  <a:pt x="40" y="26"/>
                </a:moveTo>
                <a:cubicBezTo>
                  <a:pt x="40" y="24"/>
                  <a:pt x="40" y="23"/>
                  <a:pt x="40" y="22"/>
                </a:cubicBezTo>
                <a:cubicBezTo>
                  <a:pt x="39" y="21"/>
                  <a:pt x="38" y="20"/>
                  <a:pt x="36" y="20"/>
                </a:cubicBezTo>
                <a:cubicBezTo>
                  <a:pt x="35" y="20"/>
                  <a:pt x="34" y="21"/>
                  <a:pt x="34" y="22"/>
                </a:cubicBezTo>
                <a:cubicBezTo>
                  <a:pt x="33" y="23"/>
                  <a:pt x="33" y="24"/>
                  <a:pt x="33" y="26"/>
                </a:cubicBezTo>
                <a:cubicBezTo>
                  <a:pt x="33" y="27"/>
                  <a:pt x="33" y="28"/>
                  <a:pt x="33" y="29"/>
                </a:cubicBezTo>
                <a:cubicBezTo>
                  <a:pt x="33" y="29"/>
                  <a:pt x="33" y="30"/>
                  <a:pt x="34" y="30"/>
                </a:cubicBezTo>
                <a:cubicBezTo>
                  <a:pt x="34" y="31"/>
                  <a:pt x="34" y="31"/>
                  <a:pt x="35" y="32"/>
                </a:cubicBezTo>
                <a:cubicBezTo>
                  <a:pt x="35" y="32"/>
                  <a:pt x="36" y="32"/>
                  <a:pt x="37" y="32"/>
                </a:cubicBezTo>
                <a:cubicBezTo>
                  <a:pt x="38" y="32"/>
                  <a:pt x="39" y="32"/>
                  <a:pt x="40" y="30"/>
                </a:cubicBezTo>
                <a:cubicBezTo>
                  <a:pt x="40" y="29"/>
                  <a:pt x="40" y="28"/>
                  <a:pt x="40" y="26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5" name="Freeform 39"/>
          <p:cNvSpPr>
            <a:spLocks/>
          </p:cNvSpPr>
          <p:nvPr/>
        </p:nvSpPr>
        <p:spPr bwMode="auto">
          <a:xfrm>
            <a:off x="3703997" y="3146170"/>
            <a:ext cx="64890" cy="108591"/>
          </a:xfrm>
          <a:custGeom>
            <a:avLst/>
            <a:gdLst>
              <a:gd name="T0" fmla="*/ 21 w 21"/>
              <a:gd name="T1" fmla="*/ 35 h 35"/>
              <a:gd name="T2" fmla="*/ 20 w 21"/>
              <a:gd name="T3" fmla="*/ 35 h 35"/>
              <a:gd name="T4" fmla="*/ 1 w 21"/>
              <a:gd name="T5" fmla="*/ 35 h 35"/>
              <a:gd name="T6" fmla="*/ 1 w 21"/>
              <a:gd name="T7" fmla="*/ 35 h 35"/>
              <a:gd name="T8" fmla="*/ 1 w 21"/>
              <a:gd name="T9" fmla="*/ 34 h 35"/>
              <a:gd name="T10" fmla="*/ 1 w 21"/>
              <a:gd name="T11" fmla="*/ 30 h 35"/>
              <a:gd name="T12" fmla="*/ 1 w 21"/>
              <a:gd name="T13" fmla="*/ 29 h 35"/>
              <a:gd name="T14" fmla="*/ 1 w 21"/>
              <a:gd name="T15" fmla="*/ 29 h 35"/>
              <a:gd name="T16" fmla="*/ 7 w 21"/>
              <a:gd name="T17" fmla="*/ 29 h 35"/>
              <a:gd name="T18" fmla="*/ 7 w 21"/>
              <a:gd name="T19" fmla="*/ 8 h 35"/>
              <a:gd name="T20" fmla="*/ 1 w 21"/>
              <a:gd name="T21" fmla="*/ 9 h 35"/>
              <a:gd name="T22" fmla="*/ 1 w 21"/>
              <a:gd name="T23" fmla="*/ 8 h 35"/>
              <a:gd name="T24" fmla="*/ 0 w 21"/>
              <a:gd name="T25" fmla="*/ 8 h 35"/>
              <a:gd name="T26" fmla="*/ 0 w 21"/>
              <a:gd name="T27" fmla="*/ 4 h 35"/>
              <a:gd name="T28" fmla="*/ 1 w 21"/>
              <a:gd name="T29" fmla="*/ 3 h 35"/>
              <a:gd name="T30" fmla="*/ 1 w 21"/>
              <a:gd name="T31" fmla="*/ 3 h 35"/>
              <a:gd name="T32" fmla="*/ 10 w 21"/>
              <a:gd name="T33" fmla="*/ 0 h 35"/>
              <a:gd name="T34" fmla="*/ 12 w 21"/>
              <a:gd name="T35" fmla="*/ 0 h 35"/>
              <a:gd name="T36" fmla="*/ 13 w 21"/>
              <a:gd name="T37" fmla="*/ 0 h 35"/>
              <a:gd name="T38" fmla="*/ 14 w 21"/>
              <a:gd name="T39" fmla="*/ 1 h 35"/>
              <a:gd name="T40" fmla="*/ 14 w 21"/>
              <a:gd name="T41" fmla="*/ 3 h 35"/>
              <a:gd name="T42" fmla="*/ 14 w 21"/>
              <a:gd name="T43" fmla="*/ 29 h 35"/>
              <a:gd name="T44" fmla="*/ 20 w 21"/>
              <a:gd name="T45" fmla="*/ 29 h 35"/>
              <a:gd name="T46" fmla="*/ 21 w 21"/>
              <a:gd name="T47" fmla="*/ 29 h 35"/>
              <a:gd name="T48" fmla="*/ 21 w 21"/>
              <a:gd name="T49" fmla="*/ 30 h 35"/>
              <a:gd name="T50" fmla="*/ 21 w 21"/>
              <a:gd name="T51" fmla="*/ 34 h 35"/>
              <a:gd name="T52" fmla="*/ 21 w 21"/>
              <a:gd name="T53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1" h="35">
                <a:moveTo>
                  <a:pt x="21" y="35"/>
                </a:moveTo>
                <a:cubicBezTo>
                  <a:pt x="21" y="35"/>
                  <a:pt x="21" y="35"/>
                  <a:pt x="20" y="35"/>
                </a:cubicBezTo>
                <a:cubicBezTo>
                  <a:pt x="1" y="35"/>
                  <a:pt x="1" y="35"/>
                  <a:pt x="1" y="35"/>
                </a:cubicBezTo>
                <a:cubicBezTo>
                  <a:pt x="1" y="35"/>
                  <a:pt x="1" y="35"/>
                  <a:pt x="1" y="35"/>
                </a:cubicBezTo>
                <a:cubicBezTo>
                  <a:pt x="1" y="35"/>
                  <a:pt x="1" y="34"/>
                  <a:pt x="1" y="34"/>
                </a:cubicBezTo>
                <a:cubicBezTo>
                  <a:pt x="1" y="30"/>
                  <a:pt x="1" y="30"/>
                  <a:pt x="1" y="30"/>
                </a:cubicBezTo>
                <a:cubicBezTo>
                  <a:pt x="1" y="30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8"/>
                  <a:pt x="7" y="8"/>
                  <a:pt x="7" y="8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1" y="0"/>
                  <a:pt x="12" y="0"/>
                </a:cubicBezTo>
                <a:cubicBezTo>
                  <a:pt x="12" y="0"/>
                  <a:pt x="13" y="0"/>
                  <a:pt x="13" y="0"/>
                </a:cubicBezTo>
                <a:cubicBezTo>
                  <a:pt x="13" y="1"/>
                  <a:pt x="14" y="1"/>
                  <a:pt x="14" y="1"/>
                </a:cubicBezTo>
                <a:cubicBezTo>
                  <a:pt x="14" y="2"/>
                  <a:pt x="14" y="2"/>
                  <a:pt x="14" y="3"/>
                </a:cubicBezTo>
                <a:cubicBezTo>
                  <a:pt x="14" y="29"/>
                  <a:pt x="14" y="29"/>
                  <a:pt x="14" y="29"/>
                </a:cubicBezTo>
                <a:cubicBezTo>
                  <a:pt x="20" y="29"/>
                  <a:pt x="20" y="29"/>
                  <a:pt x="20" y="29"/>
                </a:cubicBezTo>
                <a:cubicBezTo>
                  <a:pt x="21" y="29"/>
                  <a:pt x="21" y="29"/>
                  <a:pt x="21" y="29"/>
                </a:cubicBezTo>
                <a:cubicBezTo>
                  <a:pt x="21" y="29"/>
                  <a:pt x="21" y="30"/>
                  <a:pt x="21" y="30"/>
                </a:cubicBezTo>
                <a:cubicBezTo>
                  <a:pt x="21" y="34"/>
                  <a:pt x="21" y="34"/>
                  <a:pt x="21" y="34"/>
                </a:cubicBezTo>
                <a:cubicBezTo>
                  <a:pt x="21" y="34"/>
                  <a:pt x="21" y="35"/>
                  <a:pt x="21" y="35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6" name="Freeform 40"/>
          <p:cNvSpPr>
            <a:spLocks/>
          </p:cNvSpPr>
          <p:nvPr/>
        </p:nvSpPr>
        <p:spPr bwMode="auto">
          <a:xfrm>
            <a:off x="3796696" y="3148819"/>
            <a:ext cx="84754" cy="109915"/>
          </a:xfrm>
          <a:custGeom>
            <a:avLst/>
            <a:gdLst>
              <a:gd name="T0" fmla="*/ 27 w 27"/>
              <a:gd name="T1" fmla="*/ 22 h 35"/>
              <a:gd name="T2" fmla="*/ 26 w 27"/>
              <a:gd name="T3" fmla="*/ 28 h 35"/>
              <a:gd name="T4" fmla="*/ 23 w 27"/>
              <a:gd name="T5" fmla="*/ 32 h 35"/>
              <a:gd name="T6" fmla="*/ 19 w 27"/>
              <a:gd name="T7" fmla="*/ 34 h 35"/>
              <a:gd name="T8" fmla="*/ 13 w 27"/>
              <a:gd name="T9" fmla="*/ 35 h 35"/>
              <a:gd name="T10" fmla="*/ 6 w 27"/>
              <a:gd name="T11" fmla="*/ 34 h 35"/>
              <a:gd name="T12" fmla="*/ 0 w 27"/>
              <a:gd name="T13" fmla="*/ 31 h 35"/>
              <a:gd name="T14" fmla="*/ 0 w 27"/>
              <a:gd name="T15" fmla="*/ 30 h 35"/>
              <a:gd name="T16" fmla="*/ 1 w 27"/>
              <a:gd name="T17" fmla="*/ 29 h 35"/>
              <a:gd name="T18" fmla="*/ 1 w 27"/>
              <a:gd name="T19" fmla="*/ 28 h 35"/>
              <a:gd name="T20" fmla="*/ 2 w 27"/>
              <a:gd name="T21" fmla="*/ 27 h 35"/>
              <a:gd name="T22" fmla="*/ 3 w 27"/>
              <a:gd name="T23" fmla="*/ 26 h 35"/>
              <a:gd name="T24" fmla="*/ 3 w 27"/>
              <a:gd name="T25" fmla="*/ 25 h 35"/>
              <a:gd name="T26" fmla="*/ 4 w 27"/>
              <a:gd name="T27" fmla="*/ 26 h 35"/>
              <a:gd name="T28" fmla="*/ 8 w 27"/>
              <a:gd name="T29" fmla="*/ 28 h 35"/>
              <a:gd name="T30" fmla="*/ 12 w 27"/>
              <a:gd name="T31" fmla="*/ 28 h 35"/>
              <a:gd name="T32" fmla="*/ 18 w 27"/>
              <a:gd name="T33" fmla="*/ 27 h 35"/>
              <a:gd name="T34" fmla="*/ 20 w 27"/>
              <a:gd name="T35" fmla="*/ 23 h 35"/>
              <a:gd name="T36" fmla="*/ 18 w 27"/>
              <a:gd name="T37" fmla="*/ 19 h 35"/>
              <a:gd name="T38" fmla="*/ 14 w 27"/>
              <a:gd name="T39" fmla="*/ 18 h 35"/>
              <a:gd name="T40" fmla="*/ 12 w 27"/>
              <a:gd name="T41" fmla="*/ 18 h 35"/>
              <a:gd name="T42" fmla="*/ 11 w 27"/>
              <a:gd name="T43" fmla="*/ 18 h 35"/>
              <a:gd name="T44" fmla="*/ 9 w 27"/>
              <a:gd name="T45" fmla="*/ 19 h 35"/>
              <a:gd name="T46" fmla="*/ 7 w 27"/>
              <a:gd name="T47" fmla="*/ 20 h 35"/>
              <a:gd name="T48" fmla="*/ 6 w 27"/>
              <a:gd name="T49" fmla="*/ 20 h 35"/>
              <a:gd name="T50" fmla="*/ 4 w 27"/>
              <a:gd name="T51" fmla="*/ 20 h 35"/>
              <a:gd name="T52" fmla="*/ 3 w 27"/>
              <a:gd name="T53" fmla="*/ 19 h 35"/>
              <a:gd name="T54" fmla="*/ 1 w 27"/>
              <a:gd name="T55" fmla="*/ 18 h 35"/>
              <a:gd name="T56" fmla="*/ 1 w 27"/>
              <a:gd name="T57" fmla="*/ 16 h 35"/>
              <a:gd name="T58" fmla="*/ 2 w 27"/>
              <a:gd name="T59" fmla="*/ 4 h 35"/>
              <a:gd name="T60" fmla="*/ 3 w 27"/>
              <a:gd name="T61" fmla="*/ 1 h 35"/>
              <a:gd name="T62" fmla="*/ 6 w 27"/>
              <a:gd name="T63" fmla="*/ 0 h 35"/>
              <a:gd name="T64" fmla="*/ 24 w 27"/>
              <a:gd name="T65" fmla="*/ 0 h 35"/>
              <a:gd name="T66" fmla="*/ 25 w 27"/>
              <a:gd name="T67" fmla="*/ 0 h 35"/>
              <a:gd name="T68" fmla="*/ 25 w 27"/>
              <a:gd name="T69" fmla="*/ 1 h 35"/>
              <a:gd name="T70" fmla="*/ 25 w 27"/>
              <a:gd name="T71" fmla="*/ 5 h 35"/>
              <a:gd name="T72" fmla="*/ 25 w 27"/>
              <a:gd name="T73" fmla="*/ 6 h 35"/>
              <a:gd name="T74" fmla="*/ 24 w 27"/>
              <a:gd name="T75" fmla="*/ 6 h 35"/>
              <a:gd name="T76" fmla="*/ 9 w 27"/>
              <a:gd name="T77" fmla="*/ 6 h 35"/>
              <a:gd name="T78" fmla="*/ 8 w 27"/>
              <a:gd name="T79" fmla="*/ 13 h 35"/>
              <a:gd name="T80" fmla="*/ 12 w 27"/>
              <a:gd name="T81" fmla="*/ 12 h 35"/>
              <a:gd name="T82" fmla="*/ 15 w 27"/>
              <a:gd name="T83" fmla="*/ 12 h 35"/>
              <a:gd name="T84" fmla="*/ 20 w 27"/>
              <a:gd name="T85" fmla="*/ 12 h 35"/>
              <a:gd name="T86" fmla="*/ 24 w 27"/>
              <a:gd name="T87" fmla="*/ 15 h 35"/>
              <a:gd name="T88" fmla="*/ 26 w 27"/>
              <a:gd name="T89" fmla="*/ 18 h 35"/>
              <a:gd name="T90" fmla="*/ 27 w 27"/>
              <a:gd name="T91" fmla="*/ 2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7" h="35">
                <a:moveTo>
                  <a:pt x="27" y="22"/>
                </a:moveTo>
                <a:cubicBezTo>
                  <a:pt x="27" y="24"/>
                  <a:pt x="27" y="26"/>
                  <a:pt x="26" y="28"/>
                </a:cubicBezTo>
                <a:cubicBezTo>
                  <a:pt x="25" y="29"/>
                  <a:pt x="24" y="31"/>
                  <a:pt x="23" y="32"/>
                </a:cubicBezTo>
                <a:cubicBezTo>
                  <a:pt x="22" y="33"/>
                  <a:pt x="20" y="33"/>
                  <a:pt x="19" y="34"/>
                </a:cubicBezTo>
                <a:cubicBezTo>
                  <a:pt x="17" y="34"/>
                  <a:pt x="15" y="35"/>
                  <a:pt x="13" y="35"/>
                </a:cubicBezTo>
                <a:cubicBezTo>
                  <a:pt x="11" y="35"/>
                  <a:pt x="9" y="35"/>
                  <a:pt x="6" y="34"/>
                </a:cubicBezTo>
                <a:cubicBezTo>
                  <a:pt x="4" y="34"/>
                  <a:pt x="2" y="33"/>
                  <a:pt x="0" y="31"/>
                </a:cubicBezTo>
                <a:cubicBezTo>
                  <a:pt x="0" y="31"/>
                  <a:pt x="0" y="30"/>
                  <a:pt x="0" y="30"/>
                </a:cubicBezTo>
                <a:cubicBezTo>
                  <a:pt x="0" y="30"/>
                  <a:pt x="0" y="29"/>
                  <a:pt x="1" y="29"/>
                </a:cubicBezTo>
                <a:cubicBezTo>
                  <a:pt x="1" y="29"/>
                  <a:pt x="1" y="28"/>
                  <a:pt x="1" y="28"/>
                </a:cubicBezTo>
                <a:cubicBezTo>
                  <a:pt x="2" y="27"/>
                  <a:pt x="2" y="27"/>
                  <a:pt x="2" y="27"/>
                </a:cubicBezTo>
                <a:cubicBezTo>
                  <a:pt x="2" y="26"/>
                  <a:pt x="2" y="26"/>
                  <a:pt x="3" y="26"/>
                </a:cubicBezTo>
                <a:cubicBezTo>
                  <a:pt x="3" y="25"/>
                  <a:pt x="3" y="25"/>
                  <a:pt x="3" y="25"/>
                </a:cubicBezTo>
                <a:cubicBezTo>
                  <a:pt x="4" y="25"/>
                  <a:pt x="4" y="25"/>
                  <a:pt x="4" y="26"/>
                </a:cubicBezTo>
                <a:cubicBezTo>
                  <a:pt x="6" y="27"/>
                  <a:pt x="7" y="27"/>
                  <a:pt x="8" y="28"/>
                </a:cubicBezTo>
                <a:cubicBezTo>
                  <a:pt x="10" y="28"/>
                  <a:pt x="11" y="28"/>
                  <a:pt x="12" y="28"/>
                </a:cubicBezTo>
                <a:cubicBezTo>
                  <a:pt x="15" y="28"/>
                  <a:pt x="17" y="28"/>
                  <a:pt x="18" y="27"/>
                </a:cubicBezTo>
                <a:cubicBezTo>
                  <a:pt x="19" y="26"/>
                  <a:pt x="20" y="24"/>
                  <a:pt x="20" y="23"/>
                </a:cubicBezTo>
                <a:cubicBezTo>
                  <a:pt x="20" y="21"/>
                  <a:pt x="19" y="20"/>
                  <a:pt x="18" y="19"/>
                </a:cubicBezTo>
                <a:cubicBezTo>
                  <a:pt x="17" y="18"/>
                  <a:pt x="16" y="18"/>
                  <a:pt x="14" y="18"/>
                </a:cubicBezTo>
                <a:cubicBezTo>
                  <a:pt x="13" y="18"/>
                  <a:pt x="13" y="18"/>
                  <a:pt x="12" y="18"/>
                </a:cubicBezTo>
                <a:cubicBezTo>
                  <a:pt x="12" y="18"/>
                  <a:pt x="11" y="18"/>
                  <a:pt x="11" y="18"/>
                </a:cubicBezTo>
                <a:cubicBezTo>
                  <a:pt x="10" y="19"/>
                  <a:pt x="10" y="19"/>
                  <a:pt x="9" y="19"/>
                </a:cubicBezTo>
                <a:cubicBezTo>
                  <a:pt x="8" y="19"/>
                  <a:pt x="8" y="19"/>
                  <a:pt x="7" y="20"/>
                </a:cubicBezTo>
                <a:cubicBezTo>
                  <a:pt x="7" y="20"/>
                  <a:pt x="7" y="20"/>
                  <a:pt x="6" y="20"/>
                </a:cubicBezTo>
                <a:cubicBezTo>
                  <a:pt x="5" y="20"/>
                  <a:pt x="5" y="20"/>
                  <a:pt x="4" y="20"/>
                </a:cubicBezTo>
                <a:cubicBezTo>
                  <a:pt x="3" y="19"/>
                  <a:pt x="3" y="19"/>
                  <a:pt x="3" y="19"/>
                </a:cubicBezTo>
                <a:cubicBezTo>
                  <a:pt x="2" y="19"/>
                  <a:pt x="1" y="19"/>
                  <a:pt x="1" y="18"/>
                </a:cubicBezTo>
                <a:cubicBezTo>
                  <a:pt x="1" y="18"/>
                  <a:pt x="1" y="17"/>
                  <a:pt x="1" y="16"/>
                </a:cubicBezTo>
                <a:cubicBezTo>
                  <a:pt x="2" y="4"/>
                  <a:pt x="2" y="4"/>
                  <a:pt x="2" y="4"/>
                </a:cubicBezTo>
                <a:cubicBezTo>
                  <a:pt x="2" y="2"/>
                  <a:pt x="3" y="1"/>
                  <a:pt x="3" y="1"/>
                </a:cubicBezTo>
                <a:cubicBezTo>
                  <a:pt x="4" y="0"/>
                  <a:pt x="5" y="0"/>
                  <a:pt x="6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5" y="0"/>
                  <a:pt x="25" y="0"/>
                </a:cubicBezTo>
                <a:cubicBezTo>
                  <a:pt x="25" y="0"/>
                  <a:pt x="25" y="0"/>
                  <a:pt x="25" y="1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5"/>
                  <a:pt x="25" y="6"/>
                  <a:pt x="25" y="6"/>
                </a:cubicBezTo>
                <a:cubicBezTo>
                  <a:pt x="24" y="6"/>
                  <a:pt x="24" y="6"/>
                  <a:pt x="24" y="6"/>
                </a:cubicBezTo>
                <a:cubicBezTo>
                  <a:pt x="9" y="6"/>
                  <a:pt x="9" y="6"/>
                  <a:pt x="9" y="6"/>
                </a:cubicBezTo>
                <a:cubicBezTo>
                  <a:pt x="8" y="13"/>
                  <a:pt x="8" y="13"/>
                  <a:pt x="8" y="13"/>
                </a:cubicBezTo>
                <a:cubicBezTo>
                  <a:pt x="9" y="12"/>
                  <a:pt x="10" y="12"/>
                  <a:pt x="12" y="12"/>
                </a:cubicBezTo>
                <a:cubicBezTo>
                  <a:pt x="13" y="12"/>
                  <a:pt x="14" y="12"/>
                  <a:pt x="15" y="12"/>
                </a:cubicBezTo>
                <a:cubicBezTo>
                  <a:pt x="17" y="12"/>
                  <a:pt x="18" y="12"/>
                  <a:pt x="20" y="12"/>
                </a:cubicBezTo>
                <a:cubicBezTo>
                  <a:pt x="21" y="13"/>
                  <a:pt x="23" y="14"/>
                  <a:pt x="24" y="15"/>
                </a:cubicBezTo>
                <a:cubicBezTo>
                  <a:pt x="25" y="16"/>
                  <a:pt x="26" y="17"/>
                  <a:pt x="26" y="18"/>
                </a:cubicBezTo>
                <a:cubicBezTo>
                  <a:pt x="27" y="19"/>
                  <a:pt x="27" y="21"/>
                  <a:pt x="27" y="22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7" name="Freeform 41"/>
          <p:cNvSpPr>
            <a:spLocks noEditPoints="1"/>
          </p:cNvSpPr>
          <p:nvPr/>
        </p:nvSpPr>
        <p:spPr bwMode="auto">
          <a:xfrm>
            <a:off x="3897342" y="3142197"/>
            <a:ext cx="144347" cy="119185"/>
          </a:xfrm>
          <a:custGeom>
            <a:avLst/>
            <a:gdLst>
              <a:gd name="T0" fmla="*/ 20 w 46"/>
              <a:gd name="T1" fmla="*/ 12 h 38"/>
              <a:gd name="T2" fmla="*/ 19 w 46"/>
              <a:gd name="T3" fmla="*/ 16 h 38"/>
              <a:gd name="T4" fmla="*/ 17 w 46"/>
              <a:gd name="T5" fmla="*/ 20 h 38"/>
              <a:gd name="T6" fmla="*/ 14 w 46"/>
              <a:gd name="T7" fmla="*/ 22 h 38"/>
              <a:gd name="T8" fmla="*/ 10 w 46"/>
              <a:gd name="T9" fmla="*/ 23 h 38"/>
              <a:gd name="T10" fmla="*/ 3 w 46"/>
              <a:gd name="T11" fmla="*/ 20 h 38"/>
              <a:gd name="T12" fmla="*/ 0 w 46"/>
              <a:gd name="T13" fmla="*/ 12 h 38"/>
              <a:gd name="T14" fmla="*/ 1 w 46"/>
              <a:gd name="T15" fmla="*/ 8 h 38"/>
              <a:gd name="T16" fmla="*/ 3 w 46"/>
              <a:gd name="T17" fmla="*/ 4 h 38"/>
              <a:gd name="T18" fmla="*/ 6 w 46"/>
              <a:gd name="T19" fmla="*/ 2 h 38"/>
              <a:gd name="T20" fmla="*/ 10 w 46"/>
              <a:gd name="T21" fmla="*/ 1 h 38"/>
              <a:gd name="T22" fmla="*/ 17 w 46"/>
              <a:gd name="T23" fmla="*/ 4 h 38"/>
              <a:gd name="T24" fmla="*/ 20 w 46"/>
              <a:gd name="T25" fmla="*/ 12 h 38"/>
              <a:gd name="T26" fmla="*/ 14 w 46"/>
              <a:gd name="T27" fmla="*/ 12 h 38"/>
              <a:gd name="T28" fmla="*/ 13 w 46"/>
              <a:gd name="T29" fmla="*/ 8 h 38"/>
              <a:gd name="T30" fmla="*/ 10 w 46"/>
              <a:gd name="T31" fmla="*/ 6 h 38"/>
              <a:gd name="T32" fmla="*/ 7 w 46"/>
              <a:gd name="T33" fmla="*/ 8 h 38"/>
              <a:gd name="T34" fmla="*/ 6 w 46"/>
              <a:gd name="T35" fmla="*/ 12 h 38"/>
              <a:gd name="T36" fmla="*/ 6 w 46"/>
              <a:gd name="T37" fmla="*/ 14 h 38"/>
              <a:gd name="T38" fmla="*/ 7 w 46"/>
              <a:gd name="T39" fmla="*/ 16 h 38"/>
              <a:gd name="T40" fmla="*/ 8 w 46"/>
              <a:gd name="T41" fmla="*/ 18 h 38"/>
              <a:gd name="T42" fmla="*/ 10 w 46"/>
              <a:gd name="T43" fmla="*/ 18 h 38"/>
              <a:gd name="T44" fmla="*/ 13 w 46"/>
              <a:gd name="T45" fmla="*/ 16 h 38"/>
              <a:gd name="T46" fmla="*/ 14 w 46"/>
              <a:gd name="T47" fmla="*/ 12 h 38"/>
              <a:gd name="T48" fmla="*/ 15 w 46"/>
              <a:gd name="T49" fmla="*/ 37 h 38"/>
              <a:gd name="T50" fmla="*/ 15 w 46"/>
              <a:gd name="T51" fmla="*/ 38 h 38"/>
              <a:gd name="T52" fmla="*/ 13 w 46"/>
              <a:gd name="T53" fmla="*/ 38 h 38"/>
              <a:gd name="T54" fmla="*/ 11 w 46"/>
              <a:gd name="T55" fmla="*/ 38 h 38"/>
              <a:gd name="T56" fmla="*/ 10 w 46"/>
              <a:gd name="T57" fmla="*/ 37 h 38"/>
              <a:gd name="T58" fmla="*/ 10 w 46"/>
              <a:gd name="T59" fmla="*/ 37 h 38"/>
              <a:gd name="T60" fmla="*/ 31 w 46"/>
              <a:gd name="T61" fmla="*/ 1 h 38"/>
              <a:gd name="T62" fmla="*/ 32 w 46"/>
              <a:gd name="T63" fmla="*/ 0 h 38"/>
              <a:gd name="T64" fmla="*/ 33 w 46"/>
              <a:gd name="T65" fmla="*/ 0 h 38"/>
              <a:gd name="T66" fmla="*/ 36 w 46"/>
              <a:gd name="T67" fmla="*/ 0 h 38"/>
              <a:gd name="T68" fmla="*/ 36 w 46"/>
              <a:gd name="T69" fmla="*/ 0 h 38"/>
              <a:gd name="T70" fmla="*/ 36 w 46"/>
              <a:gd name="T71" fmla="*/ 1 h 38"/>
              <a:gd name="T72" fmla="*/ 15 w 46"/>
              <a:gd name="T73" fmla="*/ 37 h 38"/>
              <a:gd name="T74" fmla="*/ 46 w 46"/>
              <a:gd name="T75" fmla="*/ 26 h 38"/>
              <a:gd name="T76" fmla="*/ 46 w 46"/>
              <a:gd name="T77" fmla="*/ 30 h 38"/>
              <a:gd name="T78" fmla="*/ 44 w 46"/>
              <a:gd name="T79" fmla="*/ 33 h 38"/>
              <a:gd name="T80" fmla="*/ 41 w 46"/>
              <a:gd name="T81" fmla="*/ 36 h 38"/>
              <a:gd name="T82" fmla="*/ 36 w 46"/>
              <a:gd name="T83" fmla="*/ 36 h 38"/>
              <a:gd name="T84" fmla="*/ 29 w 46"/>
              <a:gd name="T85" fmla="*/ 34 h 38"/>
              <a:gd name="T86" fmla="*/ 27 w 46"/>
              <a:gd name="T87" fmla="*/ 26 h 38"/>
              <a:gd name="T88" fmla="*/ 27 w 46"/>
              <a:gd name="T89" fmla="*/ 21 h 38"/>
              <a:gd name="T90" fmla="*/ 29 w 46"/>
              <a:gd name="T91" fmla="*/ 18 h 38"/>
              <a:gd name="T92" fmla="*/ 32 w 46"/>
              <a:gd name="T93" fmla="*/ 16 h 38"/>
              <a:gd name="T94" fmla="*/ 36 w 46"/>
              <a:gd name="T95" fmla="*/ 15 h 38"/>
              <a:gd name="T96" fmla="*/ 44 w 46"/>
              <a:gd name="T97" fmla="*/ 18 h 38"/>
              <a:gd name="T98" fmla="*/ 46 w 46"/>
              <a:gd name="T99" fmla="*/ 26 h 38"/>
              <a:gd name="T100" fmla="*/ 40 w 46"/>
              <a:gd name="T101" fmla="*/ 26 h 38"/>
              <a:gd name="T102" fmla="*/ 39 w 46"/>
              <a:gd name="T103" fmla="*/ 21 h 38"/>
              <a:gd name="T104" fmla="*/ 36 w 46"/>
              <a:gd name="T105" fmla="*/ 20 h 38"/>
              <a:gd name="T106" fmla="*/ 33 w 46"/>
              <a:gd name="T107" fmla="*/ 21 h 38"/>
              <a:gd name="T108" fmla="*/ 33 w 46"/>
              <a:gd name="T109" fmla="*/ 26 h 38"/>
              <a:gd name="T110" fmla="*/ 33 w 46"/>
              <a:gd name="T111" fmla="*/ 28 h 38"/>
              <a:gd name="T112" fmla="*/ 33 w 46"/>
              <a:gd name="T113" fmla="*/ 30 h 38"/>
              <a:gd name="T114" fmla="*/ 35 w 46"/>
              <a:gd name="T115" fmla="*/ 31 h 38"/>
              <a:gd name="T116" fmla="*/ 36 w 46"/>
              <a:gd name="T117" fmla="*/ 32 h 38"/>
              <a:gd name="T118" fmla="*/ 39 w 46"/>
              <a:gd name="T119" fmla="*/ 30 h 38"/>
              <a:gd name="T120" fmla="*/ 40 w 46"/>
              <a:gd name="T121" fmla="*/ 2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6" h="38">
                <a:moveTo>
                  <a:pt x="20" y="12"/>
                </a:moveTo>
                <a:cubicBezTo>
                  <a:pt x="20" y="14"/>
                  <a:pt x="20" y="15"/>
                  <a:pt x="19" y="16"/>
                </a:cubicBezTo>
                <a:cubicBezTo>
                  <a:pt x="19" y="18"/>
                  <a:pt x="18" y="19"/>
                  <a:pt x="17" y="20"/>
                </a:cubicBezTo>
                <a:cubicBezTo>
                  <a:pt x="17" y="21"/>
                  <a:pt x="16" y="22"/>
                  <a:pt x="14" y="22"/>
                </a:cubicBezTo>
                <a:cubicBezTo>
                  <a:pt x="13" y="23"/>
                  <a:pt x="12" y="23"/>
                  <a:pt x="10" y="23"/>
                </a:cubicBezTo>
                <a:cubicBezTo>
                  <a:pt x="7" y="23"/>
                  <a:pt x="4" y="22"/>
                  <a:pt x="3" y="20"/>
                </a:cubicBezTo>
                <a:cubicBezTo>
                  <a:pt x="1" y="18"/>
                  <a:pt x="0" y="15"/>
                  <a:pt x="0" y="12"/>
                </a:cubicBezTo>
                <a:cubicBezTo>
                  <a:pt x="0" y="11"/>
                  <a:pt x="1" y="9"/>
                  <a:pt x="1" y="8"/>
                </a:cubicBezTo>
                <a:cubicBezTo>
                  <a:pt x="1" y="6"/>
                  <a:pt x="2" y="5"/>
                  <a:pt x="3" y="4"/>
                </a:cubicBezTo>
                <a:cubicBezTo>
                  <a:pt x="4" y="3"/>
                  <a:pt x="5" y="3"/>
                  <a:pt x="6" y="2"/>
                </a:cubicBezTo>
                <a:cubicBezTo>
                  <a:pt x="7" y="2"/>
                  <a:pt x="8" y="1"/>
                  <a:pt x="10" y="1"/>
                </a:cubicBezTo>
                <a:cubicBezTo>
                  <a:pt x="13" y="1"/>
                  <a:pt x="16" y="2"/>
                  <a:pt x="17" y="4"/>
                </a:cubicBezTo>
                <a:cubicBezTo>
                  <a:pt x="19" y="6"/>
                  <a:pt x="20" y="9"/>
                  <a:pt x="20" y="12"/>
                </a:cubicBezTo>
                <a:close/>
                <a:moveTo>
                  <a:pt x="14" y="12"/>
                </a:moveTo>
                <a:cubicBezTo>
                  <a:pt x="14" y="10"/>
                  <a:pt x="14" y="9"/>
                  <a:pt x="13" y="8"/>
                </a:cubicBezTo>
                <a:cubicBezTo>
                  <a:pt x="12" y="7"/>
                  <a:pt x="11" y="6"/>
                  <a:pt x="10" y="6"/>
                </a:cubicBezTo>
                <a:cubicBezTo>
                  <a:pt x="9" y="6"/>
                  <a:pt x="8" y="7"/>
                  <a:pt x="7" y="8"/>
                </a:cubicBezTo>
                <a:cubicBezTo>
                  <a:pt x="7" y="9"/>
                  <a:pt x="6" y="10"/>
                  <a:pt x="6" y="12"/>
                </a:cubicBezTo>
                <a:cubicBezTo>
                  <a:pt x="6" y="13"/>
                  <a:pt x="6" y="14"/>
                  <a:pt x="6" y="14"/>
                </a:cubicBezTo>
                <a:cubicBezTo>
                  <a:pt x="7" y="15"/>
                  <a:pt x="7" y="16"/>
                  <a:pt x="7" y="16"/>
                </a:cubicBezTo>
                <a:cubicBezTo>
                  <a:pt x="7" y="17"/>
                  <a:pt x="8" y="17"/>
                  <a:pt x="8" y="18"/>
                </a:cubicBezTo>
                <a:cubicBezTo>
                  <a:pt x="9" y="18"/>
                  <a:pt x="9" y="18"/>
                  <a:pt x="10" y="18"/>
                </a:cubicBezTo>
                <a:cubicBezTo>
                  <a:pt x="12" y="18"/>
                  <a:pt x="12" y="18"/>
                  <a:pt x="13" y="16"/>
                </a:cubicBezTo>
                <a:cubicBezTo>
                  <a:pt x="14" y="15"/>
                  <a:pt x="14" y="14"/>
                  <a:pt x="14" y="12"/>
                </a:cubicBezTo>
                <a:close/>
                <a:moveTo>
                  <a:pt x="15" y="37"/>
                </a:moveTo>
                <a:cubicBezTo>
                  <a:pt x="15" y="37"/>
                  <a:pt x="15" y="37"/>
                  <a:pt x="15" y="38"/>
                </a:cubicBezTo>
                <a:cubicBezTo>
                  <a:pt x="14" y="38"/>
                  <a:pt x="14" y="38"/>
                  <a:pt x="13" y="38"/>
                </a:cubicBezTo>
                <a:cubicBezTo>
                  <a:pt x="11" y="38"/>
                  <a:pt x="11" y="38"/>
                  <a:pt x="11" y="38"/>
                </a:cubicBezTo>
                <a:cubicBezTo>
                  <a:pt x="11" y="38"/>
                  <a:pt x="10" y="38"/>
                  <a:pt x="10" y="37"/>
                </a:cubicBezTo>
                <a:cubicBezTo>
                  <a:pt x="10" y="37"/>
                  <a:pt x="10" y="37"/>
                  <a:pt x="10" y="37"/>
                </a:cubicBezTo>
                <a:cubicBezTo>
                  <a:pt x="31" y="1"/>
                  <a:pt x="31" y="1"/>
                  <a:pt x="31" y="1"/>
                </a:cubicBezTo>
                <a:cubicBezTo>
                  <a:pt x="32" y="1"/>
                  <a:pt x="32" y="0"/>
                  <a:pt x="32" y="0"/>
                </a:cubicBezTo>
                <a:cubicBezTo>
                  <a:pt x="32" y="0"/>
                  <a:pt x="32" y="0"/>
                  <a:pt x="33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0"/>
                  <a:pt x="36" y="1"/>
                  <a:pt x="36" y="1"/>
                </a:cubicBezTo>
                <a:lnTo>
                  <a:pt x="15" y="37"/>
                </a:lnTo>
                <a:close/>
                <a:moveTo>
                  <a:pt x="46" y="26"/>
                </a:moveTo>
                <a:cubicBezTo>
                  <a:pt x="46" y="27"/>
                  <a:pt x="46" y="29"/>
                  <a:pt x="46" y="30"/>
                </a:cubicBezTo>
                <a:cubicBezTo>
                  <a:pt x="45" y="31"/>
                  <a:pt x="45" y="33"/>
                  <a:pt x="44" y="33"/>
                </a:cubicBezTo>
                <a:cubicBezTo>
                  <a:pt x="43" y="34"/>
                  <a:pt x="42" y="35"/>
                  <a:pt x="41" y="36"/>
                </a:cubicBezTo>
                <a:cubicBezTo>
                  <a:pt x="39" y="36"/>
                  <a:pt x="38" y="36"/>
                  <a:pt x="36" y="36"/>
                </a:cubicBezTo>
                <a:cubicBezTo>
                  <a:pt x="33" y="36"/>
                  <a:pt x="31" y="35"/>
                  <a:pt x="29" y="34"/>
                </a:cubicBezTo>
                <a:cubicBezTo>
                  <a:pt x="27" y="32"/>
                  <a:pt x="27" y="29"/>
                  <a:pt x="27" y="26"/>
                </a:cubicBezTo>
                <a:cubicBezTo>
                  <a:pt x="27" y="24"/>
                  <a:pt x="27" y="23"/>
                  <a:pt x="27" y="21"/>
                </a:cubicBezTo>
                <a:cubicBezTo>
                  <a:pt x="28" y="20"/>
                  <a:pt x="28" y="19"/>
                  <a:pt x="29" y="18"/>
                </a:cubicBezTo>
                <a:cubicBezTo>
                  <a:pt x="30" y="17"/>
                  <a:pt x="31" y="16"/>
                  <a:pt x="32" y="16"/>
                </a:cubicBezTo>
                <a:cubicBezTo>
                  <a:pt x="33" y="15"/>
                  <a:pt x="35" y="15"/>
                  <a:pt x="36" y="15"/>
                </a:cubicBezTo>
                <a:cubicBezTo>
                  <a:pt x="40" y="15"/>
                  <a:pt x="42" y="16"/>
                  <a:pt x="44" y="18"/>
                </a:cubicBezTo>
                <a:cubicBezTo>
                  <a:pt x="45" y="20"/>
                  <a:pt x="46" y="22"/>
                  <a:pt x="46" y="26"/>
                </a:cubicBezTo>
                <a:close/>
                <a:moveTo>
                  <a:pt x="40" y="26"/>
                </a:moveTo>
                <a:cubicBezTo>
                  <a:pt x="40" y="24"/>
                  <a:pt x="40" y="23"/>
                  <a:pt x="39" y="21"/>
                </a:cubicBezTo>
                <a:cubicBezTo>
                  <a:pt x="39" y="20"/>
                  <a:pt x="38" y="20"/>
                  <a:pt x="36" y="20"/>
                </a:cubicBezTo>
                <a:cubicBezTo>
                  <a:pt x="35" y="20"/>
                  <a:pt x="34" y="20"/>
                  <a:pt x="33" y="21"/>
                </a:cubicBezTo>
                <a:cubicBezTo>
                  <a:pt x="33" y="23"/>
                  <a:pt x="33" y="24"/>
                  <a:pt x="33" y="26"/>
                </a:cubicBezTo>
                <a:cubicBezTo>
                  <a:pt x="33" y="27"/>
                  <a:pt x="33" y="27"/>
                  <a:pt x="33" y="28"/>
                </a:cubicBezTo>
                <a:cubicBezTo>
                  <a:pt x="33" y="29"/>
                  <a:pt x="33" y="30"/>
                  <a:pt x="33" y="30"/>
                </a:cubicBezTo>
                <a:cubicBezTo>
                  <a:pt x="34" y="31"/>
                  <a:pt x="34" y="31"/>
                  <a:pt x="35" y="31"/>
                </a:cubicBezTo>
                <a:cubicBezTo>
                  <a:pt x="35" y="32"/>
                  <a:pt x="36" y="32"/>
                  <a:pt x="36" y="32"/>
                </a:cubicBezTo>
                <a:cubicBezTo>
                  <a:pt x="38" y="32"/>
                  <a:pt x="39" y="31"/>
                  <a:pt x="39" y="30"/>
                </a:cubicBezTo>
                <a:cubicBezTo>
                  <a:pt x="40" y="29"/>
                  <a:pt x="40" y="28"/>
                  <a:pt x="40" y="26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8" name="Freeform 42"/>
          <p:cNvSpPr>
            <a:spLocks/>
          </p:cNvSpPr>
          <p:nvPr/>
        </p:nvSpPr>
        <p:spPr bwMode="auto">
          <a:xfrm>
            <a:off x="3315982" y="2131772"/>
            <a:ext cx="112564" cy="153616"/>
          </a:xfrm>
          <a:custGeom>
            <a:avLst/>
            <a:gdLst>
              <a:gd name="T0" fmla="*/ 35 w 36"/>
              <a:gd name="T1" fmla="*/ 48 h 49"/>
              <a:gd name="T2" fmla="*/ 34 w 36"/>
              <a:gd name="T3" fmla="*/ 49 h 49"/>
              <a:gd name="T4" fmla="*/ 6 w 36"/>
              <a:gd name="T5" fmla="*/ 49 h 49"/>
              <a:gd name="T6" fmla="*/ 2 w 36"/>
              <a:gd name="T7" fmla="*/ 47 h 49"/>
              <a:gd name="T8" fmla="*/ 0 w 36"/>
              <a:gd name="T9" fmla="*/ 42 h 49"/>
              <a:gd name="T10" fmla="*/ 2 w 36"/>
              <a:gd name="T11" fmla="*/ 36 h 49"/>
              <a:gd name="T12" fmla="*/ 7 w 36"/>
              <a:gd name="T13" fmla="*/ 30 h 49"/>
              <a:gd name="T14" fmla="*/ 13 w 36"/>
              <a:gd name="T15" fmla="*/ 25 h 49"/>
              <a:gd name="T16" fmla="*/ 18 w 36"/>
              <a:gd name="T17" fmla="*/ 21 h 49"/>
              <a:gd name="T18" fmla="*/ 22 w 36"/>
              <a:gd name="T19" fmla="*/ 19 h 49"/>
              <a:gd name="T20" fmla="*/ 24 w 36"/>
              <a:gd name="T21" fmla="*/ 17 h 49"/>
              <a:gd name="T22" fmla="*/ 25 w 36"/>
              <a:gd name="T23" fmla="*/ 15 h 49"/>
              <a:gd name="T24" fmla="*/ 25 w 36"/>
              <a:gd name="T25" fmla="*/ 13 h 49"/>
              <a:gd name="T26" fmla="*/ 25 w 36"/>
              <a:gd name="T27" fmla="*/ 12 h 49"/>
              <a:gd name="T28" fmla="*/ 24 w 36"/>
              <a:gd name="T29" fmla="*/ 10 h 49"/>
              <a:gd name="T30" fmla="*/ 21 w 36"/>
              <a:gd name="T31" fmla="*/ 9 h 49"/>
              <a:gd name="T32" fmla="*/ 18 w 36"/>
              <a:gd name="T33" fmla="*/ 9 h 49"/>
              <a:gd name="T34" fmla="*/ 13 w 36"/>
              <a:gd name="T35" fmla="*/ 10 h 49"/>
              <a:gd name="T36" fmla="*/ 7 w 36"/>
              <a:gd name="T37" fmla="*/ 12 h 49"/>
              <a:gd name="T38" fmla="*/ 6 w 36"/>
              <a:gd name="T39" fmla="*/ 13 h 49"/>
              <a:gd name="T40" fmla="*/ 5 w 36"/>
              <a:gd name="T41" fmla="*/ 12 h 49"/>
              <a:gd name="T42" fmla="*/ 2 w 36"/>
              <a:gd name="T43" fmla="*/ 7 h 49"/>
              <a:gd name="T44" fmla="*/ 2 w 36"/>
              <a:gd name="T45" fmla="*/ 5 h 49"/>
              <a:gd name="T46" fmla="*/ 19 w 36"/>
              <a:gd name="T47" fmla="*/ 0 h 49"/>
              <a:gd name="T48" fmla="*/ 26 w 36"/>
              <a:gd name="T49" fmla="*/ 0 h 49"/>
              <a:gd name="T50" fmla="*/ 31 w 36"/>
              <a:gd name="T51" fmla="*/ 3 h 49"/>
              <a:gd name="T52" fmla="*/ 35 w 36"/>
              <a:gd name="T53" fmla="*/ 7 h 49"/>
              <a:gd name="T54" fmla="*/ 36 w 36"/>
              <a:gd name="T55" fmla="*/ 13 h 49"/>
              <a:gd name="T56" fmla="*/ 35 w 36"/>
              <a:gd name="T57" fmla="*/ 18 h 49"/>
              <a:gd name="T58" fmla="*/ 33 w 36"/>
              <a:gd name="T59" fmla="*/ 22 h 49"/>
              <a:gd name="T60" fmla="*/ 29 w 36"/>
              <a:gd name="T61" fmla="*/ 25 h 49"/>
              <a:gd name="T62" fmla="*/ 24 w 36"/>
              <a:gd name="T63" fmla="*/ 28 h 49"/>
              <a:gd name="T64" fmla="*/ 21 w 36"/>
              <a:gd name="T65" fmla="*/ 31 h 49"/>
              <a:gd name="T66" fmla="*/ 17 w 36"/>
              <a:gd name="T67" fmla="*/ 33 h 49"/>
              <a:gd name="T68" fmla="*/ 14 w 36"/>
              <a:gd name="T69" fmla="*/ 37 h 49"/>
              <a:gd name="T70" fmla="*/ 12 w 36"/>
              <a:gd name="T71" fmla="*/ 40 h 49"/>
              <a:gd name="T72" fmla="*/ 34 w 36"/>
              <a:gd name="T73" fmla="*/ 40 h 49"/>
              <a:gd name="T74" fmla="*/ 35 w 36"/>
              <a:gd name="T75" fmla="*/ 40 h 49"/>
              <a:gd name="T76" fmla="*/ 36 w 36"/>
              <a:gd name="T77" fmla="*/ 41 h 49"/>
              <a:gd name="T78" fmla="*/ 36 w 36"/>
              <a:gd name="T79" fmla="*/ 47 h 49"/>
              <a:gd name="T80" fmla="*/ 35 w 36"/>
              <a:gd name="T81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6" h="49">
                <a:moveTo>
                  <a:pt x="35" y="48"/>
                </a:moveTo>
                <a:cubicBezTo>
                  <a:pt x="35" y="48"/>
                  <a:pt x="35" y="49"/>
                  <a:pt x="34" y="49"/>
                </a:cubicBezTo>
                <a:cubicBezTo>
                  <a:pt x="6" y="49"/>
                  <a:pt x="6" y="49"/>
                  <a:pt x="6" y="49"/>
                </a:cubicBezTo>
                <a:cubicBezTo>
                  <a:pt x="4" y="49"/>
                  <a:pt x="3" y="48"/>
                  <a:pt x="2" y="47"/>
                </a:cubicBezTo>
                <a:cubicBezTo>
                  <a:pt x="0" y="46"/>
                  <a:pt x="0" y="45"/>
                  <a:pt x="0" y="42"/>
                </a:cubicBezTo>
                <a:cubicBezTo>
                  <a:pt x="0" y="40"/>
                  <a:pt x="1" y="38"/>
                  <a:pt x="2" y="36"/>
                </a:cubicBezTo>
                <a:cubicBezTo>
                  <a:pt x="3" y="34"/>
                  <a:pt x="5" y="32"/>
                  <a:pt x="7" y="30"/>
                </a:cubicBezTo>
                <a:cubicBezTo>
                  <a:pt x="9" y="28"/>
                  <a:pt x="11" y="27"/>
                  <a:pt x="13" y="25"/>
                </a:cubicBezTo>
                <a:cubicBezTo>
                  <a:pt x="15" y="24"/>
                  <a:pt x="17" y="22"/>
                  <a:pt x="18" y="21"/>
                </a:cubicBezTo>
                <a:cubicBezTo>
                  <a:pt x="20" y="20"/>
                  <a:pt x="21" y="20"/>
                  <a:pt x="22" y="19"/>
                </a:cubicBezTo>
                <a:cubicBezTo>
                  <a:pt x="23" y="18"/>
                  <a:pt x="23" y="18"/>
                  <a:pt x="24" y="17"/>
                </a:cubicBezTo>
                <a:cubicBezTo>
                  <a:pt x="24" y="16"/>
                  <a:pt x="25" y="16"/>
                  <a:pt x="25" y="15"/>
                </a:cubicBezTo>
                <a:cubicBezTo>
                  <a:pt x="25" y="15"/>
                  <a:pt x="25" y="14"/>
                  <a:pt x="25" y="13"/>
                </a:cubicBezTo>
                <a:cubicBezTo>
                  <a:pt x="25" y="13"/>
                  <a:pt x="25" y="12"/>
                  <a:pt x="25" y="12"/>
                </a:cubicBezTo>
                <a:cubicBezTo>
                  <a:pt x="24" y="11"/>
                  <a:pt x="24" y="11"/>
                  <a:pt x="24" y="10"/>
                </a:cubicBezTo>
                <a:cubicBezTo>
                  <a:pt x="23" y="10"/>
                  <a:pt x="22" y="9"/>
                  <a:pt x="21" y="9"/>
                </a:cubicBezTo>
                <a:cubicBezTo>
                  <a:pt x="21" y="9"/>
                  <a:pt x="19" y="9"/>
                  <a:pt x="18" y="9"/>
                </a:cubicBezTo>
                <a:cubicBezTo>
                  <a:pt x="16" y="9"/>
                  <a:pt x="15" y="9"/>
                  <a:pt x="13" y="10"/>
                </a:cubicBezTo>
                <a:cubicBezTo>
                  <a:pt x="11" y="10"/>
                  <a:pt x="9" y="11"/>
                  <a:pt x="7" y="12"/>
                </a:cubicBezTo>
                <a:cubicBezTo>
                  <a:pt x="7" y="13"/>
                  <a:pt x="6" y="13"/>
                  <a:pt x="6" y="13"/>
                </a:cubicBezTo>
                <a:cubicBezTo>
                  <a:pt x="6" y="13"/>
                  <a:pt x="5" y="13"/>
                  <a:pt x="5" y="12"/>
                </a:cubicBezTo>
                <a:cubicBezTo>
                  <a:pt x="2" y="7"/>
                  <a:pt x="2" y="7"/>
                  <a:pt x="2" y="7"/>
                </a:cubicBezTo>
                <a:cubicBezTo>
                  <a:pt x="1" y="6"/>
                  <a:pt x="1" y="6"/>
                  <a:pt x="2" y="5"/>
                </a:cubicBezTo>
                <a:cubicBezTo>
                  <a:pt x="7" y="2"/>
                  <a:pt x="13" y="0"/>
                  <a:pt x="19" y="0"/>
                </a:cubicBezTo>
                <a:cubicBezTo>
                  <a:pt x="21" y="0"/>
                  <a:pt x="24" y="0"/>
                  <a:pt x="26" y="0"/>
                </a:cubicBezTo>
                <a:cubicBezTo>
                  <a:pt x="28" y="1"/>
                  <a:pt x="29" y="2"/>
                  <a:pt x="31" y="3"/>
                </a:cubicBezTo>
                <a:cubicBezTo>
                  <a:pt x="33" y="4"/>
                  <a:pt x="34" y="5"/>
                  <a:pt x="35" y="7"/>
                </a:cubicBezTo>
                <a:cubicBezTo>
                  <a:pt x="35" y="9"/>
                  <a:pt x="36" y="11"/>
                  <a:pt x="36" y="13"/>
                </a:cubicBezTo>
                <a:cubicBezTo>
                  <a:pt x="36" y="15"/>
                  <a:pt x="36" y="16"/>
                  <a:pt x="35" y="18"/>
                </a:cubicBezTo>
                <a:cubicBezTo>
                  <a:pt x="34" y="19"/>
                  <a:pt x="34" y="21"/>
                  <a:pt x="33" y="22"/>
                </a:cubicBezTo>
                <a:cubicBezTo>
                  <a:pt x="32" y="23"/>
                  <a:pt x="30" y="24"/>
                  <a:pt x="29" y="25"/>
                </a:cubicBezTo>
                <a:cubicBezTo>
                  <a:pt x="28" y="26"/>
                  <a:pt x="26" y="27"/>
                  <a:pt x="24" y="28"/>
                </a:cubicBezTo>
                <a:cubicBezTo>
                  <a:pt x="23" y="29"/>
                  <a:pt x="22" y="30"/>
                  <a:pt x="21" y="31"/>
                </a:cubicBezTo>
                <a:cubicBezTo>
                  <a:pt x="19" y="31"/>
                  <a:pt x="18" y="32"/>
                  <a:pt x="17" y="33"/>
                </a:cubicBezTo>
                <a:cubicBezTo>
                  <a:pt x="16" y="34"/>
                  <a:pt x="15" y="35"/>
                  <a:pt x="14" y="37"/>
                </a:cubicBezTo>
                <a:cubicBezTo>
                  <a:pt x="13" y="38"/>
                  <a:pt x="12" y="39"/>
                  <a:pt x="12" y="40"/>
                </a:cubicBezTo>
                <a:cubicBezTo>
                  <a:pt x="34" y="40"/>
                  <a:pt x="34" y="40"/>
                  <a:pt x="34" y="40"/>
                </a:cubicBezTo>
                <a:cubicBezTo>
                  <a:pt x="35" y="40"/>
                  <a:pt x="35" y="40"/>
                  <a:pt x="35" y="40"/>
                </a:cubicBezTo>
                <a:cubicBezTo>
                  <a:pt x="36" y="40"/>
                  <a:pt x="36" y="41"/>
                  <a:pt x="36" y="41"/>
                </a:cubicBezTo>
                <a:cubicBezTo>
                  <a:pt x="36" y="47"/>
                  <a:pt x="36" y="47"/>
                  <a:pt x="36" y="47"/>
                </a:cubicBezTo>
                <a:cubicBezTo>
                  <a:pt x="36" y="48"/>
                  <a:pt x="36" y="48"/>
                  <a:pt x="35" y="48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79" name="Freeform 43"/>
          <p:cNvSpPr>
            <a:spLocks/>
          </p:cNvSpPr>
          <p:nvPr/>
        </p:nvSpPr>
        <p:spPr bwMode="auto">
          <a:xfrm>
            <a:off x="3456356" y="2131772"/>
            <a:ext cx="121834" cy="153616"/>
          </a:xfrm>
          <a:custGeom>
            <a:avLst/>
            <a:gdLst>
              <a:gd name="T0" fmla="*/ 39 w 39"/>
              <a:gd name="T1" fmla="*/ 32 h 49"/>
              <a:gd name="T2" fmla="*/ 37 w 39"/>
              <a:gd name="T3" fmla="*/ 40 h 49"/>
              <a:gd name="T4" fmla="*/ 33 w 39"/>
              <a:gd name="T5" fmla="*/ 45 h 49"/>
              <a:gd name="T6" fmla="*/ 27 w 39"/>
              <a:gd name="T7" fmla="*/ 48 h 49"/>
              <a:gd name="T8" fmla="*/ 19 w 39"/>
              <a:gd name="T9" fmla="*/ 49 h 49"/>
              <a:gd name="T10" fmla="*/ 10 w 39"/>
              <a:gd name="T11" fmla="*/ 48 h 49"/>
              <a:gd name="T12" fmla="*/ 1 w 39"/>
              <a:gd name="T13" fmla="*/ 44 h 49"/>
              <a:gd name="T14" fmla="*/ 1 w 39"/>
              <a:gd name="T15" fmla="*/ 42 h 49"/>
              <a:gd name="T16" fmla="*/ 1 w 39"/>
              <a:gd name="T17" fmla="*/ 41 h 49"/>
              <a:gd name="T18" fmla="*/ 2 w 39"/>
              <a:gd name="T19" fmla="*/ 40 h 49"/>
              <a:gd name="T20" fmla="*/ 3 w 39"/>
              <a:gd name="T21" fmla="*/ 38 h 49"/>
              <a:gd name="T22" fmla="*/ 4 w 39"/>
              <a:gd name="T23" fmla="*/ 37 h 49"/>
              <a:gd name="T24" fmla="*/ 5 w 39"/>
              <a:gd name="T25" fmla="*/ 36 h 49"/>
              <a:gd name="T26" fmla="*/ 7 w 39"/>
              <a:gd name="T27" fmla="*/ 37 h 49"/>
              <a:gd name="T28" fmla="*/ 12 w 39"/>
              <a:gd name="T29" fmla="*/ 39 h 49"/>
              <a:gd name="T30" fmla="*/ 18 w 39"/>
              <a:gd name="T31" fmla="*/ 40 h 49"/>
              <a:gd name="T32" fmla="*/ 26 w 39"/>
              <a:gd name="T33" fmla="*/ 38 h 49"/>
              <a:gd name="T34" fmla="*/ 28 w 39"/>
              <a:gd name="T35" fmla="*/ 33 h 49"/>
              <a:gd name="T36" fmla="*/ 26 w 39"/>
              <a:gd name="T37" fmla="*/ 27 h 49"/>
              <a:gd name="T38" fmla="*/ 21 w 39"/>
              <a:gd name="T39" fmla="*/ 26 h 49"/>
              <a:gd name="T40" fmla="*/ 18 w 39"/>
              <a:gd name="T41" fmla="*/ 26 h 49"/>
              <a:gd name="T42" fmla="*/ 15 w 39"/>
              <a:gd name="T43" fmla="*/ 26 h 49"/>
              <a:gd name="T44" fmla="*/ 13 w 39"/>
              <a:gd name="T45" fmla="*/ 27 h 49"/>
              <a:gd name="T46" fmla="*/ 11 w 39"/>
              <a:gd name="T47" fmla="*/ 28 h 49"/>
              <a:gd name="T48" fmla="*/ 9 w 39"/>
              <a:gd name="T49" fmla="*/ 29 h 49"/>
              <a:gd name="T50" fmla="*/ 7 w 39"/>
              <a:gd name="T51" fmla="*/ 28 h 49"/>
              <a:gd name="T52" fmla="*/ 4 w 39"/>
              <a:gd name="T53" fmla="*/ 28 h 49"/>
              <a:gd name="T54" fmla="*/ 2 w 39"/>
              <a:gd name="T55" fmla="*/ 26 h 49"/>
              <a:gd name="T56" fmla="*/ 2 w 39"/>
              <a:gd name="T57" fmla="*/ 24 h 49"/>
              <a:gd name="T58" fmla="*/ 4 w 39"/>
              <a:gd name="T59" fmla="*/ 6 h 49"/>
              <a:gd name="T60" fmla="*/ 5 w 39"/>
              <a:gd name="T61" fmla="*/ 2 h 49"/>
              <a:gd name="T62" fmla="*/ 9 w 39"/>
              <a:gd name="T63" fmla="*/ 0 h 49"/>
              <a:gd name="T64" fmla="*/ 34 w 39"/>
              <a:gd name="T65" fmla="*/ 0 h 49"/>
              <a:gd name="T66" fmla="*/ 35 w 39"/>
              <a:gd name="T67" fmla="*/ 1 h 49"/>
              <a:gd name="T68" fmla="*/ 35 w 39"/>
              <a:gd name="T69" fmla="*/ 2 h 49"/>
              <a:gd name="T70" fmla="*/ 35 w 39"/>
              <a:gd name="T71" fmla="*/ 8 h 49"/>
              <a:gd name="T72" fmla="*/ 35 w 39"/>
              <a:gd name="T73" fmla="*/ 9 h 49"/>
              <a:gd name="T74" fmla="*/ 34 w 39"/>
              <a:gd name="T75" fmla="*/ 9 h 49"/>
              <a:gd name="T76" fmla="*/ 13 w 39"/>
              <a:gd name="T77" fmla="*/ 9 h 49"/>
              <a:gd name="T78" fmla="*/ 12 w 39"/>
              <a:gd name="T79" fmla="*/ 19 h 49"/>
              <a:gd name="T80" fmla="*/ 17 w 39"/>
              <a:gd name="T81" fmla="*/ 17 h 49"/>
              <a:gd name="T82" fmla="*/ 21 w 39"/>
              <a:gd name="T83" fmla="*/ 17 h 49"/>
              <a:gd name="T84" fmla="*/ 28 w 39"/>
              <a:gd name="T85" fmla="*/ 18 h 49"/>
              <a:gd name="T86" fmla="*/ 34 w 39"/>
              <a:gd name="T87" fmla="*/ 21 h 49"/>
              <a:gd name="T88" fmla="*/ 38 w 39"/>
              <a:gd name="T89" fmla="*/ 26 h 49"/>
              <a:gd name="T90" fmla="*/ 39 w 39"/>
              <a:gd name="T91" fmla="*/ 32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9" h="49">
                <a:moveTo>
                  <a:pt x="39" y="32"/>
                </a:moveTo>
                <a:cubicBezTo>
                  <a:pt x="39" y="35"/>
                  <a:pt x="38" y="38"/>
                  <a:pt x="37" y="40"/>
                </a:cubicBezTo>
                <a:cubicBezTo>
                  <a:pt x="36" y="42"/>
                  <a:pt x="35" y="44"/>
                  <a:pt x="33" y="45"/>
                </a:cubicBezTo>
                <a:cubicBezTo>
                  <a:pt x="31" y="46"/>
                  <a:pt x="29" y="48"/>
                  <a:pt x="27" y="48"/>
                </a:cubicBezTo>
                <a:cubicBezTo>
                  <a:pt x="24" y="49"/>
                  <a:pt x="22" y="49"/>
                  <a:pt x="19" y="49"/>
                </a:cubicBezTo>
                <a:cubicBezTo>
                  <a:pt x="16" y="49"/>
                  <a:pt x="13" y="49"/>
                  <a:pt x="10" y="48"/>
                </a:cubicBezTo>
                <a:cubicBezTo>
                  <a:pt x="7" y="48"/>
                  <a:pt x="4" y="46"/>
                  <a:pt x="1" y="44"/>
                </a:cubicBezTo>
                <a:cubicBezTo>
                  <a:pt x="0" y="44"/>
                  <a:pt x="0" y="43"/>
                  <a:pt x="1" y="42"/>
                </a:cubicBezTo>
                <a:cubicBezTo>
                  <a:pt x="1" y="42"/>
                  <a:pt x="1" y="42"/>
                  <a:pt x="1" y="41"/>
                </a:cubicBezTo>
                <a:cubicBezTo>
                  <a:pt x="2" y="41"/>
                  <a:pt x="2" y="40"/>
                  <a:pt x="2" y="40"/>
                </a:cubicBezTo>
                <a:cubicBezTo>
                  <a:pt x="3" y="39"/>
                  <a:pt x="3" y="38"/>
                  <a:pt x="3" y="38"/>
                </a:cubicBezTo>
                <a:cubicBezTo>
                  <a:pt x="4" y="37"/>
                  <a:pt x="4" y="37"/>
                  <a:pt x="4" y="37"/>
                </a:cubicBezTo>
                <a:cubicBezTo>
                  <a:pt x="5" y="36"/>
                  <a:pt x="5" y="36"/>
                  <a:pt x="5" y="36"/>
                </a:cubicBezTo>
                <a:cubicBezTo>
                  <a:pt x="6" y="36"/>
                  <a:pt x="6" y="36"/>
                  <a:pt x="7" y="37"/>
                </a:cubicBezTo>
                <a:cubicBezTo>
                  <a:pt x="8" y="38"/>
                  <a:pt x="10" y="39"/>
                  <a:pt x="12" y="39"/>
                </a:cubicBezTo>
                <a:cubicBezTo>
                  <a:pt x="14" y="40"/>
                  <a:pt x="16" y="40"/>
                  <a:pt x="18" y="40"/>
                </a:cubicBezTo>
                <a:cubicBezTo>
                  <a:pt x="21" y="40"/>
                  <a:pt x="24" y="39"/>
                  <a:pt x="26" y="38"/>
                </a:cubicBezTo>
                <a:cubicBezTo>
                  <a:pt x="27" y="37"/>
                  <a:pt x="28" y="35"/>
                  <a:pt x="28" y="33"/>
                </a:cubicBezTo>
                <a:cubicBezTo>
                  <a:pt x="28" y="30"/>
                  <a:pt x="27" y="29"/>
                  <a:pt x="26" y="27"/>
                </a:cubicBezTo>
                <a:cubicBezTo>
                  <a:pt x="24" y="26"/>
                  <a:pt x="23" y="26"/>
                  <a:pt x="21" y="26"/>
                </a:cubicBezTo>
                <a:cubicBezTo>
                  <a:pt x="19" y="26"/>
                  <a:pt x="19" y="26"/>
                  <a:pt x="18" y="26"/>
                </a:cubicBezTo>
                <a:cubicBezTo>
                  <a:pt x="17" y="26"/>
                  <a:pt x="16" y="26"/>
                  <a:pt x="15" y="26"/>
                </a:cubicBezTo>
                <a:cubicBezTo>
                  <a:pt x="15" y="27"/>
                  <a:pt x="14" y="27"/>
                  <a:pt x="13" y="27"/>
                </a:cubicBezTo>
                <a:cubicBezTo>
                  <a:pt x="13" y="28"/>
                  <a:pt x="12" y="28"/>
                  <a:pt x="11" y="28"/>
                </a:cubicBezTo>
                <a:cubicBezTo>
                  <a:pt x="10" y="28"/>
                  <a:pt x="10" y="29"/>
                  <a:pt x="9" y="29"/>
                </a:cubicBezTo>
                <a:cubicBezTo>
                  <a:pt x="8" y="29"/>
                  <a:pt x="8" y="29"/>
                  <a:pt x="7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3" y="27"/>
                  <a:pt x="3" y="27"/>
                  <a:pt x="2" y="26"/>
                </a:cubicBezTo>
                <a:cubicBezTo>
                  <a:pt x="2" y="26"/>
                  <a:pt x="2" y="25"/>
                  <a:pt x="2" y="24"/>
                </a:cubicBezTo>
                <a:cubicBezTo>
                  <a:pt x="4" y="6"/>
                  <a:pt x="4" y="6"/>
                  <a:pt x="4" y="6"/>
                </a:cubicBezTo>
                <a:cubicBezTo>
                  <a:pt x="4" y="4"/>
                  <a:pt x="4" y="3"/>
                  <a:pt x="5" y="2"/>
                </a:cubicBezTo>
                <a:cubicBezTo>
                  <a:pt x="6" y="1"/>
                  <a:pt x="7" y="0"/>
                  <a:pt x="9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5" y="0"/>
                  <a:pt x="35" y="1"/>
                  <a:pt x="35" y="1"/>
                </a:cubicBezTo>
                <a:cubicBezTo>
                  <a:pt x="35" y="1"/>
                  <a:pt x="35" y="1"/>
                  <a:pt x="35" y="2"/>
                </a:cubicBezTo>
                <a:cubicBezTo>
                  <a:pt x="35" y="8"/>
                  <a:pt x="35" y="8"/>
                  <a:pt x="35" y="8"/>
                </a:cubicBezTo>
                <a:cubicBezTo>
                  <a:pt x="35" y="8"/>
                  <a:pt x="35" y="9"/>
                  <a:pt x="35" y="9"/>
                </a:cubicBezTo>
                <a:cubicBezTo>
                  <a:pt x="35" y="9"/>
                  <a:pt x="34" y="9"/>
                  <a:pt x="34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2" y="19"/>
                  <a:pt x="12" y="19"/>
                  <a:pt x="12" y="19"/>
                </a:cubicBezTo>
                <a:cubicBezTo>
                  <a:pt x="14" y="18"/>
                  <a:pt x="15" y="18"/>
                  <a:pt x="17" y="17"/>
                </a:cubicBezTo>
                <a:cubicBezTo>
                  <a:pt x="18" y="17"/>
                  <a:pt x="20" y="17"/>
                  <a:pt x="21" y="17"/>
                </a:cubicBezTo>
                <a:cubicBezTo>
                  <a:pt x="24" y="17"/>
                  <a:pt x="26" y="18"/>
                  <a:pt x="28" y="18"/>
                </a:cubicBezTo>
                <a:cubicBezTo>
                  <a:pt x="30" y="19"/>
                  <a:pt x="32" y="20"/>
                  <a:pt x="34" y="21"/>
                </a:cubicBezTo>
                <a:cubicBezTo>
                  <a:pt x="35" y="23"/>
                  <a:pt x="37" y="24"/>
                  <a:pt x="38" y="26"/>
                </a:cubicBezTo>
                <a:cubicBezTo>
                  <a:pt x="38" y="28"/>
                  <a:pt x="39" y="30"/>
                  <a:pt x="39" y="32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80" name="Freeform 44"/>
          <p:cNvSpPr>
            <a:spLocks noEditPoints="1"/>
          </p:cNvSpPr>
          <p:nvPr/>
        </p:nvSpPr>
        <p:spPr bwMode="auto">
          <a:xfrm>
            <a:off x="3600703" y="2125150"/>
            <a:ext cx="199967" cy="166859"/>
          </a:xfrm>
          <a:custGeom>
            <a:avLst/>
            <a:gdLst>
              <a:gd name="T0" fmla="*/ 27 w 64"/>
              <a:gd name="T1" fmla="*/ 17 h 53"/>
              <a:gd name="T2" fmla="*/ 26 w 64"/>
              <a:gd name="T3" fmla="*/ 23 h 53"/>
              <a:gd name="T4" fmla="*/ 24 w 64"/>
              <a:gd name="T5" fmla="*/ 28 h 53"/>
              <a:gd name="T6" fmla="*/ 19 w 64"/>
              <a:gd name="T7" fmla="*/ 31 h 53"/>
              <a:gd name="T8" fmla="*/ 13 w 64"/>
              <a:gd name="T9" fmla="*/ 32 h 53"/>
              <a:gd name="T10" fmla="*/ 3 w 64"/>
              <a:gd name="T11" fmla="*/ 28 h 53"/>
              <a:gd name="T12" fmla="*/ 0 w 64"/>
              <a:gd name="T13" fmla="*/ 17 h 53"/>
              <a:gd name="T14" fmla="*/ 1 w 64"/>
              <a:gd name="T15" fmla="*/ 11 h 53"/>
              <a:gd name="T16" fmla="*/ 3 w 64"/>
              <a:gd name="T17" fmla="*/ 6 h 53"/>
              <a:gd name="T18" fmla="*/ 8 w 64"/>
              <a:gd name="T19" fmla="*/ 3 h 53"/>
              <a:gd name="T20" fmla="*/ 14 w 64"/>
              <a:gd name="T21" fmla="*/ 2 h 53"/>
              <a:gd name="T22" fmla="*/ 24 w 64"/>
              <a:gd name="T23" fmla="*/ 6 h 53"/>
              <a:gd name="T24" fmla="*/ 27 w 64"/>
              <a:gd name="T25" fmla="*/ 17 h 53"/>
              <a:gd name="T26" fmla="*/ 19 w 64"/>
              <a:gd name="T27" fmla="*/ 17 h 53"/>
              <a:gd name="T28" fmla="*/ 18 w 64"/>
              <a:gd name="T29" fmla="*/ 11 h 53"/>
              <a:gd name="T30" fmla="*/ 13 w 64"/>
              <a:gd name="T31" fmla="*/ 9 h 53"/>
              <a:gd name="T32" fmla="*/ 9 w 64"/>
              <a:gd name="T33" fmla="*/ 11 h 53"/>
              <a:gd name="T34" fmla="*/ 8 w 64"/>
              <a:gd name="T35" fmla="*/ 17 h 53"/>
              <a:gd name="T36" fmla="*/ 8 w 64"/>
              <a:gd name="T37" fmla="*/ 20 h 53"/>
              <a:gd name="T38" fmla="*/ 9 w 64"/>
              <a:gd name="T39" fmla="*/ 23 h 53"/>
              <a:gd name="T40" fmla="*/ 11 w 64"/>
              <a:gd name="T41" fmla="*/ 25 h 53"/>
              <a:gd name="T42" fmla="*/ 14 w 64"/>
              <a:gd name="T43" fmla="*/ 25 h 53"/>
              <a:gd name="T44" fmla="*/ 18 w 64"/>
              <a:gd name="T45" fmla="*/ 23 h 53"/>
              <a:gd name="T46" fmla="*/ 19 w 64"/>
              <a:gd name="T47" fmla="*/ 17 h 53"/>
              <a:gd name="T48" fmla="*/ 21 w 64"/>
              <a:gd name="T49" fmla="*/ 52 h 53"/>
              <a:gd name="T50" fmla="*/ 20 w 64"/>
              <a:gd name="T51" fmla="*/ 53 h 53"/>
              <a:gd name="T52" fmla="*/ 18 w 64"/>
              <a:gd name="T53" fmla="*/ 53 h 53"/>
              <a:gd name="T54" fmla="*/ 15 w 64"/>
              <a:gd name="T55" fmla="*/ 53 h 53"/>
              <a:gd name="T56" fmla="*/ 14 w 64"/>
              <a:gd name="T57" fmla="*/ 52 h 53"/>
              <a:gd name="T58" fmla="*/ 14 w 64"/>
              <a:gd name="T59" fmla="*/ 51 h 53"/>
              <a:gd name="T60" fmla="*/ 43 w 64"/>
              <a:gd name="T61" fmla="*/ 1 h 53"/>
              <a:gd name="T62" fmla="*/ 44 w 64"/>
              <a:gd name="T63" fmla="*/ 0 h 53"/>
              <a:gd name="T64" fmla="*/ 45 w 64"/>
              <a:gd name="T65" fmla="*/ 0 h 53"/>
              <a:gd name="T66" fmla="*/ 49 w 64"/>
              <a:gd name="T67" fmla="*/ 0 h 53"/>
              <a:gd name="T68" fmla="*/ 50 w 64"/>
              <a:gd name="T69" fmla="*/ 0 h 53"/>
              <a:gd name="T70" fmla="*/ 50 w 64"/>
              <a:gd name="T71" fmla="*/ 2 h 53"/>
              <a:gd name="T72" fmla="*/ 21 w 64"/>
              <a:gd name="T73" fmla="*/ 52 h 53"/>
              <a:gd name="T74" fmla="*/ 64 w 64"/>
              <a:gd name="T75" fmla="*/ 36 h 53"/>
              <a:gd name="T76" fmla="*/ 63 w 64"/>
              <a:gd name="T77" fmla="*/ 42 h 53"/>
              <a:gd name="T78" fmla="*/ 61 w 64"/>
              <a:gd name="T79" fmla="*/ 47 h 53"/>
              <a:gd name="T80" fmla="*/ 56 w 64"/>
              <a:gd name="T81" fmla="*/ 50 h 53"/>
              <a:gd name="T82" fmla="*/ 50 w 64"/>
              <a:gd name="T83" fmla="*/ 51 h 53"/>
              <a:gd name="T84" fmla="*/ 40 w 64"/>
              <a:gd name="T85" fmla="*/ 47 h 53"/>
              <a:gd name="T86" fmla="*/ 37 w 64"/>
              <a:gd name="T87" fmla="*/ 36 h 53"/>
              <a:gd name="T88" fmla="*/ 38 w 64"/>
              <a:gd name="T89" fmla="*/ 30 h 53"/>
              <a:gd name="T90" fmla="*/ 40 w 64"/>
              <a:gd name="T91" fmla="*/ 25 h 53"/>
              <a:gd name="T92" fmla="*/ 44 w 64"/>
              <a:gd name="T93" fmla="*/ 22 h 53"/>
              <a:gd name="T94" fmla="*/ 50 w 64"/>
              <a:gd name="T95" fmla="*/ 21 h 53"/>
              <a:gd name="T96" fmla="*/ 61 w 64"/>
              <a:gd name="T97" fmla="*/ 25 h 53"/>
              <a:gd name="T98" fmla="*/ 64 w 64"/>
              <a:gd name="T99" fmla="*/ 36 h 53"/>
              <a:gd name="T100" fmla="*/ 56 w 64"/>
              <a:gd name="T101" fmla="*/ 36 h 53"/>
              <a:gd name="T102" fmla="*/ 55 w 64"/>
              <a:gd name="T103" fmla="*/ 30 h 53"/>
              <a:gd name="T104" fmla="*/ 50 w 64"/>
              <a:gd name="T105" fmla="*/ 28 h 53"/>
              <a:gd name="T106" fmla="*/ 46 w 64"/>
              <a:gd name="T107" fmla="*/ 30 h 53"/>
              <a:gd name="T108" fmla="*/ 45 w 64"/>
              <a:gd name="T109" fmla="*/ 36 h 53"/>
              <a:gd name="T110" fmla="*/ 45 w 64"/>
              <a:gd name="T111" fmla="*/ 39 h 53"/>
              <a:gd name="T112" fmla="*/ 46 w 64"/>
              <a:gd name="T113" fmla="*/ 42 h 53"/>
              <a:gd name="T114" fmla="*/ 48 w 64"/>
              <a:gd name="T115" fmla="*/ 44 h 53"/>
              <a:gd name="T116" fmla="*/ 50 w 64"/>
              <a:gd name="T117" fmla="*/ 44 h 53"/>
              <a:gd name="T118" fmla="*/ 55 w 64"/>
              <a:gd name="T119" fmla="*/ 42 h 53"/>
              <a:gd name="T120" fmla="*/ 56 w 64"/>
              <a:gd name="T121" fmla="*/ 36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4" h="53">
                <a:moveTo>
                  <a:pt x="27" y="17"/>
                </a:moveTo>
                <a:cubicBezTo>
                  <a:pt x="27" y="19"/>
                  <a:pt x="27" y="21"/>
                  <a:pt x="26" y="23"/>
                </a:cubicBezTo>
                <a:cubicBezTo>
                  <a:pt x="26" y="25"/>
                  <a:pt x="25" y="26"/>
                  <a:pt x="24" y="28"/>
                </a:cubicBezTo>
                <a:cubicBezTo>
                  <a:pt x="23" y="29"/>
                  <a:pt x="21" y="30"/>
                  <a:pt x="19" y="31"/>
                </a:cubicBezTo>
                <a:cubicBezTo>
                  <a:pt x="18" y="32"/>
                  <a:pt x="16" y="32"/>
                  <a:pt x="13" y="32"/>
                </a:cubicBezTo>
                <a:cubicBezTo>
                  <a:pt x="9" y="32"/>
                  <a:pt x="6" y="31"/>
                  <a:pt x="3" y="28"/>
                </a:cubicBezTo>
                <a:cubicBezTo>
                  <a:pt x="1" y="25"/>
                  <a:pt x="0" y="22"/>
                  <a:pt x="0" y="17"/>
                </a:cubicBezTo>
                <a:cubicBezTo>
                  <a:pt x="0" y="15"/>
                  <a:pt x="0" y="13"/>
                  <a:pt x="1" y="11"/>
                </a:cubicBezTo>
                <a:cubicBezTo>
                  <a:pt x="1" y="9"/>
                  <a:pt x="2" y="7"/>
                  <a:pt x="3" y="6"/>
                </a:cubicBezTo>
                <a:cubicBezTo>
                  <a:pt x="4" y="5"/>
                  <a:pt x="6" y="4"/>
                  <a:pt x="8" y="3"/>
                </a:cubicBezTo>
                <a:cubicBezTo>
                  <a:pt x="9" y="2"/>
                  <a:pt x="11" y="2"/>
                  <a:pt x="14" y="2"/>
                </a:cubicBezTo>
                <a:cubicBezTo>
                  <a:pt x="18" y="2"/>
                  <a:pt x="22" y="3"/>
                  <a:pt x="24" y="6"/>
                </a:cubicBezTo>
                <a:cubicBezTo>
                  <a:pt x="26" y="9"/>
                  <a:pt x="27" y="12"/>
                  <a:pt x="27" y="17"/>
                </a:cubicBezTo>
                <a:close/>
                <a:moveTo>
                  <a:pt x="19" y="17"/>
                </a:moveTo>
                <a:cubicBezTo>
                  <a:pt x="19" y="15"/>
                  <a:pt x="18" y="13"/>
                  <a:pt x="18" y="11"/>
                </a:cubicBezTo>
                <a:cubicBezTo>
                  <a:pt x="17" y="9"/>
                  <a:pt x="15" y="9"/>
                  <a:pt x="13" y="9"/>
                </a:cubicBezTo>
                <a:cubicBezTo>
                  <a:pt x="11" y="9"/>
                  <a:pt x="10" y="9"/>
                  <a:pt x="9" y="11"/>
                </a:cubicBezTo>
                <a:cubicBezTo>
                  <a:pt x="9" y="13"/>
                  <a:pt x="8" y="15"/>
                  <a:pt x="8" y="17"/>
                </a:cubicBezTo>
                <a:cubicBezTo>
                  <a:pt x="8" y="18"/>
                  <a:pt x="8" y="19"/>
                  <a:pt x="8" y="20"/>
                </a:cubicBezTo>
                <a:cubicBezTo>
                  <a:pt x="9" y="21"/>
                  <a:pt x="9" y="22"/>
                  <a:pt x="9" y="23"/>
                </a:cubicBezTo>
                <a:cubicBezTo>
                  <a:pt x="10" y="24"/>
                  <a:pt x="10" y="24"/>
                  <a:pt x="11" y="25"/>
                </a:cubicBezTo>
                <a:cubicBezTo>
                  <a:pt x="12" y="25"/>
                  <a:pt x="13" y="25"/>
                  <a:pt x="14" y="25"/>
                </a:cubicBezTo>
                <a:cubicBezTo>
                  <a:pt x="16" y="25"/>
                  <a:pt x="17" y="25"/>
                  <a:pt x="18" y="23"/>
                </a:cubicBezTo>
                <a:cubicBezTo>
                  <a:pt x="18" y="21"/>
                  <a:pt x="19" y="19"/>
                  <a:pt x="19" y="17"/>
                </a:cubicBezTo>
                <a:close/>
                <a:moveTo>
                  <a:pt x="21" y="52"/>
                </a:moveTo>
                <a:cubicBezTo>
                  <a:pt x="20" y="52"/>
                  <a:pt x="20" y="52"/>
                  <a:pt x="20" y="53"/>
                </a:cubicBezTo>
                <a:cubicBezTo>
                  <a:pt x="19" y="53"/>
                  <a:pt x="19" y="53"/>
                  <a:pt x="18" y="53"/>
                </a:cubicBezTo>
                <a:cubicBezTo>
                  <a:pt x="15" y="53"/>
                  <a:pt x="15" y="53"/>
                  <a:pt x="15" y="53"/>
                </a:cubicBezTo>
                <a:cubicBezTo>
                  <a:pt x="14" y="53"/>
                  <a:pt x="14" y="53"/>
                  <a:pt x="14" y="52"/>
                </a:cubicBezTo>
                <a:cubicBezTo>
                  <a:pt x="14" y="52"/>
                  <a:pt x="14" y="52"/>
                  <a:pt x="14" y="51"/>
                </a:cubicBezTo>
                <a:cubicBezTo>
                  <a:pt x="43" y="1"/>
                  <a:pt x="43" y="1"/>
                  <a:pt x="43" y="1"/>
                </a:cubicBezTo>
                <a:cubicBezTo>
                  <a:pt x="44" y="1"/>
                  <a:pt x="44" y="1"/>
                  <a:pt x="44" y="0"/>
                </a:cubicBezTo>
                <a:cubicBezTo>
                  <a:pt x="44" y="0"/>
                  <a:pt x="45" y="0"/>
                  <a:pt x="45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0" y="1"/>
                  <a:pt x="50" y="1"/>
                  <a:pt x="50" y="2"/>
                </a:cubicBezTo>
                <a:lnTo>
                  <a:pt x="21" y="52"/>
                </a:lnTo>
                <a:close/>
                <a:moveTo>
                  <a:pt x="64" y="36"/>
                </a:moveTo>
                <a:cubicBezTo>
                  <a:pt x="64" y="38"/>
                  <a:pt x="64" y="40"/>
                  <a:pt x="63" y="42"/>
                </a:cubicBezTo>
                <a:cubicBezTo>
                  <a:pt x="63" y="44"/>
                  <a:pt x="62" y="45"/>
                  <a:pt x="61" y="47"/>
                </a:cubicBezTo>
                <a:cubicBezTo>
                  <a:pt x="59" y="48"/>
                  <a:pt x="58" y="49"/>
                  <a:pt x="56" y="50"/>
                </a:cubicBezTo>
                <a:cubicBezTo>
                  <a:pt x="55" y="51"/>
                  <a:pt x="53" y="51"/>
                  <a:pt x="50" y="51"/>
                </a:cubicBezTo>
                <a:cubicBezTo>
                  <a:pt x="46" y="51"/>
                  <a:pt x="42" y="50"/>
                  <a:pt x="40" y="47"/>
                </a:cubicBezTo>
                <a:cubicBezTo>
                  <a:pt x="38" y="44"/>
                  <a:pt x="37" y="41"/>
                  <a:pt x="37" y="36"/>
                </a:cubicBezTo>
                <a:cubicBezTo>
                  <a:pt x="37" y="34"/>
                  <a:pt x="37" y="32"/>
                  <a:pt x="38" y="30"/>
                </a:cubicBezTo>
                <a:cubicBezTo>
                  <a:pt x="38" y="28"/>
                  <a:pt x="39" y="27"/>
                  <a:pt x="40" y="25"/>
                </a:cubicBezTo>
                <a:cubicBezTo>
                  <a:pt x="41" y="24"/>
                  <a:pt x="43" y="23"/>
                  <a:pt x="44" y="22"/>
                </a:cubicBezTo>
                <a:cubicBezTo>
                  <a:pt x="46" y="21"/>
                  <a:pt x="48" y="21"/>
                  <a:pt x="50" y="21"/>
                </a:cubicBezTo>
                <a:cubicBezTo>
                  <a:pt x="55" y="21"/>
                  <a:pt x="58" y="22"/>
                  <a:pt x="61" y="25"/>
                </a:cubicBezTo>
                <a:cubicBezTo>
                  <a:pt x="63" y="28"/>
                  <a:pt x="64" y="31"/>
                  <a:pt x="64" y="36"/>
                </a:cubicBezTo>
                <a:close/>
                <a:moveTo>
                  <a:pt x="56" y="36"/>
                </a:moveTo>
                <a:cubicBezTo>
                  <a:pt x="56" y="34"/>
                  <a:pt x="55" y="32"/>
                  <a:pt x="55" y="30"/>
                </a:cubicBezTo>
                <a:cubicBezTo>
                  <a:pt x="54" y="28"/>
                  <a:pt x="52" y="28"/>
                  <a:pt x="50" y="28"/>
                </a:cubicBezTo>
                <a:cubicBezTo>
                  <a:pt x="48" y="28"/>
                  <a:pt x="47" y="28"/>
                  <a:pt x="46" y="30"/>
                </a:cubicBezTo>
                <a:cubicBezTo>
                  <a:pt x="45" y="32"/>
                  <a:pt x="45" y="34"/>
                  <a:pt x="45" y="36"/>
                </a:cubicBezTo>
                <a:cubicBezTo>
                  <a:pt x="45" y="37"/>
                  <a:pt x="45" y="38"/>
                  <a:pt x="45" y="39"/>
                </a:cubicBezTo>
                <a:cubicBezTo>
                  <a:pt x="45" y="40"/>
                  <a:pt x="46" y="41"/>
                  <a:pt x="46" y="42"/>
                </a:cubicBezTo>
                <a:cubicBezTo>
                  <a:pt x="47" y="43"/>
                  <a:pt x="47" y="43"/>
                  <a:pt x="48" y="44"/>
                </a:cubicBezTo>
                <a:cubicBezTo>
                  <a:pt x="49" y="44"/>
                  <a:pt x="49" y="44"/>
                  <a:pt x="50" y="44"/>
                </a:cubicBezTo>
                <a:cubicBezTo>
                  <a:pt x="52" y="44"/>
                  <a:pt x="54" y="44"/>
                  <a:pt x="55" y="42"/>
                </a:cubicBezTo>
                <a:cubicBezTo>
                  <a:pt x="55" y="40"/>
                  <a:pt x="56" y="38"/>
                  <a:pt x="56" y="36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81" name="Freeform 45"/>
          <p:cNvSpPr>
            <a:spLocks/>
          </p:cNvSpPr>
          <p:nvPr/>
        </p:nvSpPr>
        <p:spPr bwMode="auto">
          <a:xfrm>
            <a:off x="4625696" y="3583183"/>
            <a:ext cx="54296" cy="66214"/>
          </a:xfrm>
          <a:custGeom>
            <a:avLst/>
            <a:gdLst>
              <a:gd name="T0" fmla="*/ 17 w 17"/>
              <a:gd name="T1" fmla="*/ 13 h 21"/>
              <a:gd name="T2" fmla="*/ 17 w 17"/>
              <a:gd name="T3" fmla="*/ 17 h 21"/>
              <a:gd name="T4" fmla="*/ 15 w 17"/>
              <a:gd name="T5" fmla="*/ 19 h 21"/>
              <a:gd name="T6" fmla="*/ 12 w 17"/>
              <a:gd name="T7" fmla="*/ 20 h 21"/>
              <a:gd name="T8" fmla="*/ 9 w 17"/>
              <a:gd name="T9" fmla="*/ 21 h 21"/>
              <a:gd name="T10" fmla="*/ 5 w 17"/>
              <a:gd name="T11" fmla="*/ 21 h 21"/>
              <a:gd name="T12" fmla="*/ 1 w 17"/>
              <a:gd name="T13" fmla="*/ 19 h 21"/>
              <a:gd name="T14" fmla="*/ 1 w 17"/>
              <a:gd name="T15" fmla="*/ 18 h 21"/>
              <a:gd name="T16" fmla="*/ 1 w 17"/>
              <a:gd name="T17" fmla="*/ 17 h 21"/>
              <a:gd name="T18" fmla="*/ 1 w 17"/>
              <a:gd name="T19" fmla="*/ 17 h 21"/>
              <a:gd name="T20" fmla="*/ 2 w 17"/>
              <a:gd name="T21" fmla="*/ 16 h 21"/>
              <a:gd name="T22" fmla="*/ 2 w 17"/>
              <a:gd name="T23" fmla="*/ 15 h 21"/>
              <a:gd name="T24" fmla="*/ 3 w 17"/>
              <a:gd name="T25" fmla="*/ 15 h 21"/>
              <a:gd name="T26" fmla="*/ 3 w 17"/>
              <a:gd name="T27" fmla="*/ 15 h 21"/>
              <a:gd name="T28" fmla="*/ 6 w 17"/>
              <a:gd name="T29" fmla="*/ 17 h 21"/>
              <a:gd name="T30" fmla="*/ 8 w 17"/>
              <a:gd name="T31" fmla="*/ 17 h 21"/>
              <a:gd name="T32" fmla="*/ 12 w 17"/>
              <a:gd name="T33" fmla="*/ 16 h 21"/>
              <a:gd name="T34" fmla="*/ 13 w 17"/>
              <a:gd name="T35" fmla="*/ 14 h 21"/>
              <a:gd name="T36" fmla="*/ 12 w 17"/>
              <a:gd name="T37" fmla="*/ 11 h 21"/>
              <a:gd name="T38" fmla="*/ 9 w 17"/>
              <a:gd name="T39" fmla="*/ 11 h 21"/>
              <a:gd name="T40" fmla="*/ 8 w 17"/>
              <a:gd name="T41" fmla="*/ 11 h 21"/>
              <a:gd name="T42" fmla="*/ 7 w 17"/>
              <a:gd name="T43" fmla="*/ 11 h 21"/>
              <a:gd name="T44" fmla="*/ 6 w 17"/>
              <a:gd name="T45" fmla="*/ 11 h 21"/>
              <a:gd name="T46" fmla="*/ 5 w 17"/>
              <a:gd name="T47" fmla="*/ 12 h 21"/>
              <a:gd name="T48" fmla="*/ 4 w 17"/>
              <a:gd name="T49" fmla="*/ 12 h 21"/>
              <a:gd name="T50" fmla="*/ 3 w 17"/>
              <a:gd name="T51" fmla="*/ 12 h 21"/>
              <a:gd name="T52" fmla="*/ 2 w 17"/>
              <a:gd name="T53" fmla="*/ 11 h 21"/>
              <a:gd name="T54" fmla="*/ 1 w 17"/>
              <a:gd name="T55" fmla="*/ 11 h 21"/>
              <a:gd name="T56" fmla="*/ 1 w 17"/>
              <a:gd name="T57" fmla="*/ 10 h 21"/>
              <a:gd name="T58" fmla="*/ 2 w 17"/>
              <a:gd name="T59" fmla="*/ 2 h 21"/>
              <a:gd name="T60" fmla="*/ 3 w 17"/>
              <a:gd name="T61" fmla="*/ 0 h 21"/>
              <a:gd name="T62" fmla="*/ 4 w 17"/>
              <a:gd name="T63" fmla="*/ 0 h 21"/>
              <a:gd name="T64" fmla="*/ 15 w 17"/>
              <a:gd name="T65" fmla="*/ 0 h 21"/>
              <a:gd name="T66" fmla="*/ 16 w 17"/>
              <a:gd name="T67" fmla="*/ 0 h 21"/>
              <a:gd name="T68" fmla="*/ 16 w 17"/>
              <a:gd name="T69" fmla="*/ 0 h 21"/>
              <a:gd name="T70" fmla="*/ 16 w 17"/>
              <a:gd name="T71" fmla="*/ 3 h 21"/>
              <a:gd name="T72" fmla="*/ 16 w 17"/>
              <a:gd name="T73" fmla="*/ 3 h 21"/>
              <a:gd name="T74" fmla="*/ 15 w 17"/>
              <a:gd name="T75" fmla="*/ 3 h 21"/>
              <a:gd name="T76" fmla="*/ 6 w 17"/>
              <a:gd name="T77" fmla="*/ 3 h 21"/>
              <a:gd name="T78" fmla="*/ 6 w 17"/>
              <a:gd name="T79" fmla="*/ 7 h 21"/>
              <a:gd name="T80" fmla="*/ 8 w 17"/>
              <a:gd name="T81" fmla="*/ 7 h 21"/>
              <a:gd name="T82" fmla="*/ 10 w 17"/>
              <a:gd name="T83" fmla="*/ 7 h 21"/>
              <a:gd name="T84" fmla="*/ 13 w 17"/>
              <a:gd name="T85" fmla="*/ 7 h 21"/>
              <a:gd name="T86" fmla="*/ 15 w 17"/>
              <a:gd name="T87" fmla="*/ 9 h 21"/>
              <a:gd name="T88" fmla="*/ 17 w 17"/>
              <a:gd name="T89" fmla="*/ 11 h 21"/>
              <a:gd name="T90" fmla="*/ 17 w 17"/>
              <a:gd name="T91" fmla="*/ 13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7" h="21">
                <a:moveTo>
                  <a:pt x="17" y="13"/>
                </a:moveTo>
                <a:cubicBezTo>
                  <a:pt x="17" y="15"/>
                  <a:pt x="17" y="16"/>
                  <a:pt x="17" y="17"/>
                </a:cubicBezTo>
                <a:cubicBezTo>
                  <a:pt x="16" y="18"/>
                  <a:pt x="16" y="18"/>
                  <a:pt x="15" y="19"/>
                </a:cubicBezTo>
                <a:cubicBezTo>
                  <a:pt x="14" y="20"/>
                  <a:pt x="13" y="20"/>
                  <a:pt x="12" y="20"/>
                </a:cubicBezTo>
                <a:cubicBezTo>
                  <a:pt x="11" y="21"/>
                  <a:pt x="10" y="21"/>
                  <a:pt x="9" y="21"/>
                </a:cubicBezTo>
                <a:cubicBezTo>
                  <a:pt x="7" y="21"/>
                  <a:pt x="6" y="21"/>
                  <a:pt x="5" y="21"/>
                </a:cubicBezTo>
                <a:cubicBezTo>
                  <a:pt x="3" y="20"/>
                  <a:pt x="2" y="20"/>
                  <a:pt x="1" y="19"/>
                </a:cubicBezTo>
                <a:cubicBezTo>
                  <a:pt x="1" y="18"/>
                  <a:pt x="0" y="18"/>
                  <a:pt x="1" y="18"/>
                </a:cubicBezTo>
                <a:cubicBezTo>
                  <a:pt x="1" y="18"/>
                  <a:pt x="1" y="18"/>
                  <a:pt x="1" y="17"/>
                </a:cubicBezTo>
                <a:cubicBezTo>
                  <a:pt x="1" y="17"/>
                  <a:pt x="1" y="17"/>
                  <a:pt x="1" y="17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5"/>
                </a:cubicBezTo>
                <a:cubicBezTo>
                  <a:pt x="2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6"/>
                  <a:pt x="5" y="16"/>
                  <a:pt x="6" y="17"/>
                </a:cubicBezTo>
                <a:cubicBezTo>
                  <a:pt x="7" y="17"/>
                  <a:pt x="8" y="17"/>
                  <a:pt x="8" y="17"/>
                </a:cubicBezTo>
                <a:cubicBezTo>
                  <a:pt x="10" y="17"/>
                  <a:pt x="11" y="17"/>
                  <a:pt x="12" y="16"/>
                </a:cubicBezTo>
                <a:cubicBezTo>
                  <a:pt x="12" y="15"/>
                  <a:pt x="13" y="15"/>
                  <a:pt x="13" y="14"/>
                </a:cubicBezTo>
                <a:cubicBezTo>
                  <a:pt x="13" y="13"/>
                  <a:pt x="12" y="12"/>
                  <a:pt x="12" y="11"/>
                </a:cubicBezTo>
                <a:cubicBezTo>
                  <a:pt x="11" y="11"/>
                  <a:pt x="10" y="11"/>
                  <a:pt x="9" y="11"/>
                </a:cubicBezTo>
                <a:cubicBezTo>
                  <a:pt x="9" y="11"/>
                  <a:pt x="8" y="11"/>
                  <a:pt x="8" y="11"/>
                </a:cubicBezTo>
                <a:cubicBezTo>
                  <a:pt x="8" y="11"/>
                  <a:pt x="7" y="11"/>
                  <a:pt x="7" y="11"/>
                </a:cubicBezTo>
                <a:cubicBezTo>
                  <a:pt x="7" y="11"/>
                  <a:pt x="6" y="11"/>
                  <a:pt x="6" y="11"/>
                </a:cubicBezTo>
                <a:cubicBezTo>
                  <a:pt x="6" y="11"/>
                  <a:pt x="6" y="12"/>
                  <a:pt x="5" y="12"/>
                </a:cubicBezTo>
                <a:cubicBezTo>
                  <a:pt x="5" y="12"/>
                  <a:pt x="5" y="12"/>
                  <a:pt x="4" y="12"/>
                </a:cubicBezTo>
                <a:cubicBezTo>
                  <a:pt x="4" y="12"/>
                  <a:pt x="4" y="12"/>
                  <a:pt x="3" y="12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1" y="11"/>
                </a:cubicBezTo>
                <a:cubicBezTo>
                  <a:pt x="1" y="11"/>
                  <a:pt x="1" y="10"/>
                  <a:pt x="1" y="10"/>
                </a:cubicBezTo>
                <a:cubicBezTo>
                  <a:pt x="2" y="2"/>
                  <a:pt x="2" y="2"/>
                  <a:pt x="2" y="2"/>
                </a:cubicBezTo>
                <a:cubicBezTo>
                  <a:pt x="2" y="1"/>
                  <a:pt x="2" y="0"/>
                  <a:pt x="3" y="0"/>
                </a:cubicBezTo>
                <a:cubicBezTo>
                  <a:pt x="3" y="0"/>
                  <a:pt x="4" y="0"/>
                  <a:pt x="4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0"/>
                  <a:pt x="16" y="0"/>
                  <a:pt x="16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3"/>
                  <a:pt x="16" y="3"/>
                  <a:pt x="16" y="3"/>
                </a:cubicBezTo>
                <a:cubicBezTo>
                  <a:pt x="16" y="3"/>
                  <a:pt x="16" y="3"/>
                  <a:pt x="16" y="3"/>
                </a:cubicBezTo>
                <a:cubicBezTo>
                  <a:pt x="16" y="3"/>
                  <a:pt x="15" y="3"/>
                  <a:pt x="15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7"/>
                  <a:pt x="6" y="7"/>
                  <a:pt x="6" y="7"/>
                </a:cubicBezTo>
                <a:cubicBezTo>
                  <a:pt x="6" y="7"/>
                  <a:pt x="7" y="7"/>
                  <a:pt x="8" y="7"/>
                </a:cubicBezTo>
                <a:cubicBezTo>
                  <a:pt x="8" y="7"/>
                  <a:pt x="9" y="7"/>
                  <a:pt x="10" y="7"/>
                </a:cubicBezTo>
                <a:cubicBezTo>
                  <a:pt x="11" y="7"/>
                  <a:pt x="12" y="7"/>
                  <a:pt x="13" y="7"/>
                </a:cubicBezTo>
                <a:cubicBezTo>
                  <a:pt x="14" y="8"/>
                  <a:pt x="15" y="8"/>
                  <a:pt x="15" y="9"/>
                </a:cubicBezTo>
                <a:cubicBezTo>
                  <a:pt x="16" y="9"/>
                  <a:pt x="16" y="10"/>
                  <a:pt x="17" y="11"/>
                </a:cubicBezTo>
                <a:cubicBezTo>
                  <a:pt x="17" y="11"/>
                  <a:pt x="17" y="12"/>
                  <a:pt x="17" y="13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82" name="Freeform 46"/>
          <p:cNvSpPr>
            <a:spLocks noEditPoints="1"/>
          </p:cNvSpPr>
          <p:nvPr/>
        </p:nvSpPr>
        <p:spPr bwMode="auto">
          <a:xfrm>
            <a:off x="4689262" y="3577886"/>
            <a:ext cx="87403" cy="74160"/>
          </a:xfrm>
          <a:custGeom>
            <a:avLst/>
            <a:gdLst>
              <a:gd name="T0" fmla="*/ 12 w 28"/>
              <a:gd name="T1" fmla="*/ 8 h 24"/>
              <a:gd name="T2" fmla="*/ 12 w 28"/>
              <a:gd name="T3" fmla="*/ 11 h 24"/>
              <a:gd name="T4" fmla="*/ 11 w 28"/>
              <a:gd name="T5" fmla="*/ 13 h 24"/>
              <a:gd name="T6" fmla="*/ 9 w 28"/>
              <a:gd name="T7" fmla="*/ 14 h 24"/>
              <a:gd name="T8" fmla="*/ 6 w 28"/>
              <a:gd name="T9" fmla="*/ 14 h 24"/>
              <a:gd name="T10" fmla="*/ 2 w 28"/>
              <a:gd name="T11" fmla="*/ 13 h 24"/>
              <a:gd name="T12" fmla="*/ 0 w 28"/>
              <a:gd name="T13" fmla="*/ 8 h 24"/>
              <a:gd name="T14" fmla="*/ 1 w 28"/>
              <a:gd name="T15" fmla="*/ 5 h 24"/>
              <a:gd name="T16" fmla="*/ 2 w 28"/>
              <a:gd name="T17" fmla="*/ 3 h 24"/>
              <a:gd name="T18" fmla="*/ 4 w 28"/>
              <a:gd name="T19" fmla="*/ 2 h 24"/>
              <a:gd name="T20" fmla="*/ 6 w 28"/>
              <a:gd name="T21" fmla="*/ 1 h 24"/>
              <a:gd name="T22" fmla="*/ 11 w 28"/>
              <a:gd name="T23" fmla="*/ 3 h 24"/>
              <a:gd name="T24" fmla="*/ 12 w 28"/>
              <a:gd name="T25" fmla="*/ 8 h 24"/>
              <a:gd name="T26" fmla="*/ 9 w 28"/>
              <a:gd name="T27" fmla="*/ 8 h 24"/>
              <a:gd name="T28" fmla="*/ 8 w 28"/>
              <a:gd name="T29" fmla="*/ 5 h 24"/>
              <a:gd name="T30" fmla="*/ 6 w 28"/>
              <a:gd name="T31" fmla="*/ 4 h 24"/>
              <a:gd name="T32" fmla="*/ 5 w 28"/>
              <a:gd name="T33" fmla="*/ 5 h 24"/>
              <a:gd name="T34" fmla="*/ 4 w 28"/>
              <a:gd name="T35" fmla="*/ 8 h 24"/>
              <a:gd name="T36" fmla="*/ 4 w 28"/>
              <a:gd name="T37" fmla="*/ 9 h 24"/>
              <a:gd name="T38" fmla="*/ 5 w 28"/>
              <a:gd name="T39" fmla="*/ 10 h 24"/>
              <a:gd name="T40" fmla="*/ 5 w 28"/>
              <a:gd name="T41" fmla="*/ 11 h 24"/>
              <a:gd name="T42" fmla="*/ 6 w 28"/>
              <a:gd name="T43" fmla="*/ 12 h 24"/>
              <a:gd name="T44" fmla="*/ 8 w 28"/>
              <a:gd name="T45" fmla="*/ 11 h 24"/>
              <a:gd name="T46" fmla="*/ 9 w 28"/>
              <a:gd name="T47" fmla="*/ 8 h 24"/>
              <a:gd name="T48" fmla="*/ 10 w 28"/>
              <a:gd name="T49" fmla="*/ 23 h 24"/>
              <a:gd name="T50" fmla="*/ 9 w 28"/>
              <a:gd name="T51" fmla="*/ 23 h 24"/>
              <a:gd name="T52" fmla="*/ 8 w 28"/>
              <a:gd name="T53" fmla="*/ 24 h 24"/>
              <a:gd name="T54" fmla="*/ 7 w 28"/>
              <a:gd name="T55" fmla="*/ 24 h 24"/>
              <a:gd name="T56" fmla="*/ 6 w 28"/>
              <a:gd name="T57" fmla="*/ 23 h 24"/>
              <a:gd name="T58" fmla="*/ 7 w 28"/>
              <a:gd name="T59" fmla="*/ 23 h 24"/>
              <a:gd name="T60" fmla="*/ 19 w 28"/>
              <a:gd name="T61" fmla="*/ 1 h 24"/>
              <a:gd name="T62" fmla="*/ 20 w 28"/>
              <a:gd name="T63" fmla="*/ 1 h 24"/>
              <a:gd name="T64" fmla="*/ 20 w 28"/>
              <a:gd name="T65" fmla="*/ 0 h 24"/>
              <a:gd name="T66" fmla="*/ 22 w 28"/>
              <a:gd name="T67" fmla="*/ 0 h 24"/>
              <a:gd name="T68" fmla="*/ 22 w 28"/>
              <a:gd name="T69" fmla="*/ 1 h 24"/>
              <a:gd name="T70" fmla="*/ 22 w 28"/>
              <a:gd name="T71" fmla="*/ 1 h 24"/>
              <a:gd name="T72" fmla="*/ 10 w 28"/>
              <a:gd name="T73" fmla="*/ 23 h 24"/>
              <a:gd name="T74" fmla="*/ 28 w 28"/>
              <a:gd name="T75" fmla="*/ 16 h 24"/>
              <a:gd name="T76" fmla="*/ 28 w 28"/>
              <a:gd name="T77" fmla="*/ 19 h 24"/>
              <a:gd name="T78" fmla="*/ 27 w 28"/>
              <a:gd name="T79" fmla="*/ 21 h 24"/>
              <a:gd name="T80" fmla="*/ 25 w 28"/>
              <a:gd name="T81" fmla="*/ 22 h 24"/>
              <a:gd name="T82" fmla="*/ 22 w 28"/>
              <a:gd name="T83" fmla="*/ 23 h 24"/>
              <a:gd name="T84" fmla="*/ 18 w 28"/>
              <a:gd name="T85" fmla="*/ 21 h 24"/>
              <a:gd name="T86" fmla="*/ 17 w 28"/>
              <a:gd name="T87" fmla="*/ 16 h 24"/>
              <a:gd name="T88" fmla="*/ 17 w 28"/>
              <a:gd name="T89" fmla="*/ 14 h 24"/>
              <a:gd name="T90" fmla="*/ 18 w 28"/>
              <a:gd name="T91" fmla="*/ 11 h 24"/>
              <a:gd name="T92" fmla="*/ 20 w 28"/>
              <a:gd name="T93" fmla="*/ 10 h 24"/>
              <a:gd name="T94" fmla="*/ 23 w 28"/>
              <a:gd name="T95" fmla="*/ 10 h 24"/>
              <a:gd name="T96" fmla="*/ 27 w 28"/>
              <a:gd name="T97" fmla="*/ 11 h 24"/>
              <a:gd name="T98" fmla="*/ 28 w 28"/>
              <a:gd name="T99" fmla="*/ 16 h 24"/>
              <a:gd name="T100" fmla="*/ 25 w 28"/>
              <a:gd name="T101" fmla="*/ 16 h 24"/>
              <a:gd name="T102" fmla="*/ 24 w 28"/>
              <a:gd name="T103" fmla="*/ 14 h 24"/>
              <a:gd name="T104" fmla="*/ 22 w 28"/>
              <a:gd name="T105" fmla="*/ 13 h 24"/>
              <a:gd name="T106" fmla="*/ 21 w 28"/>
              <a:gd name="T107" fmla="*/ 14 h 24"/>
              <a:gd name="T108" fmla="*/ 20 w 28"/>
              <a:gd name="T109" fmla="*/ 16 h 24"/>
              <a:gd name="T110" fmla="*/ 20 w 28"/>
              <a:gd name="T111" fmla="*/ 18 h 24"/>
              <a:gd name="T112" fmla="*/ 21 w 28"/>
              <a:gd name="T113" fmla="*/ 19 h 24"/>
              <a:gd name="T114" fmla="*/ 21 w 28"/>
              <a:gd name="T115" fmla="*/ 20 h 24"/>
              <a:gd name="T116" fmla="*/ 23 w 28"/>
              <a:gd name="T117" fmla="*/ 20 h 24"/>
              <a:gd name="T118" fmla="*/ 24 w 28"/>
              <a:gd name="T119" fmla="*/ 19 h 24"/>
              <a:gd name="T120" fmla="*/ 25 w 28"/>
              <a:gd name="T121" fmla="*/ 16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" h="24">
                <a:moveTo>
                  <a:pt x="12" y="8"/>
                </a:moveTo>
                <a:cubicBezTo>
                  <a:pt x="12" y="9"/>
                  <a:pt x="12" y="10"/>
                  <a:pt x="12" y="11"/>
                </a:cubicBezTo>
                <a:cubicBezTo>
                  <a:pt x="12" y="11"/>
                  <a:pt x="11" y="12"/>
                  <a:pt x="11" y="13"/>
                </a:cubicBezTo>
                <a:cubicBezTo>
                  <a:pt x="10" y="13"/>
                  <a:pt x="10" y="14"/>
                  <a:pt x="9" y="14"/>
                </a:cubicBezTo>
                <a:cubicBezTo>
                  <a:pt x="8" y="14"/>
                  <a:pt x="7" y="14"/>
                  <a:pt x="6" y="14"/>
                </a:cubicBezTo>
                <a:cubicBezTo>
                  <a:pt x="4" y="14"/>
                  <a:pt x="3" y="14"/>
                  <a:pt x="2" y="13"/>
                </a:cubicBezTo>
                <a:cubicBezTo>
                  <a:pt x="1" y="11"/>
                  <a:pt x="0" y="10"/>
                  <a:pt x="0" y="8"/>
                </a:cubicBezTo>
                <a:cubicBezTo>
                  <a:pt x="0" y="7"/>
                  <a:pt x="1" y="6"/>
                  <a:pt x="1" y="5"/>
                </a:cubicBezTo>
                <a:cubicBezTo>
                  <a:pt x="1" y="4"/>
                  <a:pt x="1" y="4"/>
                  <a:pt x="2" y="3"/>
                </a:cubicBezTo>
                <a:cubicBezTo>
                  <a:pt x="2" y="3"/>
                  <a:pt x="3" y="2"/>
                  <a:pt x="4" y="2"/>
                </a:cubicBezTo>
                <a:cubicBezTo>
                  <a:pt x="5" y="1"/>
                  <a:pt x="5" y="1"/>
                  <a:pt x="6" y="1"/>
                </a:cubicBezTo>
                <a:cubicBezTo>
                  <a:pt x="8" y="1"/>
                  <a:pt x="10" y="2"/>
                  <a:pt x="11" y="3"/>
                </a:cubicBezTo>
                <a:cubicBezTo>
                  <a:pt x="12" y="4"/>
                  <a:pt x="12" y="6"/>
                  <a:pt x="12" y="8"/>
                </a:cubicBezTo>
                <a:close/>
                <a:moveTo>
                  <a:pt x="9" y="8"/>
                </a:moveTo>
                <a:cubicBezTo>
                  <a:pt x="9" y="7"/>
                  <a:pt x="9" y="6"/>
                  <a:pt x="8" y="5"/>
                </a:cubicBezTo>
                <a:cubicBezTo>
                  <a:pt x="8" y="5"/>
                  <a:pt x="7" y="4"/>
                  <a:pt x="6" y="4"/>
                </a:cubicBezTo>
                <a:cubicBezTo>
                  <a:pt x="6" y="4"/>
                  <a:pt x="5" y="5"/>
                  <a:pt x="5" y="5"/>
                </a:cubicBezTo>
                <a:cubicBezTo>
                  <a:pt x="4" y="6"/>
                  <a:pt x="4" y="7"/>
                  <a:pt x="4" y="8"/>
                </a:cubicBezTo>
                <a:cubicBezTo>
                  <a:pt x="4" y="8"/>
                  <a:pt x="4" y="9"/>
                  <a:pt x="4" y="9"/>
                </a:cubicBezTo>
                <a:cubicBezTo>
                  <a:pt x="4" y="10"/>
                  <a:pt x="4" y="10"/>
                  <a:pt x="5" y="10"/>
                </a:cubicBezTo>
                <a:cubicBezTo>
                  <a:pt x="5" y="11"/>
                  <a:pt x="5" y="11"/>
                  <a:pt x="5" y="11"/>
                </a:cubicBezTo>
                <a:cubicBezTo>
                  <a:pt x="6" y="11"/>
                  <a:pt x="6" y="12"/>
                  <a:pt x="6" y="12"/>
                </a:cubicBezTo>
                <a:cubicBezTo>
                  <a:pt x="7" y="12"/>
                  <a:pt x="8" y="11"/>
                  <a:pt x="8" y="11"/>
                </a:cubicBezTo>
                <a:cubicBezTo>
                  <a:pt x="9" y="10"/>
                  <a:pt x="9" y="9"/>
                  <a:pt x="9" y="8"/>
                </a:cubicBezTo>
                <a:close/>
                <a:moveTo>
                  <a:pt x="10" y="23"/>
                </a:moveTo>
                <a:cubicBezTo>
                  <a:pt x="9" y="23"/>
                  <a:pt x="9" y="23"/>
                  <a:pt x="9" y="23"/>
                </a:cubicBezTo>
                <a:cubicBezTo>
                  <a:pt x="9" y="24"/>
                  <a:pt x="9" y="24"/>
                  <a:pt x="8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3"/>
                  <a:pt x="6" y="23"/>
                </a:cubicBezTo>
                <a:cubicBezTo>
                  <a:pt x="6" y="23"/>
                  <a:pt x="6" y="23"/>
                  <a:pt x="7" y="23"/>
                </a:cubicBezTo>
                <a:cubicBezTo>
                  <a:pt x="19" y="1"/>
                  <a:pt x="19" y="1"/>
                  <a:pt x="19" y="1"/>
                </a:cubicBezTo>
                <a:cubicBezTo>
                  <a:pt x="20" y="1"/>
                  <a:pt x="20" y="1"/>
                  <a:pt x="20" y="1"/>
                </a:cubicBezTo>
                <a:cubicBezTo>
                  <a:pt x="20" y="1"/>
                  <a:pt x="20" y="0"/>
                  <a:pt x="2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2" y="0"/>
                  <a:pt x="22" y="1"/>
                  <a:pt x="22" y="1"/>
                </a:cubicBezTo>
                <a:cubicBezTo>
                  <a:pt x="23" y="1"/>
                  <a:pt x="23" y="1"/>
                  <a:pt x="22" y="1"/>
                </a:cubicBezTo>
                <a:lnTo>
                  <a:pt x="10" y="23"/>
                </a:lnTo>
                <a:close/>
                <a:moveTo>
                  <a:pt x="28" y="16"/>
                </a:moveTo>
                <a:cubicBezTo>
                  <a:pt x="28" y="17"/>
                  <a:pt x="28" y="18"/>
                  <a:pt x="28" y="19"/>
                </a:cubicBezTo>
                <a:cubicBezTo>
                  <a:pt x="28" y="20"/>
                  <a:pt x="27" y="20"/>
                  <a:pt x="27" y="21"/>
                </a:cubicBezTo>
                <a:cubicBezTo>
                  <a:pt x="26" y="22"/>
                  <a:pt x="26" y="22"/>
                  <a:pt x="25" y="22"/>
                </a:cubicBezTo>
                <a:cubicBezTo>
                  <a:pt x="24" y="23"/>
                  <a:pt x="23" y="23"/>
                  <a:pt x="22" y="23"/>
                </a:cubicBezTo>
                <a:cubicBezTo>
                  <a:pt x="20" y="23"/>
                  <a:pt x="19" y="22"/>
                  <a:pt x="18" y="21"/>
                </a:cubicBezTo>
                <a:cubicBezTo>
                  <a:pt x="17" y="20"/>
                  <a:pt x="17" y="18"/>
                  <a:pt x="17" y="16"/>
                </a:cubicBezTo>
                <a:cubicBezTo>
                  <a:pt x="17" y="15"/>
                  <a:pt x="17" y="14"/>
                  <a:pt x="17" y="14"/>
                </a:cubicBezTo>
                <a:cubicBezTo>
                  <a:pt x="17" y="13"/>
                  <a:pt x="18" y="12"/>
                  <a:pt x="18" y="11"/>
                </a:cubicBezTo>
                <a:cubicBezTo>
                  <a:pt x="19" y="11"/>
                  <a:pt x="19" y="10"/>
                  <a:pt x="20" y="10"/>
                </a:cubicBezTo>
                <a:cubicBezTo>
                  <a:pt x="21" y="10"/>
                  <a:pt x="22" y="10"/>
                  <a:pt x="23" y="10"/>
                </a:cubicBezTo>
                <a:cubicBezTo>
                  <a:pt x="25" y="10"/>
                  <a:pt x="26" y="10"/>
                  <a:pt x="27" y="11"/>
                </a:cubicBezTo>
                <a:cubicBezTo>
                  <a:pt x="28" y="13"/>
                  <a:pt x="28" y="14"/>
                  <a:pt x="28" y="16"/>
                </a:cubicBezTo>
                <a:close/>
                <a:moveTo>
                  <a:pt x="25" y="16"/>
                </a:moveTo>
                <a:cubicBezTo>
                  <a:pt x="25" y="15"/>
                  <a:pt x="25" y="14"/>
                  <a:pt x="24" y="14"/>
                </a:cubicBezTo>
                <a:cubicBezTo>
                  <a:pt x="24" y="13"/>
                  <a:pt x="23" y="13"/>
                  <a:pt x="22" y="13"/>
                </a:cubicBezTo>
                <a:cubicBezTo>
                  <a:pt x="22" y="13"/>
                  <a:pt x="21" y="13"/>
                  <a:pt x="21" y="14"/>
                </a:cubicBezTo>
                <a:cubicBezTo>
                  <a:pt x="20" y="14"/>
                  <a:pt x="20" y="15"/>
                  <a:pt x="20" y="16"/>
                </a:cubicBezTo>
                <a:cubicBezTo>
                  <a:pt x="20" y="17"/>
                  <a:pt x="20" y="17"/>
                  <a:pt x="20" y="18"/>
                </a:cubicBezTo>
                <a:cubicBezTo>
                  <a:pt x="20" y="18"/>
                  <a:pt x="21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2" y="20"/>
                  <a:pt x="22" y="20"/>
                  <a:pt x="23" y="20"/>
                </a:cubicBezTo>
                <a:cubicBezTo>
                  <a:pt x="23" y="20"/>
                  <a:pt x="24" y="20"/>
                  <a:pt x="24" y="19"/>
                </a:cubicBezTo>
                <a:cubicBezTo>
                  <a:pt x="25" y="18"/>
                  <a:pt x="25" y="17"/>
                  <a:pt x="25" y="16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5983" name="Freeform 47"/>
          <p:cNvSpPr>
            <a:spLocks/>
          </p:cNvSpPr>
          <p:nvPr/>
        </p:nvSpPr>
        <p:spPr bwMode="auto">
          <a:xfrm>
            <a:off x="4616426" y="1668274"/>
            <a:ext cx="54296" cy="66214"/>
          </a:xfrm>
          <a:custGeom>
            <a:avLst/>
            <a:gdLst>
              <a:gd name="T0" fmla="*/ 17 w 17"/>
              <a:gd name="T1" fmla="*/ 13 h 21"/>
              <a:gd name="T2" fmla="*/ 16 w 17"/>
              <a:gd name="T3" fmla="*/ 17 h 21"/>
              <a:gd name="T4" fmla="*/ 14 w 17"/>
              <a:gd name="T5" fmla="*/ 19 h 21"/>
              <a:gd name="T6" fmla="*/ 12 w 17"/>
              <a:gd name="T7" fmla="*/ 20 h 21"/>
              <a:gd name="T8" fmla="*/ 8 w 17"/>
              <a:gd name="T9" fmla="*/ 21 h 21"/>
              <a:gd name="T10" fmla="*/ 4 w 17"/>
              <a:gd name="T11" fmla="*/ 21 h 21"/>
              <a:gd name="T12" fmla="*/ 0 w 17"/>
              <a:gd name="T13" fmla="*/ 19 h 21"/>
              <a:gd name="T14" fmla="*/ 0 w 17"/>
              <a:gd name="T15" fmla="*/ 18 h 21"/>
              <a:gd name="T16" fmla="*/ 0 w 17"/>
              <a:gd name="T17" fmla="*/ 17 h 21"/>
              <a:gd name="T18" fmla="*/ 1 w 17"/>
              <a:gd name="T19" fmla="*/ 17 h 21"/>
              <a:gd name="T20" fmla="*/ 1 w 17"/>
              <a:gd name="T21" fmla="*/ 16 h 21"/>
              <a:gd name="T22" fmla="*/ 2 w 17"/>
              <a:gd name="T23" fmla="*/ 15 h 21"/>
              <a:gd name="T24" fmla="*/ 2 w 17"/>
              <a:gd name="T25" fmla="*/ 15 h 21"/>
              <a:gd name="T26" fmla="*/ 3 w 17"/>
              <a:gd name="T27" fmla="*/ 15 h 21"/>
              <a:gd name="T28" fmla="*/ 5 w 17"/>
              <a:gd name="T29" fmla="*/ 17 h 21"/>
              <a:gd name="T30" fmla="*/ 8 w 17"/>
              <a:gd name="T31" fmla="*/ 17 h 21"/>
              <a:gd name="T32" fmla="*/ 11 w 17"/>
              <a:gd name="T33" fmla="*/ 16 h 21"/>
              <a:gd name="T34" fmla="*/ 12 w 17"/>
              <a:gd name="T35" fmla="*/ 14 h 21"/>
              <a:gd name="T36" fmla="*/ 11 w 17"/>
              <a:gd name="T37" fmla="*/ 11 h 21"/>
              <a:gd name="T38" fmla="*/ 9 w 17"/>
              <a:gd name="T39" fmla="*/ 11 h 21"/>
              <a:gd name="T40" fmla="*/ 8 w 17"/>
              <a:gd name="T41" fmla="*/ 11 h 21"/>
              <a:gd name="T42" fmla="*/ 7 w 17"/>
              <a:gd name="T43" fmla="*/ 11 h 21"/>
              <a:gd name="T44" fmla="*/ 6 w 17"/>
              <a:gd name="T45" fmla="*/ 11 h 21"/>
              <a:gd name="T46" fmla="*/ 5 w 17"/>
              <a:gd name="T47" fmla="*/ 12 h 21"/>
              <a:gd name="T48" fmla="*/ 4 w 17"/>
              <a:gd name="T49" fmla="*/ 12 h 21"/>
              <a:gd name="T50" fmla="*/ 3 w 17"/>
              <a:gd name="T51" fmla="*/ 12 h 21"/>
              <a:gd name="T52" fmla="*/ 2 w 17"/>
              <a:gd name="T53" fmla="*/ 12 h 21"/>
              <a:gd name="T54" fmla="*/ 1 w 17"/>
              <a:gd name="T55" fmla="*/ 11 h 21"/>
              <a:gd name="T56" fmla="*/ 1 w 17"/>
              <a:gd name="T57" fmla="*/ 10 h 21"/>
              <a:gd name="T58" fmla="*/ 1 w 17"/>
              <a:gd name="T59" fmla="*/ 2 h 21"/>
              <a:gd name="T60" fmla="*/ 2 w 17"/>
              <a:gd name="T61" fmla="*/ 0 h 21"/>
              <a:gd name="T62" fmla="*/ 4 w 17"/>
              <a:gd name="T63" fmla="*/ 0 h 21"/>
              <a:gd name="T64" fmla="*/ 15 w 17"/>
              <a:gd name="T65" fmla="*/ 0 h 21"/>
              <a:gd name="T66" fmla="*/ 15 w 17"/>
              <a:gd name="T67" fmla="*/ 0 h 21"/>
              <a:gd name="T68" fmla="*/ 15 w 17"/>
              <a:gd name="T69" fmla="*/ 0 h 21"/>
              <a:gd name="T70" fmla="*/ 15 w 17"/>
              <a:gd name="T71" fmla="*/ 3 h 21"/>
              <a:gd name="T72" fmla="*/ 15 w 17"/>
              <a:gd name="T73" fmla="*/ 3 h 21"/>
              <a:gd name="T74" fmla="*/ 15 w 17"/>
              <a:gd name="T75" fmla="*/ 3 h 21"/>
              <a:gd name="T76" fmla="*/ 6 w 17"/>
              <a:gd name="T77" fmla="*/ 3 h 21"/>
              <a:gd name="T78" fmla="*/ 5 w 17"/>
              <a:gd name="T79" fmla="*/ 7 h 21"/>
              <a:gd name="T80" fmla="*/ 7 w 17"/>
              <a:gd name="T81" fmla="*/ 7 h 21"/>
              <a:gd name="T82" fmla="*/ 9 w 17"/>
              <a:gd name="T83" fmla="*/ 7 h 21"/>
              <a:gd name="T84" fmla="*/ 12 w 17"/>
              <a:gd name="T85" fmla="*/ 7 h 21"/>
              <a:gd name="T86" fmla="*/ 15 w 17"/>
              <a:gd name="T87" fmla="*/ 9 h 21"/>
              <a:gd name="T88" fmla="*/ 16 w 17"/>
              <a:gd name="T89" fmla="*/ 11 h 21"/>
              <a:gd name="T90" fmla="*/ 17 w 17"/>
              <a:gd name="T91" fmla="*/ 13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7" h="21">
                <a:moveTo>
                  <a:pt x="17" y="13"/>
                </a:moveTo>
                <a:cubicBezTo>
                  <a:pt x="17" y="15"/>
                  <a:pt x="17" y="16"/>
                  <a:pt x="16" y="17"/>
                </a:cubicBezTo>
                <a:cubicBezTo>
                  <a:pt x="16" y="18"/>
                  <a:pt x="15" y="18"/>
                  <a:pt x="14" y="19"/>
                </a:cubicBezTo>
                <a:cubicBezTo>
                  <a:pt x="14" y="20"/>
                  <a:pt x="13" y="20"/>
                  <a:pt x="12" y="20"/>
                </a:cubicBezTo>
                <a:cubicBezTo>
                  <a:pt x="10" y="21"/>
                  <a:pt x="9" y="21"/>
                  <a:pt x="8" y="21"/>
                </a:cubicBezTo>
                <a:cubicBezTo>
                  <a:pt x="7" y="21"/>
                  <a:pt x="5" y="21"/>
                  <a:pt x="4" y="21"/>
                </a:cubicBezTo>
                <a:cubicBezTo>
                  <a:pt x="3" y="20"/>
                  <a:pt x="1" y="20"/>
                  <a:pt x="0" y="19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7"/>
                </a:cubicBezTo>
                <a:cubicBezTo>
                  <a:pt x="1" y="17"/>
                  <a:pt x="1" y="17"/>
                  <a:pt x="1" y="17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2" y="16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3" y="15"/>
                </a:cubicBezTo>
                <a:cubicBezTo>
                  <a:pt x="4" y="16"/>
                  <a:pt x="4" y="16"/>
                  <a:pt x="5" y="17"/>
                </a:cubicBezTo>
                <a:cubicBezTo>
                  <a:pt x="6" y="17"/>
                  <a:pt x="7" y="17"/>
                  <a:pt x="8" y="17"/>
                </a:cubicBezTo>
                <a:cubicBezTo>
                  <a:pt x="9" y="17"/>
                  <a:pt x="10" y="17"/>
                  <a:pt x="11" y="16"/>
                </a:cubicBezTo>
                <a:cubicBezTo>
                  <a:pt x="12" y="15"/>
                  <a:pt x="12" y="15"/>
                  <a:pt x="12" y="14"/>
                </a:cubicBezTo>
                <a:cubicBezTo>
                  <a:pt x="12" y="13"/>
                  <a:pt x="12" y="12"/>
                  <a:pt x="11" y="11"/>
                </a:cubicBezTo>
                <a:cubicBezTo>
                  <a:pt x="11" y="11"/>
                  <a:pt x="10" y="11"/>
                  <a:pt x="9" y="11"/>
                </a:cubicBezTo>
                <a:cubicBezTo>
                  <a:pt x="8" y="11"/>
                  <a:pt x="8" y="11"/>
                  <a:pt x="8" y="11"/>
                </a:cubicBezTo>
                <a:cubicBezTo>
                  <a:pt x="7" y="11"/>
                  <a:pt x="7" y="11"/>
                  <a:pt x="7" y="11"/>
                </a:cubicBezTo>
                <a:cubicBezTo>
                  <a:pt x="6" y="11"/>
                  <a:pt x="6" y="11"/>
                  <a:pt x="6" y="11"/>
                </a:cubicBezTo>
                <a:cubicBezTo>
                  <a:pt x="5" y="11"/>
                  <a:pt x="5" y="12"/>
                  <a:pt x="5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0"/>
                  <a:pt x="1" y="10"/>
                </a:cubicBezTo>
                <a:cubicBezTo>
                  <a:pt x="1" y="2"/>
                  <a:pt x="1" y="2"/>
                  <a:pt x="1" y="2"/>
                </a:cubicBezTo>
                <a:cubicBezTo>
                  <a:pt x="2" y="1"/>
                  <a:pt x="2" y="0"/>
                  <a:pt x="2" y="0"/>
                </a:cubicBezTo>
                <a:cubicBezTo>
                  <a:pt x="3" y="0"/>
                  <a:pt x="3" y="0"/>
                  <a:pt x="4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3"/>
                  <a:pt x="15" y="3"/>
                  <a:pt x="15" y="3"/>
                </a:cubicBezTo>
                <a:cubicBezTo>
                  <a:pt x="15" y="3"/>
                  <a:pt x="15" y="3"/>
                  <a:pt x="15" y="3"/>
                </a:cubicBezTo>
                <a:cubicBezTo>
                  <a:pt x="15" y="3"/>
                  <a:pt x="15" y="3"/>
                  <a:pt x="15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7"/>
                  <a:pt x="5" y="7"/>
                  <a:pt x="5" y="7"/>
                </a:cubicBezTo>
                <a:cubicBezTo>
                  <a:pt x="6" y="7"/>
                  <a:pt x="6" y="7"/>
                  <a:pt x="7" y="7"/>
                </a:cubicBezTo>
                <a:cubicBezTo>
                  <a:pt x="8" y="7"/>
                  <a:pt x="9" y="7"/>
                  <a:pt x="9" y="7"/>
                </a:cubicBezTo>
                <a:cubicBezTo>
                  <a:pt x="10" y="7"/>
                  <a:pt x="11" y="7"/>
                  <a:pt x="12" y="7"/>
                </a:cubicBezTo>
                <a:cubicBezTo>
                  <a:pt x="13" y="8"/>
                  <a:pt x="14" y="8"/>
                  <a:pt x="15" y="9"/>
                </a:cubicBezTo>
                <a:cubicBezTo>
                  <a:pt x="15" y="9"/>
                  <a:pt x="16" y="10"/>
                  <a:pt x="16" y="11"/>
                </a:cubicBezTo>
                <a:cubicBezTo>
                  <a:pt x="17" y="12"/>
                  <a:pt x="17" y="12"/>
                  <a:pt x="17" y="13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89440" name="Freeform 48"/>
          <p:cNvSpPr>
            <a:spLocks noEditPoints="1"/>
          </p:cNvSpPr>
          <p:nvPr/>
        </p:nvSpPr>
        <p:spPr bwMode="auto">
          <a:xfrm>
            <a:off x="4679991" y="1665625"/>
            <a:ext cx="87403" cy="71511"/>
          </a:xfrm>
          <a:custGeom>
            <a:avLst/>
            <a:gdLst>
              <a:gd name="T0" fmla="*/ 12 w 28"/>
              <a:gd name="T1" fmla="*/ 7 h 23"/>
              <a:gd name="T2" fmla="*/ 11 w 28"/>
              <a:gd name="T3" fmla="*/ 10 h 23"/>
              <a:gd name="T4" fmla="*/ 10 w 28"/>
              <a:gd name="T5" fmla="*/ 12 h 23"/>
              <a:gd name="T6" fmla="*/ 8 w 28"/>
              <a:gd name="T7" fmla="*/ 13 h 23"/>
              <a:gd name="T8" fmla="*/ 6 w 28"/>
              <a:gd name="T9" fmla="*/ 13 h 23"/>
              <a:gd name="T10" fmla="*/ 1 w 28"/>
              <a:gd name="T11" fmla="*/ 12 h 23"/>
              <a:gd name="T12" fmla="*/ 0 w 28"/>
              <a:gd name="T13" fmla="*/ 7 h 23"/>
              <a:gd name="T14" fmla="*/ 0 w 28"/>
              <a:gd name="T15" fmla="*/ 4 h 23"/>
              <a:gd name="T16" fmla="*/ 1 w 28"/>
              <a:gd name="T17" fmla="*/ 2 h 23"/>
              <a:gd name="T18" fmla="*/ 3 w 28"/>
              <a:gd name="T19" fmla="*/ 1 h 23"/>
              <a:gd name="T20" fmla="*/ 6 w 28"/>
              <a:gd name="T21" fmla="*/ 0 h 23"/>
              <a:gd name="T22" fmla="*/ 10 w 28"/>
              <a:gd name="T23" fmla="*/ 2 h 23"/>
              <a:gd name="T24" fmla="*/ 12 w 28"/>
              <a:gd name="T25" fmla="*/ 7 h 23"/>
              <a:gd name="T26" fmla="*/ 8 w 28"/>
              <a:gd name="T27" fmla="*/ 7 h 23"/>
              <a:gd name="T28" fmla="*/ 8 w 28"/>
              <a:gd name="T29" fmla="*/ 4 h 23"/>
              <a:gd name="T30" fmla="*/ 6 w 28"/>
              <a:gd name="T31" fmla="*/ 3 h 23"/>
              <a:gd name="T32" fmla="*/ 4 w 28"/>
              <a:gd name="T33" fmla="*/ 4 h 23"/>
              <a:gd name="T34" fmla="*/ 3 w 28"/>
              <a:gd name="T35" fmla="*/ 7 h 23"/>
              <a:gd name="T36" fmla="*/ 4 w 28"/>
              <a:gd name="T37" fmla="*/ 8 h 23"/>
              <a:gd name="T38" fmla="*/ 4 w 28"/>
              <a:gd name="T39" fmla="*/ 10 h 23"/>
              <a:gd name="T40" fmla="*/ 5 w 28"/>
              <a:gd name="T41" fmla="*/ 10 h 23"/>
              <a:gd name="T42" fmla="*/ 6 w 28"/>
              <a:gd name="T43" fmla="*/ 11 h 23"/>
              <a:gd name="T44" fmla="*/ 8 w 28"/>
              <a:gd name="T45" fmla="*/ 10 h 23"/>
              <a:gd name="T46" fmla="*/ 8 w 28"/>
              <a:gd name="T47" fmla="*/ 7 h 23"/>
              <a:gd name="T48" fmla="*/ 9 w 28"/>
              <a:gd name="T49" fmla="*/ 22 h 23"/>
              <a:gd name="T50" fmla="*/ 9 w 28"/>
              <a:gd name="T51" fmla="*/ 22 h 23"/>
              <a:gd name="T52" fmla="*/ 8 w 28"/>
              <a:gd name="T53" fmla="*/ 23 h 23"/>
              <a:gd name="T54" fmla="*/ 6 w 28"/>
              <a:gd name="T55" fmla="*/ 23 h 23"/>
              <a:gd name="T56" fmla="*/ 6 w 28"/>
              <a:gd name="T57" fmla="*/ 22 h 23"/>
              <a:gd name="T58" fmla="*/ 6 w 28"/>
              <a:gd name="T59" fmla="*/ 22 h 23"/>
              <a:gd name="T60" fmla="*/ 19 w 28"/>
              <a:gd name="T61" fmla="*/ 0 h 23"/>
              <a:gd name="T62" fmla="*/ 19 w 28"/>
              <a:gd name="T63" fmla="*/ 0 h 23"/>
              <a:gd name="T64" fmla="*/ 20 w 28"/>
              <a:gd name="T65" fmla="*/ 0 h 23"/>
              <a:gd name="T66" fmla="*/ 22 w 28"/>
              <a:gd name="T67" fmla="*/ 0 h 23"/>
              <a:gd name="T68" fmla="*/ 22 w 28"/>
              <a:gd name="T69" fmla="*/ 0 h 23"/>
              <a:gd name="T70" fmla="*/ 22 w 28"/>
              <a:gd name="T71" fmla="*/ 0 h 23"/>
              <a:gd name="T72" fmla="*/ 9 w 28"/>
              <a:gd name="T73" fmla="*/ 22 h 23"/>
              <a:gd name="T74" fmla="*/ 28 w 28"/>
              <a:gd name="T75" fmla="*/ 15 h 23"/>
              <a:gd name="T76" fmla="*/ 28 w 28"/>
              <a:gd name="T77" fmla="*/ 18 h 23"/>
              <a:gd name="T78" fmla="*/ 26 w 28"/>
              <a:gd name="T79" fmla="*/ 20 h 23"/>
              <a:gd name="T80" fmla="*/ 25 w 28"/>
              <a:gd name="T81" fmla="*/ 21 h 23"/>
              <a:gd name="T82" fmla="*/ 22 w 28"/>
              <a:gd name="T83" fmla="*/ 22 h 23"/>
              <a:gd name="T84" fmla="*/ 17 w 28"/>
              <a:gd name="T85" fmla="*/ 20 h 23"/>
              <a:gd name="T86" fmla="*/ 16 w 28"/>
              <a:gd name="T87" fmla="*/ 15 h 23"/>
              <a:gd name="T88" fmla="*/ 16 w 28"/>
              <a:gd name="T89" fmla="*/ 13 h 23"/>
              <a:gd name="T90" fmla="*/ 17 w 28"/>
              <a:gd name="T91" fmla="*/ 11 h 23"/>
              <a:gd name="T92" fmla="*/ 19 w 28"/>
              <a:gd name="T93" fmla="*/ 9 h 23"/>
              <a:gd name="T94" fmla="*/ 22 w 28"/>
              <a:gd name="T95" fmla="*/ 9 h 23"/>
              <a:gd name="T96" fmla="*/ 26 w 28"/>
              <a:gd name="T97" fmla="*/ 10 h 23"/>
              <a:gd name="T98" fmla="*/ 28 w 28"/>
              <a:gd name="T99" fmla="*/ 15 h 23"/>
              <a:gd name="T100" fmla="*/ 24 w 28"/>
              <a:gd name="T101" fmla="*/ 15 h 23"/>
              <a:gd name="T102" fmla="*/ 24 w 28"/>
              <a:gd name="T103" fmla="*/ 13 h 23"/>
              <a:gd name="T104" fmla="*/ 22 w 28"/>
              <a:gd name="T105" fmla="*/ 12 h 23"/>
              <a:gd name="T106" fmla="*/ 20 w 28"/>
              <a:gd name="T107" fmla="*/ 13 h 23"/>
              <a:gd name="T108" fmla="*/ 20 w 28"/>
              <a:gd name="T109" fmla="*/ 15 h 23"/>
              <a:gd name="T110" fmla="*/ 20 w 28"/>
              <a:gd name="T111" fmla="*/ 17 h 23"/>
              <a:gd name="T112" fmla="*/ 20 w 28"/>
              <a:gd name="T113" fmla="*/ 18 h 23"/>
              <a:gd name="T114" fmla="*/ 21 w 28"/>
              <a:gd name="T115" fmla="*/ 19 h 23"/>
              <a:gd name="T116" fmla="*/ 22 w 28"/>
              <a:gd name="T117" fmla="*/ 19 h 23"/>
              <a:gd name="T118" fmla="*/ 24 w 28"/>
              <a:gd name="T119" fmla="*/ 18 h 23"/>
              <a:gd name="T120" fmla="*/ 24 w 28"/>
              <a:gd name="T121" fmla="*/ 15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" h="23">
                <a:moveTo>
                  <a:pt x="12" y="7"/>
                </a:moveTo>
                <a:cubicBezTo>
                  <a:pt x="12" y="8"/>
                  <a:pt x="12" y="9"/>
                  <a:pt x="11" y="10"/>
                </a:cubicBezTo>
                <a:cubicBezTo>
                  <a:pt x="11" y="10"/>
                  <a:pt x="11" y="11"/>
                  <a:pt x="10" y="12"/>
                </a:cubicBezTo>
                <a:cubicBezTo>
                  <a:pt x="10" y="12"/>
                  <a:pt x="9" y="13"/>
                  <a:pt x="8" y="13"/>
                </a:cubicBezTo>
                <a:cubicBezTo>
                  <a:pt x="8" y="13"/>
                  <a:pt x="7" y="13"/>
                  <a:pt x="6" y="13"/>
                </a:cubicBezTo>
                <a:cubicBezTo>
                  <a:pt x="4" y="13"/>
                  <a:pt x="2" y="13"/>
                  <a:pt x="1" y="12"/>
                </a:cubicBezTo>
                <a:cubicBezTo>
                  <a:pt x="0" y="11"/>
                  <a:pt x="0" y="9"/>
                  <a:pt x="0" y="7"/>
                </a:cubicBezTo>
                <a:cubicBezTo>
                  <a:pt x="0" y="6"/>
                  <a:pt x="0" y="5"/>
                  <a:pt x="0" y="4"/>
                </a:cubicBezTo>
                <a:cubicBezTo>
                  <a:pt x="0" y="3"/>
                  <a:pt x="1" y="3"/>
                  <a:pt x="1" y="2"/>
                </a:cubicBezTo>
                <a:cubicBezTo>
                  <a:pt x="2" y="2"/>
                  <a:pt x="2" y="1"/>
                  <a:pt x="3" y="1"/>
                </a:cubicBezTo>
                <a:cubicBezTo>
                  <a:pt x="4" y="1"/>
                  <a:pt x="5" y="0"/>
                  <a:pt x="6" y="0"/>
                </a:cubicBezTo>
                <a:cubicBezTo>
                  <a:pt x="8" y="0"/>
                  <a:pt x="9" y="1"/>
                  <a:pt x="10" y="2"/>
                </a:cubicBezTo>
                <a:cubicBezTo>
                  <a:pt x="11" y="3"/>
                  <a:pt x="12" y="5"/>
                  <a:pt x="12" y="7"/>
                </a:cubicBezTo>
                <a:close/>
                <a:moveTo>
                  <a:pt x="8" y="7"/>
                </a:moveTo>
                <a:cubicBezTo>
                  <a:pt x="8" y="6"/>
                  <a:pt x="8" y="5"/>
                  <a:pt x="8" y="4"/>
                </a:cubicBezTo>
                <a:cubicBezTo>
                  <a:pt x="7" y="4"/>
                  <a:pt x="7" y="3"/>
                  <a:pt x="6" y="3"/>
                </a:cubicBezTo>
                <a:cubicBezTo>
                  <a:pt x="5" y="3"/>
                  <a:pt x="4" y="4"/>
                  <a:pt x="4" y="4"/>
                </a:cubicBezTo>
                <a:cubicBezTo>
                  <a:pt x="4" y="5"/>
                  <a:pt x="3" y="6"/>
                  <a:pt x="3" y="7"/>
                </a:cubicBezTo>
                <a:cubicBezTo>
                  <a:pt x="3" y="7"/>
                  <a:pt x="4" y="8"/>
                  <a:pt x="4" y="8"/>
                </a:cubicBezTo>
                <a:cubicBezTo>
                  <a:pt x="4" y="9"/>
                  <a:pt x="4" y="9"/>
                  <a:pt x="4" y="10"/>
                </a:cubicBezTo>
                <a:cubicBezTo>
                  <a:pt x="4" y="10"/>
                  <a:pt x="4" y="10"/>
                  <a:pt x="5" y="10"/>
                </a:cubicBezTo>
                <a:cubicBezTo>
                  <a:pt x="5" y="11"/>
                  <a:pt x="5" y="11"/>
                  <a:pt x="6" y="11"/>
                </a:cubicBezTo>
                <a:cubicBezTo>
                  <a:pt x="7" y="11"/>
                  <a:pt x="7" y="10"/>
                  <a:pt x="8" y="10"/>
                </a:cubicBezTo>
                <a:cubicBezTo>
                  <a:pt x="8" y="9"/>
                  <a:pt x="8" y="8"/>
                  <a:pt x="8" y="7"/>
                </a:cubicBezTo>
                <a:close/>
                <a:moveTo>
                  <a:pt x="9" y="22"/>
                </a:moveTo>
                <a:cubicBezTo>
                  <a:pt x="9" y="22"/>
                  <a:pt x="9" y="22"/>
                  <a:pt x="9" y="22"/>
                </a:cubicBezTo>
                <a:cubicBezTo>
                  <a:pt x="8" y="23"/>
                  <a:pt x="8" y="23"/>
                  <a:pt x="8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2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lnTo>
                  <a:pt x="9" y="22"/>
                </a:lnTo>
                <a:close/>
                <a:moveTo>
                  <a:pt x="28" y="15"/>
                </a:moveTo>
                <a:cubicBezTo>
                  <a:pt x="28" y="16"/>
                  <a:pt x="28" y="17"/>
                  <a:pt x="28" y="18"/>
                </a:cubicBezTo>
                <a:cubicBezTo>
                  <a:pt x="27" y="19"/>
                  <a:pt x="27" y="19"/>
                  <a:pt x="26" y="20"/>
                </a:cubicBezTo>
                <a:cubicBezTo>
                  <a:pt x="26" y="21"/>
                  <a:pt x="25" y="21"/>
                  <a:pt x="25" y="21"/>
                </a:cubicBezTo>
                <a:cubicBezTo>
                  <a:pt x="24" y="22"/>
                  <a:pt x="23" y="22"/>
                  <a:pt x="22" y="22"/>
                </a:cubicBezTo>
                <a:cubicBezTo>
                  <a:pt x="20" y="22"/>
                  <a:pt x="18" y="21"/>
                  <a:pt x="17" y="20"/>
                </a:cubicBezTo>
                <a:cubicBezTo>
                  <a:pt x="16" y="19"/>
                  <a:pt x="16" y="17"/>
                  <a:pt x="16" y="15"/>
                </a:cubicBezTo>
                <a:cubicBezTo>
                  <a:pt x="16" y="14"/>
                  <a:pt x="16" y="13"/>
                  <a:pt x="16" y="13"/>
                </a:cubicBezTo>
                <a:cubicBezTo>
                  <a:pt x="17" y="12"/>
                  <a:pt x="17" y="11"/>
                  <a:pt x="17" y="11"/>
                </a:cubicBezTo>
                <a:cubicBezTo>
                  <a:pt x="18" y="10"/>
                  <a:pt x="19" y="9"/>
                  <a:pt x="19" y="9"/>
                </a:cubicBezTo>
                <a:cubicBezTo>
                  <a:pt x="20" y="9"/>
                  <a:pt x="21" y="9"/>
                  <a:pt x="22" y="9"/>
                </a:cubicBezTo>
                <a:cubicBezTo>
                  <a:pt x="24" y="9"/>
                  <a:pt x="25" y="9"/>
                  <a:pt x="26" y="10"/>
                </a:cubicBezTo>
                <a:cubicBezTo>
                  <a:pt x="27" y="12"/>
                  <a:pt x="28" y="13"/>
                  <a:pt x="28" y="15"/>
                </a:cubicBezTo>
                <a:close/>
                <a:moveTo>
                  <a:pt x="24" y="15"/>
                </a:moveTo>
                <a:cubicBezTo>
                  <a:pt x="24" y="14"/>
                  <a:pt x="24" y="13"/>
                  <a:pt x="24" y="13"/>
                </a:cubicBezTo>
                <a:cubicBezTo>
                  <a:pt x="23" y="12"/>
                  <a:pt x="23" y="12"/>
                  <a:pt x="22" y="12"/>
                </a:cubicBezTo>
                <a:cubicBezTo>
                  <a:pt x="21" y="12"/>
                  <a:pt x="20" y="12"/>
                  <a:pt x="20" y="13"/>
                </a:cubicBezTo>
                <a:cubicBezTo>
                  <a:pt x="20" y="13"/>
                  <a:pt x="20" y="14"/>
                  <a:pt x="20" y="15"/>
                </a:cubicBezTo>
                <a:cubicBezTo>
                  <a:pt x="20" y="16"/>
                  <a:pt x="20" y="16"/>
                  <a:pt x="20" y="17"/>
                </a:cubicBezTo>
                <a:cubicBezTo>
                  <a:pt x="20" y="17"/>
                  <a:pt x="20" y="18"/>
                  <a:pt x="20" y="18"/>
                </a:cubicBezTo>
                <a:cubicBezTo>
                  <a:pt x="20" y="18"/>
                  <a:pt x="21" y="18"/>
                  <a:pt x="21" y="19"/>
                </a:cubicBezTo>
                <a:cubicBezTo>
                  <a:pt x="21" y="19"/>
                  <a:pt x="22" y="19"/>
                  <a:pt x="22" y="19"/>
                </a:cubicBezTo>
                <a:cubicBezTo>
                  <a:pt x="23" y="19"/>
                  <a:pt x="23" y="19"/>
                  <a:pt x="24" y="18"/>
                </a:cubicBezTo>
                <a:cubicBezTo>
                  <a:pt x="24" y="17"/>
                  <a:pt x="24" y="16"/>
                  <a:pt x="24" y="15"/>
                </a:cubicBezTo>
                <a:close/>
              </a:path>
            </a:pathLst>
          </a:custGeom>
          <a:solidFill>
            <a:srgbClr val="E3D7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89441" name="Oval 49"/>
          <p:cNvSpPr>
            <a:spLocks noChangeArrowheads="1"/>
          </p:cNvSpPr>
          <p:nvPr/>
        </p:nvSpPr>
        <p:spPr bwMode="auto">
          <a:xfrm>
            <a:off x="4223115" y="2191364"/>
            <a:ext cx="932294" cy="932293"/>
          </a:xfrm>
          <a:prstGeom prst="ellipse">
            <a:avLst/>
          </a:prstGeom>
          <a:noFill/>
          <a:ln w="10" cap="flat">
            <a:solidFill>
              <a:srgbClr val="4C606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89443" name="Freeform 50"/>
          <p:cNvSpPr>
            <a:spLocks/>
          </p:cNvSpPr>
          <p:nvPr/>
        </p:nvSpPr>
        <p:spPr bwMode="auto">
          <a:xfrm>
            <a:off x="6409502" y="917406"/>
            <a:ext cx="512497" cy="654194"/>
          </a:xfrm>
          <a:custGeom>
            <a:avLst/>
            <a:gdLst>
              <a:gd name="T0" fmla="*/ 387 w 387"/>
              <a:gd name="T1" fmla="*/ 494 h 494"/>
              <a:gd name="T2" fmla="*/ 0 w 387"/>
              <a:gd name="T3" fmla="*/ 494 h 494"/>
              <a:gd name="T4" fmla="*/ 0 w 387"/>
              <a:gd name="T5" fmla="*/ 485 h 494"/>
              <a:gd name="T6" fmla="*/ 378 w 387"/>
              <a:gd name="T7" fmla="*/ 485 h 494"/>
              <a:gd name="T8" fmla="*/ 378 w 387"/>
              <a:gd name="T9" fmla="*/ 0 h 494"/>
              <a:gd name="T10" fmla="*/ 387 w 387"/>
              <a:gd name="T11" fmla="*/ 0 h 494"/>
              <a:gd name="T12" fmla="*/ 387 w 387"/>
              <a:gd name="T13" fmla="*/ 494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7" h="494">
                <a:moveTo>
                  <a:pt x="387" y="494"/>
                </a:moveTo>
                <a:lnTo>
                  <a:pt x="0" y="494"/>
                </a:lnTo>
                <a:lnTo>
                  <a:pt x="0" y="485"/>
                </a:lnTo>
                <a:lnTo>
                  <a:pt x="378" y="485"/>
                </a:lnTo>
                <a:lnTo>
                  <a:pt x="378" y="0"/>
                </a:lnTo>
                <a:lnTo>
                  <a:pt x="387" y="0"/>
                </a:lnTo>
                <a:lnTo>
                  <a:pt x="387" y="494"/>
                </a:lnTo>
                <a:close/>
              </a:path>
            </a:pathLst>
          </a:custGeom>
          <a:solidFill>
            <a:srgbClr val="F830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89444" name="Freeform 51"/>
          <p:cNvSpPr>
            <a:spLocks/>
          </p:cNvSpPr>
          <p:nvPr/>
        </p:nvSpPr>
        <p:spPr bwMode="auto">
          <a:xfrm>
            <a:off x="5730146" y="2703861"/>
            <a:ext cx="901835" cy="598575"/>
          </a:xfrm>
          <a:custGeom>
            <a:avLst/>
            <a:gdLst>
              <a:gd name="T0" fmla="*/ 681 w 681"/>
              <a:gd name="T1" fmla="*/ 452 h 452"/>
              <a:gd name="T2" fmla="*/ 0 w 681"/>
              <a:gd name="T3" fmla="*/ 452 h 452"/>
              <a:gd name="T4" fmla="*/ 0 w 681"/>
              <a:gd name="T5" fmla="*/ 442 h 452"/>
              <a:gd name="T6" fmla="*/ 671 w 681"/>
              <a:gd name="T7" fmla="*/ 442 h 452"/>
              <a:gd name="T8" fmla="*/ 671 w 681"/>
              <a:gd name="T9" fmla="*/ 0 h 452"/>
              <a:gd name="T10" fmla="*/ 681 w 681"/>
              <a:gd name="T11" fmla="*/ 0 h 452"/>
              <a:gd name="T12" fmla="*/ 681 w 681"/>
              <a:gd name="T13" fmla="*/ 452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1" h="452">
                <a:moveTo>
                  <a:pt x="681" y="452"/>
                </a:moveTo>
                <a:lnTo>
                  <a:pt x="0" y="452"/>
                </a:lnTo>
                <a:lnTo>
                  <a:pt x="0" y="442"/>
                </a:lnTo>
                <a:lnTo>
                  <a:pt x="671" y="442"/>
                </a:lnTo>
                <a:lnTo>
                  <a:pt x="671" y="0"/>
                </a:lnTo>
                <a:lnTo>
                  <a:pt x="681" y="0"/>
                </a:lnTo>
                <a:lnTo>
                  <a:pt x="681" y="452"/>
                </a:lnTo>
                <a:close/>
              </a:path>
            </a:pathLst>
          </a:custGeom>
          <a:solidFill>
            <a:srgbClr val="A2B93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89445" name="Freeform 52"/>
          <p:cNvSpPr>
            <a:spLocks/>
          </p:cNvSpPr>
          <p:nvPr/>
        </p:nvSpPr>
        <p:spPr bwMode="auto">
          <a:xfrm>
            <a:off x="4216493" y="1045862"/>
            <a:ext cx="484687" cy="350934"/>
          </a:xfrm>
          <a:custGeom>
            <a:avLst/>
            <a:gdLst>
              <a:gd name="T0" fmla="*/ 366 w 366"/>
              <a:gd name="T1" fmla="*/ 265 h 265"/>
              <a:gd name="T2" fmla="*/ 357 w 366"/>
              <a:gd name="T3" fmla="*/ 265 h 265"/>
              <a:gd name="T4" fmla="*/ 357 w 366"/>
              <a:gd name="T5" fmla="*/ 10 h 265"/>
              <a:gd name="T6" fmla="*/ 0 w 366"/>
              <a:gd name="T7" fmla="*/ 10 h 265"/>
              <a:gd name="T8" fmla="*/ 0 w 366"/>
              <a:gd name="T9" fmla="*/ 0 h 265"/>
              <a:gd name="T10" fmla="*/ 366 w 366"/>
              <a:gd name="T11" fmla="*/ 0 h 265"/>
              <a:gd name="T12" fmla="*/ 366 w 366"/>
              <a:gd name="T13" fmla="*/ 265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6" h="265">
                <a:moveTo>
                  <a:pt x="366" y="265"/>
                </a:moveTo>
                <a:lnTo>
                  <a:pt x="357" y="265"/>
                </a:lnTo>
                <a:lnTo>
                  <a:pt x="357" y="10"/>
                </a:lnTo>
                <a:lnTo>
                  <a:pt x="0" y="10"/>
                </a:lnTo>
                <a:lnTo>
                  <a:pt x="0" y="0"/>
                </a:lnTo>
                <a:lnTo>
                  <a:pt x="366" y="0"/>
                </a:lnTo>
                <a:lnTo>
                  <a:pt x="366" y="265"/>
                </a:lnTo>
                <a:close/>
              </a:path>
            </a:pathLst>
          </a:custGeom>
          <a:solidFill>
            <a:srgbClr val="EBAC07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89446" name="Rectangle 53"/>
          <p:cNvSpPr>
            <a:spLocks noChangeArrowheads="1"/>
          </p:cNvSpPr>
          <p:nvPr/>
        </p:nvSpPr>
        <p:spPr bwMode="auto">
          <a:xfrm>
            <a:off x="2339988" y="2154284"/>
            <a:ext cx="528388" cy="11918"/>
          </a:xfrm>
          <a:prstGeom prst="rect">
            <a:avLst/>
          </a:prstGeom>
          <a:solidFill>
            <a:srgbClr val="A2B93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89447" name="Freeform 54"/>
          <p:cNvSpPr>
            <a:spLocks/>
          </p:cNvSpPr>
          <p:nvPr/>
        </p:nvSpPr>
        <p:spPr bwMode="auto">
          <a:xfrm>
            <a:off x="2868375" y="2939583"/>
            <a:ext cx="440986" cy="397284"/>
          </a:xfrm>
          <a:custGeom>
            <a:avLst/>
            <a:gdLst>
              <a:gd name="T0" fmla="*/ 333 w 333"/>
              <a:gd name="T1" fmla="*/ 300 h 300"/>
              <a:gd name="T2" fmla="*/ 0 w 333"/>
              <a:gd name="T3" fmla="*/ 300 h 300"/>
              <a:gd name="T4" fmla="*/ 0 w 333"/>
              <a:gd name="T5" fmla="*/ 0 h 300"/>
              <a:gd name="T6" fmla="*/ 9 w 333"/>
              <a:gd name="T7" fmla="*/ 0 h 300"/>
              <a:gd name="T8" fmla="*/ 9 w 333"/>
              <a:gd name="T9" fmla="*/ 290 h 300"/>
              <a:gd name="T10" fmla="*/ 333 w 333"/>
              <a:gd name="T11" fmla="*/ 290 h 300"/>
              <a:gd name="T12" fmla="*/ 333 w 333"/>
              <a:gd name="T13" fmla="*/ 30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3" h="300">
                <a:moveTo>
                  <a:pt x="333" y="300"/>
                </a:moveTo>
                <a:lnTo>
                  <a:pt x="0" y="300"/>
                </a:lnTo>
                <a:lnTo>
                  <a:pt x="0" y="0"/>
                </a:lnTo>
                <a:lnTo>
                  <a:pt x="9" y="0"/>
                </a:lnTo>
                <a:lnTo>
                  <a:pt x="9" y="290"/>
                </a:lnTo>
                <a:lnTo>
                  <a:pt x="333" y="290"/>
                </a:lnTo>
                <a:lnTo>
                  <a:pt x="333" y="300"/>
                </a:lnTo>
                <a:close/>
              </a:path>
            </a:pathLst>
          </a:custGeom>
          <a:solidFill>
            <a:srgbClr val="F830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89448" name="Freeform 55"/>
          <p:cNvSpPr>
            <a:spLocks/>
          </p:cNvSpPr>
          <p:nvPr/>
        </p:nvSpPr>
        <p:spPr bwMode="auto">
          <a:xfrm>
            <a:off x="4244303" y="3858633"/>
            <a:ext cx="456877" cy="438336"/>
          </a:xfrm>
          <a:custGeom>
            <a:avLst/>
            <a:gdLst>
              <a:gd name="T0" fmla="*/ 345 w 345"/>
              <a:gd name="T1" fmla="*/ 331 h 331"/>
              <a:gd name="T2" fmla="*/ 0 w 345"/>
              <a:gd name="T3" fmla="*/ 331 h 331"/>
              <a:gd name="T4" fmla="*/ 0 w 345"/>
              <a:gd name="T5" fmla="*/ 322 h 331"/>
              <a:gd name="T6" fmla="*/ 336 w 345"/>
              <a:gd name="T7" fmla="*/ 322 h 331"/>
              <a:gd name="T8" fmla="*/ 336 w 345"/>
              <a:gd name="T9" fmla="*/ 0 h 331"/>
              <a:gd name="T10" fmla="*/ 345 w 345"/>
              <a:gd name="T11" fmla="*/ 0 h 331"/>
              <a:gd name="T12" fmla="*/ 345 w 345"/>
              <a:gd name="T13" fmla="*/ 331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5" h="331">
                <a:moveTo>
                  <a:pt x="345" y="331"/>
                </a:moveTo>
                <a:lnTo>
                  <a:pt x="0" y="331"/>
                </a:lnTo>
                <a:lnTo>
                  <a:pt x="0" y="322"/>
                </a:lnTo>
                <a:lnTo>
                  <a:pt x="336" y="322"/>
                </a:lnTo>
                <a:lnTo>
                  <a:pt x="336" y="0"/>
                </a:lnTo>
                <a:lnTo>
                  <a:pt x="345" y="0"/>
                </a:lnTo>
                <a:lnTo>
                  <a:pt x="345" y="331"/>
                </a:lnTo>
                <a:close/>
              </a:path>
            </a:pathLst>
          </a:custGeom>
          <a:solidFill>
            <a:srgbClr val="EBAC07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89449" name="Oval 56"/>
          <p:cNvSpPr>
            <a:spLocks noChangeArrowheads="1"/>
          </p:cNvSpPr>
          <p:nvPr/>
        </p:nvSpPr>
        <p:spPr bwMode="auto">
          <a:xfrm>
            <a:off x="4188683" y="1024674"/>
            <a:ext cx="52971" cy="52971"/>
          </a:xfrm>
          <a:prstGeom prst="ellipse">
            <a:avLst/>
          </a:prstGeom>
          <a:solidFill>
            <a:srgbClr val="EBAC07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89450" name="Oval 57"/>
          <p:cNvSpPr>
            <a:spLocks noChangeArrowheads="1"/>
          </p:cNvSpPr>
          <p:nvPr/>
        </p:nvSpPr>
        <p:spPr bwMode="auto">
          <a:xfrm>
            <a:off x="6891540" y="896218"/>
            <a:ext cx="50323" cy="50323"/>
          </a:xfrm>
          <a:prstGeom prst="ellipse">
            <a:avLst/>
          </a:prstGeom>
          <a:solidFill>
            <a:srgbClr val="F830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89451" name="Oval 58"/>
          <p:cNvSpPr>
            <a:spLocks noChangeArrowheads="1"/>
          </p:cNvSpPr>
          <p:nvPr/>
        </p:nvSpPr>
        <p:spPr bwMode="auto">
          <a:xfrm>
            <a:off x="6600198" y="2682672"/>
            <a:ext cx="50323" cy="50323"/>
          </a:xfrm>
          <a:prstGeom prst="ellipse">
            <a:avLst/>
          </a:prstGeom>
          <a:solidFill>
            <a:srgbClr val="A2B93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89452" name="Oval 59"/>
          <p:cNvSpPr>
            <a:spLocks noChangeArrowheads="1"/>
          </p:cNvSpPr>
          <p:nvPr/>
        </p:nvSpPr>
        <p:spPr bwMode="auto">
          <a:xfrm>
            <a:off x="2317475" y="2135744"/>
            <a:ext cx="52971" cy="48998"/>
          </a:xfrm>
          <a:prstGeom prst="ellipse">
            <a:avLst/>
          </a:prstGeom>
          <a:solidFill>
            <a:srgbClr val="A2B932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89453" name="Oval 60"/>
          <p:cNvSpPr>
            <a:spLocks noChangeArrowheads="1"/>
          </p:cNvSpPr>
          <p:nvPr/>
        </p:nvSpPr>
        <p:spPr bwMode="auto">
          <a:xfrm>
            <a:off x="2849835" y="2917069"/>
            <a:ext cx="52971" cy="52971"/>
          </a:xfrm>
          <a:prstGeom prst="ellipse">
            <a:avLst/>
          </a:prstGeom>
          <a:solidFill>
            <a:srgbClr val="F830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50" name="Oval 60"/>
          <p:cNvSpPr>
            <a:spLocks noChangeArrowheads="1"/>
          </p:cNvSpPr>
          <p:nvPr/>
        </p:nvSpPr>
        <p:spPr bwMode="auto">
          <a:xfrm>
            <a:off x="4223115" y="4260419"/>
            <a:ext cx="52971" cy="52971"/>
          </a:xfrm>
          <a:prstGeom prst="ellipse">
            <a:avLst/>
          </a:prstGeom>
          <a:solidFill>
            <a:srgbClr val="EBAC07"/>
          </a:solidFill>
          <a:ln>
            <a:noFill/>
          </a:ln>
          <a:extLst/>
        </p:spPr>
        <p:txBody>
          <a:bodyPr/>
          <a:lstStyle/>
          <a:p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152" name="TextBox 151"/>
          <p:cNvSpPr txBox="1"/>
          <p:nvPr/>
        </p:nvSpPr>
        <p:spPr bwMode="auto">
          <a:xfrm>
            <a:off x="4365656" y="2349929"/>
            <a:ext cx="67197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284848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 smtClean="0"/>
              <a:t>添加</a:t>
            </a:r>
            <a:endParaRPr lang="en-US" altLang="zh-CN" dirty="0" smtClean="0"/>
          </a:p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  <p:sp>
        <p:nvSpPr>
          <p:cNvPr id="153" name="TextBox 152"/>
          <p:cNvSpPr txBox="1"/>
          <p:nvPr/>
        </p:nvSpPr>
        <p:spPr bwMode="auto">
          <a:xfrm>
            <a:off x="6968000" y="852617"/>
            <a:ext cx="967073" cy="28241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154" name="矩形 1"/>
          <p:cNvSpPr>
            <a:spLocks noChangeArrowheads="1"/>
          </p:cNvSpPr>
          <p:nvPr/>
        </p:nvSpPr>
        <p:spPr bwMode="auto">
          <a:xfrm>
            <a:off x="6898834" y="1127259"/>
            <a:ext cx="11295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zh-CN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锐普</a:t>
            </a:r>
            <a:r>
              <a:rPr lang="en-US" altLang="zh-CN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是</a:t>
            </a:r>
            <a:r>
              <a:rPr lang="zh-CN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中国第一家精品</a:t>
            </a: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设计机构</a:t>
            </a:r>
            <a:r>
              <a:rPr lang="zh-CN" altLang="zh-CN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8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5" name="TextBox 154"/>
          <p:cNvSpPr txBox="1"/>
          <p:nvPr/>
        </p:nvSpPr>
        <p:spPr bwMode="auto">
          <a:xfrm>
            <a:off x="3047535" y="852617"/>
            <a:ext cx="115929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>
                <a:solidFill>
                  <a:srgbClr val="F9BF2F"/>
                </a:solidFill>
              </a:rPr>
              <a:t>添加标题</a:t>
            </a:r>
          </a:p>
        </p:txBody>
      </p:sp>
      <p:sp>
        <p:nvSpPr>
          <p:cNvPr id="156" name="矩形 1"/>
          <p:cNvSpPr>
            <a:spLocks noChangeArrowheads="1"/>
          </p:cNvSpPr>
          <p:nvPr/>
        </p:nvSpPr>
        <p:spPr bwMode="auto">
          <a:xfrm>
            <a:off x="3037514" y="1127259"/>
            <a:ext cx="115142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zh-CN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锐普</a:t>
            </a:r>
            <a:r>
              <a:rPr lang="en-US" altLang="zh-CN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是</a:t>
            </a:r>
            <a:r>
              <a:rPr lang="zh-CN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中国第一家精品</a:t>
            </a: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设计机构</a:t>
            </a:r>
            <a:r>
              <a:rPr lang="zh-CN" altLang="zh-CN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8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7" name="TextBox 156"/>
          <p:cNvSpPr txBox="1"/>
          <p:nvPr/>
        </p:nvSpPr>
        <p:spPr bwMode="auto">
          <a:xfrm>
            <a:off x="1884861" y="2770095"/>
            <a:ext cx="967073" cy="28241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158" name="矩形 1"/>
          <p:cNvSpPr>
            <a:spLocks noChangeArrowheads="1"/>
          </p:cNvSpPr>
          <p:nvPr/>
        </p:nvSpPr>
        <p:spPr bwMode="auto">
          <a:xfrm>
            <a:off x="1716395" y="3044738"/>
            <a:ext cx="11708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zh-CN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锐普</a:t>
            </a:r>
            <a:r>
              <a:rPr lang="en-US" altLang="zh-CN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是</a:t>
            </a:r>
            <a:r>
              <a:rPr lang="zh-CN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中国第一家精品</a:t>
            </a: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设计机构</a:t>
            </a:r>
            <a:r>
              <a:rPr lang="zh-CN" altLang="zh-CN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8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9" name="TextBox 158"/>
          <p:cNvSpPr txBox="1"/>
          <p:nvPr/>
        </p:nvSpPr>
        <p:spPr bwMode="auto">
          <a:xfrm>
            <a:off x="3042071" y="3892944"/>
            <a:ext cx="115929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>
                <a:solidFill>
                  <a:srgbClr val="F9BF2F"/>
                </a:solidFill>
              </a:rPr>
              <a:t>添加标题</a:t>
            </a:r>
          </a:p>
        </p:txBody>
      </p:sp>
      <p:sp>
        <p:nvSpPr>
          <p:cNvPr id="160" name="矩形 1"/>
          <p:cNvSpPr>
            <a:spLocks noChangeArrowheads="1"/>
          </p:cNvSpPr>
          <p:nvPr/>
        </p:nvSpPr>
        <p:spPr bwMode="auto">
          <a:xfrm>
            <a:off x="2989306" y="4167586"/>
            <a:ext cx="11759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zh-CN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锐普</a:t>
            </a:r>
            <a:r>
              <a:rPr lang="en-US" altLang="zh-CN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是</a:t>
            </a:r>
            <a:r>
              <a:rPr lang="zh-CN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中国第一家精品</a:t>
            </a: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设计机构</a:t>
            </a:r>
            <a:r>
              <a:rPr lang="zh-CN" altLang="zh-CN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8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3" name="TextBox 162"/>
          <p:cNvSpPr txBox="1"/>
          <p:nvPr/>
        </p:nvSpPr>
        <p:spPr bwMode="auto">
          <a:xfrm>
            <a:off x="1160410" y="2013625"/>
            <a:ext cx="115929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>
                <a:solidFill>
                  <a:srgbClr val="A2B932"/>
                </a:solidFill>
              </a:rPr>
              <a:t>添加标题</a:t>
            </a:r>
          </a:p>
        </p:txBody>
      </p:sp>
      <p:sp>
        <p:nvSpPr>
          <p:cNvPr id="164" name="矩形 1"/>
          <p:cNvSpPr>
            <a:spLocks noChangeArrowheads="1"/>
          </p:cNvSpPr>
          <p:nvPr/>
        </p:nvSpPr>
        <p:spPr bwMode="auto">
          <a:xfrm>
            <a:off x="1150389" y="2288267"/>
            <a:ext cx="115142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zh-CN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锐普</a:t>
            </a:r>
            <a:r>
              <a:rPr lang="en-US" altLang="zh-CN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是</a:t>
            </a:r>
            <a:r>
              <a:rPr lang="zh-CN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中国第一家精品</a:t>
            </a: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设计机构</a:t>
            </a:r>
            <a:r>
              <a:rPr lang="zh-CN" altLang="zh-CN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8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5" name="TextBox 164"/>
          <p:cNvSpPr txBox="1"/>
          <p:nvPr/>
        </p:nvSpPr>
        <p:spPr bwMode="auto">
          <a:xfrm>
            <a:off x="6651057" y="2643703"/>
            <a:ext cx="115929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F83003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zh-CN" altLang="en-US" dirty="0">
                <a:solidFill>
                  <a:srgbClr val="A2B932"/>
                </a:solidFill>
              </a:rPr>
              <a:t>添加标题</a:t>
            </a:r>
          </a:p>
        </p:txBody>
      </p:sp>
      <p:sp>
        <p:nvSpPr>
          <p:cNvPr id="166" name="矩形 1"/>
          <p:cNvSpPr>
            <a:spLocks noChangeArrowheads="1"/>
          </p:cNvSpPr>
          <p:nvPr/>
        </p:nvSpPr>
        <p:spPr bwMode="auto">
          <a:xfrm>
            <a:off x="6665750" y="2918345"/>
            <a:ext cx="115142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zh-CN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锐普</a:t>
            </a:r>
            <a:r>
              <a:rPr lang="en-US" altLang="zh-CN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是</a:t>
            </a:r>
            <a:r>
              <a:rPr lang="zh-CN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中国第一家精品</a:t>
            </a: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设计机构</a:t>
            </a:r>
            <a:r>
              <a:rPr lang="zh-CN" altLang="zh-CN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8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47379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自定义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8242</TotalTime>
  <Words>796</Words>
  <Application>Microsoft Office PowerPoint</Application>
  <PresentationFormat>全屏显示(16:9)</PresentationFormat>
  <Paragraphs>151</Paragraphs>
  <Slides>13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Base>www.rapidppt.com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2013-02-26T09:05:54Z</dcterms:created>
  <dcterms:modified xsi:type="dcterms:W3CDTF">2017-08-18T07:40:48Z</dcterms:modified>
</cp:coreProperties>
</file>